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7" r:id="rId5"/>
    <p:sldId id="260" r:id="rId6"/>
    <p:sldId id="259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1" d="100"/>
          <a:sy n="101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8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8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8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2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3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5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9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1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5/5/2022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86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B4CC6-C9F7-5729-D23C-EC6D375DB6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539" r="-1" b="358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75DEB5-54BC-4E32-93DD-2E4A02B39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DSCI425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E989D-6383-F28E-0B3E-F42DE160A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Jose Ortega</a:t>
            </a:r>
          </a:p>
        </p:txBody>
      </p:sp>
    </p:spTree>
    <p:extLst>
      <p:ext uri="{BB962C8B-B14F-4D97-AF65-F5344CB8AC3E}">
        <p14:creationId xmlns:p14="http://schemas.microsoft.com/office/powerpoint/2010/main" val="158745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6BA4-1EBA-3902-B9D3-C96792D8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51FE5-91BC-1504-C443-A9742035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558" y="2495448"/>
            <a:ext cx="4316883" cy="245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7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1DA5-76E7-5095-9F7E-4F67293B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Problem: Energy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E2F6-EA45-3659-2BA7-549A31D37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3794760" cy="4351338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UCI Machine Learning Repository:</a:t>
            </a: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2 Responses: </a:t>
            </a:r>
          </a:p>
          <a:p>
            <a:r>
              <a:rPr lang="en-US" dirty="0"/>
              <a:t>"Heating Load“</a:t>
            </a:r>
          </a:p>
          <a:p>
            <a:r>
              <a:rPr lang="en-US" dirty="0"/>
              <a:t>"Cooling Load"            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9875ED-04F0-FBC2-16CE-531D89FE6436}"/>
              </a:ext>
            </a:extLst>
          </p:cNvPr>
          <p:cNvSpPr txBox="1"/>
          <p:nvPr/>
        </p:nvSpPr>
        <p:spPr>
          <a:xfrm>
            <a:off x="5075162" y="2654381"/>
            <a:ext cx="4110606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Variables: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"Relative Compactness“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"Surface Area"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"Wall Area“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"Roof Area"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"Overall Height“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"Orientation"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"Glazing Area“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"Glazing Area Distribution"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563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3144-A610-7660-5021-1A65A79C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3E8CE-DAC9-9915-B373-CFCA8ECC7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1690688"/>
            <a:ext cx="4238625" cy="4535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87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3144-A610-7660-5021-1A65A79C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 for Heating Load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DE7A7-C7D2-BA14-EB81-3974FC1C8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90"/>
          <a:stretch/>
        </p:blipFill>
        <p:spPr>
          <a:xfrm>
            <a:off x="777240" y="1912775"/>
            <a:ext cx="6038723" cy="3730441"/>
          </a:xfrm>
        </p:spPr>
      </p:pic>
    </p:spTree>
    <p:extLst>
      <p:ext uri="{BB962C8B-B14F-4D97-AF65-F5344CB8AC3E}">
        <p14:creationId xmlns:p14="http://schemas.microsoft.com/office/powerpoint/2010/main" val="346410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3144-A610-7660-5021-1A65A79C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 for Heating Load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ABA370-130F-4DFD-AB8C-3BFDE5CC2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56" y="1690688"/>
            <a:ext cx="5134385" cy="45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0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3144-A610-7660-5021-1A65A79C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 for Cooling Load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5B6275-838C-181A-0587-FE80B0162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690688"/>
            <a:ext cx="6060974" cy="3822689"/>
          </a:xfrm>
        </p:spPr>
      </p:pic>
    </p:spTree>
    <p:extLst>
      <p:ext uri="{BB962C8B-B14F-4D97-AF65-F5344CB8AC3E}">
        <p14:creationId xmlns:p14="http://schemas.microsoft.com/office/powerpoint/2010/main" val="80883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3144-A610-7660-5021-1A65A79C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 for Cooling Load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D5C87-8110-5BB2-42DC-99380B81B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430" y="1690688"/>
            <a:ext cx="5553850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2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1DA5-76E7-5095-9F7E-4F67293B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Problem: Wine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E2F6-EA45-3659-2BA7-549A31D37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3794760" cy="4351338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UCI Machine Learning Repository:</a:t>
            </a: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2 Responses: </a:t>
            </a:r>
          </a:p>
          <a:p>
            <a:r>
              <a:rPr lang="en-US" dirty="0"/>
              <a:t>Class/Type of Wine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9875ED-04F0-FBC2-16CE-531D89FE6436}"/>
              </a:ext>
            </a:extLst>
          </p:cNvPr>
          <p:cNvSpPr txBox="1"/>
          <p:nvPr/>
        </p:nvSpPr>
        <p:spPr>
          <a:xfrm>
            <a:off x="4924333" y="1513738"/>
            <a:ext cx="4087692" cy="5277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Variables: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"Alcohol”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"Malic acid“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"Ash"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"Alkalinity of ash“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"Magnesium“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"Total phenols”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Flavanoids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"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Nonflavanoid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phenols“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"Proanthocyanins“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"Color intensity“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"Hue“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"OD280/OD315 of diluted wines“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35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7173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"Proline"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865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6BA4-1EBA-3902-B9D3-C96792D8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0E7CD-579C-97BA-8E30-2FEF4B1EF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1361999"/>
            <a:ext cx="6187282" cy="53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3476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LeftStep">
      <a:dk1>
        <a:srgbClr val="000000"/>
      </a:dk1>
      <a:lt1>
        <a:srgbClr val="FFFFFF"/>
      </a:lt1>
      <a:dk2>
        <a:srgbClr val="171735"/>
      </a:dk2>
      <a:lt2>
        <a:srgbClr val="F0F3F1"/>
      </a:lt2>
      <a:accent1>
        <a:srgbClr val="CF40A8"/>
      </a:accent1>
      <a:accent2>
        <a:srgbClr val="A92FBE"/>
      </a:accent2>
      <a:accent3>
        <a:srgbClr val="7F40CF"/>
      </a:accent3>
      <a:accent4>
        <a:srgbClr val="3835C0"/>
      </a:accent4>
      <a:accent5>
        <a:srgbClr val="4079CF"/>
      </a:accent5>
      <a:accent6>
        <a:srgbClr val="2FA2BE"/>
      </a:accent6>
      <a:hlink>
        <a:srgbClr val="349D51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159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Nova</vt:lpstr>
      <vt:lpstr>ConfettiVTI</vt:lpstr>
      <vt:lpstr>DSCI425 Final Project</vt:lpstr>
      <vt:lpstr>Regression Problem: Energy Efficiency</vt:lpstr>
      <vt:lpstr>Neural Net</vt:lpstr>
      <vt:lpstr>Neural Net for Heating Load </vt:lpstr>
      <vt:lpstr>Neural Net for Heating Load </vt:lpstr>
      <vt:lpstr>Neural Net for Cooling Load </vt:lpstr>
      <vt:lpstr>Neural Net for Cooling Load </vt:lpstr>
      <vt:lpstr>Classification Problem: Wine quality</vt:lpstr>
      <vt:lpstr>Classification Tree</vt:lpstr>
      <vt:lpstr>Classification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DSCI425 Final Project</dc:title>
  <dc:creator>Ortega Sorto, Jose E</dc:creator>
  <cp:lastModifiedBy>Ortega Sorto, Jose E</cp:lastModifiedBy>
  <cp:revision>1</cp:revision>
  <dcterms:created xsi:type="dcterms:W3CDTF">2022-05-05T17:18:03Z</dcterms:created>
  <dcterms:modified xsi:type="dcterms:W3CDTF">2022-05-05T18:28:36Z</dcterms:modified>
</cp:coreProperties>
</file>