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809AC-A470-4F51-A466-6BCD1278E162}" v="114" dt="2022-01-10T17:49:38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, Zhezhu" userId="3bac1273-81c8-41ff-8130-25dd73f54833" providerId="ADAL" clId="{BB94825E-1DAC-4EDB-B542-4A7C1B4D9A51}"/>
    <pc:docChg chg="undo custSel addSld delSld modSld sldOrd modMainMaster">
      <pc:chgData name="Wen, Zhezhu" userId="3bac1273-81c8-41ff-8130-25dd73f54833" providerId="ADAL" clId="{BB94825E-1DAC-4EDB-B542-4A7C1B4D9A51}" dt="2021-09-13T17:48:53.347" v="6564" actId="20577"/>
      <pc:docMkLst>
        <pc:docMk/>
      </pc:docMkLst>
      <pc:sldChg chg="modSp mod">
        <pc:chgData name="Wen, Zhezhu" userId="3bac1273-81c8-41ff-8130-25dd73f54833" providerId="ADAL" clId="{BB94825E-1DAC-4EDB-B542-4A7C1B4D9A51}" dt="2021-09-13T03:59:51.361" v="35" actId="20577"/>
        <pc:sldMkLst>
          <pc:docMk/>
          <pc:sldMk cId="1659997056" sldId="256"/>
        </pc:sldMkLst>
        <pc:spChg chg="mod">
          <ac:chgData name="Wen, Zhezhu" userId="3bac1273-81c8-41ff-8130-25dd73f54833" providerId="ADAL" clId="{BB94825E-1DAC-4EDB-B542-4A7C1B4D9A51}" dt="2021-09-13T03:59:51.361" v="35" actId="20577"/>
          <ac:spMkLst>
            <pc:docMk/>
            <pc:sldMk cId="1659997056" sldId="256"/>
            <ac:spMk id="2" creationId="{37A4A755-248E-4788-9963-D35AD0ED5BEE}"/>
          </ac:spMkLst>
        </pc:spChg>
      </pc:sldChg>
      <pc:sldChg chg="modSp new mod">
        <pc:chgData name="Wen, Zhezhu" userId="3bac1273-81c8-41ff-8130-25dd73f54833" providerId="ADAL" clId="{BB94825E-1DAC-4EDB-B542-4A7C1B4D9A51}" dt="2021-09-13T17:48:53.347" v="6564" actId="20577"/>
        <pc:sldMkLst>
          <pc:docMk/>
          <pc:sldMk cId="684450685" sldId="257"/>
        </pc:sldMkLst>
        <pc:spChg chg="mod">
          <ac:chgData name="Wen, Zhezhu" userId="3bac1273-81c8-41ff-8130-25dd73f54833" providerId="ADAL" clId="{BB94825E-1DAC-4EDB-B542-4A7C1B4D9A51}" dt="2021-09-13T03:56:11.053" v="19" actId="20577"/>
          <ac:spMkLst>
            <pc:docMk/>
            <pc:sldMk cId="684450685" sldId="257"/>
            <ac:spMk id="2" creationId="{50829876-6B69-4968-88CD-0E28330FA3A0}"/>
          </ac:spMkLst>
        </pc:spChg>
        <pc:spChg chg="mod">
          <ac:chgData name="Wen, Zhezhu" userId="3bac1273-81c8-41ff-8130-25dd73f54833" providerId="ADAL" clId="{BB94825E-1DAC-4EDB-B542-4A7C1B4D9A51}" dt="2021-09-13T17:48:53.347" v="6564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addSp delSp modSp new mod modClrScheme chgLayout">
        <pc:chgData name="Wen, Zhezhu" userId="3bac1273-81c8-41ff-8130-25dd73f54833" providerId="ADAL" clId="{BB94825E-1DAC-4EDB-B542-4A7C1B4D9A51}" dt="2021-09-13T16:50:45.439" v="4853" actId="21"/>
        <pc:sldMkLst>
          <pc:docMk/>
          <pc:sldMk cId="2369983696" sldId="258"/>
        </pc:sldMkLst>
        <pc:spChg chg="mod ord">
          <ac:chgData name="Wen, Zhezhu" userId="3bac1273-81c8-41ff-8130-25dd73f54833" providerId="ADAL" clId="{BB94825E-1DAC-4EDB-B542-4A7C1B4D9A51}" dt="2021-09-13T09:24:59.477" v="3005" actId="207"/>
          <ac:spMkLst>
            <pc:docMk/>
            <pc:sldMk cId="2369983696" sldId="258"/>
            <ac:spMk id="2" creationId="{D5835C9B-0A0E-45E8-9641-616157A6009A}"/>
          </ac:spMkLst>
        </pc:spChg>
        <pc:spChg chg="mod ord">
          <ac:chgData name="Wen, Zhezhu" userId="3bac1273-81c8-41ff-8130-25dd73f54833" providerId="ADAL" clId="{BB94825E-1DAC-4EDB-B542-4A7C1B4D9A51}" dt="2021-09-13T13:07:02.400" v="4836" actId="20577"/>
          <ac:spMkLst>
            <pc:docMk/>
            <pc:sldMk cId="2369983696" sldId="258"/>
            <ac:spMk id="3" creationId="{8C5C9BD7-8157-4597-8469-8576BEE0D1E1}"/>
          </ac:spMkLst>
        </pc:spChg>
        <pc:spChg chg="add del mod ord">
          <ac:chgData name="Wen, Zhezhu" userId="3bac1273-81c8-41ff-8130-25dd73f54833" providerId="ADAL" clId="{BB94825E-1DAC-4EDB-B542-4A7C1B4D9A51}" dt="2021-09-13T04:03:28.692" v="55"/>
          <ac:spMkLst>
            <pc:docMk/>
            <pc:sldMk cId="2369983696" sldId="258"/>
            <ac:spMk id="6" creationId="{83B940CE-9748-4073-84E5-E8176AB79D77}"/>
          </ac:spMkLst>
        </pc:spChg>
        <pc:spChg chg="add mod">
          <ac:chgData name="Wen, Zhezhu" userId="3bac1273-81c8-41ff-8130-25dd73f54833" providerId="ADAL" clId="{BB94825E-1DAC-4EDB-B542-4A7C1B4D9A51}" dt="2021-09-13T13:06:55.030" v="4833" actId="1076"/>
          <ac:spMkLst>
            <pc:docMk/>
            <pc:sldMk cId="2369983696" sldId="258"/>
            <ac:spMk id="9" creationId="{2D580FC3-28C2-4A50-ACA3-7BCE7245A939}"/>
          </ac:spMkLst>
        </pc:spChg>
        <pc:picChg chg="add del mod">
          <ac:chgData name="Wen, Zhezhu" userId="3bac1273-81c8-41ff-8130-25dd73f54833" providerId="ADAL" clId="{BB94825E-1DAC-4EDB-B542-4A7C1B4D9A51}" dt="2021-09-13T04:03:26.783" v="54" actId="21"/>
          <ac:picMkLst>
            <pc:docMk/>
            <pc:sldMk cId="2369983696" sldId="258"/>
            <ac:picMk id="4" creationId="{7346BE2A-44F8-4032-B8C4-362BC2620AC4}"/>
          </ac:picMkLst>
        </pc:picChg>
        <pc:picChg chg="add del mod">
          <ac:chgData name="Wen, Zhezhu" userId="3bac1273-81c8-41ff-8130-25dd73f54833" providerId="ADAL" clId="{BB94825E-1DAC-4EDB-B542-4A7C1B4D9A51}" dt="2021-09-13T16:50:45.439" v="4853" actId="21"/>
          <ac:picMkLst>
            <pc:docMk/>
            <pc:sldMk cId="2369983696" sldId="258"/>
            <ac:picMk id="4" creationId="{983461AB-2329-4DBB-89B4-15495C56E0A2}"/>
          </ac:picMkLst>
        </pc:picChg>
        <pc:picChg chg="add del mod">
          <ac:chgData name="Wen, Zhezhu" userId="3bac1273-81c8-41ff-8130-25dd73f54833" providerId="ADAL" clId="{BB94825E-1DAC-4EDB-B542-4A7C1B4D9A51}" dt="2021-09-13T04:03:07.838" v="49" actId="478"/>
          <ac:picMkLst>
            <pc:docMk/>
            <pc:sldMk cId="2369983696" sldId="258"/>
            <ac:picMk id="5" creationId="{87B00C8F-A07D-44A3-8209-8763498CC052}"/>
          </ac:picMkLst>
        </pc:picChg>
        <pc:picChg chg="add mod">
          <ac:chgData name="Wen, Zhezhu" userId="3bac1273-81c8-41ff-8130-25dd73f54833" providerId="ADAL" clId="{BB94825E-1DAC-4EDB-B542-4A7C1B4D9A51}" dt="2021-09-13T04:03:41.908" v="56" actId="14100"/>
          <ac:picMkLst>
            <pc:docMk/>
            <pc:sldMk cId="2369983696" sldId="258"/>
            <ac:picMk id="7" creationId="{B96EE8FD-1A6E-4FA3-93A3-3A3B1E42F87D}"/>
          </ac:picMkLst>
        </pc:picChg>
      </pc:sldChg>
      <pc:sldChg chg="addSp delSp modSp new mod modClrScheme chgLayout">
        <pc:chgData name="Wen, Zhezhu" userId="3bac1273-81c8-41ff-8130-25dd73f54833" providerId="ADAL" clId="{BB94825E-1DAC-4EDB-B542-4A7C1B4D9A51}" dt="2021-09-13T04:24:42.728" v="1270" actId="20577"/>
        <pc:sldMkLst>
          <pc:docMk/>
          <pc:sldMk cId="3395386740" sldId="259"/>
        </pc:sldMkLst>
        <pc:spChg chg="del mod ord">
          <ac:chgData name="Wen, Zhezhu" userId="3bac1273-81c8-41ff-8130-25dd73f54833" providerId="ADAL" clId="{BB94825E-1DAC-4EDB-B542-4A7C1B4D9A51}" dt="2021-09-13T04:09:15.320" v="231" actId="700"/>
          <ac:spMkLst>
            <pc:docMk/>
            <pc:sldMk cId="3395386740" sldId="259"/>
            <ac:spMk id="2" creationId="{EAB5A71A-6047-4EEC-9382-781BE6CABF61}"/>
          </ac:spMkLst>
        </pc:spChg>
        <pc:spChg chg="del mod ord">
          <ac:chgData name="Wen, Zhezhu" userId="3bac1273-81c8-41ff-8130-25dd73f54833" providerId="ADAL" clId="{BB94825E-1DAC-4EDB-B542-4A7C1B4D9A51}" dt="2021-09-13T04:09:15.320" v="231" actId="700"/>
          <ac:spMkLst>
            <pc:docMk/>
            <pc:sldMk cId="3395386740" sldId="259"/>
            <ac:spMk id="3" creationId="{E033A876-FA07-48FF-9867-8CC81655D654}"/>
          </ac:spMkLst>
        </pc:spChg>
        <pc:spChg chg="del">
          <ac:chgData name="Wen, Zhezhu" userId="3bac1273-81c8-41ff-8130-25dd73f54833" providerId="ADAL" clId="{BB94825E-1DAC-4EDB-B542-4A7C1B4D9A51}" dt="2021-09-13T04:09:15.320" v="231" actId="700"/>
          <ac:spMkLst>
            <pc:docMk/>
            <pc:sldMk cId="3395386740" sldId="259"/>
            <ac:spMk id="4" creationId="{0747C2A4-2EFD-4FA3-B8AC-8E2287FC31FF}"/>
          </ac:spMkLst>
        </pc:spChg>
        <pc:spChg chg="add mod ord">
          <ac:chgData name="Wen, Zhezhu" userId="3bac1273-81c8-41ff-8130-25dd73f54833" providerId="ADAL" clId="{BB94825E-1DAC-4EDB-B542-4A7C1B4D9A51}" dt="2021-09-13T04:24:42.728" v="1270" actId="20577"/>
          <ac:spMkLst>
            <pc:docMk/>
            <pc:sldMk cId="3395386740" sldId="259"/>
            <ac:spMk id="5" creationId="{4AB9C244-C9EA-495E-9CF3-D5EDF000A7A2}"/>
          </ac:spMkLst>
        </pc:spChg>
        <pc:spChg chg="add mod ord">
          <ac:chgData name="Wen, Zhezhu" userId="3bac1273-81c8-41ff-8130-25dd73f54833" providerId="ADAL" clId="{BB94825E-1DAC-4EDB-B542-4A7C1B4D9A51}" dt="2021-09-13T04:22:41.832" v="970" actId="20577"/>
          <ac:spMkLst>
            <pc:docMk/>
            <pc:sldMk cId="3395386740" sldId="259"/>
            <ac:spMk id="6" creationId="{DFD02213-91E9-40FE-9C6C-E5340EE79149}"/>
          </ac:spMkLst>
        </pc:spChg>
        <pc:spChg chg="add mod">
          <ac:chgData name="Wen, Zhezhu" userId="3bac1273-81c8-41ff-8130-25dd73f54833" providerId="ADAL" clId="{BB94825E-1DAC-4EDB-B542-4A7C1B4D9A51}" dt="2021-09-13T04:20:06.792" v="802" actId="1076"/>
          <ac:spMkLst>
            <pc:docMk/>
            <pc:sldMk cId="3395386740" sldId="259"/>
            <ac:spMk id="9" creationId="{D9098E5E-E73C-43F2-B76D-A3151E3C3679}"/>
          </ac:spMkLst>
        </pc:spChg>
        <pc:picChg chg="add mod">
          <ac:chgData name="Wen, Zhezhu" userId="3bac1273-81c8-41ff-8130-25dd73f54833" providerId="ADAL" clId="{BB94825E-1DAC-4EDB-B542-4A7C1B4D9A51}" dt="2021-09-13T04:19:51.614" v="796" actId="1076"/>
          <ac:picMkLst>
            <pc:docMk/>
            <pc:sldMk cId="3395386740" sldId="259"/>
            <ac:picMk id="7" creationId="{527B4041-B2AF-4990-8CCD-A31D9BF7634B}"/>
          </ac:picMkLst>
        </pc:picChg>
      </pc:sldChg>
      <pc:sldChg chg="addSp modSp new mod">
        <pc:chgData name="Wen, Zhezhu" userId="3bac1273-81c8-41ff-8130-25dd73f54833" providerId="ADAL" clId="{BB94825E-1DAC-4EDB-B542-4A7C1B4D9A51}" dt="2021-09-13T04:24:46.002" v="1274" actId="20577"/>
        <pc:sldMkLst>
          <pc:docMk/>
          <pc:sldMk cId="954921918" sldId="260"/>
        </pc:sldMkLst>
        <pc:spChg chg="mod">
          <ac:chgData name="Wen, Zhezhu" userId="3bac1273-81c8-41ff-8130-25dd73f54833" providerId="ADAL" clId="{BB94825E-1DAC-4EDB-B542-4A7C1B4D9A51}" dt="2021-09-13T04:24:46.002" v="1274" actId="20577"/>
          <ac:spMkLst>
            <pc:docMk/>
            <pc:sldMk cId="954921918" sldId="260"/>
            <ac:spMk id="2" creationId="{E2C7C70A-4D7D-40C6-B544-DDC76985A1D1}"/>
          </ac:spMkLst>
        </pc:spChg>
        <pc:spChg chg="mod">
          <ac:chgData name="Wen, Zhezhu" userId="3bac1273-81c8-41ff-8130-25dd73f54833" providerId="ADAL" clId="{BB94825E-1DAC-4EDB-B542-4A7C1B4D9A51}" dt="2021-09-13T04:24:27.206" v="1267" actId="20577"/>
          <ac:spMkLst>
            <pc:docMk/>
            <pc:sldMk cId="954921918" sldId="260"/>
            <ac:spMk id="3" creationId="{94EDD923-5A11-46C3-AAFC-CFA2C2CAC4F4}"/>
          </ac:spMkLst>
        </pc:spChg>
        <pc:picChg chg="add mod">
          <ac:chgData name="Wen, Zhezhu" userId="3bac1273-81c8-41ff-8130-25dd73f54833" providerId="ADAL" clId="{BB94825E-1DAC-4EDB-B542-4A7C1B4D9A51}" dt="2021-09-13T04:24:31.073" v="1268" actId="1076"/>
          <ac:picMkLst>
            <pc:docMk/>
            <pc:sldMk cId="954921918" sldId="260"/>
            <ac:picMk id="4" creationId="{4CBE079C-BDCE-46C5-95BC-0D172F5FD902}"/>
          </ac:picMkLst>
        </pc:picChg>
      </pc:sldChg>
      <pc:sldChg chg="addSp delSp modSp new mod">
        <pc:chgData name="Wen, Zhezhu" userId="3bac1273-81c8-41ff-8130-25dd73f54833" providerId="ADAL" clId="{BB94825E-1DAC-4EDB-B542-4A7C1B4D9A51}" dt="2021-09-13T04:39:46.460" v="2078" actId="20577"/>
        <pc:sldMkLst>
          <pc:docMk/>
          <pc:sldMk cId="689568813" sldId="261"/>
        </pc:sldMkLst>
        <pc:spChg chg="mod">
          <ac:chgData name="Wen, Zhezhu" userId="3bac1273-81c8-41ff-8130-25dd73f54833" providerId="ADAL" clId="{BB94825E-1DAC-4EDB-B542-4A7C1B4D9A51}" dt="2021-09-13T04:38:31.577" v="2023" actId="20577"/>
          <ac:spMkLst>
            <pc:docMk/>
            <pc:sldMk cId="689568813" sldId="261"/>
            <ac:spMk id="2" creationId="{71B5250A-41D1-43C5-A89D-98A61BFB82A3}"/>
          </ac:spMkLst>
        </pc:spChg>
        <pc:spChg chg="del">
          <ac:chgData name="Wen, Zhezhu" userId="3bac1273-81c8-41ff-8130-25dd73f54833" providerId="ADAL" clId="{BB94825E-1DAC-4EDB-B542-4A7C1B4D9A51}" dt="2021-09-13T04:26:33.912" v="1359"/>
          <ac:spMkLst>
            <pc:docMk/>
            <pc:sldMk cId="689568813" sldId="261"/>
            <ac:spMk id="3" creationId="{714F643D-6746-4747-BE33-F858E1E36F69}"/>
          </ac:spMkLst>
        </pc:spChg>
        <pc:spChg chg="add mod">
          <ac:chgData name="Wen, Zhezhu" userId="3bac1273-81c8-41ff-8130-25dd73f54833" providerId="ADAL" clId="{BB94825E-1DAC-4EDB-B542-4A7C1B4D9A51}" dt="2021-09-13T04:39:46.460" v="2078" actId="20577"/>
          <ac:spMkLst>
            <pc:docMk/>
            <pc:sldMk cId="689568813" sldId="261"/>
            <ac:spMk id="4" creationId="{1A3A103F-CB58-4815-B673-8E19BC38CC20}"/>
          </ac:spMkLst>
        </pc:spChg>
        <pc:spChg chg="add mod">
          <ac:chgData name="Wen, Zhezhu" userId="3bac1273-81c8-41ff-8130-25dd73f54833" providerId="ADAL" clId="{BB94825E-1DAC-4EDB-B542-4A7C1B4D9A51}" dt="2021-09-13T04:30:36.862" v="1547" actId="1076"/>
          <ac:spMkLst>
            <pc:docMk/>
            <pc:sldMk cId="689568813" sldId="261"/>
            <ac:spMk id="17" creationId="{63CC7B9D-27AD-421C-839B-3C9F3BCD787E}"/>
          </ac:spMkLst>
        </pc:spChg>
        <pc:spChg chg="add mod">
          <ac:chgData name="Wen, Zhezhu" userId="3bac1273-81c8-41ff-8130-25dd73f54833" providerId="ADAL" clId="{BB94825E-1DAC-4EDB-B542-4A7C1B4D9A51}" dt="2021-09-13T04:29:08.880" v="1505" actId="122"/>
          <ac:spMkLst>
            <pc:docMk/>
            <pc:sldMk cId="689568813" sldId="261"/>
            <ac:spMk id="18" creationId="{E7182749-1188-4424-B9D1-015A75F31C91}"/>
          </ac:spMkLst>
        </pc:spChg>
        <pc:spChg chg="add mod">
          <ac:chgData name="Wen, Zhezhu" userId="3bac1273-81c8-41ff-8130-25dd73f54833" providerId="ADAL" clId="{BB94825E-1DAC-4EDB-B542-4A7C1B4D9A51}" dt="2021-09-13T04:30:36.862" v="1547" actId="1076"/>
          <ac:spMkLst>
            <pc:docMk/>
            <pc:sldMk cId="689568813" sldId="261"/>
            <ac:spMk id="19" creationId="{B4BB85A4-70C1-4003-BB43-E6F89A24CCA7}"/>
          </ac:spMkLst>
        </pc:spChg>
        <pc:spChg chg="add mod">
          <ac:chgData name="Wen, Zhezhu" userId="3bac1273-81c8-41ff-8130-25dd73f54833" providerId="ADAL" clId="{BB94825E-1DAC-4EDB-B542-4A7C1B4D9A51}" dt="2021-09-13T04:30:36.862" v="1547" actId="1076"/>
          <ac:spMkLst>
            <pc:docMk/>
            <pc:sldMk cId="689568813" sldId="261"/>
            <ac:spMk id="20" creationId="{80F63CF7-7549-43DF-87B1-A6B97F46FC60}"/>
          </ac:spMkLst>
        </pc:spChg>
        <pc:spChg chg="add mod">
          <ac:chgData name="Wen, Zhezhu" userId="3bac1273-81c8-41ff-8130-25dd73f54833" providerId="ADAL" clId="{BB94825E-1DAC-4EDB-B542-4A7C1B4D9A51}" dt="2021-09-13T04:30:36.862" v="1547" actId="1076"/>
          <ac:spMkLst>
            <pc:docMk/>
            <pc:sldMk cId="689568813" sldId="261"/>
            <ac:spMk id="21" creationId="{9A64F748-4C63-428A-87AB-B3F27C575B07}"/>
          </ac:spMkLst>
        </pc:sp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5" creationId="{ECA3EB8E-ABF3-48D9-9C68-0DF25D37DA8D}"/>
          </ac:picMkLst>
        </pc:pic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7" creationId="{FC6D205C-D3E4-4C4E-B2E2-3F984A159C51}"/>
          </ac:picMkLst>
        </pc:pic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8" creationId="{AFBD3951-D921-41A8-A269-86125DDC8E0E}"/>
          </ac:picMkLst>
        </pc:pic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9" creationId="{BF41BD62-52CC-40F1-88FE-0EBFDF842C86}"/>
          </ac:picMkLst>
        </pc:pic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10" creationId="{22719079-8A9E-4113-88E3-9FDECAA4E79E}"/>
          </ac:picMkLst>
        </pc:pic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11" creationId="{598BF6E1-4100-43AA-A34D-1A9596406DCB}"/>
          </ac:picMkLst>
        </pc:pic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12" creationId="{4F25A471-43F9-4C70-B6B1-CB6AEF330E38}"/>
          </ac:picMkLst>
        </pc:pic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13" creationId="{0B510FC1-A523-422F-B212-107668B9EACD}"/>
          </ac:picMkLst>
        </pc:pic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14" creationId="{7529C7F3-52E1-447A-9707-81CC6C0EF629}"/>
          </ac:picMkLst>
        </pc:picChg>
        <pc:picChg chg="add mod">
          <ac:chgData name="Wen, Zhezhu" userId="3bac1273-81c8-41ff-8130-25dd73f54833" providerId="ADAL" clId="{BB94825E-1DAC-4EDB-B542-4A7C1B4D9A51}" dt="2021-09-13T04:31:08.902" v="1552" actId="1076"/>
          <ac:picMkLst>
            <pc:docMk/>
            <pc:sldMk cId="689568813" sldId="261"/>
            <ac:picMk id="15" creationId="{69C24C79-17AE-4725-A0E0-9C0F4CABB0E2}"/>
          </ac:picMkLst>
        </pc:picChg>
        <pc:picChg chg="add del mod">
          <ac:chgData name="Wen, Zhezhu" userId="3bac1273-81c8-41ff-8130-25dd73f54833" providerId="ADAL" clId="{BB94825E-1DAC-4EDB-B542-4A7C1B4D9A51}" dt="2021-09-13T04:26:36.401" v="1361" actId="21"/>
          <ac:picMkLst>
            <pc:docMk/>
            <pc:sldMk cId="689568813" sldId="261"/>
            <ac:picMk id="1026" creationId="{CCC6432B-7341-4B78-9FFE-64CB5FE9E97C}"/>
          </ac:picMkLst>
        </pc:picChg>
      </pc:sldChg>
      <pc:sldChg chg="addSp delSp modSp new mod">
        <pc:chgData name="Wen, Zhezhu" userId="3bac1273-81c8-41ff-8130-25dd73f54833" providerId="ADAL" clId="{BB94825E-1DAC-4EDB-B542-4A7C1B4D9A51}" dt="2021-09-13T04:38:11.457" v="2007" actId="207"/>
        <pc:sldMkLst>
          <pc:docMk/>
          <pc:sldMk cId="4109263155" sldId="262"/>
        </pc:sldMkLst>
        <pc:spChg chg="del">
          <ac:chgData name="Wen, Zhezhu" userId="3bac1273-81c8-41ff-8130-25dd73f54833" providerId="ADAL" clId="{BB94825E-1DAC-4EDB-B542-4A7C1B4D9A51}" dt="2021-09-13T04:36:29.137" v="1903" actId="478"/>
          <ac:spMkLst>
            <pc:docMk/>
            <pc:sldMk cId="4109263155" sldId="262"/>
            <ac:spMk id="2" creationId="{BFDC5760-755D-40C0-BAF4-C5A42F7A5F67}"/>
          </ac:spMkLst>
        </pc:spChg>
        <pc:spChg chg="del">
          <ac:chgData name="Wen, Zhezhu" userId="3bac1273-81c8-41ff-8130-25dd73f54833" providerId="ADAL" clId="{BB94825E-1DAC-4EDB-B542-4A7C1B4D9A51}" dt="2021-09-13T04:36:16.031" v="1899"/>
          <ac:spMkLst>
            <pc:docMk/>
            <pc:sldMk cId="4109263155" sldId="262"/>
            <ac:spMk id="3" creationId="{F9EC22B1-5679-40F8-9A3A-4AD3BA36054E}"/>
          </ac:spMkLst>
        </pc:spChg>
        <pc:spChg chg="add mod">
          <ac:chgData name="Wen, Zhezhu" userId="3bac1273-81c8-41ff-8130-25dd73f54833" providerId="ADAL" clId="{BB94825E-1DAC-4EDB-B542-4A7C1B4D9A51}" dt="2021-09-13T04:38:11.457" v="2007" actId="207"/>
          <ac:spMkLst>
            <pc:docMk/>
            <pc:sldMk cId="4109263155" sldId="262"/>
            <ac:spMk id="6" creationId="{7E560097-04D8-49D7-80E5-ABF69AC74A0F}"/>
          </ac:spMkLst>
        </pc:spChg>
        <pc:picChg chg="add mod">
          <ac:chgData name="Wen, Zhezhu" userId="3bac1273-81c8-41ff-8130-25dd73f54833" providerId="ADAL" clId="{BB94825E-1DAC-4EDB-B542-4A7C1B4D9A51}" dt="2021-09-13T04:36:36.925" v="1905" actId="14100"/>
          <ac:picMkLst>
            <pc:docMk/>
            <pc:sldMk cId="4109263155" sldId="262"/>
            <ac:picMk id="4" creationId="{6B547B20-615D-40B6-8CF1-78EBBF78A373}"/>
          </ac:picMkLst>
        </pc:picChg>
      </pc:sldChg>
      <pc:sldChg chg="addSp modSp new mod">
        <pc:chgData name="Wen, Zhezhu" userId="3bac1273-81c8-41ff-8130-25dd73f54833" providerId="ADAL" clId="{BB94825E-1DAC-4EDB-B542-4A7C1B4D9A51}" dt="2021-09-13T04:52:34.752" v="2566" actId="20577"/>
        <pc:sldMkLst>
          <pc:docMk/>
          <pc:sldMk cId="3829963534" sldId="263"/>
        </pc:sldMkLst>
        <pc:spChg chg="mod">
          <ac:chgData name="Wen, Zhezhu" userId="3bac1273-81c8-41ff-8130-25dd73f54833" providerId="ADAL" clId="{BB94825E-1DAC-4EDB-B542-4A7C1B4D9A51}" dt="2021-09-13T04:52:34.752" v="2566" actId="20577"/>
          <ac:spMkLst>
            <pc:docMk/>
            <pc:sldMk cId="3829963534" sldId="263"/>
            <ac:spMk id="2" creationId="{752CDBC6-E950-4DE6-B8B0-789462E04A3B}"/>
          </ac:spMkLst>
        </pc:spChg>
        <pc:spChg chg="mod">
          <ac:chgData name="Wen, Zhezhu" userId="3bac1273-81c8-41ff-8130-25dd73f54833" providerId="ADAL" clId="{BB94825E-1DAC-4EDB-B542-4A7C1B4D9A51}" dt="2021-09-13T04:52:15.402" v="2558" actId="20577"/>
          <ac:spMkLst>
            <pc:docMk/>
            <pc:sldMk cId="3829963534" sldId="263"/>
            <ac:spMk id="3" creationId="{98B07A36-6229-4930-8CB9-1A4EE928F249}"/>
          </ac:spMkLst>
        </pc:spChg>
        <pc:spChg chg="add mod">
          <ac:chgData name="Wen, Zhezhu" userId="3bac1273-81c8-41ff-8130-25dd73f54833" providerId="ADAL" clId="{BB94825E-1DAC-4EDB-B542-4A7C1B4D9A51}" dt="2021-09-13T04:47:56.698" v="2348" actId="1036"/>
          <ac:spMkLst>
            <pc:docMk/>
            <pc:sldMk cId="3829963534" sldId="263"/>
            <ac:spMk id="5" creationId="{2695754F-537C-413B-ABD3-0FFC32E75F0D}"/>
          </ac:spMkLst>
        </pc:spChg>
        <pc:spChg chg="add mod">
          <ac:chgData name="Wen, Zhezhu" userId="3bac1273-81c8-41ff-8130-25dd73f54833" providerId="ADAL" clId="{BB94825E-1DAC-4EDB-B542-4A7C1B4D9A51}" dt="2021-09-13T04:47:33.908" v="2345" actId="208"/>
          <ac:spMkLst>
            <pc:docMk/>
            <pc:sldMk cId="3829963534" sldId="263"/>
            <ac:spMk id="6" creationId="{22983801-2CD3-4931-8354-094BAA0902DA}"/>
          </ac:spMkLst>
        </pc:spChg>
        <pc:picChg chg="add mod">
          <ac:chgData name="Wen, Zhezhu" userId="3bac1273-81c8-41ff-8130-25dd73f54833" providerId="ADAL" clId="{BB94825E-1DAC-4EDB-B542-4A7C1B4D9A51}" dt="2021-09-13T04:46:13.756" v="2328" actId="1076"/>
          <ac:picMkLst>
            <pc:docMk/>
            <pc:sldMk cId="3829963534" sldId="263"/>
            <ac:picMk id="4" creationId="{EAFEF83F-0295-45B9-B36C-819D67A9C5D9}"/>
          </ac:picMkLst>
        </pc:picChg>
      </pc:sldChg>
      <pc:sldChg chg="addSp modSp new mod">
        <pc:chgData name="Wen, Zhezhu" userId="3bac1273-81c8-41ff-8130-25dd73f54833" providerId="ADAL" clId="{BB94825E-1DAC-4EDB-B542-4A7C1B4D9A51}" dt="2021-09-13T05:00:41.245" v="2937" actId="20577"/>
        <pc:sldMkLst>
          <pc:docMk/>
          <pc:sldMk cId="3241052680" sldId="264"/>
        </pc:sldMkLst>
        <pc:spChg chg="mod">
          <ac:chgData name="Wen, Zhezhu" userId="3bac1273-81c8-41ff-8130-25dd73f54833" providerId="ADAL" clId="{BB94825E-1DAC-4EDB-B542-4A7C1B4D9A51}" dt="2021-09-13T04:52:40.168" v="2569" actId="20577"/>
          <ac:spMkLst>
            <pc:docMk/>
            <pc:sldMk cId="3241052680" sldId="264"/>
            <ac:spMk id="2" creationId="{FACA2412-D58B-429F-9977-282B911124F9}"/>
          </ac:spMkLst>
        </pc:spChg>
        <pc:spChg chg="mod">
          <ac:chgData name="Wen, Zhezhu" userId="3bac1273-81c8-41ff-8130-25dd73f54833" providerId="ADAL" clId="{BB94825E-1DAC-4EDB-B542-4A7C1B4D9A51}" dt="2021-09-13T05:00:41.245" v="2937" actId="20577"/>
          <ac:spMkLst>
            <pc:docMk/>
            <pc:sldMk cId="3241052680" sldId="264"/>
            <ac:spMk id="3" creationId="{60627A95-F46B-4770-8A6D-271DCF8187BE}"/>
          </ac:spMkLst>
        </pc:spChg>
        <pc:spChg chg="add mod">
          <ac:chgData name="Wen, Zhezhu" userId="3bac1273-81c8-41ff-8130-25dd73f54833" providerId="ADAL" clId="{BB94825E-1DAC-4EDB-B542-4A7C1B4D9A51}" dt="2021-09-13T04:58:35.956" v="2673" actId="1076"/>
          <ac:spMkLst>
            <pc:docMk/>
            <pc:sldMk cId="3241052680" sldId="264"/>
            <ac:spMk id="6" creationId="{CA7CAA62-2D82-4177-805D-2C438E7BB674}"/>
          </ac:spMkLst>
        </pc:spChg>
        <pc:picChg chg="add mod">
          <ac:chgData name="Wen, Zhezhu" userId="3bac1273-81c8-41ff-8130-25dd73f54833" providerId="ADAL" clId="{BB94825E-1DAC-4EDB-B542-4A7C1B4D9A51}" dt="2021-09-13T04:58:35.956" v="2673" actId="1076"/>
          <ac:picMkLst>
            <pc:docMk/>
            <pc:sldMk cId="3241052680" sldId="264"/>
            <ac:picMk id="4" creationId="{83BB2919-8236-41EC-A0DB-F0138AA129A3}"/>
          </ac:picMkLst>
        </pc:picChg>
        <pc:picChg chg="add mod">
          <ac:chgData name="Wen, Zhezhu" userId="3bac1273-81c8-41ff-8130-25dd73f54833" providerId="ADAL" clId="{BB94825E-1DAC-4EDB-B542-4A7C1B4D9A51}" dt="2021-09-13T05:00:06.522" v="2868" actId="1076"/>
          <ac:picMkLst>
            <pc:docMk/>
            <pc:sldMk cId="3241052680" sldId="264"/>
            <ac:picMk id="7" creationId="{C0DAC261-E5ED-40D5-A064-51AD13A0F277}"/>
          </ac:picMkLst>
        </pc:picChg>
        <pc:picChg chg="add mod">
          <ac:chgData name="Wen, Zhezhu" userId="3bac1273-81c8-41ff-8130-25dd73f54833" providerId="ADAL" clId="{BB94825E-1DAC-4EDB-B542-4A7C1B4D9A51}" dt="2021-09-13T05:00:06.522" v="2868" actId="1076"/>
          <ac:picMkLst>
            <pc:docMk/>
            <pc:sldMk cId="3241052680" sldId="264"/>
            <ac:picMk id="8" creationId="{9FA33F04-1441-46CE-92E7-B151BA443813}"/>
          </ac:picMkLst>
        </pc:picChg>
        <pc:picChg chg="add mod">
          <ac:chgData name="Wen, Zhezhu" userId="3bac1273-81c8-41ff-8130-25dd73f54833" providerId="ADAL" clId="{BB94825E-1DAC-4EDB-B542-4A7C1B4D9A51}" dt="2021-09-13T05:00:12.200" v="2870" actId="1076"/>
          <ac:picMkLst>
            <pc:docMk/>
            <pc:sldMk cId="3241052680" sldId="264"/>
            <ac:picMk id="9" creationId="{8C5C9942-1BAF-4119-B673-59115AD5B15A}"/>
          </ac:picMkLst>
        </pc:picChg>
      </pc:sldChg>
      <pc:sldChg chg="addSp delSp modSp new mod">
        <pc:chgData name="Wen, Zhezhu" userId="3bac1273-81c8-41ff-8130-25dd73f54833" providerId="ADAL" clId="{BB94825E-1DAC-4EDB-B542-4A7C1B4D9A51}" dt="2021-09-13T05:07:52.277" v="2999" actId="1076"/>
        <pc:sldMkLst>
          <pc:docMk/>
          <pc:sldMk cId="172398651" sldId="265"/>
        </pc:sldMkLst>
        <pc:spChg chg="mod">
          <ac:chgData name="Wen, Zhezhu" userId="3bac1273-81c8-41ff-8130-25dd73f54833" providerId="ADAL" clId="{BB94825E-1DAC-4EDB-B542-4A7C1B4D9A51}" dt="2021-09-13T05:01:16.818" v="2979" actId="20577"/>
          <ac:spMkLst>
            <pc:docMk/>
            <pc:sldMk cId="172398651" sldId="265"/>
            <ac:spMk id="2" creationId="{C91EA051-B673-4D3D-9C45-9A4268F02A06}"/>
          </ac:spMkLst>
        </pc:spChg>
        <pc:spChg chg="del">
          <ac:chgData name="Wen, Zhezhu" userId="3bac1273-81c8-41ff-8130-25dd73f54833" providerId="ADAL" clId="{BB94825E-1DAC-4EDB-B542-4A7C1B4D9A51}" dt="2021-09-13T05:01:20.043" v="2980" actId="478"/>
          <ac:spMkLst>
            <pc:docMk/>
            <pc:sldMk cId="172398651" sldId="265"/>
            <ac:spMk id="3" creationId="{00EB5CA9-B80A-479D-8F24-15C8663AC17E}"/>
          </ac:spMkLst>
        </pc:spChg>
        <pc:picChg chg="add mod">
          <ac:chgData name="Wen, Zhezhu" userId="3bac1273-81c8-41ff-8130-25dd73f54833" providerId="ADAL" clId="{BB94825E-1DAC-4EDB-B542-4A7C1B4D9A51}" dt="2021-09-13T05:02:59.982" v="2984" actId="1076"/>
          <ac:picMkLst>
            <pc:docMk/>
            <pc:sldMk cId="172398651" sldId="265"/>
            <ac:picMk id="5" creationId="{B809791D-7AEC-4CF8-8268-93BF7A385EEF}"/>
          </ac:picMkLst>
        </pc:picChg>
        <pc:picChg chg="add mod">
          <ac:chgData name="Wen, Zhezhu" userId="3bac1273-81c8-41ff-8130-25dd73f54833" providerId="ADAL" clId="{BB94825E-1DAC-4EDB-B542-4A7C1B4D9A51}" dt="2021-09-13T05:03:22.449" v="2987" actId="1076"/>
          <ac:picMkLst>
            <pc:docMk/>
            <pc:sldMk cId="172398651" sldId="265"/>
            <ac:picMk id="7" creationId="{DC54130B-BB7E-4EAA-B279-A86677251E68}"/>
          </ac:picMkLst>
        </pc:picChg>
        <pc:picChg chg="add mod">
          <ac:chgData name="Wen, Zhezhu" userId="3bac1273-81c8-41ff-8130-25dd73f54833" providerId="ADAL" clId="{BB94825E-1DAC-4EDB-B542-4A7C1B4D9A51}" dt="2021-09-13T05:07:52.277" v="2999" actId="1076"/>
          <ac:picMkLst>
            <pc:docMk/>
            <pc:sldMk cId="172398651" sldId="265"/>
            <ac:picMk id="9" creationId="{45713250-1248-4534-8E69-C7843D1FE171}"/>
          </ac:picMkLst>
        </pc:picChg>
        <pc:picChg chg="add mod">
          <ac:chgData name="Wen, Zhezhu" userId="3bac1273-81c8-41ff-8130-25dd73f54833" providerId="ADAL" clId="{BB94825E-1DAC-4EDB-B542-4A7C1B4D9A51}" dt="2021-09-13T05:07:51.121" v="2998" actId="1076"/>
          <ac:picMkLst>
            <pc:docMk/>
            <pc:sldMk cId="172398651" sldId="265"/>
            <ac:picMk id="11" creationId="{D5A59919-9059-4B54-8CEA-464C629F9CCF}"/>
          </ac:picMkLst>
        </pc:picChg>
      </pc:sldChg>
      <pc:sldChg chg="addSp delSp modSp new mod">
        <pc:chgData name="Wen, Zhezhu" userId="3bac1273-81c8-41ff-8130-25dd73f54833" providerId="ADAL" clId="{BB94825E-1DAC-4EDB-B542-4A7C1B4D9A51}" dt="2021-09-13T16:50:50.438" v="4855" actId="1076"/>
        <pc:sldMkLst>
          <pc:docMk/>
          <pc:sldMk cId="3351890451" sldId="266"/>
        </pc:sldMkLst>
        <pc:spChg chg="mod">
          <ac:chgData name="Wen, Zhezhu" userId="3bac1273-81c8-41ff-8130-25dd73f54833" providerId="ADAL" clId="{BB94825E-1DAC-4EDB-B542-4A7C1B4D9A51}" dt="2021-09-13T13:07:26.007" v="4846" actId="20577"/>
          <ac:spMkLst>
            <pc:docMk/>
            <pc:sldMk cId="3351890451" sldId="266"/>
            <ac:spMk id="2" creationId="{689ABE45-1822-4C89-91A7-E7CC8672404F}"/>
          </ac:spMkLst>
        </pc:spChg>
        <pc:spChg chg="del">
          <ac:chgData name="Wen, Zhezhu" userId="3bac1273-81c8-41ff-8130-25dd73f54833" providerId="ADAL" clId="{BB94825E-1DAC-4EDB-B542-4A7C1B4D9A51}" dt="2021-09-13T16:50:48.129" v="4854"/>
          <ac:spMkLst>
            <pc:docMk/>
            <pc:sldMk cId="3351890451" sldId="266"/>
            <ac:spMk id="3" creationId="{26E8F6C7-58A2-4F26-AE36-C5BDF3629979}"/>
          </ac:spMkLst>
        </pc:spChg>
        <pc:picChg chg="add mod">
          <ac:chgData name="Wen, Zhezhu" userId="3bac1273-81c8-41ff-8130-25dd73f54833" providerId="ADAL" clId="{BB94825E-1DAC-4EDB-B542-4A7C1B4D9A51}" dt="2021-09-13T16:50:50.438" v="4855" actId="1076"/>
          <ac:picMkLst>
            <pc:docMk/>
            <pc:sldMk cId="3351890451" sldId="266"/>
            <ac:picMk id="4" creationId="{6F04B9A2-86AF-467F-86EA-73A17B4E55B4}"/>
          </ac:picMkLst>
        </pc:picChg>
      </pc:sldChg>
      <pc:sldChg chg="addSp delSp modSp new mod">
        <pc:chgData name="Wen, Zhezhu" userId="3bac1273-81c8-41ff-8130-25dd73f54833" providerId="ADAL" clId="{BB94825E-1DAC-4EDB-B542-4A7C1B4D9A51}" dt="2021-09-13T10:22:54.428" v="3055"/>
        <pc:sldMkLst>
          <pc:docMk/>
          <pc:sldMk cId="3517455390" sldId="267"/>
        </pc:sldMkLst>
        <pc:spChg chg="mod">
          <ac:chgData name="Wen, Zhezhu" userId="3bac1273-81c8-41ff-8130-25dd73f54833" providerId="ADAL" clId="{BB94825E-1DAC-4EDB-B542-4A7C1B4D9A51}" dt="2021-09-13T09:25:15.757" v="3020" actId="207"/>
          <ac:spMkLst>
            <pc:docMk/>
            <pc:sldMk cId="3517455390" sldId="267"/>
            <ac:spMk id="2" creationId="{EB7BD1D5-5695-4D78-AAFB-1C52F914E34F}"/>
          </ac:spMkLst>
        </pc:spChg>
        <pc:spChg chg="add del mod">
          <ac:chgData name="Wen, Zhezhu" userId="3bac1273-81c8-41ff-8130-25dd73f54833" providerId="ADAL" clId="{BB94825E-1DAC-4EDB-B542-4A7C1B4D9A51}" dt="2021-09-13T10:22:54.428" v="3055"/>
          <ac:spMkLst>
            <pc:docMk/>
            <pc:sldMk cId="3517455390" sldId="267"/>
            <ac:spMk id="3" creationId="{B7303589-3943-4337-9DAF-626C39B18C4B}"/>
          </ac:spMkLst>
        </pc:spChg>
        <pc:graphicFrameChg chg="add del mod modGraphic">
          <ac:chgData name="Wen, Zhezhu" userId="3bac1273-81c8-41ff-8130-25dd73f54833" providerId="ADAL" clId="{BB94825E-1DAC-4EDB-B542-4A7C1B4D9A51}" dt="2021-09-13T10:22:49.261" v="3054" actId="1032"/>
          <ac:graphicFrameMkLst>
            <pc:docMk/>
            <pc:sldMk cId="3517455390" sldId="267"/>
            <ac:graphicFrameMk id="4" creationId="{F1700162-2749-4A21-8FDF-0E2C07569F4C}"/>
          </ac:graphicFrameMkLst>
        </pc:graphicFrameChg>
      </pc:sldChg>
      <pc:sldChg chg="addSp delSp modSp new mod ord">
        <pc:chgData name="Wen, Zhezhu" userId="3bac1273-81c8-41ff-8130-25dd73f54833" providerId="ADAL" clId="{BB94825E-1DAC-4EDB-B542-4A7C1B4D9A51}" dt="2021-09-13T10:44:07.960" v="3598" actId="1076"/>
        <pc:sldMkLst>
          <pc:docMk/>
          <pc:sldMk cId="255888697" sldId="268"/>
        </pc:sldMkLst>
        <pc:spChg chg="mod">
          <ac:chgData name="Wen, Zhezhu" userId="3bac1273-81c8-41ff-8130-25dd73f54833" providerId="ADAL" clId="{BB94825E-1DAC-4EDB-B542-4A7C1B4D9A51}" dt="2021-09-13T10:43:32.496" v="3583" actId="27636"/>
          <ac:spMkLst>
            <pc:docMk/>
            <pc:sldMk cId="255888697" sldId="268"/>
            <ac:spMk id="2" creationId="{C39BEEB7-DF40-40B2-95E8-B86CB333BFD9}"/>
          </ac:spMkLst>
        </pc:spChg>
        <pc:spChg chg="del">
          <ac:chgData name="Wen, Zhezhu" userId="3bac1273-81c8-41ff-8130-25dd73f54833" providerId="ADAL" clId="{BB94825E-1DAC-4EDB-B542-4A7C1B4D9A51}" dt="2021-09-13T10:42:00.029" v="3530" actId="478"/>
          <ac:spMkLst>
            <pc:docMk/>
            <pc:sldMk cId="255888697" sldId="268"/>
            <ac:spMk id="3" creationId="{2DDA22F3-CB59-4EFD-87C6-AFBC0ABC264D}"/>
          </ac:spMkLst>
        </pc:spChg>
        <pc:spChg chg="add del mod">
          <ac:chgData name="Wen, Zhezhu" userId="3bac1273-81c8-41ff-8130-25dd73f54833" providerId="ADAL" clId="{BB94825E-1DAC-4EDB-B542-4A7C1B4D9A51}" dt="2021-09-13T10:43:24.025" v="3578" actId="478"/>
          <ac:spMkLst>
            <pc:docMk/>
            <pc:sldMk cId="255888697" sldId="268"/>
            <ac:spMk id="6" creationId="{4CFD3FFD-4684-4480-A210-618E9384140D}"/>
          </ac:spMkLst>
        </pc:spChg>
        <pc:spChg chg="add mod">
          <ac:chgData name="Wen, Zhezhu" userId="3bac1273-81c8-41ff-8130-25dd73f54833" providerId="ADAL" clId="{BB94825E-1DAC-4EDB-B542-4A7C1B4D9A51}" dt="2021-09-13T10:44:07.960" v="3598" actId="1076"/>
          <ac:spMkLst>
            <pc:docMk/>
            <pc:sldMk cId="255888697" sldId="268"/>
            <ac:spMk id="9" creationId="{F3153FF3-3998-4C61-BCD1-3587CDEC8EF1}"/>
          </ac:spMkLst>
        </pc:spChg>
        <pc:picChg chg="add del mod">
          <ac:chgData name="Wen, Zhezhu" userId="3bac1273-81c8-41ff-8130-25dd73f54833" providerId="ADAL" clId="{BB94825E-1DAC-4EDB-B542-4A7C1B4D9A51}" dt="2021-09-13T10:43:21.856" v="3577" actId="478"/>
          <ac:picMkLst>
            <pc:docMk/>
            <pc:sldMk cId="255888697" sldId="268"/>
            <ac:picMk id="2050" creationId="{29B12663-C9EC-4343-A745-78686E7A37FD}"/>
          </ac:picMkLst>
        </pc:picChg>
        <pc:picChg chg="add mod">
          <ac:chgData name="Wen, Zhezhu" userId="3bac1273-81c8-41ff-8130-25dd73f54833" providerId="ADAL" clId="{BB94825E-1DAC-4EDB-B542-4A7C1B4D9A51}" dt="2021-09-13T10:43:52.144" v="3586" actId="1076"/>
          <ac:picMkLst>
            <pc:docMk/>
            <pc:sldMk cId="255888697" sldId="268"/>
            <ac:picMk id="2052" creationId="{78BDF706-587C-4B41-B4B2-E2019F78A534}"/>
          </ac:picMkLst>
        </pc:picChg>
      </pc:sldChg>
      <pc:sldChg chg="modSp new mod">
        <pc:chgData name="Wen, Zhezhu" userId="3bac1273-81c8-41ff-8130-25dd73f54833" providerId="ADAL" clId="{BB94825E-1DAC-4EDB-B542-4A7C1B4D9A51}" dt="2021-09-13T10:49:55.734" v="3790" actId="20577"/>
        <pc:sldMkLst>
          <pc:docMk/>
          <pc:sldMk cId="3822618801" sldId="269"/>
        </pc:sldMkLst>
        <pc:spChg chg="mod">
          <ac:chgData name="Wen, Zhezhu" userId="3bac1273-81c8-41ff-8130-25dd73f54833" providerId="ADAL" clId="{BB94825E-1DAC-4EDB-B542-4A7C1B4D9A51}" dt="2021-09-13T10:23:29.485" v="3072" actId="20577"/>
          <ac:spMkLst>
            <pc:docMk/>
            <pc:sldMk cId="3822618801" sldId="269"/>
            <ac:spMk id="2" creationId="{A7497030-8A9D-47E3-906F-067A76B192E9}"/>
          </ac:spMkLst>
        </pc:spChg>
        <pc:spChg chg="mod">
          <ac:chgData name="Wen, Zhezhu" userId="3bac1273-81c8-41ff-8130-25dd73f54833" providerId="ADAL" clId="{BB94825E-1DAC-4EDB-B542-4A7C1B4D9A51}" dt="2021-09-13T10:49:55.734" v="3790" actId="20577"/>
          <ac:spMkLst>
            <pc:docMk/>
            <pc:sldMk cId="3822618801" sldId="269"/>
            <ac:spMk id="3" creationId="{21E6445F-2C5E-4076-A165-3122E8B3F2AE}"/>
          </ac:spMkLst>
        </pc:spChg>
      </pc:sldChg>
      <pc:sldChg chg="modSp new mod">
        <pc:chgData name="Wen, Zhezhu" userId="3bac1273-81c8-41ff-8130-25dd73f54833" providerId="ADAL" clId="{BB94825E-1DAC-4EDB-B542-4A7C1B4D9A51}" dt="2021-09-13T10:33:25.592" v="3410" actId="20577"/>
        <pc:sldMkLst>
          <pc:docMk/>
          <pc:sldMk cId="2847411195" sldId="270"/>
        </pc:sldMkLst>
        <pc:spChg chg="mod">
          <ac:chgData name="Wen, Zhezhu" userId="3bac1273-81c8-41ff-8130-25dd73f54833" providerId="ADAL" clId="{BB94825E-1DAC-4EDB-B542-4A7C1B4D9A51}" dt="2021-09-13T10:25:11.781" v="3154" actId="27636"/>
          <ac:spMkLst>
            <pc:docMk/>
            <pc:sldMk cId="2847411195" sldId="270"/>
            <ac:spMk id="2" creationId="{E7BFCBE8-E077-44F5-9C99-2D134752B175}"/>
          </ac:spMkLst>
        </pc:spChg>
        <pc:spChg chg="mod">
          <ac:chgData name="Wen, Zhezhu" userId="3bac1273-81c8-41ff-8130-25dd73f54833" providerId="ADAL" clId="{BB94825E-1DAC-4EDB-B542-4A7C1B4D9A51}" dt="2021-09-13T10:33:25.592" v="3410" actId="20577"/>
          <ac:spMkLst>
            <pc:docMk/>
            <pc:sldMk cId="2847411195" sldId="270"/>
            <ac:spMk id="3" creationId="{ACBA971B-0B25-4CC2-B7CD-5963C1E15BF8}"/>
          </ac:spMkLst>
        </pc:spChg>
      </pc:sldChg>
      <pc:sldChg chg="addSp delSp modSp new mod">
        <pc:chgData name="Wen, Zhezhu" userId="3bac1273-81c8-41ff-8130-25dd73f54833" providerId="ADAL" clId="{BB94825E-1DAC-4EDB-B542-4A7C1B4D9A51}" dt="2021-09-13T10:38:26.511" v="3452" actId="14100"/>
        <pc:sldMkLst>
          <pc:docMk/>
          <pc:sldMk cId="1233593887" sldId="271"/>
        </pc:sldMkLst>
        <pc:spChg chg="mod">
          <ac:chgData name="Wen, Zhezhu" userId="3bac1273-81c8-41ff-8130-25dd73f54833" providerId="ADAL" clId="{BB94825E-1DAC-4EDB-B542-4A7C1B4D9A51}" dt="2021-09-13T10:37:07.114" v="3444" actId="20577"/>
          <ac:spMkLst>
            <pc:docMk/>
            <pc:sldMk cId="1233593887" sldId="271"/>
            <ac:spMk id="2" creationId="{1E506054-3152-4DEF-B66B-EB7613F3B09F}"/>
          </ac:spMkLst>
        </pc:spChg>
        <pc:picChg chg="add del mod">
          <ac:chgData name="Wen, Zhezhu" userId="3bac1273-81c8-41ff-8130-25dd73f54833" providerId="ADAL" clId="{BB94825E-1DAC-4EDB-B542-4A7C1B4D9A51}" dt="2021-09-13T10:35:33.987" v="3417" actId="478"/>
          <ac:picMkLst>
            <pc:docMk/>
            <pc:sldMk cId="1233593887" sldId="271"/>
            <ac:picMk id="4" creationId="{9A22B816-5912-4F27-8132-DCF21FAD40D0}"/>
          </ac:picMkLst>
        </pc:picChg>
        <pc:picChg chg="add mod ord">
          <ac:chgData name="Wen, Zhezhu" userId="3bac1273-81c8-41ff-8130-25dd73f54833" providerId="ADAL" clId="{BB94825E-1DAC-4EDB-B542-4A7C1B4D9A51}" dt="2021-09-13T10:37:00.258" v="3432" actId="1076"/>
          <ac:picMkLst>
            <pc:docMk/>
            <pc:sldMk cId="1233593887" sldId="271"/>
            <ac:picMk id="5" creationId="{79D95FE0-12AE-43DC-A887-EAF99D80CFA4}"/>
          </ac:picMkLst>
        </pc:picChg>
        <pc:picChg chg="add mod">
          <ac:chgData name="Wen, Zhezhu" userId="3bac1273-81c8-41ff-8130-25dd73f54833" providerId="ADAL" clId="{BB94825E-1DAC-4EDB-B542-4A7C1B4D9A51}" dt="2021-09-13T10:35:56.369" v="3422" actId="14100"/>
          <ac:picMkLst>
            <pc:docMk/>
            <pc:sldMk cId="1233593887" sldId="271"/>
            <ac:picMk id="6" creationId="{BE932BD1-9E38-422F-A3EC-4AC0B16A3E6C}"/>
          </ac:picMkLst>
        </pc:picChg>
        <pc:picChg chg="add mod">
          <ac:chgData name="Wen, Zhezhu" userId="3bac1273-81c8-41ff-8130-25dd73f54833" providerId="ADAL" clId="{BB94825E-1DAC-4EDB-B542-4A7C1B4D9A51}" dt="2021-09-13T10:37:02.632" v="3433" actId="1076"/>
          <ac:picMkLst>
            <pc:docMk/>
            <pc:sldMk cId="1233593887" sldId="271"/>
            <ac:picMk id="7" creationId="{876FB9AB-CF86-4B2A-912C-3EAE870DD3E1}"/>
          </ac:picMkLst>
        </pc:picChg>
        <pc:picChg chg="add mod modCrop">
          <ac:chgData name="Wen, Zhezhu" userId="3bac1273-81c8-41ff-8130-25dd73f54833" providerId="ADAL" clId="{BB94825E-1DAC-4EDB-B542-4A7C1B4D9A51}" dt="2021-09-13T10:38:26.511" v="3452" actId="14100"/>
          <ac:picMkLst>
            <pc:docMk/>
            <pc:sldMk cId="1233593887" sldId="271"/>
            <ac:picMk id="8" creationId="{268271CC-98F9-48C2-A1B6-60D936C5B5AF}"/>
          </ac:picMkLst>
        </pc:picChg>
      </pc:sldChg>
      <pc:sldChg chg="addSp modSp new mod">
        <pc:chgData name="Wen, Zhezhu" userId="3bac1273-81c8-41ff-8130-25dd73f54833" providerId="ADAL" clId="{BB94825E-1DAC-4EDB-B542-4A7C1B4D9A51}" dt="2021-09-13T10:40:19.042" v="3488" actId="114"/>
        <pc:sldMkLst>
          <pc:docMk/>
          <pc:sldMk cId="677049215" sldId="272"/>
        </pc:sldMkLst>
        <pc:spChg chg="mod">
          <ac:chgData name="Wen, Zhezhu" userId="3bac1273-81c8-41ff-8130-25dd73f54833" providerId="ADAL" clId="{BB94825E-1DAC-4EDB-B542-4A7C1B4D9A51}" dt="2021-09-13T10:38:40.121" v="3469" actId="20577"/>
          <ac:spMkLst>
            <pc:docMk/>
            <pc:sldMk cId="677049215" sldId="272"/>
            <ac:spMk id="2" creationId="{AE26E27C-70A6-48AA-975B-B9A51BCD8795}"/>
          </ac:spMkLst>
        </pc:spChg>
        <pc:spChg chg="mod">
          <ac:chgData name="Wen, Zhezhu" userId="3bac1273-81c8-41ff-8130-25dd73f54833" providerId="ADAL" clId="{BB94825E-1DAC-4EDB-B542-4A7C1B4D9A51}" dt="2021-09-13T10:40:19.042" v="3488" actId="114"/>
          <ac:spMkLst>
            <pc:docMk/>
            <pc:sldMk cId="677049215" sldId="272"/>
            <ac:spMk id="3" creationId="{9FFD3FAE-FB3A-4425-8B0D-911410270C43}"/>
          </ac:spMkLst>
        </pc:spChg>
        <pc:picChg chg="add mod">
          <ac:chgData name="Wen, Zhezhu" userId="3bac1273-81c8-41ff-8130-25dd73f54833" providerId="ADAL" clId="{BB94825E-1DAC-4EDB-B542-4A7C1B4D9A51}" dt="2021-09-13T10:40:13.324" v="3487" actId="1076"/>
          <ac:picMkLst>
            <pc:docMk/>
            <pc:sldMk cId="677049215" sldId="272"/>
            <ac:picMk id="4" creationId="{04C93131-0619-47F6-8AF3-7C64E053F2E4}"/>
          </ac:picMkLst>
        </pc:picChg>
      </pc:sldChg>
      <pc:sldChg chg="modSp new mod">
        <pc:chgData name="Wen, Zhezhu" userId="3bac1273-81c8-41ff-8130-25dd73f54833" providerId="ADAL" clId="{BB94825E-1DAC-4EDB-B542-4A7C1B4D9A51}" dt="2021-09-13T10:40:51.358" v="3523" actId="14"/>
        <pc:sldMkLst>
          <pc:docMk/>
          <pc:sldMk cId="597360071" sldId="273"/>
        </pc:sldMkLst>
        <pc:spChg chg="mod">
          <ac:chgData name="Wen, Zhezhu" userId="3bac1273-81c8-41ff-8130-25dd73f54833" providerId="ADAL" clId="{BB94825E-1DAC-4EDB-B542-4A7C1B4D9A51}" dt="2021-09-13T10:40:40.663" v="3519" actId="20577"/>
          <ac:spMkLst>
            <pc:docMk/>
            <pc:sldMk cId="597360071" sldId="273"/>
            <ac:spMk id="2" creationId="{D1ED7A1B-96F8-4A20-BA96-829059533686}"/>
          </ac:spMkLst>
        </pc:spChg>
        <pc:spChg chg="mod">
          <ac:chgData name="Wen, Zhezhu" userId="3bac1273-81c8-41ff-8130-25dd73f54833" providerId="ADAL" clId="{BB94825E-1DAC-4EDB-B542-4A7C1B4D9A51}" dt="2021-09-13T10:40:51.358" v="3523" actId="14"/>
          <ac:spMkLst>
            <pc:docMk/>
            <pc:sldMk cId="597360071" sldId="273"/>
            <ac:spMk id="3" creationId="{C3E8C3CC-520E-4A47-9209-1D7F58683A0A}"/>
          </ac:spMkLst>
        </pc:spChg>
      </pc:sldChg>
      <pc:sldChg chg="addSp delSp modSp new mod">
        <pc:chgData name="Wen, Zhezhu" userId="3bac1273-81c8-41ff-8130-25dd73f54833" providerId="ADAL" clId="{BB94825E-1DAC-4EDB-B542-4A7C1B4D9A51}" dt="2021-09-13T10:45:31.726" v="3681" actId="20577"/>
        <pc:sldMkLst>
          <pc:docMk/>
          <pc:sldMk cId="3416775941" sldId="274"/>
        </pc:sldMkLst>
        <pc:spChg chg="mod">
          <ac:chgData name="Wen, Zhezhu" userId="3bac1273-81c8-41ff-8130-25dd73f54833" providerId="ADAL" clId="{BB94825E-1DAC-4EDB-B542-4A7C1B4D9A51}" dt="2021-09-13T10:44:25.191" v="3661" actId="20577"/>
          <ac:spMkLst>
            <pc:docMk/>
            <pc:sldMk cId="3416775941" sldId="274"/>
            <ac:spMk id="2" creationId="{F8ADEE9E-92B8-4641-9EAF-69920FE477A4}"/>
          </ac:spMkLst>
        </pc:spChg>
        <pc:spChg chg="del">
          <ac:chgData name="Wen, Zhezhu" userId="3bac1273-81c8-41ff-8130-25dd73f54833" providerId="ADAL" clId="{BB94825E-1DAC-4EDB-B542-4A7C1B4D9A51}" dt="2021-09-13T10:44:58.552" v="3662" actId="478"/>
          <ac:spMkLst>
            <pc:docMk/>
            <pc:sldMk cId="3416775941" sldId="274"/>
            <ac:spMk id="3" creationId="{2A6EB565-ACFB-4A28-BA8E-F71ED9840C6C}"/>
          </ac:spMkLst>
        </pc:spChg>
        <pc:spChg chg="add mod">
          <ac:chgData name="Wen, Zhezhu" userId="3bac1273-81c8-41ff-8130-25dd73f54833" providerId="ADAL" clId="{BB94825E-1DAC-4EDB-B542-4A7C1B4D9A51}" dt="2021-09-13T10:45:31.726" v="3681" actId="20577"/>
          <ac:spMkLst>
            <pc:docMk/>
            <pc:sldMk cId="3416775941" sldId="274"/>
            <ac:spMk id="6" creationId="{EF42229C-6E42-4E67-92C1-26A423A9A0E1}"/>
          </ac:spMkLst>
        </pc:spChg>
        <pc:picChg chg="add mod">
          <ac:chgData name="Wen, Zhezhu" userId="3bac1273-81c8-41ff-8130-25dd73f54833" providerId="ADAL" clId="{BB94825E-1DAC-4EDB-B542-4A7C1B4D9A51}" dt="2021-09-13T10:45:08.165" v="3667" actId="1076"/>
          <ac:picMkLst>
            <pc:docMk/>
            <pc:sldMk cId="3416775941" sldId="274"/>
            <ac:picMk id="3074" creationId="{B93E839C-5F14-48DB-88A8-3D7CFAE69774}"/>
          </ac:picMkLst>
        </pc:picChg>
      </pc:sldChg>
      <pc:sldChg chg="addSp modSp new mod">
        <pc:chgData name="Wen, Zhezhu" userId="3bac1273-81c8-41ff-8130-25dd73f54833" providerId="ADAL" clId="{BB94825E-1DAC-4EDB-B542-4A7C1B4D9A51}" dt="2021-09-13T10:49:19.282" v="3730" actId="20577"/>
        <pc:sldMkLst>
          <pc:docMk/>
          <pc:sldMk cId="2915766409" sldId="275"/>
        </pc:sldMkLst>
        <pc:spChg chg="mod">
          <ac:chgData name="Wen, Zhezhu" userId="3bac1273-81c8-41ff-8130-25dd73f54833" providerId="ADAL" clId="{BB94825E-1DAC-4EDB-B542-4A7C1B4D9A51}" dt="2021-09-13T10:46:02.527" v="3698" actId="20577"/>
          <ac:spMkLst>
            <pc:docMk/>
            <pc:sldMk cId="2915766409" sldId="275"/>
            <ac:spMk id="2" creationId="{0CC91489-5C93-4C8F-94EA-726BC582D267}"/>
          </ac:spMkLst>
        </pc:spChg>
        <pc:spChg chg="mod">
          <ac:chgData name="Wen, Zhezhu" userId="3bac1273-81c8-41ff-8130-25dd73f54833" providerId="ADAL" clId="{BB94825E-1DAC-4EDB-B542-4A7C1B4D9A51}" dt="2021-09-13T10:49:19.282" v="3730" actId="20577"/>
          <ac:spMkLst>
            <pc:docMk/>
            <pc:sldMk cId="2915766409" sldId="275"/>
            <ac:spMk id="3" creationId="{D13F12E3-EC05-41F5-8C46-F04333039267}"/>
          </ac:spMkLst>
        </pc:spChg>
        <pc:picChg chg="add mod">
          <ac:chgData name="Wen, Zhezhu" userId="3bac1273-81c8-41ff-8130-25dd73f54833" providerId="ADAL" clId="{BB94825E-1DAC-4EDB-B542-4A7C1B4D9A51}" dt="2021-09-13T10:48:23.674" v="3719" actId="1076"/>
          <ac:picMkLst>
            <pc:docMk/>
            <pc:sldMk cId="2915766409" sldId="275"/>
            <ac:picMk id="4" creationId="{A21ADBD6-D5CF-4FA2-BC27-66B84EA945E5}"/>
          </ac:picMkLst>
        </pc:picChg>
      </pc:sldChg>
      <pc:sldChg chg="addSp delSp modSp new mod">
        <pc:chgData name="Wen, Zhezhu" userId="3bac1273-81c8-41ff-8130-25dd73f54833" providerId="ADAL" clId="{BB94825E-1DAC-4EDB-B542-4A7C1B4D9A51}" dt="2021-09-13T10:54:39.699" v="3825" actId="478"/>
        <pc:sldMkLst>
          <pc:docMk/>
          <pc:sldMk cId="743518719" sldId="276"/>
        </pc:sldMkLst>
        <pc:spChg chg="mod">
          <ac:chgData name="Wen, Zhezhu" userId="3bac1273-81c8-41ff-8130-25dd73f54833" providerId="ADAL" clId="{BB94825E-1DAC-4EDB-B542-4A7C1B4D9A51}" dt="2021-09-13T10:50:33.830" v="3800" actId="20577"/>
          <ac:spMkLst>
            <pc:docMk/>
            <pc:sldMk cId="743518719" sldId="276"/>
            <ac:spMk id="2" creationId="{E90269AD-927B-4FA2-9B25-0674173F2AE2}"/>
          </ac:spMkLst>
        </pc:spChg>
        <pc:spChg chg="mod">
          <ac:chgData name="Wen, Zhezhu" userId="3bac1273-81c8-41ff-8130-25dd73f54833" providerId="ADAL" clId="{BB94825E-1DAC-4EDB-B542-4A7C1B4D9A51}" dt="2021-09-13T10:54:29.417" v="3822" actId="27636"/>
          <ac:spMkLst>
            <pc:docMk/>
            <pc:sldMk cId="743518719" sldId="276"/>
            <ac:spMk id="3" creationId="{86200C43-85C8-48A9-99AC-54CFA2C7FB64}"/>
          </ac:spMkLst>
        </pc:spChg>
        <pc:picChg chg="add del mod modCrop">
          <ac:chgData name="Wen, Zhezhu" userId="3bac1273-81c8-41ff-8130-25dd73f54833" providerId="ADAL" clId="{BB94825E-1DAC-4EDB-B542-4A7C1B4D9A51}" dt="2021-09-13T10:54:24.792" v="3820" actId="478"/>
          <ac:picMkLst>
            <pc:docMk/>
            <pc:sldMk cId="743518719" sldId="276"/>
            <ac:picMk id="4" creationId="{91413B4C-7FF1-4178-A986-81C222B6BA65}"/>
          </ac:picMkLst>
        </pc:picChg>
        <pc:picChg chg="add del mod">
          <ac:chgData name="Wen, Zhezhu" userId="3bac1273-81c8-41ff-8130-25dd73f54833" providerId="ADAL" clId="{BB94825E-1DAC-4EDB-B542-4A7C1B4D9A51}" dt="2021-09-13T10:54:39.699" v="3825" actId="478"/>
          <ac:picMkLst>
            <pc:docMk/>
            <pc:sldMk cId="743518719" sldId="276"/>
            <ac:picMk id="5" creationId="{D1023582-CDCC-4BD2-9454-1BCAE2E4FA9A}"/>
          </ac:picMkLst>
        </pc:picChg>
      </pc:sldChg>
      <pc:sldChg chg="addSp modSp new mod">
        <pc:chgData name="Wen, Zhezhu" userId="3bac1273-81c8-41ff-8130-25dd73f54833" providerId="ADAL" clId="{BB94825E-1DAC-4EDB-B542-4A7C1B4D9A51}" dt="2021-09-13T10:56:59.940" v="3840" actId="1076"/>
        <pc:sldMkLst>
          <pc:docMk/>
          <pc:sldMk cId="3409916832" sldId="277"/>
        </pc:sldMkLst>
        <pc:picChg chg="add mod">
          <ac:chgData name="Wen, Zhezhu" userId="3bac1273-81c8-41ff-8130-25dd73f54833" providerId="ADAL" clId="{BB94825E-1DAC-4EDB-B542-4A7C1B4D9A51}" dt="2021-09-13T10:56:56.024" v="3839" actId="1076"/>
          <ac:picMkLst>
            <pc:docMk/>
            <pc:sldMk cId="3409916832" sldId="277"/>
            <ac:picMk id="4" creationId="{4BEE0C5E-4843-4E46-B8CF-D9AEFDA29217}"/>
          </ac:picMkLst>
        </pc:picChg>
        <pc:picChg chg="add mod ord">
          <ac:chgData name="Wen, Zhezhu" userId="3bac1273-81c8-41ff-8130-25dd73f54833" providerId="ADAL" clId="{BB94825E-1DAC-4EDB-B542-4A7C1B4D9A51}" dt="2021-09-13T10:56:59.940" v="3840" actId="1076"/>
          <ac:picMkLst>
            <pc:docMk/>
            <pc:sldMk cId="3409916832" sldId="277"/>
            <ac:picMk id="5" creationId="{C173AAD4-B4E7-4398-88A3-3A2B9FB3279F}"/>
          </ac:picMkLst>
        </pc:picChg>
      </pc:sldChg>
      <pc:sldChg chg="modSp new mod">
        <pc:chgData name="Wen, Zhezhu" userId="3bac1273-81c8-41ff-8130-25dd73f54833" providerId="ADAL" clId="{BB94825E-1DAC-4EDB-B542-4A7C1B4D9A51}" dt="2021-09-13T10:57:42.957" v="3862"/>
        <pc:sldMkLst>
          <pc:docMk/>
          <pc:sldMk cId="1475369904" sldId="278"/>
        </pc:sldMkLst>
        <pc:spChg chg="mod">
          <ac:chgData name="Wen, Zhezhu" userId="3bac1273-81c8-41ff-8130-25dd73f54833" providerId="ADAL" clId="{BB94825E-1DAC-4EDB-B542-4A7C1B4D9A51}" dt="2021-09-13T10:57:29.718" v="3861" actId="20577"/>
          <ac:spMkLst>
            <pc:docMk/>
            <pc:sldMk cId="1475369904" sldId="278"/>
            <ac:spMk id="2" creationId="{E260E638-B6AD-49BD-9385-55505648EB9C}"/>
          </ac:spMkLst>
        </pc:spChg>
        <pc:spChg chg="mod">
          <ac:chgData name="Wen, Zhezhu" userId="3bac1273-81c8-41ff-8130-25dd73f54833" providerId="ADAL" clId="{BB94825E-1DAC-4EDB-B542-4A7C1B4D9A51}" dt="2021-09-13T10:57:42.957" v="3862"/>
          <ac:spMkLst>
            <pc:docMk/>
            <pc:sldMk cId="1475369904" sldId="278"/>
            <ac:spMk id="3" creationId="{B91255E9-4818-4D4E-8A55-CE2261496238}"/>
          </ac:spMkLst>
        </pc:spChg>
      </pc:sldChg>
      <pc:sldChg chg="addSp modSp new mod">
        <pc:chgData name="Wen, Zhezhu" userId="3bac1273-81c8-41ff-8130-25dd73f54833" providerId="ADAL" clId="{BB94825E-1DAC-4EDB-B542-4A7C1B4D9A51}" dt="2021-09-13T11:00:29.864" v="3903" actId="164"/>
        <pc:sldMkLst>
          <pc:docMk/>
          <pc:sldMk cId="1069311739" sldId="279"/>
        </pc:sldMkLst>
        <pc:spChg chg="mod">
          <ac:chgData name="Wen, Zhezhu" userId="3bac1273-81c8-41ff-8130-25dd73f54833" providerId="ADAL" clId="{BB94825E-1DAC-4EDB-B542-4A7C1B4D9A51}" dt="2021-09-13T10:58:17.436" v="3877" actId="20577"/>
          <ac:spMkLst>
            <pc:docMk/>
            <pc:sldMk cId="1069311739" sldId="279"/>
            <ac:spMk id="2" creationId="{BC7CE17C-5D2E-4543-9CA2-48C04A1BDF0D}"/>
          </ac:spMkLst>
        </pc:spChg>
        <pc:spChg chg="mod">
          <ac:chgData name="Wen, Zhezhu" userId="3bac1273-81c8-41ff-8130-25dd73f54833" providerId="ADAL" clId="{BB94825E-1DAC-4EDB-B542-4A7C1B4D9A51}" dt="2021-09-13T10:58:47.620" v="3892" actId="20577"/>
          <ac:spMkLst>
            <pc:docMk/>
            <pc:sldMk cId="1069311739" sldId="279"/>
            <ac:spMk id="3" creationId="{B73ACAC2-3503-4CB7-B251-CF6CBAB43B3D}"/>
          </ac:spMkLst>
        </pc:spChg>
        <pc:grpChg chg="add mod">
          <ac:chgData name="Wen, Zhezhu" userId="3bac1273-81c8-41ff-8130-25dd73f54833" providerId="ADAL" clId="{BB94825E-1DAC-4EDB-B542-4A7C1B4D9A51}" dt="2021-09-13T11:00:29.864" v="3903" actId="164"/>
          <ac:grpSpMkLst>
            <pc:docMk/>
            <pc:sldMk cId="1069311739" sldId="279"/>
            <ac:grpSpMk id="6" creationId="{A952B9C2-86DF-4A3F-B6E3-ACDE182C5019}"/>
          </ac:grpSpMkLst>
        </pc:grpChg>
        <pc:picChg chg="add mod modCrop">
          <ac:chgData name="Wen, Zhezhu" userId="3bac1273-81c8-41ff-8130-25dd73f54833" providerId="ADAL" clId="{BB94825E-1DAC-4EDB-B542-4A7C1B4D9A51}" dt="2021-09-13T11:00:29.864" v="3903" actId="164"/>
          <ac:picMkLst>
            <pc:docMk/>
            <pc:sldMk cId="1069311739" sldId="279"/>
            <ac:picMk id="4" creationId="{19CB2FAE-B764-43AF-8C59-29DA4FA4FF18}"/>
          </ac:picMkLst>
        </pc:picChg>
        <pc:picChg chg="add mod modCrop">
          <ac:chgData name="Wen, Zhezhu" userId="3bac1273-81c8-41ff-8130-25dd73f54833" providerId="ADAL" clId="{BB94825E-1DAC-4EDB-B542-4A7C1B4D9A51}" dt="2021-09-13T11:00:29.864" v="3903" actId="164"/>
          <ac:picMkLst>
            <pc:docMk/>
            <pc:sldMk cId="1069311739" sldId="279"/>
            <ac:picMk id="5" creationId="{F3E80941-21FB-4FBF-9A6B-8D18D484E535}"/>
          </ac:picMkLst>
        </pc:picChg>
      </pc:sldChg>
      <pc:sldChg chg="modSp new mod">
        <pc:chgData name="Wen, Zhezhu" userId="3bac1273-81c8-41ff-8130-25dd73f54833" providerId="ADAL" clId="{BB94825E-1DAC-4EDB-B542-4A7C1B4D9A51}" dt="2021-09-13T11:01:07.250" v="3919" actId="15"/>
        <pc:sldMkLst>
          <pc:docMk/>
          <pc:sldMk cId="3881256495" sldId="280"/>
        </pc:sldMkLst>
        <pc:spChg chg="mod">
          <ac:chgData name="Wen, Zhezhu" userId="3bac1273-81c8-41ff-8130-25dd73f54833" providerId="ADAL" clId="{BB94825E-1DAC-4EDB-B542-4A7C1B4D9A51}" dt="2021-09-13T11:00:39.496" v="3914" actId="20577"/>
          <ac:spMkLst>
            <pc:docMk/>
            <pc:sldMk cId="3881256495" sldId="280"/>
            <ac:spMk id="2" creationId="{C7E15F78-8E97-46CC-9460-4503ACF91875}"/>
          </ac:spMkLst>
        </pc:spChg>
        <pc:spChg chg="mod">
          <ac:chgData name="Wen, Zhezhu" userId="3bac1273-81c8-41ff-8130-25dd73f54833" providerId="ADAL" clId="{BB94825E-1DAC-4EDB-B542-4A7C1B4D9A51}" dt="2021-09-13T11:01:07.250" v="3919" actId="15"/>
          <ac:spMkLst>
            <pc:docMk/>
            <pc:sldMk cId="3881256495" sldId="280"/>
            <ac:spMk id="3" creationId="{7D1FE22E-2A5C-434F-8989-01B0CE07E1D0}"/>
          </ac:spMkLst>
        </pc:spChg>
      </pc:sldChg>
      <pc:sldChg chg="modSp new mod">
        <pc:chgData name="Wen, Zhezhu" userId="3bac1273-81c8-41ff-8130-25dd73f54833" providerId="ADAL" clId="{BB94825E-1DAC-4EDB-B542-4A7C1B4D9A51}" dt="2021-09-13T11:07:14.416" v="4358" actId="20577"/>
        <pc:sldMkLst>
          <pc:docMk/>
          <pc:sldMk cId="4249639297" sldId="281"/>
        </pc:sldMkLst>
        <pc:spChg chg="mod">
          <ac:chgData name="Wen, Zhezhu" userId="3bac1273-81c8-41ff-8130-25dd73f54833" providerId="ADAL" clId="{BB94825E-1DAC-4EDB-B542-4A7C1B4D9A51}" dt="2021-09-13T11:01:23.572" v="3930" actId="20577"/>
          <ac:spMkLst>
            <pc:docMk/>
            <pc:sldMk cId="4249639297" sldId="281"/>
            <ac:spMk id="2" creationId="{E32A5C0E-3AD1-4B10-BEEF-603D9EF31D36}"/>
          </ac:spMkLst>
        </pc:spChg>
        <pc:spChg chg="mod">
          <ac:chgData name="Wen, Zhezhu" userId="3bac1273-81c8-41ff-8130-25dd73f54833" providerId="ADAL" clId="{BB94825E-1DAC-4EDB-B542-4A7C1B4D9A51}" dt="2021-09-13T11:07:14.416" v="4358" actId="20577"/>
          <ac:spMkLst>
            <pc:docMk/>
            <pc:sldMk cId="4249639297" sldId="281"/>
            <ac:spMk id="3" creationId="{BD6FA169-D1DA-4152-AFFC-EB74C16DE614}"/>
          </ac:spMkLst>
        </pc:spChg>
      </pc:sldChg>
      <pc:sldChg chg="addSp delSp modSp new mod">
        <pc:chgData name="Wen, Zhezhu" userId="3bac1273-81c8-41ff-8130-25dd73f54833" providerId="ADAL" clId="{BB94825E-1DAC-4EDB-B542-4A7C1B4D9A51}" dt="2021-09-13T11:04:01.210" v="4028" actId="478"/>
        <pc:sldMkLst>
          <pc:docMk/>
          <pc:sldMk cId="3051754447" sldId="282"/>
        </pc:sldMkLst>
        <pc:spChg chg="mod">
          <ac:chgData name="Wen, Zhezhu" userId="3bac1273-81c8-41ff-8130-25dd73f54833" providerId="ADAL" clId="{BB94825E-1DAC-4EDB-B542-4A7C1B4D9A51}" dt="2021-09-13T11:03:03.312" v="4020" actId="20577"/>
          <ac:spMkLst>
            <pc:docMk/>
            <pc:sldMk cId="3051754447" sldId="282"/>
            <ac:spMk id="2" creationId="{39E36A72-D153-4726-ACE6-8F1D99385BAD}"/>
          </ac:spMkLst>
        </pc:spChg>
        <pc:spChg chg="mod">
          <ac:chgData name="Wen, Zhezhu" userId="3bac1273-81c8-41ff-8130-25dd73f54833" providerId="ADAL" clId="{BB94825E-1DAC-4EDB-B542-4A7C1B4D9A51}" dt="2021-09-13T11:03:26.039" v="4024" actId="15"/>
          <ac:spMkLst>
            <pc:docMk/>
            <pc:sldMk cId="3051754447" sldId="282"/>
            <ac:spMk id="3" creationId="{DC3C37E8-5032-4028-87DF-9E622ADCB0F1}"/>
          </ac:spMkLst>
        </pc:spChg>
        <pc:picChg chg="add del mod">
          <ac:chgData name="Wen, Zhezhu" userId="3bac1273-81c8-41ff-8130-25dd73f54833" providerId="ADAL" clId="{BB94825E-1DAC-4EDB-B542-4A7C1B4D9A51}" dt="2021-09-13T11:04:01.210" v="4028" actId="478"/>
          <ac:picMkLst>
            <pc:docMk/>
            <pc:sldMk cId="3051754447" sldId="282"/>
            <ac:picMk id="4" creationId="{EE8222A4-E1C0-4B03-978C-43B542BB3454}"/>
          </ac:picMkLst>
        </pc:picChg>
      </pc:sldChg>
      <pc:sldChg chg="modSp new mod">
        <pc:chgData name="Wen, Zhezhu" userId="3bac1273-81c8-41ff-8130-25dd73f54833" providerId="ADAL" clId="{BB94825E-1DAC-4EDB-B542-4A7C1B4D9A51}" dt="2021-09-13T11:07:45.881" v="4365" actId="15"/>
        <pc:sldMkLst>
          <pc:docMk/>
          <pc:sldMk cId="1999501612" sldId="283"/>
        </pc:sldMkLst>
        <pc:spChg chg="mod">
          <ac:chgData name="Wen, Zhezhu" userId="3bac1273-81c8-41ff-8130-25dd73f54833" providerId="ADAL" clId="{BB94825E-1DAC-4EDB-B542-4A7C1B4D9A51}" dt="2021-09-13T11:07:33.741" v="4360"/>
          <ac:spMkLst>
            <pc:docMk/>
            <pc:sldMk cId="1999501612" sldId="283"/>
            <ac:spMk id="2" creationId="{E1F70F7D-B289-4430-97B5-5F770B0BD7EA}"/>
          </ac:spMkLst>
        </pc:spChg>
        <pc:spChg chg="mod">
          <ac:chgData name="Wen, Zhezhu" userId="3bac1273-81c8-41ff-8130-25dd73f54833" providerId="ADAL" clId="{BB94825E-1DAC-4EDB-B542-4A7C1B4D9A51}" dt="2021-09-13T11:07:45.881" v="4365" actId="15"/>
          <ac:spMkLst>
            <pc:docMk/>
            <pc:sldMk cId="1999501612" sldId="283"/>
            <ac:spMk id="3" creationId="{7C14DA06-43D3-44EF-A8FE-D2285D950040}"/>
          </ac:spMkLst>
        </pc:spChg>
      </pc:sldChg>
      <pc:sldChg chg="addSp new del mod">
        <pc:chgData name="Wen, Zhezhu" userId="3bac1273-81c8-41ff-8130-25dd73f54833" providerId="ADAL" clId="{BB94825E-1DAC-4EDB-B542-4A7C1B4D9A51}" dt="2021-09-13T11:09:04.514" v="4368" actId="2696"/>
        <pc:sldMkLst>
          <pc:docMk/>
          <pc:sldMk cId="778254693" sldId="284"/>
        </pc:sldMkLst>
        <pc:picChg chg="add">
          <ac:chgData name="Wen, Zhezhu" userId="3bac1273-81c8-41ff-8130-25dd73f54833" providerId="ADAL" clId="{BB94825E-1DAC-4EDB-B542-4A7C1B4D9A51}" dt="2021-09-13T11:09:02.113" v="4367" actId="22"/>
          <ac:picMkLst>
            <pc:docMk/>
            <pc:sldMk cId="778254693" sldId="284"/>
            <ac:picMk id="5" creationId="{BA6360B0-0CF5-4548-B35E-8B4E758856B8}"/>
          </ac:picMkLst>
        </pc:picChg>
      </pc:sldChg>
      <pc:sldChg chg="addSp modSp add mod">
        <pc:chgData name="Wen, Zhezhu" userId="3bac1273-81c8-41ff-8130-25dd73f54833" providerId="ADAL" clId="{BB94825E-1DAC-4EDB-B542-4A7C1B4D9A51}" dt="2021-09-13T11:12:17.605" v="4812" actId="208"/>
        <pc:sldMkLst>
          <pc:docMk/>
          <pc:sldMk cId="3322652762" sldId="284"/>
        </pc:sldMkLst>
        <pc:spChg chg="add mod">
          <ac:chgData name="Wen, Zhezhu" userId="3bac1273-81c8-41ff-8130-25dd73f54833" providerId="ADAL" clId="{BB94825E-1DAC-4EDB-B542-4A7C1B4D9A51}" dt="2021-09-13T11:11:52.645" v="4808" actId="207"/>
          <ac:spMkLst>
            <pc:docMk/>
            <pc:sldMk cId="3322652762" sldId="284"/>
            <ac:spMk id="4" creationId="{867DC696-6ACC-4F18-B968-8EFB43700AB9}"/>
          </ac:spMkLst>
        </pc:spChg>
        <pc:spChg chg="add mod">
          <ac:chgData name="Wen, Zhezhu" userId="3bac1273-81c8-41ff-8130-25dd73f54833" providerId="ADAL" clId="{BB94825E-1DAC-4EDB-B542-4A7C1B4D9A51}" dt="2021-09-13T11:12:17.605" v="4812" actId="208"/>
          <ac:spMkLst>
            <pc:docMk/>
            <pc:sldMk cId="3322652762" sldId="284"/>
            <ac:spMk id="6" creationId="{6B7EAA67-0CAC-4B68-864F-33B102F68F29}"/>
          </ac:spMkLst>
        </pc:spChg>
      </pc:sldChg>
      <pc:sldChg chg="addSp modSp new mod">
        <pc:chgData name="Wen, Zhezhu" userId="3bac1273-81c8-41ff-8130-25dd73f54833" providerId="ADAL" clId="{BB94825E-1DAC-4EDB-B542-4A7C1B4D9A51}" dt="2021-09-13T16:51:24.061" v="4889" actId="20577"/>
        <pc:sldMkLst>
          <pc:docMk/>
          <pc:sldMk cId="1606484586" sldId="285"/>
        </pc:sldMkLst>
        <pc:spChg chg="mod">
          <ac:chgData name="Wen, Zhezhu" userId="3bac1273-81c8-41ff-8130-25dd73f54833" providerId="ADAL" clId="{BB94825E-1DAC-4EDB-B542-4A7C1B4D9A51}" dt="2021-09-13T16:51:24.061" v="4889" actId="20577"/>
          <ac:spMkLst>
            <pc:docMk/>
            <pc:sldMk cId="1606484586" sldId="285"/>
            <ac:spMk id="2" creationId="{C76BB3F9-EAAC-4B84-8758-F45F799C8DD6}"/>
          </ac:spMkLst>
        </pc:spChg>
        <pc:picChg chg="add mod">
          <ac:chgData name="Wen, Zhezhu" userId="3bac1273-81c8-41ff-8130-25dd73f54833" providerId="ADAL" clId="{BB94825E-1DAC-4EDB-B542-4A7C1B4D9A51}" dt="2021-09-13T16:51:08.935" v="4860" actId="1076"/>
          <ac:picMkLst>
            <pc:docMk/>
            <pc:sldMk cId="1606484586" sldId="285"/>
            <ac:picMk id="4" creationId="{DE187C79-B96C-44AA-944F-45F92DE96443}"/>
          </ac:picMkLst>
        </pc:picChg>
        <pc:picChg chg="add mod">
          <ac:chgData name="Wen, Zhezhu" userId="3bac1273-81c8-41ff-8130-25dd73f54833" providerId="ADAL" clId="{BB94825E-1DAC-4EDB-B542-4A7C1B4D9A51}" dt="2021-09-13T16:51:12.209" v="4861" actId="1076"/>
          <ac:picMkLst>
            <pc:docMk/>
            <pc:sldMk cId="1606484586" sldId="285"/>
            <ac:picMk id="5" creationId="{AB8BAE0A-1405-4561-AFBD-C10291226E9A}"/>
          </ac:picMkLst>
        </pc:picChg>
      </pc:sldChg>
      <pc:sldChg chg="addSp delSp modSp new mod">
        <pc:chgData name="Wen, Zhezhu" userId="3bac1273-81c8-41ff-8130-25dd73f54833" providerId="ADAL" clId="{BB94825E-1DAC-4EDB-B542-4A7C1B4D9A51}" dt="2021-09-13T16:51:39.759" v="4892"/>
        <pc:sldMkLst>
          <pc:docMk/>
          <pc:sldMk cId="3396345424" sldId="286"/>
        </pc:sldMkLst>
        <pc:spChg chg="mod">
          <ac:chgData name="Wen, Zhezhu" userId="3bac1273-81c8-41ff-8130-25dd73f54833" providerId="ADAL" clId="{BB94825E-1DAC-4EDB-B542-4A7C1B4D9A51}" dt="2021-09-13T16:51:35.217" v="4891"/>
          <ac:spMkLst>
            <pc:docMk/>
            <pc:sldMk cId="3396345424" sldId="286"/>
            <ac:spMk id="2" creationId="{81411F3B-F2A8-45DA-97F9-DBA7FBD8B901}"/>
          </ac:spMkLst>
        </pc:spChg>
        <pc:spChg chg="del">
          <ac:chgData name="Wen, Zhezhu" userId="3bac1273-81c8-41ff-8130-25dd73f54833" providerId="ADAL" clId="{BB94825E-1DAC-4EDB-B542-4A7C1B4D9A51}" dt="2021-09-13T16:51:39.759" v="4892"/>
          <ac:spMkLst>
            <pc:docMk/>
            <pc:sldMk cId="3396345424" sldId="286"/>
            <ac:spMk id="3" creationId="{D9C4B8A6-F2AE-4472-9DE5-F71E3A60C6F5}"/>
          </ac:spMkLst>
        </pc:spChg>
        <pc:picChg chg="add mod">
          <ac:chgData name="Wen, Zhezhu" userId="3bac1273-81c8-41ff-8130-25dd73f54833" providerId="ADAL" clId="{BB94825E-1DAC-4EDB-B542-4A7C1B4D9A51}" dt="2021-09-13T16:51:39.759" v="4892"/>
          <ac:picMkLst>
            <pc:docMk/>
            <pc:sldMk cId="3396345424" sldId="286"/>
            <ac:picMk id="4" creationId="{359A6D07-01FC-45F1-900C-3FD151F8C16D}"/>
          </ac:picMkLst>
        </pc:picChg>
      </pc:sldChg>
      <pc:sldChg chg="addSp delSp modSp new mod">
        <pc:chgData name="Wen, Zhezhu" userId="3bac1273-81c8-41ff-8130-25dd73f54833" providerId="ADAL" clId="{BB94825E-1DAC-4EDB-B542-4A7C1B4D9A51}" dt="2021-09-13T16:55:39.764" v="4911" actId="1076"/>
        <pc:sldMkLst>
          <pc:docMk/>
          <pc:sldMk cId="3533126698" sldId="287"/>
        </pc:sldMkLst>
        <pc:spChg chg="mod">
          <ac:chgData name="Wen, Zhezhu" userId="3bac1273-81c8-41ff-8130-25dd73f54833" providerId="ADAL" clId="{BB94825E-1DAC-4EDB-B542-4A7C1B4D9A51}" dt="2021-09-13T16:54:02.934" v="4904" actId="20577"/>
          <ac:spMkLst>
            <pc:docMk/>
            <pc:sldMk cId="3533126698" sldId="287"/>
            <ac:spMk id="2" creationId="{AE848478-05B8-44DC-A39F-041DDCF0BACE}"/>
          </ac:spMkLst>
        </pc:spChg>
        <pc:spChg chg="del">
          <ac:chgData name="Wen, Zhezhu" userId="3bac1273-81c8-41ff-8130-25dd73f54833" providerId="ADAL" clId="{BB94825E-1DAC-4EDB-B542-4A7C1B4D9A51}" dt="2021-09-13T16:54:19.745" v="4905" actId="478"/>
          <ac:spMkLst>
            <pc:docMk/>
            <pc:sldMk cId="3533126698" sldId="287"/>
            <ac:spMk id="3" creationId="{4CEFEC00-45E0-42BF-B882-E8C385AF3867}"/>
          </ac:spMkLst>
        </pc:spChg>
        <pc:spChg chg="add mod">
          <ac:chgData name="Wen, Zhezhu" userId="3bac1273-81c8-41ff-8130-25dd73f54833" providerId="ADAL" clId="{BB94825E-1DAC-4EDB-B542-4A7C1B4D9A51}" dt="2021-09-13T16:55:36.218" v="4910" actId="1076"/>
          <ac:spMkLst>
            <pc:docMk/>
            <pc:sldMk cId="3533126698" sldId="287"/>
            <ac:spMk id="5" creationId="{070A10EA-14AE-4B28-BFE7-25E148324DE2}"/>
          </ac:spMkLst>
        </pc:spChg>
        <pc:spChg chg="add mod">
          <ac:chgData name="Wen, Zhezhu" userId="3bac1273-81c8-41ff-8130-25dd73f54833" providerId="ADAL" clId="{BB94825E-1DAC-4EDB-B542-4A7C1B4D9A51}" dt="2021-09-13T16:55:39.764" v="4911" actId="1076"/>
          <ac:spMkLst>
            <pc:docMk/>
            <pc:sldMk cId="3533126698" sldId="287"/>
            <ac:spMk id="6" creationId="{4A309ADC-1CDF-4933-8CF1-C550D3CBDA85}"/>
          </ac:spMkLst>
        </pc:spChg>
        <pc:picChg chg="add mod">
          <ac:chgData name="Wen, Zhezhu" userId="3bac1273-81c8-41ff-8130-25dd73f54833" providerId="ADAL" clId="{BB94825E-1DAC-4EDB-B542-4A7C1B4D9A51}" dt="2021-09-13T16:54:19.999" v="4906"/>
          <ac:picMkLst>
            <pc:docMk/>
            <pc:sldMk cId="3533126698" sldId="287"/>
            <ac:picMk id="4" creationId="{DB5D80B5-EDCC-4BE4-AD70-13A970DB6DFC}"/>
          </ac:picMkLst>
        </pc:picChg>
      </pc:sldChg>
      <pc:sldChg chg="modSp new mod">
        <pc:chgData name="Wen, Zhezhu" userId="3bac1273-81c8-41ff-8130-25dd73f54833" providerId="ADAL" clId="{BB94825E-1DAC-4EDB-B542-4A7C1B4D9A51}" dt="2021-09-13T16:59:38.309" v="4950" actId="20577"/>
        <pc:sldMkLst>
          <pc:docMk/>
          <pc:sldMk cId="4076700676" sldId="288"/>
        </pc:sldMkLst>
        <pc:spChg chg="mod">
          <ac:chgData name="Wen, Zhezhu" userId="3bac1273-81c8-41ff-8130-25dd73f54833" providerId="ADAL" clId="{BB94825E-1DAC-4EDB-B542-4A7C1B4D9A51}" dt="2021-09-13T16:59:38.309" v="4950" actId="20577"/>
          <ac:spMkLst>
            <pc:docMk/>
            <pc:sldMk cId="4076700676" sldId="288"/>
            <ac:spMk id="2" creationId="{5B424D69-C4DF-4C1B-9C14-A8B796DF12D6}"/>
          </ac:spMkLst>
        </pc:spChg>
        <pc:spChg chg="mod">
          <ac:chgData name="Wen, Zhezhu" userId="3bac1273-81c8-41ff-8130-25dd73f54833" providerId="ADAL" clId="{BB94825E-1DAC-4EDB-B542-4A7C1B4D9A51}" dt="2021-09-13T16:56:47.817" v="4913"/>
          <ac:spMkLst>
            <pc:docMk/>
            <pc:sldMk cId="4076700676" sldId="288"/>
            <ac:spMk id="3" creationId="{7686090D-4C38-4B4C-8438-A0B1832F812D}"/>
          </ac:spMkLst>
        </pc:spChg>
      </pc:sldChg>
      <pc:sldChg chg="new del">
        <pc:chgData name="Wen, Zhezhu" userId="3bac1273-81c8-41ff-8130-25dd73f54833" providerId="ADAL" clId="{BB94825E-1DAC-4EDB-B542-4A7C1B4D9A51}" dt="2021-09-13T16:57:20.310" v="4922" actId="47"/>
        <pc:sldMkLst>
          <pc:docMk/>
          <pc:sldMk cId="2342562402" sldId="289"/>
        </pc:sldMkLst>
      </pc:sldChg>
      <pc:sldChg chg="modSp add mod">
        <pc:chgData name="Wen, Zhezhu" userId="3bac1273-81c8-41ff-8130-25dd73f54833" providerId="ADAL" clId="{BB94825E-1DAC-4EDB-B542-4A7C1B4D9A51}" dt="2021-09-13T16:57:28.226" v="4923" actId="2711"/>
        <pc:sldMkLst>
          <pc:docMk/>
          <pc:sldMk cId="20804773" sldId="537"/>
        </pc:sldMkLst>
        <pc:spChg chg="mod">
          <ac:chgData name="Wen, Zhezhu" userId="3bac1273-81c8-41ff-8130-25dd73f54833" providerId="ADAL" clId="{BB94825E-1DAC-4EDB-B542-4A7C1B4D9A51}" dt="2021-09-13T16:57:18.927" v="4921" actId="27636"/>
          <ac:spMkLst>
            <pc:docMk/>
            <pc:sldMk cId="20804773" sldId="537"/>
            <ac:spMk id="2" creationId="{04DFEE44-6A3D-4D46-B164-53EFAA730A3B}"/>
          </ac:spMkLst>
        </pc:spChg>
        <pc:spChg chg="mod">
          <ac:chgData name="Wen, Zhezhu" userId="3bac1273-81c8-41ff-8130-25dd73f54833" providerId="ADAL" clId="{BB94825E-1DAC-4EDB-B542-4A7C1B4D9A51}" dt="2021-09-13T16:57:28.226" v="4923" actId="2711"/>
          <ac:spMkLst>
            <pc:docMk/>
            <pc:sldMk cId="20804773" sldId="537"/>
            <ac:spMk id="11" creationId="{F00D585A-93AB-4445-9C1A-46478E17410F}"/>
          </ac:spMkLst>
        </pc:spChg>
        <pc:picChg chg="mod">
          <ac:chgData name="Wen, Zhezhu" userId="3bac1273-81c8-41ff-8130-25dd73f54833" providerId="ADAL" clId="{BB94825E-1DAC-4EDB-B542-4A7C1B4D9A51}" dt="2021-09-13T16:57:28.226" v="4923" actId="2711"/>
          <ac:picMkLst>
            <pc:docMk/>
            <pc:sldMk cId="20804773" sldId="537"/>
            <ac:picMk id="10244" creationId="{B7C5572D-7AFD-442D-ACEE-A9F94A535661}"/>
          </ac:picMkLst>
        </pc:picChg>
      </pc:sldChg>
      <pc:sldChg chg="addSp delSp modSp new mod ord modClrScheme chgLayout">
        <pc:chgData name="Wen, Zhezhu" userId="3bac1273-81c8-41ff-8130-25dd73f54833" providerId="ADAL" clId="{BB94825E-1DAC-4EDB-B542-4A7C1B4D9A51}" dt="2021-09-13T17:05:09.407" v="5195" actId="5793"/>
        <pc:sldMkLst>
          <pc:docMk/>
          <pc:sldMk cId="1296503246" sldId="538"/>
        </pc:sldMkLst>
        <pc:spChg chg="del mod ord">
          <ac:chgData name="Wen, Zhezhu" userId="3bac1273-81c8-41ff-8130-25dd73f54833" providerId="ADAL" clId="{BB94825E-1DAC-4EDB-B542-4A7C1B4D9A51}" dt="2021-09-13T16:58:34.544" v="4927" actId="700"/>
          <ac:spMkLst>
            <pc:docMk/>
            <pc:sldMk cId="1296503246" sldId="538"/>
            <ac:spMk id="2" creationId="{EF37C445-3185-4341-9134-74BB13966E22}"/>
          </ac:spMkLst>
        </pc:spChg>
        <pc:spChg chg="del mod ord">
          <ac:chgData name="Wen, Zhezhu" userId="3bac1273-81c8-41ff-8130-25dd73f54833" providerId="ADAL" clId="{BB94825E-1DAC-4EDB-B542-4A7C1B4D9A51}" dt="2021-09-13T16:58:34.544" v="4927" actId="700"/>
          <ac:spMkLst>
            <pc:docMk/>
            <pc:sldMk cId="1296503246" sldId="538"/>
            <ac:spMk id="3" creationId="{676A3464-23CE-4AC2-92AD-67618DBD0A09}"/>
          </ac:spMkLst>
        </pc:spChg>
        <pc:spChg chg="add mod ord">
          <ac:chgData name="Wen, Zhezhu" userId="3bac1273-81c8-41ff-8130-25dd73f54833" providerId="ADAL" clId="{BB94825E-1DAC-4EDB-B542-4A7C1B4D9A51}" dt="2021-09-13T17:05:09.407" v="5195" actId="5793"/>
          <ac:spMkLst>
            <pc:docMk/>
            <pc:sldMk cId="1296503246" sldId="538"/>
            <ac:spMk id="4" creationId="{72580A93-E6A9-4712-8692-0575A9AB66DF}"/>
          </ac:spMkLst>
        </pc:spChg>
        <pc:spChg chg="add mod ord">
          <ac:chgData name="Wen, Zhezhu" userId="3bac1273-81c8-41ff-8130-25dd73f54833" providerId="ADAL" clId="{BB94825E-1DAC-4EDB-B542-4A7C1B4D9A51}" dt="2021-09-13T17:05:00.790" v="5166" actId="14"/>
          <ac:spMkLst>
            <pc:docMk/>
            <pc:sldMk cId="1296503246" sldId="538"/>
            <ac:spMk id="5" creationId="{10E02297-7928-4486-B151-687DB4BFC1B6}"/>
          </ac:spMkLst>
        </pc:spChg>
      </pc:sldChg>
      <pc:sldChg chg="new del">
        <pc:chgData name="Wen, Zhezhu" userId="3bac1273-81c8-41ff-8130-25dd73f54833" providerId="ADAL" clId="{BB94825E-1DAC-4EDB-B542-4A7C1B4D9A51}" dt="2021-09-13T16:58:27.125" v="4925" actId="47"/>
        <pc:sldMkLst>
          <pc:docMk/>
          <pc:sldMk cId="4078523824" sldId="538"/>
        </pc:sldMkLst>
      </pc:sldChg>
      <pc:sldChg chg="addSp delSp modSp new mod">
        <pc:chgData name="Wen, Zhezhu" userId="3bac1273-81c8-41ff-8130-25dd73f54833" providerId="ADAL" clId="{BB94825E-1DAC-4EDB-B542-4A7C1B4D9A51}" dt="2021-09-13T17:04:23.039" v="5163" actId="1076"/>
        <pc:sldMkLst>
          <pc:docMk/>
          <pc:sldMk cId="3188050785" sldId="539"/>
        </pc:sldMkLst>
        <pc:spChg chg="del">
          <ac:chgData name="Wen, Zhezhu" userId="3bac1273-81c8-41ff-8130-25dd73f54833" providerId="ADAL" clId="{BB94825E-1DAC-4EDB-B542-4A7C1B4D9A51}" dt="2021-09-13T17:02:24.064" v="4961" actId="478"/>
          <ac:spMkLst>
            <pc:docMk/>
            <pc:sldMk cId="3188050785" sldId="539"/>
            <ac:spMk id="2" creationId="{81895CFC-B708-4FD8-8B6F-DE10A121C6B9}"/>
          </ac:spMkLst>
        </pc:spChg>
        <pc:spChg chg="del">
          <ac:chgData name="Wen, Zhezhu" userId="3bac1273-81c8-41ff-8130-25dd73f54833" providerId="ADAL" clId="{BB94825E-1DAC-4EDB-B542-4A7C1B4D9A51}" dt="2021-09-13T17:02:25.840" v="4962" actId="478"/>
          <ac:spMkLst>
            <pc:docMk/>
            <pc:sldMk cId="3188050785" sldId="539"/>
            <ac:spMk id="3" creationId="{30672E85-35FA-493D-A6F8-782891586BB8}"/>
          </ac:spMkLst>
        </pc:spChg>
        <pc:spChg chg="add mod">
          <ac:chgData name="Wen, Zhezhu" userId="3bac1273-81c8-41ff-8130-25dd73f54833" providerId="ADAL" clId="{BB94825E-1DAC-4EDB-B542-4A7C1B4D9A51}" dt="2021-09-13T17:04:23.039" v="5163" actId="1076"/>
          <ac:spMkLst>
            <pc:docMk/>
            <pc:sldMk cId="3188050785" sldId="539"/>
            <ac:spMk id="9" creationId="{EC617B79-5DF9-4E9F-B328-50CC6D4B08A3}"/>
          </ac:spMkLst>
        </pc:spChg>
        <pc:picChg chg="add mod">
          <ac:chgData name="Wen, Zhezhu" userId="3bac1273-81c8-41ff-8130-25dd73f54833" providerId="ADAL" clId="{BB94825E-1DAC-4EDB-B542-4A7C1B4D9A51}" dt="2021-09-13T17:02:19.071" v="4960" actId="1076"/>
          <ac:picMkLst>
            <pc:docMk/>
            <pc:sldMk cId="3188050785" sldId="539"/>
            <ac:picMk id="5" creationId="{3B9ED588-8672-4BA1-878E-E0D43A193F90}"/>
          </ac:picMkLst>
        </pc:picChg>
        <pc:picChg chg="add ord">
          <ac:chgData name="Wen, Zhezhu" userId="3bac1273-81c8-41ff-8130-25dd73f54833" providerId="ADAL" clId="{BB94825E-1DAC-4EDB-B542-4A7C1B4D9A51}" dt="2021-09-13T17:02:08.965" v="4957" actId="167"/>
          <ac:picMkLst>
            <pc:docMk/>
            <pc:sldMk cId="3188050785" sldId="539"/>
            <ac:picMk id="7" creationId="{6651000D-0E0B-4FC7-BC1D-ADAF752C867A}"/>
          </ac:picMkLst>
        </pc:picChg>
      </pc:sldChg>
      <pc:sldChg chg="addSp delSp modSp new mod modClrScheme chgLayout">
        <pc:chgData name="Wen, Zhezhu" userId="3bac1273-81c8-41ff-8130-25dd73f54833" providerId="ADAL" clId="{BB94825E-1DAC-4EDB-B542-4A7C1B4D9A51}" dt="2021-09-13T17:07:59.220" v="5237" actId="1076"/>
        <pc:sldMkLst>
          <pc:docMk/>
          <pc:sldMk cId="83713264" sldId="540"/>
        </pc:sldMkLst>
        <pc:spChg chg="del mod ord">
          <ac:chgData name="Wen, Zhezhu" userId="3bac1273-81c8-41ff-8130-25dd73f54833" providerId="ADAL" clId="{BB94825E-1DAC-4EDB-B542-4A7C1B4D9A51}" dt="2021-09-13T17:06:33.254" v="5197" actId="700"/>
          <ac:spMkLst>
            <pc:docMk/>
            <pc:sldMk cId="83713264" sldId="540"/>
            <ac:spMk id="2" creationId="{82C472C1-9121-4613-9ED6-324115A381EB}"/>
          </ac:spMkLst>
        </pc:spChg>
        <pc:spChg chg="del mod ord">
          <ac:chgData name="Wen, Zhezhu" userId="3bac1273-81c8-41ff-8130-25dd73f54833" providerId="ADAL" clId="{BB94825E-1DAC-4EDB-B542-4A7C1B4D9A51}" dt="2021-09-13T17:06:33.254" v="5197" actId="700"/>
          <ac:spMkLst>
            <pc:docMk/>
            <pc:sldMk cId="83713264" sldId="540"/>
            <ac:spMk id="3" creationId="{80AA85D1-4000-446C-8444-56630E71D320}"/>
          </ac:spMkLst>
        </pc:spChg>
        <pc:spChg chg="add mod ord">
          <ac:chgData name="Wen, Zhezhu" userId="3bac1273-81c8-41ff-8130-25dd73f54833" providerId="ADAL" clId="{BB94825E-1DAC-4EDB-B542-4A7C1B4D9A51}" dt="2021-09-13T17:07:14.396" v="5226" actId="20577"/>
          <ac:spMkLst>
            <pc:docMk/>
            <pc:sldMk cId="83713264" sldId="540"/>
            <ac:spMk id="4" creationId="{B628EBE8-A689-42FC-9362-E2AF105D23E3}"/>
          </ac:spMkLst>
        </pc:spChg>
        <pc:spChg chg="add del mod ord">
          <ac:chgData name="Wen, Zhezhu" userId="3bac1273-81c8-41ff-8130-25dd73f54833" providerId="ADAL" clId="{BB94825E-1DAC-4EDB-B542-4A7C1B4D9A51}" dt="2021-09-13T17:07:38.597" v="5229" actId="478"/>
          <ac:spMkLst>
            <pc:docMk/>
            <pc:sldMk cId="83713264" sldId="540"/>
            <ac:spMk id="5" creationId="{A4CF0200-38FA-46A4-969E-B85A548221F5}"/>
          </ac:spMkLst>
        </pc:spChg>
        <pc:spChg chg="add del mod">
          <ac:chgData name="Wen, Zhezhu" userId="3bac1273-81c8-41ff-8130-25dd73f54833" providerId="ADAL" clId="{BB94825E-1DAC-4EDB-B542-4A7C1B4D9A51}" dt="2021-09-13T17:07:37.290" v="5228"/>
          <ac:spMkLst>
            <pc:docMk/>
            <pc:sldMk cId="83713264" sldId="540"/>
            <ac:spMk id="7" creationId="{92F3B91C-60D5-49EF-8428-03570C0CF2AA}"/>
          </ac:spMkLst>
        </pc:spChg>
        <pc:spChg chg="add mod">
          <ac:chgData name="Wen, Zhezhu" userId="3bac1273-81c8-41ff-8130-25dd73f54833" providerId="ADAL" clId="{BB94825E-1DAC-4EDB-B542-4A7C1B4D9A51}" dt="2021-09-13T17:07:54.218" v="5235" actId="14100"/>
          <ac:spMkLst>
            <pc:docMk/>
            <pc:sldMk cId="83713264" sldId="540"/>
            <ac:spMk id="9" creationId="{77C96781-D0B7-4DC2-B19C-5D3888525B4B}"/>
          </ac:spMkLst>
        </pc:spChg>
        <pc:picChg chg="add del mod">
          <ac:chgData name="Wen, Zhezhu" userId="3bac1273-81c8-41ff-8130-25dd73f54833" providerId="ADAL" clId="{BB94825E-1DAC-4EDB-B542-4A7C1B4D9A51}" dt="2021-09-13T17:07:37.290" v="5228"/>
          <ac:picMkLst>
            <pc:docMk/>
            <pc:sldMk cId="83713264" sldId="540"/>
            <ac:picMk id="6" creationId="{4EC0C3D5-BBAB-4865-B2CF-5D9D029ACD51}"/>
          </ac:picMkLst>
        </pc:picChg>
        <pc:picChg chg="add mod">
          <ac:chgData name="Wen, Zhezhu" userId="3bac1273-81c8-41ff-8130-25dd73f54833" providerId="ADAL" clId="{BB94825E-1DAC-4EDB-B542-4A7C1B4D9A51}" dt="2021-09-13T17:07:59.220" v="5237" actId="1076"/>
          <ac:picMkLst>
            <pc:docMk/>
            <pc:sldMk cId="83713264" sldId="540"/>
            <ac:picMk id="8" creationId="{506425B3-8580-4B16-84B8-A9E122C2E751}"/>
          </ac:picMkLst>
        </pc:picChg>
      </pc:sldChg>
      <pc:sldChg chg="addSp modSp new mod">
        <pc:chgData name="Wen, Zhezhu" userId="3bac1273-81c8-41ff-8130-25dd73f54833" providerId="ADAL" clId="{BB94825E-1DAC-4EDB-B542-4A7C1B4D9A51}" dt="2021-09-13T17:08:54.411" v="5245" actId="27636"/>
        <pc:sldMkLst>
          <pc:docMk/>
          <pc:sldMk cId="1152601639" sldId="541"/>
        </pc:sldMkLst>
        <pc:spChg chg="mod">
          <ac:chgData name="Wen, Zhezhu" userId="3bac1273-81c8-41ff-8130-25dd73f54833" providerId="ADAL" clId="{BB94825E-1DAC-4EDB-B542-4A7C1B4D9A51}" dt="2021-09-13T17:08:54.411" v="5245" actId="27636"/>
          <ac:spMkLst>
            <pc:docMk/>
            <pc:sldMk cId="1152601639" sldId="541"/>
            <ac:spMk id="2" creationId="{D33FFC4E-BB70-4B55-8CC7-814FFF26D159}"/>
          </ac:spMkLst>
        </pc:spChg>
        <pc:spChg chg="mod">
          <ac:chgData name="Wen, Zhezhu" userId="3bac1273-81c8-41ff-8130-25dd73f54833" providerId="ADAL" clId="{BB94825E-1DAC-4EDB-B542-4A7C1B4D9A51}" dt="2021-09-13T17:08:45.336" v="5242" actId="2711"/>
          <ac:spMkLst>
            <pc:docMk/>
            <pc:sldMk cId="1152601639" sldId="541"/>
            <ac:spMk id="3" creationId="{0A332550-8DBD-4512-A708-E469A5EF0045}"/>
          </ac:spMkLst>
        </pc:spChg>
        <pc:spChg chg="add mod">
          <ac:chgData name="Wen, Zhezhu" userId="3bac1273-81c8-41ff-8130-25dd73f54833" providerId="ADAL" clId="{BB94825E-1DAC-4EDB-B542-4A7C1B4D9A51}" dt="2021-09-13T17:08:45.336" v="5242" actId="2711"/>
          <ac:spMkLst>
            <pc:docMk/>
            <pc:sldMk cId="1152601639" sldId="541"/>
            <ac:spMk id="16" creationId="{A9EED2F6-086D-4BEE-8FF1-96BFE893E703}"/>
          </ac:spMkLst>
        </pc:spChg>
        <pc:spChg chg="add mod">
          <ac:chgData name="Wen, Zhezhu" userId="3bac1273-81c8-41ff-8130-25dd73f54833" providerId="ADAL" clId="{BB94825E-1DAC-4EDB-B542-4A7C1B4D9A51}" dt="2021-09-13T17:08:45.336" v="5242" actId="2711"/>
          <ac:spMkLst>
            <pc:docMk/>
            <pc:sldMk cId="1152601639" sldId="541"/>
            <ac:spMk id="17" creationId="{BB64780A-CF09-4C3E-A681-61D4ECAA4D18}"/>
          </ac:spMkLst>
        </pc:spChg>
        <pc:spChg chg="add mod">
          <ac:chgData name="Wen, Zhezhu" userId="3bac1273-81c8-41ff-8130-25dd73f54833" providerId="ADAL" clId="{BB94825E-1DAC-4EDB-B542-4A7C1B4D9A51}" dt="2021-09-13T17:08:45.336" v="5242" actId="2711"/>
          <ac:spMkLst>
            <pc:docMk/>
            <pc:sldMk cId="1152601639" sldId="541"/>
            <ac:spMk id="18" creationId="{134B79C7-E5E6-444B-AC37-1E7B0B0AB66F}"/>
          </ac:spMkLst>
        </pc:spChg>
        <pc:spChg chg="add mod">
          <ac:chgData name="Wen, Zhezhu" userId="3bac1273-81c8-41ff-8130-25dd73f54833" providerId="ADAL" clId="{BB94825E-1DAC-4EDB-B542-4A7C1B4D9A51}" dt="2021-09-13T17:08:45.336" v="5242" actId="2711"/>
          <ac:spMkLst>
            <pc:docMk/>
            <pc:sldMk cId="1152601639" sldId="541"/>
            <ac:spMk id="19" creationId="{3E852667-4124-4A64-9AB1-E7C0D0C41D5C}"/>
          </ac:spMkLst>
        </pc:spChg>
        <pc:spChg chg="add mod">
          <ac:chgData name="Wen, Zhezhu" userId="3bac1273-81c8-41ff-8130-25dd73f54833" providerId="ADAL" clId="{BB94825E-1DAC-4EDB-B542-4A7C1B4D9A51}" dt="2021-09-13T17:08:45.336" v="5242" actId="2711"/>
          <ac:spMkLst>
            <pc:docMk/>
            <pc:sldMk cId="1152601639" sldId="541"/>
            <ac:spMk id="20" creationId="{532E97B4-9DEC-47DA-A1CB-EC73482BD803}"/>
          </ac:spMkLst>
        </pc:sp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4" creationId="{9FEA5B9B-D527-4853-9183-41DF71194F02}"/>
          </ac:picMkLst>
        </pc:pic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5" creationId="{5CECF4D8-D2B8-44C8-9FC1-124D28CE5229}"/>
          </ac:picMkLst>
        </pc:pic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6" creationId="{141D7592-FD36-4CA6-B864-18FEB63315E5}"/>
          </ac:picMkLst>
        </pc:pic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7" creationId="{E091C589-94EE-4E26-998B-C43E472E74DD}"/>
          </ac:picMkLst>
        </pc:pic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8" creationId="{113B11A6-285F-4DB8-B276-B2672D22DFB6}"/>
          </ac:picMkLst>
        </pc:pic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9" creationId="{89A66B8D-172E-4CB6-B0CA-5994CE3BDA5D}"/>
          </ac:picMkLst>
        </pc:pic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10" creationId="{172427E4-9CA6-40AB-9A3D-0E08DBEF036E}"/>
          </ac:picMkLst>
        </pc:picChg>
        <pc:picChg chg="add mod">
          <ac:chgData name="Wen, Zhezhu" userId="3bac1273-81c8-41ff-8130-25dd73f54833" providerId="ADAL" clId="{BB94825E-1DAC-4EDB-B542-4A7C1B4D9A51}" dt="2021-09-13T17:08:37.664" v="5241"/>
          <ac:picMkLst>
            <pc:docMk/>
            <pc:sldMk cId="1152601639" sldId="541"/>
            <ac:picMk id="11" creationId="{E571B972-4586-41FF-81D1-E535F33421E5}"/>
          </ac:picMkLst>
        </pc:pic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12" creationId="{1A4CA1BC-2F46-4B31-B560-020190CFEC11}"/>
          </ac:picMkLst>
        </pc:pic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13" creationId="{6970C301-CF5A-4377-A454-C8878124D796}"/>
          </ac:picMkLst>
        </pc:picChg>
        <pc:picChg chg="add mod">
          <ac:chgData name="Wen, Zhezhu" userId="3bac1273-81c8-41ff-8130-25dd73f54833" providerId="ADAL" clId="{BB94825E-1DAC-4EDB-B542-4A7C1B4D9A51}" dt="2021-09-13T17:08:45.336" v="5242" actId="2711"/>
          <ac:picMkLst>
            <pc:docMk/>
            <pc:sldMk cId="1152601639" sldId="541"/>
            <ac:picMk id="14" creationId="{D61E63DA-7622-44CC-AB1D-CA0A58A6DD91}"/>
          </ac:picMkLst>
        </pc:picChg>
        <pc:picChg chg="add mod">
          <ac:chgData name="Wen, Zhezhu" userId="3bac1273-81c8-41ff-8130-25dd73f54833" providerId="ADAL" clId="{BB94825E-1DAC-4EDB-B542-4A7C1B4D9A51}" dt="2021-09-13T17:08:37.664" v="5241"/>
          <ac:picMkLst>
            <pc:docMk/>
            <pc:sldMk cId="1152601639" sldId="541"/>
            <ac:picMk id="15" creationId="{8345F26B-37D9-4F91-B61A-B76623DE2E1A}"/>
          </ac:picMkLst>
        </pc:picChg>
      </pc:sldChg>
      <pc:sldChg chg="addSp modSp new mod">
        <pc:chgData name="Wen, Zhezhu" userId="3bac1273-81c8-41ff-8130-25dd73f54833" providerId="ADAL" clId="{BB94825E-1DAC-4EDB-B542-4A7C1B4D9A51}" dt="2021-09-13T17:09:12.777" v="5247"/>
        <pc:sldMkLst>
          <pc:docMk/>
          <pc:sldMk cId="1962217158" sldId="542"/>
        </pc:sldMkLst>
        <pc:spChg chg="mod">
          <ac:chgData name="Wen, Zhezhu" userId="3bac1273-81c8-41ff-8130-25dd73f54833" providerId="ADAL" clId="{BB94825E-1DAC-4EDB-B542-4A7C1B4D9A51}" dt="2021-09-13T17:09:12.777" v="5247"/>
          <ac:spMkLst>
            <pc:docMk/>
            <pc:sldMk cId="1962217158" sldId="542"/>
            <ac:spMk id="2" creationId="{A6520CA6-A830-4AF6-9176-B18CCC7400DD}"/>
          </ac:spMkLst>
        </pc:spChg>
        <pc:spChg chg="add mod">
          <ac:chgData name="Wen, Zhezhu" userId="3bac1273-81c8-41ff-8130-25dd73f54833" providerId="ADAL" clId="{BB94825E-1DAC-4EDB-B542-4A7C1B4D9A51}" dt="2021-09-13T17:09:06.511" v="5246"/>
          <ac:spMkLst>
            <pc:docMk/>
            <pc:sldMk cId="1962217158" sldId="542"/>
            <ac:spMk id="8" creationId="{CBC395C6-A2AC-4E5F-AF2C-77324345500D}"/>
          </ac:spMkLst>
        </pc:spChg>
        <pc:spChg chg="add mod">
          <ac:chgData name="Wen, Zhezhu" userId="3bac1273-81c8-41ff-8130-25dd73f54833" providerId="ADAL" clId="{BB94825E-1DAC-4EDB-B542-4A7C1B4D9A51}" dt="2021-09-13T17:09:06.511" v="5246"/>
          <ac:spMkLst>
            <pc:docMk/>
            <pc:sldMk cId="1962217158" sldId="542"/>
            <ac:spMk id="9" creationId="{A33808C8-19A2-495A-88E3-ED0E96029E7C}"/>
          </ac:spMkLst>
        </pc:spChg>
        <pc:spChg chg="add mod">
          <ac:chgData name="Wen, Zhezhu" userId="3bac1273-81c8-41ff-8130-25dd73f54833" providerId="ADAL" clId="{BB94825E-1DAC-4EDB-B542-4A7C1B4D9A51}" dt="2021-09-13T17:09:06.511" v="5246"/>
          <ac:spMkLst>
            <pc:docMk/>
            <pc:sldMk cId="1962217158" sldId="542"/>
            <ac:spMk id="10" creationId="{9F97EA57-73AA-438A-9C2B-FF4AFCDC2F6A}"/>
          </ac:spMkLst>
        </pc:spChg>
        <pc:spChg chg="add mod">
          <ac:chgData name="Wen, Zhezhu" userId="3bac1273-81c8-41ff-8130-25dd73f54833" providerId="ADAL" clId="{BB94825E-1DAC-4EDB-B542-4A7C1B4D9A51}" dt="2021-09-13T17:09:06.511" v="5246"/>
          <ac:spMkLst>
            <pc:docMk/>
            <pc:sldMk cId="1962217158" sldId="542"/>
            <ac:spMk id="11" creationId="{B1557B9E-1962-4330-9019-E54BBE79A7F4}"/>
          </ac:spMkLst>
        </pc:spChg>
        <pc:picChg chg="add mod">
          <ac:chgData name="Wen, Zhezhu" userId="3bac1273-81c8-41ff-8130-25dd73f54833" providerId="ADAL" clId="{BB94825E-1DAC-4EDB-B542-4A7C1B4D9A51}" dt="2021-09-13T17:09:06.511" v="5246"/>
          <ac:picMkLst>
            <pc:docMk/>
            <pc:sldMk cId="1962217158" sldId="542"/>
            <ac:picMk id="4" creationId="{251D2FA4-300C-47A3-B7BC-61ED1248ACDC}"/>
          </ac:picMkLst>
        </pc:picChg>
        <pc:picChg chg="add mod">
          <ac:chgData name="Wen, Zhezhu" userId="3bac1273-81c8-41ff-8130-25dd73f54833" providerId="ADAL" clId="{BB94825E-1DAC-4EDB-B542-4A7C1B4D9A51}" dt="2021-09-13T17:09:06.511" v="5246"/>
          <ac:picMkLst>
            <pc:docMk/>
            <pc:sldMk cId="1962217158" sldId="542"/>
            <ac:picMk id="5" creationId="{C3733178-E7A2-4D6E-AC89-B7E0EB54AB9A}"/>
          </ac:picMkLst>
        </pc:picChg>
        <pc:picChg chg="add mod">
          <ac:chgData name="Wen, Zhezhu" userId="3bac1273-81c8-41ff-8130-25dd73f54833" providerId="ADAL" clId="{BB94825E-1DAC-4EDB-B542-4A7C1B4D9A51}" dt="2021-09-13T17:09:06.511" v="5246"/>
          <ac:picMkLst>
            <pc:docMk/>
            <pc:sldMk cId="1962217158" sldId="542"/>
            <ac:picMk id="6" creationId="{2212620C-1382-4E11-B7FD-A782BA62F65D}"/>
          </ac:picMkLst>
        </pc:picChg>
        <pc:picChg chg="add mod">
          <ac:chgData name="Wen, Zhezhu" userId="3bac1273-81c8-41ff-8130-25dd73f54833" providerId="ADAL" clId="{BB94825E-1DAC-4EDB-B542-4A7C1B4D9A51}" dt="2021-09-13T17:09:06.511" v="5246"/>
          <ac:picMkLst>
            <pc:docMk/>
            <pc:sldMk cId="1962217158" sldId="542"/>
            <ac:picMk id="7" creationId="{272421F1-F35F-4E42-B725-BC7D2944F1D0}"/>
          </ac:picMkLst>
        </pc:picChg>
      </pc:sldChg>
      <pc:sldChg chg="addSp delSp modSp new mod chgLayout">
        <pc:chgData name="Wen, Zhezhu" userId="3bac1273-81c8-41ff-8130-25dd73f54833" providerId="ADAL" clId="{BB94825E-1DAC-4EDB-B542-4A7C1B4D9A51}" dt="2021-09-13T17:15:37.574" v="5403" actId="1076"/>
        <pc:sldMkLst>
          <pc:docMk/>
          <pc:sldMk cId="57685097" sldId="543"/>
        </pc:sldMkLst>
        <pc:spChg chg="del">
          <ac:chgData name="Wen, Zhezhu" userId="3bac1273-81c8-41ff-8130-25dd73f54833" providerId="ADAL" clId="{BB94825E-1DAC-4EDB-B542-4A7C1B4D9A51}" dt="2021-09-13T17:10:27.326" v="5264" actId="6264"/>
          <ac:spMkLst>
            <pc:docMk/>
            <pc:sldMk cId="57685097" sldId="543"/>
            <ac:spMk id="2" creationId="{824BDBD1-C6C4-4944-9A67-540C7773EAD2}"/>
          </ac:spMkLst>
        </pc:spChg>
        <pc:spChg chg="del">
          <ac:chgData name="Wen, Zhezhu" userId="3bac1273-81c8-41ff-8130-25dd73f54833" providerId="ADAL" clId="{BB94825E-1DAC-4EDB-B542-4A7C1B4D9A51}" dt="2021-09-13T17:09:40.885" v="5249" actId="478"/>
          <ac:spMkLst>
            <pc:docMk/>
            <pc:sldMk cId="57685097" sldId="543"/>
            <ac:spMk id="3" creationId="{64852684-C49F-4C13-BA58-DACFA868EDA0}"/>
          </ac:spMkLst>
        </pc:spChg>
        <pc:spChg chg="add mod">
          <ac:chgData name="Wen, Zhezhu" userId="3bac1273-81c8-41ff-8130-25dd73f54833" providerId="ADAL" clId="{BB94825E-1DAC-4EDB-B542-4A7C1B4D9A51}" dt="2021-09-13T17:15:37.574" v="5403" actId="1076"/>
          <ac:spMkLst>
            <pc:docMk/>
            <pc:sldMk cId="57685097" sldId="543"/>
            <ac:spMk id="4" creationId="{222A7AE4-196D-4E49-B958-99CA77460917}"/>
          </ac:spMkLst>
        </pc:spChg>
        <pc:spChg chg="add mod">
          <ac:chgData name="Wen, Zhezhu" userId="3bac1273-81c8-41ff-8130-25dd73f54833" providerId="ADAL" clId="{BB94825E-1DAC-4EDB-B542-4A7C1B4D9A51}" dt="2021-09-13T17:15:37.574" v="5403" actId="1076"/>
          <ac:spMkLst>
            <pc:docMk/>
            <pc:sldMk cId="57685097" sldId="543"/>
            <ac:spMk id="6" creationId="{9C7217CD-D0F3-422F-AFE0-55857CBF0DC5}"/>
          </ac:spMkLst>
        </pc:spChg>
        <pc:spChg chg="add mod">
          <ac:chgData name="Wen, Zhezhu" userId="3bac1273-81c8-41ff-8130-25dd73f54833" providerId="ADAL" clId="{BB94825E-1DAC-4EDB-B542-4A7C1B4D9A51}" dt="2021-09-13T17:15:37.574" v="5403" actId="1076"/>
          <ac:spMkLst>
            <pc:docMk/>
            <pc:sldMk cId="57685097" sldId="543"/>
            <ac:spMk id="8" creationId="{AECB0866-4F3F-4535-9FB2-5BBCD59CC1F1}"/>
          </ac:spMkLst>
        </pc:spChg>
        <pc:spChg chg="add mod">
          <ac:chgData name="Wen, Zhezhu" userId="3bac1273-81c8-41ff-8130-25dd73f54833" providerId="ADAL" clId="{BB94825E-1DAC-4EDB-B542-4A7C1B4D9A51}" dt="2021-09-13T17:15:37.574" v="5403" actId="1076"/>
          <ac:spMkLst>
            <pc:docMk/>
            <pc:sldMk cId="57685097" sldId="543"/>
            <ac:spMk id="10" creationId="{77EFAA0B-C20F-4ABB-906E-518201EB4707}"/>
          </ac:spMkLst>
        </pc:spChg>
        <pc:spChg chg="add mod ord">
          <ac:chgData name="Wen, Zhezhu" userId="3bac1273-81c8-41ff-8130-25dd73f54833" providerId="ADAL" clId="{BB94825E-1DAC-4EDB-B542-4A7C1B4D9A51}" dt="2021-09-13T17:10:43.209" v="5290" actId="20577"/>
          <ac:spMkLst>
            <pc:docMk/>
            <pc:sldMk cId="57685097" sldId="543"/>
            <ac:spMk id="13" creationId="{42AE8345-5C39-4EBA-B1E5-EB371AC7237B}"/>
          </ac:spMkLst>
        </pc:spChg>
        <pc:spChg chg="add mod ord">
          <ac:chgData name="Wen, Zhezhu" userId="3bac1273-81c8-41ff-8130-25dd73f54833" providerId="ADAL" clId="{BB94825E-1DAC-4EDB-B542-4A7C1B4D9A51}" dt="2021-09-13T17:15:25.134" v="5401" actId="14100"/>
          <ac:spMkLst>
            <pc:docMk/>
            <pc:sldMk cId="57685097" sldId="543"/>
            <ac:spMk id="14" creationId="{27FB31AE-41CD-4B52-AC12-E6CD6AD21C27}"/>
          </ac:spMkLst>
        </pc:spChg>
        <pc:picChg chg="add mod">
          <ac:chgData name="Wen, Zhezhu" userId="3bac1273-81c8-41ff-8130-25dd73f54833" providerId="ADAL" clId="{BB94825E-1DAC-4EDB-B542-4A7C1B4D9A51}" dt="2021-09-13T17:15:37.574" v="5403" actId="1076"/>
          <ac:picMkLst>
            <pc:docMk/>
            <pc:sldMk cId="57685097" sldId="543"/>
            <ac:picMk id="5" creationId="{2A1C1AF4-149D-43DB-ACD4-72BBD791EA5B}"/>
          </ac:picMkLst>
        </pc:picChg>
        <pc:picChg chg="add mod">
          <ac:chgData name="Wen, Zhezhu" userId="3bac1273-81c8-41ff-8130-25dd73f54833" providerId="ADAL" clId="{BB94825E-1DAC-4EDB-B542-4A7C1B4D9A51}" dt="2021-09-13T17:15:37.574" v="5403" actId="1076"/>
          <ac:picMkLst>
            <pc:docMk/>
            <pc:sldMk cId="57685097" sldId="543"/>
            <ac:picMk id="7" creationId="{2B625821-96B3-40BC-BE4C-93EFC0E0BB75}"/>
          </ac:picMkLst>
        </pc:picChg>
        <pc:picChg chg="add mod">
          <ac:chgData name="Wen, Zhezhu" userId="3bac1273-81c8-41ff-8130-25dd73f54833" providerId="ADAL" clId="{BB94825E-1DAC-4EDB-B542-4A7C1B4D9A51}" dt="2021-09-13T17:15:37.574" v="5403" actId="1076"/>
          <ac:picMkLst>
            <pc:docMk/>
            <pc:sldMk cId="57685097" sldId="543"/>
            <ac:picMk id="9" creationId="{3B8C5A18-AF12-4A0F-B9E5-932D4A05BFEE}"/>
          </ac:picMkLst>
        </pc:picChg>
        <pc:picChg chg="add mod modCrop">
          <ac:chgData name="Wen, Zhezhu" userId="3bac1273-81c8-41ff-8130-25dd73f54833" providerId="ADAL" clId="{BB94825E-1DAC-4EDB-B542-4A7C1B4D9A51}" dt="2021-09-13T17:15:32.504" v="5402" actId="1076"/>
          <ac:picMkLst>
            <pc:docMk/>
            <pc:sldMk cId="57685097" sldId="543"/>
            <ac:picMk id="11" creationId="{4AC7B366-2823-4267-9B4A-4B8331868662}"/>
          </ac:picMkLst>
        </pc:picChg>
        <pc:picChg chg="add mod modCrop">
          <ac:chgData name="Wen, Zhezhu" userId="3bac1273-81c8-41ff-8130-25dd73f54833" providerId="ADAL" clId="{BB94825E-1DAC-4EDB-B542-4A7C1B4D9A51}" dt="2021-09-13T17:15:32.504" v="5402" actId="1076"/>
          <ac:picMkLst>
            <pc:docMk/>
            <pc:sldMk cId="57685097" sldId="543"/>
            <ac:picMk id="12" creationId="{007011E9-4AD2-4EBE-893E-146CF061E358}"/>
          </ac:picMkLst>
        </pc:picChg>
      </pc:sldChg>
      <pc:sldChg chg="addSp delSp modSp new mod ord">
        <pc:chgData name="Wen, Zhezhu" userId="3bac1273-81c8-41ff-8130-25dd73f54833" providerId="ADAL" clId="{BB94825E-1DAC-4EDB-B542-4A7C1B4D9A51}" dt="2021-09-13T17:19:47.570" v="5467"/>
        <pc:sldMkLst>
          <pc:docMk/>
          <pc:sldMk cId="3355803725" sldId="544"/>
        </pc:sldMkLst>
        <pc:spChg chg="mod">
          <ac:chgData name="Wen, Zhezhu" userId="3bac1273-81c8-41ff-8130-25dd73f54833" providerId="ADAL" clId="{BB94825E-1DAC-4EDB-B542-4A7C1B4D9A51}" dt="2021-09-13T17:16:27.843" v="5417" actId="20577"/>
          <ac:spMkLst>
            <pc:docMk/>
            <pc:sldMk cId="3355803725" sldId="544"/>
            <ac:spMk id="2" creationId="{FD093B43-8DEF-48D9-9FAB-2C7F019D4EB8}"/>
          </ac:spMkLst>
        </pc:spChg>
        <pc:spChg chg="mod">
          <ac:chgData name="Wen, Zhezhu" userId="3bac1273-81c8-41ff-8130-25dd73f54833" providerId="ADAL" clId="{BB94825E-1DAC-4EDB-B542-4A7C1B4D9A51}" dt="2021-09-13T17:17:03.705" v="5422" actId="21"/>
          <ac:spMkLst>
            <pc:docMk/>
            <pc:sldMk cId="3355803725" sldId="544"/>
            <ac:spMk id="3" creationId="{CFAF7344-B0A8-4C96-96B2-E900C0698386}"/>
          </ac:spMkLst>
        </pc:spChg>
        <pc:spChg chg="add mod">
          <ac:chgData name="Wen, Zhezhu" userId="3bac1273-81c8-41ff-8130-25dd73f54833" providerId="ADAL" clId="{BB94825E-1DAC-4EDB-B542-4A7C1B4D9A51}" dt="2021-09-13T17:18:38.779" v="5439" actId="113"/>
          <ac:spMkLst>
            <pc:docMk/>
            <pc:sldMk cId="3355803725" sldId="544"/>
            <ac:spMk id="6" creationId="{419CF567-32AB-41DF-842A-58024DF4A843}"/>
          </ac:spMkLst>
        </pc:spChg>
        <pc:picChg chg="add del">
          <ac:chgData name="Wen, Zhezhu" userId="3bac1273-81c8-41ff-8130-25dd73f54833" providerId="ADAL" clId="{BB94825E-1DAC-4EDB-B542-4A7C1B4D9A51}" dt="2021-09-13T17:17:04.106" v="5423" actId="21"/>
          <ac:picMkLst>
            <pc:docMk/>
            <pc:sldMk cId="3355803725" sldId="544"/>
            <ac:picMk id="4" creationId="{5AFC9D8A-17F9-4F60-AF0D-F0594739D6E7}"/>
          </ac:picMkLst>
        </pc:picChg>
      </pc:sldChg>
      <pc:sldChg chg="modSp new mod ord">
        <pc:chgData name="Wen, Zhezhu" userId="3bac1273-81c8-41ff-8130-25dd73f54833" providerId="ADAL" clId="{BB94825E-1DAC-4EDB-B542-4A7C1B4D9A51}" dt="2021-09-13T17:21:30.958" v="5496"/>
        <pc:sldMkLst>
          <pc:docMk/>
          <pc:sldMk cId="504639535" sldId="545"/>
        </pc:sldMkLst>
        <pc:spChg chg="mod">
          <ac:chgData name="Wen, Zhezhu" userId="3bac1273-81c8-41ff-8130-25dd73f54833" providerId="ADAL" clId="{BB94825E-1DAC-4EDB-B542-4A7C1B4D9A51}" dt="2021-09-13T17:21:29.857" v="5494" actId="313"/>
          <ac:spMkLst>
            <pc:docMk/>
            <pc:sldMk cId="504639535" sldId="545"/>
            <ac:spMk id="2" creationId="{4C56A6CA-57CD-4209-9B1B-DA2F0C20A203}"/>
          </ac:spMkLst>
        </pc:spChg>
        <pc:spChg chg="mod">
          <ac:chgData name="Wen, Zhezhu" userId="3bac1273-81c8-41ff-8130-25dd73f54833" providerId="ADAL" clId="{BB94825E-1DAC-4EDB-B542-4A7C1B4D9A51}" dt="2021-09-13T17:18:22.270" v="5436" actId="15"/>
          <ac:spMkLst>
            <pc:docMk/>
            <pc:sldMk cId="504639535" sldId="545"/>
            <ac:spMk id="3" creationId="{D8B17C1C-44C7-48C5-9F56-02D377A6C17C}"/>
          </ac:spMkLst>
        </pc:spChg>
      </pc:sldChg>
      <pc:sldChg chg="addSp delSp modSp new mod">
        <pc:chgData name="Wen, Zhezhu" userId="3bac1273-81c8-41ff-8130-25dd73f54833" providerId="ADAL" clId="{BB94825E-1DAC-4EDB-B542-4A7C1B4D9A51}" dt="2021-09-13T17:21:14.363" v="5493" actId="404"/>
        <pc:sldMkLst>
          <pc:docMk/>
          <pc:sldMk cId="1891009509" sldId="546"/>
        </pc:sldMkLst>
        <pc:spChg chg="mod">
          <ac:chgData name="Wen, Zhezhu" userId="3bac1273-81c8-41ff-8130-25dd73f54833" providerId="ADAL" clId="{BB94825E-1DAC-4EDB-B542-4A7C1B4D9A51}" dt="2021-09-13T17:20:01.489" v="5470"/>
          <ac:spMkLst>
            <pc:docMk/>
            <pc:sldMk cId="1891009509" sldId="546"/>
            <ac:spMk id="2" creationId="{2FD9E98E-AB84-4DAE-912E-CEA30F80DC1B}"/>
          </ac:spMkLst>
        </pc:spChg>
        <pc:spChg chg="mod">
          <ac:chgData name="Wen, Zhezhu" userId="3bac1273-81c8-41ff-8130-25dd73f54833" providerId="ADAL" clId="{BB94825E-1DAC-4EDB-B542-4A7C1B4D9A51}" dt="2021-09-13T17:19:58.258" v="5469"/>
          <ac:spMkLst>
            <pc:docMk/>
            <pc:sldMk cId="1891009509" sldId="546"/>
            <ac:spMk id="3" creationId="{B21596F8-65A7-45B4-8680-AD09C5DBDA2A}"/>
          </ac:spMkLst>
        </pc:spChg>
        <pc:spChg chg="add mod">
          <ac:chgData name="Wen, Zhezhu" userId="3bac1273-81c8-41ff-8130-25dd73f54833" providerId="ADAL" clId="{BB94825E-1DAC-4EDB-B542-4A7C1B4D9A51}" dt="2021-09-13T17:21:14.363" v="5493" actId="404"/>
          <ac:spMkLst>
            <pc:docMk/>
            <pc:sldMk cId="1891009509" sldId="546"/>
            <ac:spMk id="7" creationId="{7D9E36C5-8ED9-435B-836F-0B2956ED267D}"/>
          </ac:spMkLst>
        </pc:spChg>
        <pc:spChg chg="add mod">
          <ac:chgData name="Wen, Zhezhu" userId="3bac1273-81c8-41ff-8130-25dd73f54833" providerId="ADAL" clId="{BB94825E-1DAC-4EDB-B542-4A7C1B4D9A51}" dt="2021-09-13T17:21:11.340" v="5492" actId="404"/>
          <ac:spMkLst>
            <pc:docMk/>
            <pc:sldMk cId="1891009509" sldId="546"/>
            <ac:spMk id="8" creationId="{529B7BED-61B4-4122-BF9C-2B74C1D64F6F}"/>
          </ac:spMkLst>
        </pc:spChg>
        <pc:picChg chg="add mod">
          <ac:chgData name="Wen, Zhezhu" userId="3bac1273-81c8-41ff-8130-25dd73f54833" providerId="ADAL" clId="{BB94825E-1DAC-4EDB-B542-4A7C1B4D9A51}" dt="2021-09-13T17:20:09.652" v="5474" actId="1076"/>
          <ac:picMkLst>
            <pc:docMk/>
            <pc:sldMk cId="1891009509" sldId="546"/>
            <ac:picMk id="4" creationId="{7D3A1ABE-66E4-4697-9F93-BB72484F0E2F}"/>
          </ac:picMkLst>
        </pc:picChg>
        <pc:picChg chg="add mod">
          <ac:chgData name="Wen, Zhezhu" userId="3bac1273-81c8-41ff-8130-25dd73f54833" providerId="ADAL" clId="{BB94825E-1DAC-4EDB-B542-4A7C1B4D9A51}" dt="2021-09-13T17:20:38.458" v="5483" actId="1076"/>
          <ac:picMkLst>
            <pc:docMk/>
            <pc:sldMk cId="1891009509" sldId="546"/>
            <ac:picMk id="5" creationId="{24042B45-5E98-4E96-A201-134B4D825015}"/>
          </ac:picMkLst>
        </pc:picChg>
        <pc:picChg chg="add del mod">
          <ac:chgData name="Wen, Zhezhu" userId="3bac1273-81c8-41ff-8130-25dd73f54833" providerId="ADAL" clId="{BB94825E-1DAC-4EDB-B542-4A7C1B4D9A51}" dt="2021-09-13T17:20:24.742" v="5479"/>
          <ac:picMkLst>
            <pc:docMk/>
            <pc:sldMk cId="1891009509" sldId="546"/>
            <ac:picMk id="6" creationId="{8B27FDE3-289A-45CF-A583-D2E2B799B6DA}"/>
          </ac:picMkLst>
        </pc:picChg>
      </pc:sldChg>
      <pc:sldChg chg="addSp modSp new mod">
        <pc:chgData name="Wen, Zhezhu" userId="3bac1273-81c8-41ff-8130-25dd73f54833" providerId="ADAL" clId="{BB94825E-1DAC-4EDB-B542-4A7C1B4D9A51}" dt="2021-09-13T17:28:15.559" v="5612" actId="27636"/>
        <pc:sldMkLst>
          <pc:docMk/>
          <pc:sldMk cId="2973873508" sldId="547"/>
        </pc:sldMkLst>
        <pc:spChg chg="mod">
          <ac:chgData name="Wen, Zhezhu" userId="3bac1273-81c8-41ff-8130-25dd73f54833" providerId="ADAL" clId="{BB94825E-1DAC-4EDB-B542-4A7C1B4D9A51}" dt="2021-09-13T17:25:54.301" v="5558" actId="20577"/>
          <ac:spMkLst>
            <pc:docMk/>
            <pc:sldMk cId="2973873508" sldId="547"/>
            <ac:spMk id="2" creationId="{F404B7F8-5DD9-4362-9854-C13E42C175E1}"/>
          </ac:spMkLst>
        </pc:spChg>
        <pc:spChg chg="mod">
          <ac:chgData name="Wen, Zhezhu" userId="3bac1273-81c8-41ff-8130-25dd73f54833" providerId="ADAL" clId="{BB94825E-1DAC-4EDB-B542-4A7C1B4D9A51}" dt="2021-09-13T17:28:15.559" v="5612" actId="27636"/>
          <ac:spMkLst>
            <pc:docMk/>
            <pc:sldMk cId="2973873508" sldId="547"/>
            <ac:spMk id="3" creationId="{D04BEC59-EAB3-4A25-B35E-061EE5CD6CFB}"/>
          </ac:spMkLst>
        </pc:spChg>
        <pc:picChg chg="add mod">
          <ac:chgData name="Wen, Zhezhu" userId="3bac1273-81c8-41ff-8130-25dd73f54833" providerId="ADAL" clId="{BB94825E-1DAC-4EDB-B542-4A7C1B4D9A51}" dt="2021-09-13T17:27:44.199" v="5598" actId="1076"/>
          <ac:picMkLst>
            <pc:docMk/>
            <pc:sldMk cId="2973873508" sldId="547"/>
            <ac:picMk id="4" creationId="{DD794201-482D-432A-A4E3-359E0C0624B2}"/>
          </ac:picMkLst>
        </pc:picChg>
        <pc:picChg chg="add mod">
          <ac:chgData name="Wen, Zhezhu" userId="3bac1273-81c8-41ff-8130-25dd73f54833" providerId="ADAL" clId="{BB94825E-1DAC-4EDB-B542-4A7C1B4D9A51}" dt="2021-09-13T17:27:49.220" v="5600" actId="1076"/>
          <ac:picMkLst>
            <pc:docMk/>
            <pc:sldMk cId="2973873508" sldId="547"/>
            <ac:picMk id="5" creationId="{5854A807-0E8B-47FC-B50D-0A6D9F9D8C22}"/>
          </ac:picMkLst>
        </pc:picChg>
      </pc:sldChg>
      <pc:sldChg chg="modSp new mod">
        <pc:chgData name="Wen, Zhezhu" userId="3bac1273-81c8-41ff-8130-25dd73f54833" providerId="ADAL" clId="{BB94825E-1DAC-4EDB-B542-4A7C1B4D9A51}" dt="2021-09-13T17:30:20.945" v="5726" actId="113"/>
        <pc:sldMkLst>
          <pc:docMk/>
          <pc:sldMk cId="3943604829" sldId="548"/>
        </pc:sldMkLst>
        <pc:spChg chg="mod">
          <ac:chgData name="Wen, Zhezhu" userId="3bac1273-81c8-41ff-8130-25dd73f54833" providerId="ADAL" clId="{BB94825E-1DAC-4EDB-B542-4A7C1B4D9A51}" dt="2021-09-13T17:28:37.484" v="5643" actId="20577"/>
          <ac:spMkLst>
            <pc:docMk/>
            <pc:sldMk cId="3943604829" sldId="548"/>
            <ac:spMk id="2" creationId="{4D7776FA-FFF0-4093-A2D4-BBE264B22640}"/>
          </ac:spMkLst>
        </pc:spChg>
        <pc:spChg chg="mod">
          <ac:chgData name="Wen, Zhezhu" userId="3bac1273-81c8-41ff-8130-25dd73f54833" providerId="ADAL" clId="{BB94825E-1DAC-4EDB-B542-4A7C1B4D9A51}" dt="2021-09-13T17:30:20.945" v="5726" actId="113"/>
          <ac:spMkLst>
            <pc:docMk/>
            <pc:sldMk cId="3943604829" sldId="548"/>
            <ac:spMk id="3" creationId="{52129643-2C32-44EB-BA92-8AD213FD9C75}"/>
          </ac:spMkLst>
        </pc:spChg>
      </pc:sldChg>
      <pc:sldChg chg="modSp new mod">
        <pc:chgData name="Wen, Zhezhu" userId="3bac1273-81c8-41ff-8130-25dd73f54833" providerId="ADAL" clId="{BB94825E-1DAC-4EDB-B542-4A7C1B4D9A51}" dt="2021-09-13T17:40:07.911" v="6023" actId="15"/>
        <pc:sldMkLst>
          <pc:docMk/>
          <pc:sldMk cId="1547808558" sldId="549"/>
        </pc:sldMkLst>
        <pc:spChg chg="mod">
          <ac:chgData name="Wen, Zhezhu" userId="3bac1273-81c8-41ff-8130-25dd73f54833" providerId="ADAL" clId="{BB94825E-1DAC-4EDB-B542-4A7C1B4D9A51}" dt="2021-09-13T17:30:41.187" v="5759" actId="20577"/>
          <ac:spMkLst>
            <pc:docMk/>
            <pc:sldMk cId="1547808558" sldId="549"/>
            <ac:spMk id="2" creationId="{BEBC5CDD-73D9-4D19-BFD1-4AA648F5957B}"/>
          </ac:spMkLst>
        </pc:spChg>
        <pc:spChg chg="mod">
          <ac:chgData name="Wen, Zhezhu" userId="3bac1273-81c8-41ff-8130-25dd73f54833" providerId="ADAL" clId="{BB94825E-1DAC-4EDB-B542-4A7C1B4D9A51}" dt="2021-09-13T17:40:07.911" v="6023" actId="15"/>
          <ac:spMkLst>
            <pc:docMk/>
            <pc:sldMk cId="1547808558" sldId="549"/>
            <ac:spMk id="3" creationId="{27D07EB2-A6D4-415A-8A10-927F929E7F7E}"/>
          </ac:spMkLst>
        </pc:spChg>
      </pc:sldChg>
      <pc:sldChg chg="modSp new mod">
        <pc:chgData name="Wen, Zhezhu" userId="3bac1273-81c8-41ff-8130-25dd73f54833" providerId="ADAL" clId="{BB94825E-1DAC-4EDB-B542-4A7C1B4D9A51}" dt="2021-09-13T17:37:16.240" v="5810" actId="20577"/>
        <pc:sldMkLst>
          <pc:docMk/>
          <pc:sldMk cId="2748505689" sldId="550"/>
        </pc:sldMkLst>
        <pc:spChg chg="mod">
          <ac:chgData name="Wen, Zhezhu" userId="3bac1273-81c8-41ff-8130-25dd73f54833" providerId="ADAL" clId="{BB94825E-1DAC-4EDB-B542-4A7C1B4D9A51}" dt="2021-09-13T17:37:16.240" v="5810" actId="20577"/>
          <ac:spMkLst>
            <pc:docMk/>
            <pc:sldMk cId="2748505689" sldId="550"/>
            <ac:spMk id="2" creationId="{397CE340-181B-4DE8-94AD-55DA50CDE2F8}"/>
          </ac:spMkLst>
        </pc:spChg>
        <pc:spChg chg="mod">
          <ac:chgData name="Wen, Zhezhu" userId="3bac1273-81c8-41ff-8130-25dd73f54833" providerId="ADAL" clId="{BB94825E-1DAC-4EDB-B542-4A7C1B4D9A51}" dt="2021-09-13T17:37:04.544" v="5795" actId="20577"/>
          <ac:spMkLst>
            <pc:docMk/>
            <pc:sldMk cId="2748505689" sldId="550"/>
            <ac:spMk id="3" creationId="{48ACFA8E-462E-4D06-AF80-F37FD15C0877}"/>
          </ac:spMkLst>
        </pc:spChg>
      </pc:sldChg>
      <pc:sldChg chg="addSp modSp new mod ord">
        <pc:chgData name="Wen, Zhezhu" userId="3bac1273-81c8-41ff-8130-25dd73f54833" providerId="ADAL" clId="{BB94825E-1DAC-4EDB-B542-4A7C1B4D9A51}" dt="2021-09-13T17:43:02.560" v="6115"/>
        <pc:sldMkLst>
          <pc:docMk/>
          <pc:sldMk cId="415708744" sldId="551"/>
        </pc:sldMkLst>
        <pc:spChg chg="mod">
          <ac:chgData name="Wen, Zhezhu" userId="3bac1273-81c8-41ff-8130-25dd73f54833" providerId="ADAL" clId="{BB94825E-1DAC-4EDB-B542-4A7C1B4D9A51}" dt="2021-09-13T17:39:16.226" v="6010" actId="114"/>
          <ac:spMkLst>
            <pc:docMk/>
            <pc:sldMk cId="415708744" sldId="551"/>
            <ac:spMk id="2" creationId="{7B35DCA1-09B9-48F6-BBB0-35A6E71B863C}"/>
          </ac:spMkLst>
        </pc:spChg>
        <pc:spChg chg="mod">
          <ac:chgData name="Wen, Zhezhu" userId="3bac1273-81c8-41ff-8130-25dd73f54833" providerId="ADAL" clId="{BB94825E-1DAC-4EDB-B542-4A7C1B4D9A51}" dt="2021-09-13T17:39:11.539" v="6007" actId="20577"/>
          <ac:spMkLst>
            <pc:docMk/>
            <pc:sldMk cId="415708744" sldId="551"/>
            <ac:spMk id="3" creationId="{524183A1-E580-42A4-B1D4-81CCEEE7066A}"/>
          </ac:spMkLst>
        </pc:spChg>
        <pc:picChg chg="add mod">
          <ac:chgData name="Wen, Zhezhu" userId="3bac1273-81c8-41ff-8130-25dd73f54833" providerId="ADAL" clId="{BB94825E-1DAC-4EDB-B542-4A7C1B4D9A51}" dt="2021-09-13T17:39:28.936" v="6014" actId="1076"/>
          <ac:picMkLst>
            <pc:docMk/>
            <pc:sldMk cId="415708744" sldId="551"/>
            <ac:picMk id="5" creationId="{DA48BD65-9876-406D-94B8-CFF39D692438}"/>
          </ac:picMkLst>
        </pc:picChg>
      </pc:sldChg>
      <pc:sldChg chg="modSp new mod">
        <pc:chgData name="Wen, Zhezhu" userId="3bac1273-81c8-41ff-8130-25dd73f54833" providerId="ADAL" clId="{BB94825E-1DAC-4EDB-B542-4A7C1B4D9A51}" dt="2021-09-13T17:40:56.227" v="6038" actId="20577"/>
        <pc:sldMkLst>
          <pc:docMk/>
          <pc:sldMk cId="669953099" sldId="552"/>
        </pc:sldMkLst>
        <pc:spChg chg="mod">
          <ac:chgData name="Wen, Zhezhu" userId="3bac1273-81c8-41ff-8130-25dd73f54833" providerId="ADAL" clId="{BB94825E-1DAC-4EDB-B542-4A7C1B4D9A51}" dt="2021-09-13T17:40:56.227" v="6038" actId="20577"/>
          <ac:spMkLst>
            <pc:docMk/>
            <pc:sldMk cId="669953099" sldId="552"/>
            <ac:spMk id="2" creationId="{4D1876E5-3106-4D23-BAD3-261C3AE64DD3}"/>
          </ac:spMkLst>
        </pc:spChg>
        <pc:spChg chg="mod">
          <ac:chgData name="Wen, Zhezhu" userId="3bac1273-81c8-41ff-8130-25dd73f54833" providerId="ADAL" clId="{BB94825E-1DAC-4EDB-B542-4A7C1B4D9A51}" dt="2021-09-13T17:40:47.271" v="6029"/>
          <ac:spMkLst>
            <pc:docMk/>
            <pc:sldMk cId="669953099" sldId="552"/>
            <ac:spMk id="3" creationId="{AF582745-8FFF-40A4-A2A3-57551273F8D7}"/>
          </ac:spMkLst>
        </pc:spChg>
      </pc:sldChg>
      <pc:sldChg chg="addSp modSp new mod">
        <pc:chgData name="Wen, Zhezhu" userId="3bac1273-81c8-41ff-8130-25dd73f54833" providerId="ADAL" clId="{BB94825E-1DAC-4EDB-B542-4A7C1B4D9A51}" dt="2021-09-13T17:41:38.269" v="6055"/>
        <pc:sldMkLst>
          <pc:docMk/>
          <pc:sldMk cId="3496138652" sldId="553"/>
        </pc:sldMkLst>
        <pc:spChg chg="mod">
          <ac:chgData name="Wen, Zhezhu" userId="3bac1273-81c8-41ff-8130-25dd73f54833" providerId="ADAL" clId="{BB94825E-1DAC-4EDB-B542-4A7C1B4D9A51}" dt="2021-09-13T17:41:38.269" v="6055"/>
          <ac:spMkLst>
            <pc:docMk/>
            <pc:sldMk cId="3496138652" sldId="553"/>
            <ac:spMk id="2" creationId="{7212CBC1-C473-45F2-ACB4-0A0941A2ABCE}"/>
          </ac:spMkLst>
        </pc:spChg>
        <pc:spChg chg="add mod">
          <ac:chgData name="Wen, Zhezhu" userId="3bac1273-81c8-41ff-8130-25dd73f54833" providerId="ADAL" clId="{BB94825E-1DAC-4EDB-B542-4A7C1B4D9A51}" dt="2021-09-13T17:41:31.332" v="6053" actId="1076"/>
          <ac:spMkLst>
            <pc:docMk/>
            <pc:sldMk cId="3496138652" sldId="553"/>
            <ac:spMk id="5" creationId="{50A451D3-60E7-41FA-8BEC-8D346FAB9AC3}"/>
          </ac:spMkLst>
        </pc:spChg>
        <pc:picChg chg="add mod">
          <ac:chgData name="Wen, Zhezhu" userId="3bac1273-81c8-41ff-8130-25dd73f54833" providerId="ADAL" clId="{BB94825E-1DAC-4EDB-B542-4A7C1B4D9A51}" dt="2021-09-13T17:41:33.490" v="6054" actId="1076"/>
          <ac:picMkLst>
            <pc:docMk/>
            <pc:sldMk cId="3496138652" sldId="553"/>
            <ac:picMk id="4" creationId="{C288630D-5D87-4BD6-B85E-9E674B2CD186}"/>
          </ac:picMkLst>
        </pc:picChg>
      </pc:sldChg>
      <pc:sldChg chg="modSp new mod">
        <pc:chgData name="Wen, Zhezhu" userId="3bac1273-81c8-41ff-8130-25dd73f54833" providerId="ADAL" clId="{BB94825E-1DAC-4EDB-B542-4A7C1B4D9A51}" dt="2021-09-13T17:41:58.644" v="6065" actId="20577"/>
        <pc:sldMkLst>
          <pc:docMk/>
          <pc:sldMk cId="390360670" sldId="554"/>
        </pc:sldMkLst>
        <pc:spChg chg="mod">
          <ac:chgData name="Wen, Zhezhu" userId="3bac1273-81c8-41ff-8130-25dd73f54833" providerId="ADAL" clId="{BB94825E-1DAC-4EDB-B542-4A7C1B4D9A51}" dt="2021-09-13T17:41:53.545" v="6057"/>
          <ac:spMkLst>
            <pc:docMk/>
            <pc:sldMk cId="390360670" sldId="554"/>
            <ac:spMk id="2" creationId="{DBB4627D-F2A2-433B-95CA-4C506A62571E}"/>
          </ac:spMkLst>
        </pc:spChg>
        <pc:spChg chg="mod">
          <ac:chgData name="Wen, Zhezhu" userId="3bac1273-81c8-41ff-8130-25dd73f54833" providerId="ADAL" clId="{BB94825E-1DAC-4EDB-B542-4A7C1B4D9A51}" dt="2021-09-13T17:41:58.644" v="6065" actId="20577"/>
          <ac:spMkLst>
            <pc:docMk/>
            <pc:sldMk cId="390360670" sldId="554"/>
            <ac:spMk id="3" creationId="{DDE08F28-BB08-44BF-A296-677C14AAA068}"/>
          </ac:spMkLst>
        </pc:spChg>
      </pc:sldChg>
      <pc:sldChg chg="addSp delSp modSp new mod">
        <pc:chgData name="Wen, Zhezhu" userId="3bac1273-81c8-41ff-8130-25dd73f54833" providerId="ADAL" clId="{BB94825E-1DAC-4EDB-B542-4A7C1B4D9A51}" dt="2021-09-13T17:42:24.862" v="6072"/>
        <pc:sldMkLst>
          <pc:docMk/>
          <pc:sldMk cId="4163020457" sldId="555"/>
        </pc:sldMkLst>
        <pc:spChg chg="mod">
          <ac:chgData name="Wen, Zhezhu" userId="3bac1273-81c8-41ff-8130-25dd73f54833" providerId="ADAL" clId="{BB94825E-1DAC-4EDB-B542-4A7C1B4D9A51}" dt="2021-09-13T17:42:24.862" v="6072"/>
          <ac:spMkLst>
            <pc:docMk/>
            <pc:sldMk cId="4163020457" sldId="555"/>
            <ac:spMk id="2" creationId="{ACBD96DF-26DF-4727-A3A8-88A98D9D7583}"/>
          </ac:spMkLst>
        </pc:spChg>
        <pc:spChg chg="del">
          <ac:chgData name="Wen, Zhezhu" userId="3bac1273-81c8-41ff-8130-25dd73f54833" providerId="ADAL" clId="{BB94825E-1DAC-4EDB-B542-4A7C1B4D9A51}" dt="2021-09-13T17:42:13.653" v="6069" actId="478"/>
          <ac:spMkLst>
            <pc:docMk/>
            <pc:sldMk cId="4163020457" sldId="555"/>
            <ac:spMk id="3" creationId="{83E34C50-1855-455D-9EE2-E406E9911078}"/>
          </ac:spMkLst>
        </pc:spChg>
        <pc:spChg chg="add mod">
          <ac:chgData name="Wen, Zhezhu" userId="3bac1273-81c8-41ff-8130-25dd73f54833" providerId="ADAL" clId="{BB94825E-1DAC-4EDB-B542-4A7C1B4D9A51}" dt="2021-09-13T17:42:20.053" v="6071" actId="1076"/>
          <ac:spMkLst>
            <pc:docMk/>
            <pc:sldMk cId="4163020457" sldId="555"/>
            <ac:spMk id="5" creationId="{B6EF71CB-FFDC-4C81-A796-0298EFB34FA4}"/>
          </ac:spMkLst>
        </pc:spChg>
        <pc:picChg chg="add mod">
          <ac:chgData name="Wen, Zhezhu" userId="3bac1273-81c8-41ff-8130-25dd73f54833" providerId="ADAL" clId="{BB94825E-1DAC-4EDB-B542-4A7C1B4D9A51}" dt="2021-09-13T17:42:16.623" v="6070" actId="1076"/>
          <ac:picMkLst>
            <pc:docMk/>
            <pc:sldMk cId="4163020457" sldId="555"/>
            <ac:picMk id="4" creationId="{EE335FC8-AD00-49BE-B809-F96FCA4D6865}"/>
          </ac:picMkLst>
        </pc:picChg>
      </pc:sldChg>
      <pc:sldChg chg="addSp modSp new mod">
        <pc:chgData name="Wen, Zhezhu" userId="3bac1273-81c8-41ff-8130-25dd73f54833" providerId="ADAL" clId="{BB94825E-1DAC-4EDB-B542-4A7C1B4D9A51}" dt="2021-09-13T17:46:22.888" v="6448" actId="20577"/>
        <pc:sldMkLst>
          <pc:docMk/>
          <pc:sldMk cId="1275191611" sldId="556"/>
        </pc:sldMkLst>
        <pc:spChg chg="mod">
          <ac:chgData name="Wen, Zhezhu" userId="3bac1273-81c8-41ff-8130-25dd73f54833" providerId="ADAL" clId="{BB94825E-1DAC-4EDB-B542-4A7C1B4D9A51}" dt="2021-09-13T17:42:53.227" v="6113" actId="20577"/>
          <ac:spMkLst>
            <pc:docMk/>
            <pc:sldMk cId="1275191611" sldId="556"/>
            <ac:spMk id="2" creationId="{C116DCCF-4FCB-46C0-A51C-1D7554D9A939}"/>
          </ac:spMkLst>
        </pc:spChg>
        <pc:spChg chg="mod">
          <ac:chgData name="Wen, Zhezhu" userId="3bac1273-81c8-41ff-8130-25dd73f54833" providerId="ADAL" clId="{BB94825E-1DAC-4EDB-B542-4A7C1B4D9A51}" dt="2021-09-13T17:46:22.888" v="6448" actId="20577"/>
          <ac:spMkLst>
            <pc:docMk/>
            <pc:sldMk cId="1275191611" sldId="556"/>
            <ac:spMk id="3" creationId="{7AD1D819-FE28-4D50-B086-D8B3E2A73BB2}"/>
          </ac:spMkLst>
        </pc:spChg>
        <pc:picChg chg="add mod">
          <ac:chgData name="Wen, Zhezhu" userId="3bac1273-81c8-41ff-8130-25dd73f54833" providerId="ADAL" clId="{BB94825E-1DAC-4EDB-B542-4A7C1B4D9A51}" dt="2021-09-13T17:44:45.966" v="6253" actId="1076"/>
          <ac:picMkLst>
            <pc:docMk/>
            <pc:sldMk cId="1275191611" sldId="556"/>
            <ac:picMk id="4" creationId="{C87C7F3C-3FAD-40F8-B4F4-F2E6B743DF6D}"/>
          </ac:picMkLst>
        </pc:picChg>
      </pc:sldChg>
      <pc:sldChg chg="addSp delSp modSp new mod">
        <pc:chgData name="Wen, Zhezhu" userId="3bac1273-81c8-41ff-8130-25dd73f54833" providerId="ADAL" clId="{BB94825E-1DAC-4EDB-B542-4A7C1B4D9A51}" dt="2021-09-13T17:48:10.917" v="6498" actId="1076"/>
        <pc:sldMkLst>
          <pc:docMk/>
          <pc:sldMk cId="4224325047" sldId="557"/>
        </pc:sldMkLst>
        <pc:spChg chg="mod">
          <ac:chgData name="Wen, Zhezhu" userId="3bac1273-81c8-41ff-8130-25dd73f54833" providerId="ADAL" clId="{BB94825E-1DAC-4EDB-B542-4A7C1B4D9A51}" dt="2021-09-13T17:48:04.636" v="6496" actId="20577"/>
          <ac:spMkLst>
            <pc:docMk/>
            <pc:sldMk cId="4224325047" sldId="557"/>
            <ac:spMk id="2" creationId="{4C8DB7A8-0F53-477D-A2A7-028234432FFD}"/>
          </ac:spMkLst>
        </pc:spChg>
        <pc:spChg chg="del">
          <ac:chgData name="Wen, Zhezhu" userId="3bac1273-81c8-41ff-8130-25dd73f54833" providerId="ADAL" clId="{BB94825E-1DAC-4EDB-B542-4A7C1B4D9A51}" dt="2021-09-13T17:47:38.582" v="6450"/>
          <ac:spMkLst>
            <pc:docMk/>
            <pc:sldMk cId="4224325047" sldId="557"/>
            <ac:spMk id="3" creationId="{61F0F850-E8D9-45E8-8FA5-7F52C67980C2}"/>
          </ac:spMkLst>
        </pc:spChg>
        <pc:picChg chg="add mod">
          <ac:chgData name="Wen, Zhezhu" userId="3bac1273-81c8-41ff-8130-25dd73f54833" providerId="ADAL" clId="{BB94825E-1DAC-4EDB-B542-4A7C1B4D9A51}" dt="2021-09-13T17:48:10.917" v="6498" actId="1076"/>
          <ac:picMkLst>
            <pc:docMk/>
            <pc:sldMk cId="4224325047" sldId="557"/>
            <ac:picMk id="1026" creationId="{79367249-C144-4D9C-9898-313CFBBBD1FE}"/>
          </ac:picMkLst>
        </pc:picChg>
      </pc:sldChg>
      <pc:sldMasterChg chg="modSp mod">
        <pc:chgData name="Wen, Zhezhu" userId="3bac1273-81c8-41ff-8130-25dd73f54833" providerId="ADAL" clId="{BB94825E-1DAC-4EDB-B542-4A7C1B4D9A51}" dt="2021-09-13T04:48:52.727" v="2409" actId="404"/>
        <pc:sldMasterMkLst>
          <pc:docMk/>
          <pc:sldMasterMk cId="3665276831" sldId="2147483660"/>
        </pc:sldMasterMkLst>
        <pc:spChg chg="mod">
          <ac:chgData name="Wen, Zhezhu" userId="3bac1273-81c8-41ff-8130-25dd73f54833" providerId="ADAL" clId="{BB94825E-1DAC-4EDB-B542-4A7C1B4D9A51}" dt="2021-09-13T04:00:07.353" v="36" actId="2711"/>
          <ac:spMkLst>
            <pc:docMk/>
            <pc:sldMasterMk cId="3665276831" sldId="2147483660"/>
            <ac:spMk id="2" creationId="{00000000-0000-0000-0000-000000000000}"/>
          </ac:spMkLst>
        </pc:spChg>
        <pc:spChg chg="mod">
          <ac:chgData name="Wen, Zhezhu" userId="3bac1273-81c8-41ff-8130-25dd73f54833" providerId="ADAL" clId="{BB94825E-1DAC-4EDB-B542-4A7C1B4D9A51}" dt="2021-09-13T04:48:52.727" v="2409" actId="404"/>
          <ac:spMkLst>
            <pc:docMk/>
            <pc:sldMasterMk cId="3665276831" sldId="2147483660"/>
            <ac:spMk id="3" creationId="{00000000-0000-0000-0000-000000000000}"/>
          </ac:spMkLst>
        </pc:spChg>
        <pc:spChg chg="mod">
          <ac:chgData name="Wen, Zhezhu" userId="3bac1273-81c8-41ff-8130-25dd73f54833" providerId="ADAL" clId="{BB94825E-1DAC-4EDB-B542-4A7C1B4D9A51}" dt="2021-09-13T04:00:07.353" v="36" actId="2711"/>
          <ac:spMkLst>
            <pc:docMk/>
            <pc:sldMasterMk cId="3665276831" sldId="2147483660"/>
            <ac:spMk id="4" creationId="{00000000-0000-0000-0000-000000000000}"/>
          </ac:spMkLst>
        </pc:spChg>
        <pc:spChg chg="mod">
          <ac:chgData name="Wen, Zhezhu" userId="3bac1273-81c8-41ff-8130-25dd73f54833" providerId="ADAL" clId="{BB94825E-1DAC-4EDB-B542-4A7C1B4D9A51}" dt="2021-09-13T04:00:07.353" v="36" actId="2711"/>
          <ac:spMkLst>
            <pc:docMk/>
            <pc:sldMasterMk cId="3665276831" sldId="2147483660"/>
            <ac:spMk id="5" creationId="{00000000-0000-0000-0000-000000000000}"/>
          </ac:spMkLst>
        </pc:spChg>
        <pc:spChg chg="mod">
          <ac:chgData name="Wen, Zhezhu" userId="3bac1273-81c8-41ff-8130-25dd73f54833" providerId="ADAL" clId="{BB94825E-1DAC-4EDB-B542-4A7C1B4D9A51}" dt="2021-09-13T04:00:07.353" v="36" actId="2711"/>
          <ac:spMkLst>
            <pc:docMk/>
            <pc:sldMasterMk cId="3665276831" sldId="2147483660"/>
            <ac:spMk id="6" creationId="{00000000-0000-0000-0000-000000000000}"/>
          </ac:spMkLst>
        </pc:spChg>
        <pc:picChg chg="mod">
          <ac:chgData name="Wen, Zhezhu" userId="3bac1273-81c8-41ff-8130-25dd73f54833" providerId="ADAL" clId="{BB94825E-1DAC-4EDB-B542-4A7C1B4D9A51}" dt="2021-09-13T04:00:07.353" v="36" actId="2711"/>
          <ac:picMkLst>
            <pc:docMk/>
            <pc:sldMasterMk cId="3665276831" sldId="2147483660"/>
            <ac:picMk id="9" creationId="{4B60D8CD-4958-4405-BBF7-6B140A1EEF8C}"/>
          </ac:picMkLst>
        </pc:picChg>
      </pc:sldMasterChg>
    </pc:docChg>
  </pc:docChgLst>
  <pc:docChgLst>
    <pc:chgData name="Zhezhu Wen" userId="3bac1273-81c8-41ff-8130-25dd73f54833" providerId="ADAL" clId="{B3262A1D-ECD9-44EB-B88C-157B3CCF1B3A}"/>
    <pc:docChg chg="undo redo custSel addSld delSld modSld">
      <pc:chgData name="Zhezhu Wen" userId="3bac1273-81c8-41ff-8130-25dd73f54833" providerId="ADAL" clId="{B3262A1D-ECD9-44EB-B88C-157B3CCF1B3A}" dt="2021-09-20T11:01:30.302" v="1863" actId="1076"/>
      <pc:docMkLst>
        <pc:docMk/>
      </pc:docMkLst>
      <pc:sldChg chg="modSp mod">
        <pc:chgData name="Zhezhu Wen" userId="3bac1273-81c8-41ff-8130-25dd73f54833" providerId="ADAL" clId="{B3262A1D-ECD9-44EB-B88C-157B3CCF1B3A}" dt="2021-09-19T03:32:57.783" v="80" actId="20577"/>
        <pc:sldMkLst>
          <pc:docMk/>
          <pc:sldMk cId="1659997056" sldId="256"/>
        </pc:sldMkLst>
        <pc:spChg chg="mod">
          <ac:chgData name="Zhezhu Wen" userId="3bac1273-81c8-41ff-8130-25dd73f54833" providerId="ADAL" clId="{B3262A1D-ECD9-44EB-B88C-157B3CCF1B3A}" dt="2021-09-19T03:32:57.783" v="80" actId="20577"/>
          <ac:spMkLst>
            <pc:docMk/>
            <pc:sldMk cId="1659997056" sldId="256"/>
            <ac:spMk id="2" creationId="{37A4A755-248E-4788-9963-D35AD0ED5BEE}"/>
          </ac:spMkLst>
        </pc:spChg>
      </pc:sldChg>
      <pc:sldChg chg="modSp mod">
        <pc:chgData name="Zhezhu Wen" userId="3bac1273-81c8-41ff-8130-25dd73f54833" providerId="ADAL" clId="{B3262A1D-ECD9-44EB-B88C-157B3CCF1B3A}" dt="2021-09-20T04:44:04.801" v="605" actId="20577"/>
        <pc:sldMkLst>
          <pc:docMk/>
          <pc:sldMk cId="684450685" sldId="257"/>
        </pc:sldMkLst>
        <pc:spChg chg="mod">
          <ac:chgData name="Zhezhu Wen" userId="3bac1273-81c8-41ff-8130-25dd73f54833" providerId="ADAL" clId="{B3262A1D-ECD9-44EB-B88C-157B3CCF1B3A}" dt="2021-09-20T04:44:04.801" v="605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2369983696" sldId="258"/>
        </pc:sldMkLst>
      </pc:sldChg>
      <pc:sldChg chg="addSp delSp modSp new mod chgLayout">
        <pc:chgData name="Zhezhu Wen" userId="3bac1273-81c8-41ff-8130-25dd73f54833" providerId="ADAL" clId="{B3262A1D-ECD9-44EB-B88C-157B3CCF1B3A}" dt="2021-09-19T03:33:35.513" v="133" actId="20577"/>
        <pc:sldMkLst>
          <pc:docMk/>
          <pc:sldMk cId="2740771349" sldId="258"/>
        </pc:sldMkLst>
        <pc:spChg chg="del">
          <ac:chgData name="Zhezhu Wen" userId="3bac1273-81c8-41ff-8130-25dd73f54833" providerId="ADAL" clId="{B3262A1D-ECD9-44EB-B88C-157B3CCF1B3A}" dt="2021-09-19T03:33:16.920" v="83" actId="478"/>
          <ac:spMkLst>
            <pc:docMk/>
            <pc:sldMk cId="2740771349" sldId="258"/>
            <ac:spMk id="2" creationId="{6DF56906-A377-4153-944A-A9C5C309166D}"/>
          </ac:spMkLst>
        </pc:spChg>
        <pc:spChg chg="del">
          <ac:chgData name="Zhezhu Wen" userId="3bac1273-81c8-41ff-8130-25dd73f54833" providerId="ADAL" clId="{B3262A1D-ECD9-44EB-B88C-157B3CCF1B3A}" dt="2021-09-19T03:33:16.920" v="83" actId="478"/>
          <ac:spMkLst>
            <pc:docMk/>
            <pc:sldMk cId="2740771349" sldId="258"/>
            <ac:spMk id="3" creationId="{3DAEF675-4F67-4B1E-B39B-D921DF56464C}"/>
          </ac:spMkLst>
        </pc:spChg>
        <pc:spChg chg="add mod">
          <ac:chgData name="Zhezhu Wen" userId="3bac1273-81c8-41ff-8130-25dd73f54833" providerId="ADAL" clId="{B3262A1D-ECD9-44EB-B88C-157B3CCF1B3A}" dt="2021-09-19T03:33:26.741" v="90" actId="20577"/>
          <ac:spMkLst>
            <pc:docMk/>
            <pc:sldMk cId="2740771349" sldId="258"/>
            <ac:spMk id="4" creationId="{EA464662-644D-473D-8633-1A6A90BF45EE}"/>
          </ac:spMkLst>
        </pc:spChg>
        <pc:spChg chg="add mod">
          <ac:chgData name="Zhezhu Wen" userId="3bac1273-81c8-41ff-8130-25dd73f54833" providerId="ADAL" clId="{B3262A1D-ECD9-44EB-B88C-157B3CCF1B3A}" dt="2021-09-19T03:33:35.513" v="133" actId="20577"/>
          <ac:spMkLst>
            <pc:docMk/>
            <pc:sldMk cId="2740771349" sldId="258"/>
            <ac:spMk id="5" creationId="{116FC3D1-0BFD-46C8-ACFC-8AF4181342AD}"/>
          </ac:spMkLst>
        </pc:spChg>
      </pc:sldChg>
      <pc:sldChg chg="addSp delSp modSp new mod">
        <pc:chgData name="Zhezhu Wen" userId="3bac1273-81c8-41ff-8130-25dd73f54833" providerId="ADAL" clId="{B3262A1D-ECD9-44EB-B88C-157B3CCF1B3A}" dt="2021-09-20T04:39:20.533" v="558" actId="1076"/>
        <pc:sldMkLst>
          <pc:docMk/>
          <pc:sldMk cId="3191775601" sldId="259"/>
        </pc:sldMkLst>
        <pc:spChg chg="mod">
          <ac:chgData name="Zhezhu Wen" userId="3bac1273-81c8-41ff-8130-25dd73f54833" providerId="ADAL" clId="{B3262A1D-ECD9-44EB-B88C-157B3CCF1B3A}" dt="2021-09-20T04:36:48.746" v="434" actId="20577"/>
          <ac:spMkLst>
            <pc:docMk/>
            <pc:sldMk cId="3191775601" sldId="259"/>
            <ac:spMk id="2" creationId="{BC3CF532-721A-4EBC-80AD-A1AA7E2DEE7F}"/>
          </ac:spMkLst>
        </pc:spChg>
        <pc:spChg chg="del">
          <ac:chgData name="Zhezhu Wen" userId="3bac1273-81c8-41ff-8130-25dd73f54833" providerId="ADAL" clId="{B3262A1D-ECD9-44EB-B88C-157B3CCF1B3A}" dt="2021-09-20T04:37:12.562" v="435" actId="1032"/>
          <ac:spMkLst>
            <pc:docMk/>
            <pc:sldMk cId="3191775601" sldId="259"/>
            <ac:spMk id="3" creationId="{5AA18DAD-70F3-4B45-A8D1-8A596219D661}"/>
          </ac:spMkLst>
        </pc:spChg>
        <pc:graphicFrameChg chg="add mod modGraphic">
          <ac:chgData name="Zhezhu Wen" userId="3bac1273-81c8-41ff-8130-25dd73f54833" providerId="ADAL" clId="{B3262A1D-ECD9-44EB-B88C-157B3CCF1B3A}" dt="2021-09-20T04:39:20.533" v="558" actId="1076"/>
          <ac:graphicFrameMkLst>
            <pc:docMk/>
            <pc:sldMk cId="3191775601" sldId="259"/>
            <ac:graphicFrameMk id="4" creationId="{510DCD5B-0589-4C91-9702-9126B336BCC2}"/>
          </ac:graphicFrameMkLst>
        </pc:graphicFrame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395386740" sldId="259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954921918" sldId="260"/>
        </pc:sldMkLst>
      </pc:sldChg>
      <pc:sldChg chg="addSp delSp modSp new mod">
        <pc:chgData name="Zhezhu Wen" userId="3bac1273-81c8-41ff-8130-25dd73f54833" providerId="ADAL" clId="{B3262A1D-ECD9-44EB-B88C-157B3CCF1B3A}" dt="2021-09-20T04:40:51.143" v="565" actId="14734"/>
        <pc:sldMkLst>
          <pc:docMk/>
          <pc:sldMk cId="3906267341" sldId="260"/>
        </pc:sldMkLst>
        <pc:spChg chg="add del">
          <ac:chgData name="Zhezhu Wen" userId="3bac1273-81c8-41ff-8130-25dd73f54833" providerId="ADAL" clId="{B3262A1D-ECD9-44EB-B88C-157B3CCF1B3A}" dt="2021-09-20T04:40:38.798" v="562" actId="3680"/>
          <ac:spMkLst>
            <pc:docMk/>
            <pc:sldMk cId="3906267341" sldId="260"/>
            <ac:spMk id="3" creationId="{6CFDE338-4942-4698-8DDB-732B456120CE}"/>
          </ac:spMkLst>
        </pc:spChg>
        <pc:graphicFrameChg chg="add del mod">
          <ac:chgData name="Zhezhu Wen" userId="3bac1273-81c8-41ff-8130-25dd73f54833" providerId="ADAL" clId="{B3262A1D-ECD9-44EB-B88C-157B3CCF1B3A}" dt="2021-09-20T04:40:23.493" v="561"/>
          <ac:graphicFrameMkLst>
            <pc:docMk/>
            <pc:sldMk cId="3906267341" sldId="260"/>
            <ac:graphicFrameMk id="4" creationId="{A0DCBBB4-D521-4295-8DC0-397AB5107ECB}"/>
          </ac:graphicFrameMkLst>
        </pc:graphicFrameChg>
        <pc:graphicFrameChg chg="add mod ord modGraphic">
          <ac:chgData name="Zhezhu Wen" userId="3bac1273-81c8-41ff-8130-25dd73f54833" providerId="ADAL" clId="{B3262A1D-ECD9-44EB-B88C-157B3CCF1B3A}" dt="2021-09-20T04:40:51.143" v="565" actId="14734"/>
          <ac:graphicFrameMkLst>
            <pc:docMk/>
            <pc:sldMk cId="3906267341" sldId="260"/>
            <ac:graphicFrameMk id="5" creationId="{A461D859-3F52-4EA8-8B24-B8C452770396}"/>
          </ac:graphicFrameMkLst>
        </pc:graphicFrame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689568813" sldId="261"/>
        </pc:sldMkLst>
      </pc:sldChg>
      <pc:sldChg chg="modSp add mod">
        <pc:chgData name="Zhezhu Wen" userId="3bac1273-81c8-41ff-8130-25dd73f54833" providerId="ADAL" clId="{B3262A1D-ECD9-44EB-B88C-157B3CCF1B3A}" dt="2021-09-20T04:41:19.238" v="571" actId="2711"/>
        <pc:sldMkLst>
          <pc:docMk/>
          <pc:sldMk cId="971062901" sldId="261"/>
        </pc:sldMkLst>
        <pc:graphicFrameChg chg="mod modGraphic">
          <ac:chgData name="Zhezhu Wen" userId="3bac1273-81c8-41ff-8130-25dd73f54833" providerId="ADAL" clId="{B3262A1D-ECD9-44EB-B88C-157B3CCF1B3A}" dt="2021-09-20T04:41:19.238" v="571" actId="2711"/>
          <ac:graphicFrameMkLst>
            <pc:docMk/>
            <pc:sldMk cId="971062901" sldId="261"/>
            <ac:graphicFrameMk id="5" creationId="{A461D859-3F52-4EA8-8B24-B8C452770396}"/>
          </ac:graphicFrameMkLst>
        </pc:graphicFrameChg>
      </pc:sldChg>
      <pc:sldChg chg="modSp add mod">
        <pc:chgData name="Zhezhu Wen" userId="3bac1273-81c8-41ff-8130-25dd73f54833" providerId="ADAL" clId="{B3262A1D-ECD9-44EB-B88C-157B3CCF1B3A}" dt="2021-09-20T04:41:37.350" v="575" actId="2711"/>
        <pc:sldMkLst>
          <pc:docMk/>
          <pc:sldMk cId="376917837" sldId="262"/>
        </pc:sldMkLst>
        <pc:graphicFrameChg chg="mod modGraphic">
          <ac:chgData name="Zhezhu Wen" userId="3bac1273-81c8-41ff-8130-25dd73f54833" providerId="ADAL" clId="{B3262A1D-ECD9-44EB-B88C-157B3CCF1B3A}" dt="2021-09-20T04:41:37.350" v="575" actId="2711"/>
          <ac:graphicFrameMkLst>
            <pc:docMk/>
            <pc:sldMk cId="376917837" sldId="262"/>
            <ac:graphicFrameMk id="5" creationId="{A461D859-3F52-4EA8-8B24-B8C452770396}"/>
          </ac:graphicFrameMkLst>
        </pc:graphicFrame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4109263155" sldId="262"/>
        </pc:sldMkLst>
      </pc:sldChg>
      <pc:sldChg chg="modSp new mod">
        <pc:chgData name="Zhezhu Wen" userId="3bac1273-81c8-41ff-8130-25dd73f54833" providerId="ADAL" clId="{B3262A1D-ECD9-44EB-B88C-157B3CCF1B3A}" dt="2021-09-20T04:44:43.525" v="623" actId="20577"/>
        <pc:sldMkLst>
          <pc:docMk/>
          <pc:sldMk cId="1926927840" sldId="263"/>
        </pc:sldMkLst>
        <pc:spChg chg="mod">
          <ac:chgData name="Zhezhu Wen" userId="3bac1273-81c8-41ff-8130-25dd73f54833" providerId="ADAL" clId="{B3262A1D-ECD9-44EB-B88C-157B3CCF1B3A}" dt="2021-09-20T04:41:59.199" v="588" actId="6549"/>
          <ac:spMkLst>
            <pc:docMk/>
            <pc:sldMk cId="1926927840" sldId="263"/>
            <ac:spMk id="2" creationId="{46798ADE-4339-4CC4-B453-9C0A8DE6DBF5}"/>
          </ac:spMkLst>
        </pc:spChg>
        <pc:spChg chg="mod">
          <ac:chgData name="Zhezhu Wen" userId="3bac1273-81c8-41ff-8130-25dd73f54833" providerId="ADAL" clId="{B3262A1D-ECD9-44EB-B88C-157B3CCF1B3A}" dt="2021-09-20T04:44:43.525" v="623" actId="20577"/>
          <ac:spMkLst>
            <pc:docMk/>
            <pc:sldMk cId="1926927840" sldId="263"/>
            <ac:spMk id="3" creationId="{32401BF0-8387-464F-8136-B761AFC7AA3D}"/>
          </ac:spMkLst>
        </pc:sp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829963534" sldId="263"/>
        </pc:sldMkLst>
      </pc:sldChg>
      <pc:sldChg chg="addSp delSp modSp new mod">
        <pc:chgData name="Zhezhu Wen" userId="3bac1273-81c8-41ff-8130-25dd73f54833" providerId="ADAL" clId="{B3262A1D-ECD9-44EB-B88C-157B3CCF1B3A}" dt="2021-09-20T04:47:59.404" v="670" actId="478"/>
        <pc:sldMkLst>
          <pc:docMk/>
          <pc:sldMk cId="3031432969" sldId="264"/>
        </pc:sldMkLst>
        <pc:spChg chg="mod">
          <ac:chgData name="Zhezhu Wen" userId="3bac1273-81c8-41ff-8130-25dd73f54833" providerId="ADAL" clId="{B3262A1D-ECD9-44EB-B88C-157B3CCF1B3A}" dt="2021-09-20T04:45:24.901" v="653" actId="20577"/>
          <ac:spMkLst>
            <pc:docMk/>
            <pc:sldMk cId="3031432969" sldId="264"/>
            <ac:spMk id="2" creationId="{9BDBEF9F-78ED-4758-9BF6-CB0CDE826B2D}"/>
          </ac:spMkLst>
        </pc:spChg>
        <pc:spChg chg="mod">
          <ac:chgData name="Zhezhu Wen" userId="3bac1273-81c8-41ff-8130-25dd73f54833" providerId="ADAL" clId="{B3262A1D-ECD9-44EB-B88C-157B3CCF1B3A}" dt="2021-09-20T04:47:13.777" v="666" actId="27636"/>
          <ac:spMkLst>
            <pc:docMk/>
            <pc:sldMk cId="3031432969" sldId="264"/>
            <ac:spMk id="3" creationId="{01B38B80-7788-4112-8002-94CECBF585AF}"/>
          </ac:spMkLst>
        </pc:spChg>
        <pc:picChg chg="add del mod ord">
          <ac:chgData name="Zhezhu Wen" userId="3bac1273-81c8-41ff-8130-25dd73f54833" providerId="ADAL" clId="{B3262A1D-ECD9-44EB-B88C-157B3CCF1B3A}" dt="2021-09-20T04:47:59.404" v="670" actId="478"/>
          <ac:picMkLst>
            <pc:docMk/>
            <pc:sldMk cId="3031432969" sldId="264"/>
            <ac:picMk id="4" creationId="{21C7D6B9-8B6D-4528-80DB-897E5D10C472}"/>
          </ac:picMkLst>
        </pc:pic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241052680" sldId="264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72398651" sldId="265"/>
        </pc:sldMkLst>
      </pc:sldChg>
      <pc:sldChg chg="modSp new mod">
        <pc:chgData name="Zhezhu Wen" userId="3bac1273-81c8-41ff-8130-25dd73f54833" providerId="ADAL" clId="{B3262A1D-ECD9-44EB-B88C-157B3CCF1B3A}" dt="2021-09-20T04:49:51.052" v="698" actId="20577"/>
        <pc:sldMkLst>
          <pc:docMk/>
          <pc:sldMk cId="2581795370" sldId="265"/>
        </pc:sldMkLst>
        <pc:spChg chg="mod">
          <ac:chgData name="Zhezhu Wen" userId="3bac1273-81c8-41ff-8130-25dd73f54833" providerId="ADAL" clId="{B3262A1D-ECD9-44EB-B88C-157B3CCF1B3A}" dt="2021-09-20T04:49:05.471" v="693" actId="20577"/>
          <ac:spMkLst>
            <pc:docMk/>
            <pc:sldMk cId="2581795370" sldId="265"/>
            <ac:spMk id="2" creationId="{166931E9-37D2-4E48-BADB-BAABA57E4C8C}"/>
          </ac:spMkLst>
        </pc:spChg>
        <pc:spChg chg="mod">
          <ac:chgData name="Zhezhu Wen" userId="3bac1273-81c8-41ff-8130-25dd73f54833" providerId="ADAL" clId="{B3262A1D-ECD9-44EB-B88C-157B3CCF1B3A}" dt="2021-09-20T04:49:51.052" v="698" actId="20577"/>
          <ac:spMkLst>
            <pc:docMk/>
            <pc:sldMk cId="2581795370" sldId="265"/>
            <ac:spMk id="3" creationId="{99EDCF66-78AF-4552-9DC1-0A805A086F29}"/>
          </ac:spMkLst>
        </pc:sp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351890451" sldId="266"/>
        </pc:sldMkLst>
      </pc:sldChg>
      <pc:sldChg chg="modSp new mod">
        <pc:chgData name="Zhezhu Wen" userId="3bac1273-81c8-41ff-8130-25dd73f54833" providerId="ADAL" clId="{B3262A1D-ECD9-44EB-B88C-157B3CCF1B3A}" dt="2021-09-20T04:50:30.674" v="705" actId="15"/>
        <pc:sldMkLst>
          <pc:docMk/>
          <pc:sldMk cId="3448611625" sldId="266"/>
        </pc:sldMkLst>
        <pc:spChg chg="mod">
          <ac:chgData name="Zhezhu Wen" userId="3bac1273-81c8-41ff-8130-25dd73f54833" providerId="ADAL" clId="{B3262A1D-ECD9-44EB-B88C-157B3CCF1B3A}" dt="2021-09-20T04:50:23.657" v="703" actId="6549"/>
          <ac:spMkLst>
            <pc:docMk/>
            <pc:sldMk cId="3448611625" sldId="266"/>
            <ac:spMk id="2" creationId="{D7915386-CBE4-400A-B97D-D70126D7987E}"/>
          </ac:spMkLst>
        </pc:spChg>
        <pc:spChg chg="mod">
          <ac:chgData name="Zhezhu Wen" userId="3bac1273-81c8-41ff-8130-25dd73f54833" providerId="ADAL" clId="{B3262A1D-ECD9-44EB-B88C-157B3CCF1B3A}" dt="2021-09-20T04:50:30.674" v="705" actId="15"/>
          <ac:spMkLst>
            <pc:docMk/>
            <pc:sldMk cId="3448611625" sldId="266"/>
            <ac:spMk id="3" creationId="{56CB5119-6C16-4080-BEC3-F1D9DBED804F}"/>
          </ac:spMkLst>
        </pc:spChg>
      </pc:sldChg>
      <pc:sldChg chg="addSp delSp modSp new mod">
        <pc:chgData name="Zhezhu Wen" userId="3bac1273-81c8-41ff-8130-25dd73f54833" providerId="ADAL" clId="{B3262A1D-ECD9-44EB-B88C-157B3CCF1B3A}" dt="2021-09-20T04:57:15.522" v="908" actId="1076"/>
        <pc:sldMkLst>
          <pc:docMk/>
          <pc:sldMk cId="1453756119" sldId="267"/>
        </pc:sldMkLst>
        <pc:spChg chg="mod">
          <ac:chgData name="Zhezhu Wen" userId="3bac1273-81c8-41ff-8130-25dd73f54833" providerId="ADAL" clId="{B3262A1D-ECD9-44EB-B88C-157B3CCF1B3A}" dt="2021-09-20T04:52:21.854" v="780" actId="20577"/>
          <ac:spMkLst>
            <pc:docMk/>
            <pc:sldMk cId="1453756119" sldId="267"/>
            <ac:spMk id="2" creationId="{52BA169C-F27D-4CE7-8A36-42F40E2E0666}"/>
          </ac:spMkLst>
        </pc:spChg>
        <pc:spChg chg="add del">
          <ac:chgData name="Zhezhu Wen" userId="3bac1273-81c8-41ff-8130-25dd73f54833" providerId="ADAL" clId="{B3262A1D-ECD9-44EB-B88C-157B3CCF1B3A}" dt="2021-09-20T04:52:45.133" v="783" actId="3680"/>
          <ac:spMkLst>
            <pc:docMk/>
            <pc:sldMk cId="1453756119" sldId="267"/>
            <ac:spMk id="3" creationId="{083EC412-942D-4FBD-BFC3-507C535D5E7C}"/>
          </ac:spMkLst>
        </pc:spChg>
        <pc:spChg chg="add mod">
          <ac:chgData name="Zhezhu Wen" userId="3bac1273-81c8-41ff-8130-25dd73f54833" providerId="ADAL" clId="{B3262A1D-ECD9-44EB-B88C-157B3CCF1B3A}" dt="2021-09-20T04:57:15.522" v="908" actId="1076"/>
          <ac:spMkLst>
            <pc:docMk/>
            <pc:sldMk cId="1453756119" sldId="267"/>
            <ac:spMk id="7" creationId="{17F229D9-E8EA-4F52-9FEA-E7DA79DC67C8}"/>
          </ac:spMkLst>
        </pc:spChg>
        <pc:graphicFrameChg chg="add del mod">
          <ac:chgData name="Zhezhu Wen" userId="3bac1273-81c8-41ff-8130-25dd73f54833" providerId="ADAL" clId="{B3262A1D-ECD9-44EB-B88C-157B3CCF1B3A}" dt="2021-09-20T04:52:39.273" v="782"/>
          <ac:graphicFrameMkLst>
            <pc:docMk/>
            <pc:sldMk cId="1453756119" sldId="267"/>
            <ac:graphicFrameMk id="4" creationId="{1FB8A6A7-18C5-4BC9-9CA8-73CACD24E1BB}"/>
          </ac:graphicFrameMkLst>
        </pc:graphicFrameChg>
        <pc:graphicFrameChg chg="add mod ord modGraphic">
          <ac:chgData name="Zhezhu Wen" userId="3bac1273-81c8-41ff-8130-25dd73f54833" providerId="ADAL" clId="{B3262A1D-ECD9-44EB-B88C-157B3CCF1B3A}" dt="2021-09-20T04:57:00.857" v="907" actId="14734"/>
          <ac:graphicFrameMkLst>
            <pc:docMk/>
            <pc:sldMk cId="1453756119" sldId="267"/>
            <ac:graphicFrameMk id="5" creationId="{F4C273F8-9DE5-4C22-B3F5-12BDF0E8DD4E}"/>
          </ac:graphicFrameMkLst>
        </pc:graphicFrame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517455390" sldId="267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255888697" sldId="268"/>
        </pc:sldMkLst>
      </pc:sldChg>
      <pc:sldChg chg="addSp modSp new mod">
        <pc:chgData name="Zhezhu Wen" userId="3bac1273-81c8-41ff-8130-25dd73f54833" providerId="ADAL" clId="{B3262A1D-ECD9-44EB-B88C-157B3CCF1B3A}" dt="2021-09-20T10:38:19.064" v="1061" actId="20577"/>
        <pc:sldMkLst>
          <pc:docMk/>
          <pc:sldMk cId="2146610819" sldId="268"/>
        </pc:sldMkLst>
        <pc:spChg chg="mod">
          <ac:chgData name="Zhezhu Wen" userId="3bac1273-81c8-41ff-8130-25dd73f54833" providerId="ADAL" clId="{B3262A1D-ECD9-44EB-B88C-157B3CCF1B3A}" dt="2021-09-20T09:47:18.149" v="923" actId="20577"/>
          <ac:spMkLst>
            <pc:docMk/>
            <pc:sldMk cId="2146610819" sldId="268"/>
            <ac:spMk id="2" creationId="{4BA7A94C-8A16-4288-90FF-931CA473812E}"/>
          </ac:spMkLst>
        </pc:spChg>
        <pc:spChg chg="mod">
          <ac:chgData name="Zhezhu Wen" userId="3bac1273-81c8-41ff-8130-25dd73f54833" providerId="ADAL" clId="{B3262A1D-ECD9-44EB-B88C-157B3CCF1B3A}" dt="2021-09-20T10:38:19.064" v="1061" actId="20577"/>
          <ac:spMkLst>
            <pc:docMk/>
            <pc:sldMk cId="2146610819" sldId="268"/>
            <ac:spMk id="3" creationId="{F344C3E9-2326-4806-A8CF-E69CF649A56B}"/>
          </ac:spMkLst>
        </pc:spChg>
        <pc:picChg chg="add mod">
          <ac:chgData name="Zhezhu Wen" userId="3bac1273-81c8-41ff-8130-25dd73f54833" providerId="ADAL" clId="{B3262A1D-ECD9-44EB-B88C-157B3CCF1B3A}" dt="2021-09-20T09:48:28.425" v="985" actId="1076"/>
          <ac:picMkLst>
            <pc:docMk/>
            <pc:sldMk cId="2146610819" sldId="268"/>
            <ac:picMk id="4" creationId="{46AAFE75-8A98-4E32-BD40-A919B912440B}"/>
          </ac:picMkLst>
        </pc:picChg>
      </pc:sldChg>
      <pc:sldChg chg="addSp delSp modSp new mod">
        <pc:chgData name="Zhezhu Wen" userId="3bac1273-81c8-41ff-8130-25dd73f54833" providerId="ADAL" clId="{B3262A1D-ECD9-44EB-B88C-157B3CCF1B3A}" dt="2021-09-20T10:47:43.132" v="1561" actId="14100"/>
        <pc:sldMkLst>
          <pc:docMk/>
          <pc:sldMk cId="2774177548" sldId="269"/>
        </pc:sldMkLst>
        <pc:spChg chg="mod">
          <ac:chgData name="Zhezhu Wen" userId="3bac1273-81c8-41ff-8130-25dd73f54833" providerId="ADAL" clId="{B3262A1D-ECD9-44EB-B88C-157B3CCF1B3A}" dt="2021-09-20T10:38:01.945" v="1027" actId="20577"/>
          <ac:spMkLst>
            <pc:docMk/>
            <pc:sldMk cId="2774177548" sldId="269"/>
            <ac:spMk id="2" creationId="{51450174-5E2B-4262-864B-000C4715D85E}"/>
          </ac:spMkLst>
        </pc:spChg>
        <pc:spChg chg="del">
          <ac:chgData name="Zhezhu Wen" userId="3bac1273-81c8-41ff-8130-25dd73f54833" providerId="ADAL" clId="{B3262A1D-ECD9-44EB-B88C-157B3CCF1B3A}" dt="2021-09-20T10:38:58.188" v="1062" actId="1032"/>
          <ac:spMkLst>
            <pc:docMk/>
            <pc:sldMk cId="2774177548" sldId="269"/>
            <ac:spMk id="3" creationId="{415EE736-8A5E-4556-80A9-DDB3099227A5}"/>
          </ac:spMkLst>
        </pc:spChg>
        <pc:spChg chg="add mod">
          <ac:chgData name="Zhezhu Wen" userId="3bac1273-81c8-41ff-8130-25dd73f54833" providerId="ADAL" clId="{B3262A1D-ECD9-44EB-B88C-157B3CCF1B3A}" dt="2021-09-20T10:47:43.132" v="1561" actId="14100"/>
          <ac:spMkLst>
            <pc:docMk/>
            <pc:sldMk cId="2774177548" sldId="269"/>
            <ac:spMk id="5" creationId="{C20D9772-D4F7-4BDF-AB23-05383801145D}"/>
          </ac:spMkLst>
        </pc:spChg>
        <pc:spChg chg="add mod">
          <ac:chgData name="Zhezhu Wen" userId="3bac1273-81c8-41ff-8130-25dd73f54833" providerId="ADAL" clId="{B3262A1D-ECD9-44EB-B88C-157B3CCF1B3A}" dt="2021-09-20T10:47:36.585" v="1559" actId="1076"/>
          <ac:spMkLst>
            <pc:docMk/>
            <pc:sldMk cId="2774177548" sldId="269"/>
            <ac:spMk id="6" creationId="{40ECF05D-9C41-450E-89CD-82747E447F68}"/>
          </ac:spMkLst>
        </pc:spChg>
        <pc:spChg chg="add mod">
          <ac:chgData name="Zhezhu Wen" userId="3bac1273-81c8-41ff-8130-25dd73f54833" providerId="ADAL" clId="{B3262A1D-ECD9-44EB-B88C-157B3CCF1B3A}" dt="2021-09-20T10:47:23.579" v="1558" actId="14100"/>
          <ac:spMkLst>
            <pc:docMk/>
            <pc:sldMk cId="2774177548" sldId="269"/>
            <ac:spMk id="7" creationId="{7E8C02B6-623C-4B56-A6A4-E0F9A2971405}"/>
          </ac:spMkLst>
        </pc:spChg>
        <pc:graphicFrameChg chg="add mod modGraphic">
          <ac:chgData name="Zhezhu Wen" userId="3bac1273-81c8-41ff-8130-25dd73f54833" providerId="ADAL" clId="{B3262A1D-ECD9-44EB-B88C-157B3CCF1B3A}" dt="2021-09-20T10:47:07.393" v="1555" actId="20577"/>
          <ac:graphicFrameMkLst>
            <pc:docMk/>
            <pc:sldMk cId="2774177548" sldId="269"/>
            <ac:graphicFrameMk id="4" creationId="{3E2BAAF3-5154-4647-A345-F66090A837E4}"/>
          </ac:graphicFrameMkLst>
        </pc:graphicFrame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822618801" sldId="269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2847411195" sldId="270"/>
        </pc:sldMkLst>
      </pc:sldChg>
      <pc:sldChg chg="addSp delSp modSp new mod">
        <pc:chgData name="Zhezhu Wen" userId="3bac1273-81c8-41ff-8130-25dd73f54833" providerId="ADAL" clId="{B3262A1D-ECD9-44EB-B88C-157B3CCF1B3A}" dt="2021-09-20T10:46:22.665" v="1511" actId="20577"/>
        <pc:sldMkLst>
          <pc:docMk/>
          <pc:sldMk cId="3534992524" sldId="270"/>
        </pc:sldMkLst>
        <pc:spChg chg="mod">
          <ac:chgData name="Zhezhu Wen" userId="3bac1273-81c8-41ff-8130-25dd73f54833" providerId="ADAL" clId="{B3262A1D-ECD9-44EB-B88C-157B3CCF1B3A}" dt="2021-09-20T10:46:22.665" v="1511" actId="20577"/>
          <ac:spMkLst>
            <pc:docMk/>
            <pc:sldMk cId="3534992524" sldId="270"/>
            <ac:spMk id="2" creationId="{9001EE6A-BF31-4CB8-935A-1F94DD0BB33C}"/>
          </ac:spMkLst>
        </pc:spChg>
        <pc:spChg chg="del">
          <ac:chgData name="Zhezhu Wen" userId="3bac1273-81c8-41ff-8130-25dd73f54833" providerId="ADAL" clId="{B3262A1D-ECD9-44EB-B88C-157B3CCF1B3A}" dt="2021-09-20T10:46:00.530" v="1481"/>
          <ac:spMkLst>
            <pc:docMk/>
            <pc:sldMk cId="3534992524" sldId="270"/>
            <ac:spMk id="3" creationId="{79A34A25-D1A2-48F5-95D1-23317E556FD4}"/>
          </ac:spMkLst>
        </pc:spChg>
        <pc:picChg chg="add mod">
          <ac:chgData name="Zhezhu Wen" userId="3bac1273-81c8-41ff-8130-25dd73f54833" providerId="ADAL" clId="{B3262A1D-ECD9-44EB-B88C-157B3CCF1B3A}" dt="2021-09-20T10:46:11.030" v="1484" actId="1076"/>
          <ac:picMkLst>
            <pc:docMk/>
            <pc:sldMk cId="3534992524" sldId="270"/>
            <ac:picMk id="4" creationId="{1C06D389-3E0F-4A32-853D-F89F41DCABCE}"/>
          </ac:picMkLst>
        </pc:picChg>
      </pc:sldChg>
      <pc:sldChg chg="modSp new mod">
        <pc:chgData name="Zhezhu Wen" userId="3bac1273-81c8-41ff-8130-25dd73f54833" providerId="ADAL" clId="{B3262A1D-ECD9-44EB-B88C-157B3CCF1B3A}" dt="2021-09-20T10:46:51.241" v="1537" actId="20577"/>
        <pc:sldMkLst>
          <pc:docMk/>
          <pc:sldMk cId="1105861837" sldId="271"/>
        </pc:sldMkLst>
        <pc:spChg chg="mod">
          <ac:chgData name="Zhezhu Wen" userId="3bac1273-81c8-41ff-8130-25dd73f54833" providerId="ADAL" clId="{B3262A1D-ECD9-44EB-B88C-157B3CCF1B3A}" dt="2021-09-20T10:46:35.581" v="1532" actId="20577"/>
          <ac:spMkLst>
            <pc:docMk/>
            <pc:sldMk cId="1105861837" sldId="271"/>
            <ac:spMk id="2" creationId="{99DF461B-274D-4404-B633-4E06606B68C9}"/>
          </ac:spMkLst>
        </pc:spChg>
        <pc:spChg chg="mod">
          <ac:chgData name="Zhezhu Wen" userId="3bac1273-81c8-41ff-8130-25dd73f54833" providerId="ADAL" clId="{B3262A1D-ECD9-44EB-B88C-157B3CCF1B3A}" dt="2021-09-20T10:46:51.241" v="1537" actId="20577"/>
          <ac:spMkLst>
            <pc:docMk/>
            <pc:sldMk cId="1105861837" sldId="271"/>
            <ac:spMk id="3" creationId="{C9A2F188-7862-4953-9604-E4D9729D9768}"/>
          </ac:spMkLst>
        </pc:sp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233593887" sldId="271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677049215" sldId="272"/>
        </pc:sldMkLst>
      </pc:sldChg>
      <pc:sldChg chg="addSp delSp modSp new mod">
        <pc:chgData name="Zhezhu Wen" userId="3bac1273-81c8-41ff-8130-25dd73f54833" providerId="ADAL" clId="{B3262A1D-ECD9-44EB-B88C-157B3CCF1B3A}" dt="2021-09-20T10:51:52.191" v="1780" actId="1076"/>
        <pc:sldMkLst>
          <pc:docMk/>
          <pc:sldMk cId="3477791298" sldId="272"/>
        </pc:sldMkLst>
        <pc:spChg chg="mod">
          <ac:chgData name="Zhezhu Wen" userId="3bac1273-81c8-41ff-8130-25dd73f54833" providerId="ADAL" clId="{B3262A1D-ECD9-44EB-B88C-157B3CCF1B3A}" dt="2021-09-20T10:49:21.858" v="1598" actId="20577"/>
          <ac:spMkLst>
            <pc:docMk/>
            <pc:sldMk cId="3477791298" sldId="272"/>
            <ac:spMk id="2" creationId="{02E75A0E-2B8A-4C4E-948E-6E740F063482}"/>
          </ac:spMkLst>
        </pc:spChg>
        <pc:spChg chg="del">
          <ac:chgData name="Zhezhu Wen" userId="3bac1273-81c8-41ff-8130-25dd73f54833" providerId="ADAL" clId="{B3262A1D-ECD9-44EB-B88C-157B3CCF1B3A}" dt="2021-09-20T10:49:42.207" v="1599"/>
          <ac:spMkLst>
            <pc:docMk/>
            <pc:sldMk cId="3477791298" sldId="272"/>
            <ac:spMk id="3" creationId="{981FE339-9E98-4CDB-A935-AF53D59AEA30}"/>
          </ac:spMkLst>
        </pc:spChg>
        <pc:spChg chg="add mod">
          <ac:chgData name="Zhezhu Wen" userId="3bac1273-81c8-41ff-8130-25dd73f54833" providerId="ADAL" clId="{B3262A1D-ECD9-44EB-B88C-157B3CCF1B3A}" dt="2021-09-20T10:51:02.461" v="1695" actId="1076"/>
          <ac:spMkLst>
            <pc:docMk/>
            <pc:sldMk cId="3477791298" sldId="272"/>
            <ac:spMk id="6" creationId="{AD381EC7-C75F-41EA-99F9-86A93B4BA168}"/>
          </ac:spMkLst>
        </pc:spChg>
        <pc:spChg chg="add mod">
          <ac:chgData name="Zhezhu Wen" userId="3bac1273-81c8-41ff-8130-25dd73f54833" providerId="ADAL" clId="{B3262A1D-ECD9-44EB-B88C-157B3CCF1B3A}" dt="2021-09-20T10:51:50.388" v="1779" actId="1076"/>
          <ac:spMkLst>
            <pc:docMk/>
            <pc:sldMk cId="3477791298" sldId="272"/>
            <ac:spMk id="7" creationId="{2B892FA4-1C22-42D8-99E1-C4B00079489C}"/>
          </ac:spMkLst>
        </pc:spChg>
        <pc:picChg chg="add mod">
          <ac:chgData name="Zhezhu Wen" userId="3bac1273-81c8-41ff-8130-25dd73f54833" providerId="ADAL" clId="{B3262A1D-ECD9-44EB-B88C-157B3CCF1B3A}" dt="2021-09-20T10:51:52.191" v="1780" actId="1076"/>
          <ac:picMkLst>
            <pc:docMk/>
            <pc:sldMk cId="3477791298" sldId="272"/>
            <ac:picMk id="4" creationId="{BBBA73EE-3823-49D7-9CC2-915B79DF040F}"/>
          </ac:picMkLst>
        </pc:pic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597360071" sldId="273"/>
        </pc:sldMkLst>
      </pc:sldChg>
      <pc:sldChg chg="addSp new mod">
        <pc:chgData name="Zhezhu Wen" userId="3bac1273-81c8-41ff-8130-25dd73f54833" providerId="ADAL" clId="{B3262A1D-ECD9-44EB-B88C-157B3CCF1B3A}" dt="2021-09-20T10:53:47.549" v="1782" actId="22"/>
        <pc:sldMkLst>
          <pc:docMk/>
          <pc:sldMk cId="1266329636" sldId="273"/>
        </pc:sldMkLst>
        <pc:picChg chg="add">
          <ac:chgData name="Zhezhu Wen" userId="3bac1273-81c8-41ff-8130-25dd73f54833" providerId="ADAL" clId="{B3262A1D-ECD9-44EB-B88C-157B3CCF1B3A}" dt="2021-09-20T10:53:47.549" v="1782" actId="22"/>
          <ac:picMkLst>
            <pc:docMk/>
            <pc:sldMk cId="1266329636" sldId="273"/>
            <ac:picMk id="5" creationId="{F99C44F0-C7FD-4A9A-AC9B-3F658B7398CD}"/>
          </ac:picMkLst>
        </pc:picChg>
      </pc:sldChg>
      <pc:sldChg chg="modSp new mod">
        <pc:chgData name="Zhezhu Wen" userId="3bac1273-81c8-41ff-8130-25dd73f54833" providerId="ADAL" clId="{B3262A1D-ECD9-44EB-B88C-157B3CCF1B3A}" dt="2021-09-20T10:54:41.659" v="1792"/>
        <pc:sldMkLst>
          <pc:docMk/>
          <pc:sldMk cId="2424216436" sldId="274"/>
        </pc:sldMkLst>
        <pc:spChg chg="mod">
          <ac:chgData name="Zhezhu Wen" userId="3bac1273-81c8-41ff-8130-25dd73f54833" providerId="ADAL" clId="{B3262A1D-ECD9-44EB-B88C-157B3CCF1B3A}" dt="2021-09-20T10:54:41.659" v="1792"/>
          <ac:spMkLst>
            <pc:docMk/>
            <pc:sldMk cId="2424216436" sldId="274"/>
            <ac:spMk id="2" creationId="{62998FD4-A3EB-49BA-894A-33662652C4E9}"/>
          </ac:spMkLst>
        </pc:spChg>
        <pc:spChg chg="mod">
          <ac:chgData name="Zhezhu Wen" userId="3bac1273-81c8-41ff-8130-25dd73f54833" providerId="ADAL" clId="{B3262A1D-ECD9-44EB-B88C-157B3CCF1B3A}" dt="2021-09-20T10:54:36.234" v="1791" actId="113"/>
          <ac:spMkLst>
            <pc:docMk/>
            <pc:sldMk cId="2424216436" sldId="274"/>
            <ac:spMk id="3" creationId="{A6DBD90E-5CC4-422E-B5B0-05F7D453BCA5}"/>
          </ac:spMkLst>
        </pc:sp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416775941" sldId="274"/>
        </pc:sldMkLst>
      </pc:sldChg>
      <pc:sldChg chg="addSp delSp modSp new mod">
        <pc:chgData name="Zhezhu Wen" userId="3bac1273-81c8-41ff-8130-25dd73f54833" providerId="ADAL" clId="{B3262A1D-ECD9-44EB-B88C-157B3CCF1B3A}" dt="2021-09-20T10:55:08.407" v="1801" actId="20577"/>
        <pc:sldMkLst>
          <pc:docMk/>
          <pc:sldMk cId="1069416368" sldId="275"/>
        </pc:sldMkLst>
        <pc:spChg chg="mod">
          <ac:chgData name="Zhezhu Wen" userId="3bac1273-81c8-41ff-8130-25dd73f54833" providerId="ADAL" clId="{B3262A1D-ECD9-44EB-B88C-157B3CCF1B3A}" dt="2021-09-20T10:55:08.407" v="1801" actId="20577"/>
          <ac:spMkLst>
            <pc:docMk/>
            <pc:sldMk cId="1069416368" sldId="275"/>
            <ac:spMk id="2" creationId="{F57787A0-83F9-470F-BB78-36CA4CC6BC09}"/>
          </ac:spMkLst>
        </pc:spChg>
        <pc:spChg chg="del">
          <ac:chgData name="Zhezhu Wen" userId="3bac1273-81c8-41ff-8130-25dd73f54833" providerId="ADAL" clId="{B3262A1D-ECD9-44EB-B88C-157B3CCF1B3A}" dt="2021-09-20T10:54:52.010" v="1794"/>
          <ac:spMkLst>
            <pc:docMk/>
            <pc:sldMk cId="1069416368" sldId="275"/>
            <ac:spMk id="3" creationId="{1209C4E3-0FF7-47D2-83DE-B55F53544112}"/>
          </ac:spMkLst>
        </pc:spChg>
        <pc:picChg chg="add mod">
          <ac:chgData name="Zhezhu Wen" userId="3bac1273-81c8-41ff-8130-25dd73f54833" providerId="ADAL" clId="{B3262A1D-ECD9-44EB-B88C-157B3CCF1B3A}" dt="2021-09-20T10:55:00.976" v="1797" actId="1076"/>
          <ac:picMkLst>
            <pc:docMk/>
            <pc:sldMk cId="1069416368" sldId="275"/>
            <ac:picMk id="4" creationId="{801908B6-4001-4846-845C-092209F60666}"/>
          </ac:picMkLst>
        </pc:pic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2915766409" sldId="275"/>
        </pc:sldMkLst>
      </pc:sldChg>
      <pc:sldChg chg="modSp new mod">
        <pc:chgData name="Zhezhu Wen" userId="3bac1273-81c8-41ff-8130-25dd73f54833" providerId="ADAL" clId="{B3262A1D-ECD9-44EB-B88C-157B3CCF1B3A}" dt="2021-09-20T10:55:52.508" v="1828" actId="15"/>
        <pc:sldMkLst>
          <pc:docMk/>
          <pc:sldMk cId="637733081" sldId="276"/>
        </pc:sldMkLst>
        <pc:spChg chg="mod">
          <ac:chgData name="Zhezhu Wen" userId="3bac1273-81c8-41ff-8130-25dd73f54833" providerId="ADAL" clId="{B3262A1D-ECD9-44EB-B88C-157B3CCF1B3A}" dt="2021-09-20T10:55:27.442" v="1825" actId="20577"/>
          <ac:spMkLst>
            <pc:docMk/>
            <pc:sldMk cId="637733081" sldId="276"/>
            <ac:spMk id="2" creationId="{F58DD2EE-30CE-4C2C-BD71-C1D2607389E1}"/>
          </ac:spMkLst>
        </pc:spChg>
        <pc:spChg chg="mod">
          <ac:chgData name="Zhezhu Wen" userId="3bac1273-81c8-41ff-8130-25dd73f54833" providerId="ADAL" clId="{B3262A1D-ECD9-44EB-B88C-157B3CCF1B3A}" dt="2021-09-20T10:55:52.508" v="1828" actId="15"/>
          <ac:spMkLst>
            <pc:docMk/>
            <pc:sldMk cId="637733081" sldId="276"/>
            <ac:spMk id="3" creationId="{F270D098-AA1A-498E-B011-E4C3E4FF8115}"/>
          </ac:spMkLst>
        </pc:sp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743518719" sldId="276"/>
        </pc:sldMkLst>
      </pc:sldChg>
      <pc:sldChg chg="addSp delSp modSp new mod">
        <pc:chgData name="Zhezhu Wen" userId="3bac1273-81c8-41ff-8130-25dd73f54833" providerId="ADAL" clId="{B3262A1D-ECD9-44EB-B88C-157B3CCF1B3A}" dt="2021-09-20T10:56:24.210" v="1844" actId="20577"/>
        <pc:sldMkLst>
          <pc:docMk/>
          <pc:sldMk cId="754255651" sldId="277"/>
        </pc:sldMkLst>
        <pc:spChg chg="mod">
          <ac:chgData name="Zhezhu Wen" userId="3bac1273-81c8-41ff-8130-25dd73f54833" providerId="ADAL" clId="{B3262A1D-ECD9-44EB-B88C-157B3CCF1B3A}" dt="2021-09-20T10:56:24.210" v="1844" actId="20577"/>
          <ac:spMkLst>
            <pc:docMk/>
            <pc:sldMk cId="754255651" sldId="277"/>
            <ac:spMk id="2" creationId="{48050B51-43E7-42B4-A3E5-E61DD0325CCE}"/>
          </ac:spMkLst>
        </pc:spChg>
        <pc:spChg chg="del">
          <ac:chgData name="Zhezhu Wen" userId="3bac1273-81c8-41ff-8130-25dd73f54833" providerId="ADAL" clId="{B3262A1D-ECD9-44EB-B88C-157B3CCF1B3A}" dt="2021-09-20T10:56:00.681" v="1830"/>
          <ac:spMkLst>
            <pc:docMk/>
            <pc:sldMk cId="754255651" sldId="277"/>
            <ac:spMk id="3" creationId="{A4EE3FC8-6131-4A3F-8F7D-E0140CB77142}"/>
          </ac:spMkLst>
        </pc:spChg>
        <pc:picChg chg="add mod">
          <ac:chgData name="Zhezhu Wen" userId="3bac1273-81c8-41ff-8130-25dd73f54833" providerId="ADAL" clId="{B3262A1D-ECD9-44EB-B88C-157B3CCF1B3A}" dt="2021-09-20T10:56:10.713" v="1835" actId="14100"/>
          <ac:picMkLst>
            <pc:docMk/>
            <pc:sldMk cId="754255651" sldId="277"/>
            <ac:picMk id="4" creationId="{552BE951-D52C-4159-A680-9B6D0072469A}"/>
          </ac:picMkLst>
        </pc:pic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409916832" sldId="277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475369904" sldId="278"/>
        </pc:sldMkLst>
      </pc:sldChg>
      <pc:sldChg chg="addSp delSp modSp new mod">
        <pc:chgData name="Zhezhu Wen" userId="3bac1273-81c8-41ff-8130-25dd73f54833" providerId="ADAL" clId="{B3262A1D-ECD9-44EB-B88C-157B3CCF1B3A}" dt="2021-09-20T11:01:30.302" v="1863" actId="1076"/>
        <pc:sldMkLst>
          <pc:docMk/>
          <pc:sldMk cId="3579578607" sldId="278"/>
        </pc:sldMkLst>
        <pc:spChg chg="mod">
          <ac:chgData name="Zhezhu Wen" userId="3bac1273-81c8-41ff-8130-25dd73f54833" providerId="ADAL" clId="{B3262A1D-ECD9-44EB-B88C-157B3CCF1B3A}" dt="2021-09-20T10:57:00.954" v="1851" actId="20577"/>
          <ac:spMkLst>
            <pc:docMk/>
            <pc:sldMk cId="3579578607" sldId="278"/>
            <ac:spMk id="2" creationId="{A4DB31C6-9AAC-4B34-B643-CCBF97CB3CE6}"/>
          </ac:spMkLst>
        </pc:spChg>
        <pc:spChg chg="del">
          <ac:chgData name="Zhezhu Wen" userId="3bac1273-81c8-41ff-8130-25dd73f54833" providerId="ADAL" clId="{B3262A1D-ECD9-44EB-B88C-157B3CCF1B3A}" dt="2021-09-20T11:00:29.662" v="1852" actId="22"/>
          <ac:spMkLst>
            <pc:docMk/>
            <pc:sldMk cId="3579578607" sldId="278"/>
            <ac:spMk id="3" creationId="{9D3FDA92-3C49-4473-89A7-55E6B24D674D}"/>
          </ac:spMkLst>
        </pc:spChg>
        <pc:spChg chg="add mod">
          <ac:chgData name="Zhezhu Wen" userId="3bac1273-81c8-41ff-8130-25dd73f54833" providerId="ADAL" clId="{B3262A1D-ECD9-44EB-B88C-157B3CCF1B3A}" dt="2021-09-20T11:01:30.302" v="1863" actId="1076"/>
          <ac:spMkLst>
            <pc:docMk/>
            <pc:sldMk cId="3579578607" sldId="278"/>
            <ac:spMk id="7" creationId="{9FF955D4-2663-4F01-AD70-BA0956C13362}"/>
          </ac:spMkLst>
        </pc:spChg>
        <pc:picChg chg="add mod ord">
          <ac:chgData name="Zhezhu Wen" userId="3bac1273-81c8-41ff-8130-25dd73f54833" providerId="ADAL" clId="{B3262A1D-ECD9-44EB-B88C-157B3CCF1B3A}" dt="2021-09-20T11:00:36.981" v="1855" actId="1076"/>
          <ac:picMkLst>
            <pc:docMk/>
            <pc:sldMk cId="3579578607" sldId="278"/>
            <ac:picMk id="5" creationId="{DB2558C7-0A48-4635-B074-371B7ECFFF3F}"/>
          </ac:picMkLst>
        </pc:picChg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069311739" sldId="279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881256495" sldId="280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4249639297" sldId="281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051754447" sldId="282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999501612" sldId="283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322652762" sldId="284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606484586" sldId="285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396345424" sldId="286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533126698" sldId="287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4076700676" sldId="288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20804773" sldId="537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296503246" sldId="538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188050785" sldId="539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83713264" sldId="540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152601639" sldId="541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962217158" sldId="542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57685097" sldId="543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355803725" sldId="544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504639535" sldId="545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891009509" sldId="546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2973873508" sldId="547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943604829" sldId="548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547808558" sldId="549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2748505689" sldId="550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415708744" sldId="551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669953099" sldId="552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496138652" sldId="553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390360670" sldId="554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4163020457" sldId="555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1275191611" sldId="556"/>
        </pc:sldMkLst>
      </pc:sldChg>
      <pc:sldChg chg="del">
        <pc:chgData name="Zhezhu Wen" userId="3bac1273-81c8-41ff-8130-25dd73f54833" providerId="ADAL" clId="{B3262A1D-ECD9-44EB-B88C-157B3CCF1B3A}" dt="2021-09-19T03:31:52.695" v="40" actId="47"/>
        <pc:sldMkLst>
          <pc:docMk/>
          <pc:sldMk cId="4224325047" sldId="557"/>
        </pc:sldMkLst>
      </pc:sldChg>
      <pc:sldMasterChg chg="delSldLayout">
        <pc:chgData name="Zhezhu Wen" userId="3bac1273-81c8-41ff-8130-25dd73f54833" providerId="ADAL" clId="{B3262A1D-ECD9-44EB-B88C-157B3CCF1B3A}" dt="2021-09-19T03:31:52.695" v="40" actId="47"/>
        <pc:sldMasterMkLst>
          <pc:docMk/>
          <pc:sldMasterMk cId="3665276831" sldId="2147483660"/>
        </pc:sldMasterMkLst>
        <pc:sldLayoutChg chg="del">
          <pc:chgData name="Zhezhu Wen" userId="3bac1273-81c8-41ff-8130-25dd73f54833" providerId="ADAL" clId="{B3262A1D-ECD9-44EB-B88C-157B3CCF1B3A}" dt="2021-09-19T03:31:52.695" v="40" actId="47"/>
          <pc:sldLayoutMkLst>
            <pc:docMk/>
            <pc:sldMasterMk cId="3665276831" sldId="2147483660"/>
            <pc:sldLayoutMk cId="4027267107" sldId="2147483672"/>
          </pc:sldLayoutMkLst>
        </pc:sldLayoutChg>
      </pc:sldMasterChg>
    </pc:docChg>
  </pc:docChgLst>
  <pc:docChgLst>
    <pc:chgData name="Wen, Zhezhu" userId="3bac1273-81c8-41ff-8130-25dd73f54833" providerId="ADAL" clId="{870809AC-A470-4F51-A466-6BCD1278E162}"/>
    <pc:docChg chg="custSel addSld delSld modSld">
      <pc:chgData name="Wen, Zhezhu" userId="3bac1273-81c8-41ff-8130-25dd73f54833" providerId="ADAL" clId="{870809AC-A470-4F51-A466-6BCD1278E162}" dt="2022-01-10T18:06:35.671" v="760" actId="20577"/>
      <pc:docMkLst>
        <pc:docMk/>
      </pc:docMkLst>
      <pc:sldChg chg="modSp mod">
        <pc:chgData name="Wen, Zhezhu" userId="3bac1273-81c8-41ff-8130-25dd73f54833" providerId="ADAL" clId="{870809AC-A470-4F51-A466-6BCD1278E162}" dt="2022-01-10T17:53:38.341" v="712" actId="20577"/>
        <pc:sldMkLst>
          <pc:docMk/>
          <pc:sldMk cId="1659997056" sldId="256"/>
        </pc:sldMkLst>
        <pc:spChg chg="mod">
          <ac:chgData name="Wen, Zhezhu" userId="3bac1273-81c8-41ff-8130-25dd73f54833" providerId="ADAL" clId="{870809AC-A470-4F51-A466-6BCD1278E162}" dt="2022-01-10T17:53:30.287" v="704" actId="13926"/>
          <ac:spMkLst>
            <pc:docMk/>
            <pc:sldMk cId="1659997056" sldId="256"/>
            <ac:spMk id="2" creationId="{37A4A755-248E-4788-9963-D35AD0ED5BEE}"/>
          </ac:spMkLst>
        </pc:spChg>
        <pc:spChg chg="mod">
          <ac:chgData name="Wen, Zhezhu" userId="3bac1273-81c8-41ff-8130-25dd73f54833" providerId="ADAL" clId="{870809AC-A470-4F51-A466-6BCD1278E162}" dt="2022-01-10T17:53:38.341" v="712" actId="20577"/>
          <ac:spMkLst>
            <pc:docMk/>
            <pc:sldMk cId="1659997056" sldId="256"/>
            <ac:spMk id="3" creationId="{467DC4D6-0236-4E59-8C97-20C5A8847132}"/>
          </ac:spMkLst>
        </pc:spChg>
      </pc:sldChg>
      <pc:sldChg chg="modSp mod">
        <pc:chgData name="Wen, Zhezhu" userId="3bac1273-81c8-41ff-8130-25dd73f54833" providerId="ADAL" clId="{870809AC-A470-4F51-A466-6BCD1278E162}" dt="2022-01-10T18:06:35.671" v="760" actId="20577"/>
        <pc:sldMkLst>
          <pc:docMk/>
          <pc:sldMk cId="684450685" sldId="257"/>
        </pc:sldMkLst>
        <pc:spChg chg="mod">
          <ac:chgData name="Wen, Zhezhu" userId="3bac1273-81c8-41ff-8130-25dd73f54833" providerId="ADAL" clId="{870809AC-A470-4F51-A466-6BCD1278E162}" dt="2022-01-10T18:06:35.671" v="760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addSp delSp modSp new mod">
        <pc:chgData name="Wen, Zhezhu" userId="3bac1273-81c8-41ff-8130-25dd73f54833" providerId="ADAL" clId="{870809AC-A470-4F51-A466-6BCD1278E162}" dt="2022-01-10T17:42:05.257" v="343" actId="27636"/>
        <pc:sldMkLst>
          <pc:docMk/>
          <pc:sldMk cId="4258950193" sldId="258"/>
        </pc:sldMkLst>
        <pc:spChg chg="mod">
          <ac:chgData name="Wen, Zhezhu" userId="3bac1273-81c8-41ff-8130-25dd73f54833" providerId="ADAL" clId="{870809AC-A470-4F51-A466-6BCD1278E162}" dt="2022-01-10T17:42:05.257" v="343" actId="27636"/>
          <ac:spMkLst>
            <pc:docMk/>
            <pc:sldMk cId="4258950193" sldId="258"/>
            <ac:spMk id="2" creationId="{1D9B1CE2-2282-4801-BC8C-7D382C1979DA}"/>
          </ac:spMkLst>
        </pc:spChg>
        <pc:spChg chg="del">
          <ac:chgData name="Wen, Zhezhu" userId="3bac1273-81c8-41ff-8130-25dd73f54833" providerId="ADAL" clId="{870809AC-A470-4F51-A466-6BCD1278E162}" dt="2022-01-10T17:34:47.355" v="135"/>
          <ac:spMkLst>
            <pc:docMk/>
            <pc:sldMk cId="4258950193" sldId="258"/>
            <ac:spMk id="3" creationId="{4E95521B-EE3D-4F9A-95BA-F79DC517314D}"/>
          </ac:spMkLst>
        </pc:spChg>
        <pc:spChg chg="add mod">
          <ac:chgData name="Wen, Zhezhu" userId="3bac1273-81c8-41ff-8130-25dd73f54833" providerId="ADAL" clId="{870809AC-A470-4F51-A466-6BCD1278E162}" dt="2022-01-10T17:35:36.706" v="176" actId="114"/>
          <ac:spMkLst>
            <pc:docMk/>
            <pc:sldMk cId="4258950193" sldId="258"/>
            <ac:spMk id="6" creationId="{A250B070-9BAE-4984-91F3-D3907DD817ED}"/>
          </ac:spMkLst>
        </pc:spChg>
        <pc:picChg chg="add mod">
          <ac:chgData name="Wen, Zhezhu" userId="3bac1273-81c8-41ff-8130-25dd73f54833" providerId="ADAL" clId="{870809AC-A470-4F51-A466-6BCD1278E162}" dt="2022-01-10T17:35:55.712" v="178" actId="1076"/>
          <ac:picMkLst>
            <pc:docMk/>
            <pc:sldMk cId="4258950193" sldId="258"/>
            <ac:picMk id="4" creationId="{81F778B4-15F7-4658-8A61-8548C818F229}"/>
          </ac:picMkLst>
        </pc:picChg>
      </pc:sldChg>
      <pc:sldChg chg="addSp delSp modSp new mod">
        <pc:chgData name="Wen, Zhezhu" userId="3bac1273-81c8-41ff-8130-25dd73f54833" providerId="ADAL" clId="{870809AC-A470-4F51-A466-6BCD1278E162}" dt="2022-01-10T17:39:48.389" v="298" actId="27636"/>
        <pc:sldMkLst>
          <pc:docMk/>
          <pc:sldMk cId="864037158" sldId="259"/>
        </pc:sldMkLst>
        <pc:spChg chg="mod">
          <ac:chgData name="Wen, Zhezhu" userId="3bac1273-81c8-41ff-8130-25dd73f54833" providerId="ADAL" clId="{870809AC-A470-4F51-A466-6BCD1278E162}" dt="2022-01-10T17:38:32.421" v="181" actId="27636"/>
          <ac:spMkLst>
            <pc:docMk/>
            <pc:sldMk cId="864037158" sldId="259"/>
            <ac:spMk id="2" creationId="{3F24FEED-F53C-430D-9EF2-8506116BB502}"/>
          </ac:spMkLst>
        </pc:spChg>
        <pc:spChg chg="mod">
          <ac:chgData name="Wen, Zhezhu" userId="3bac1273-81c8-41ff-8130-25dd73f54833" providerId="ADAL" clId="{870809AC-A470-4F51-A466-6BCD1278E162}" dt="2022-01-10T17:39:48.389" v="298" actId="27636"/>
          <ac:spMkLst>
            <pc:docMk/>
            <pc:sldMk cId="864037158" sldId="259"/>
            <ac:spMk id="3" creationId="{1B75910B-E78A-4987-BB99-138C7C9840D8}"/>
          </ac:spMkLst>
        </pc:spChg>
        <pc:picChg chg="add del mod">
          <ac:chgData name="Wen, Zhezhu" userId="3bac1273-81c8-41ff-8130-25dd73f54833" providerId="ADAL" clId="{870809AC-A470-4F51-A466-6BCD1278E162}" dt="2022-01-10T17:38:59.276" v="221" actId="478"/>
          <ac:picMkLst>
            <pc:docMk/>
            <pc:sldMk cId="864037158" sldId="259"/>
            <ac:picMk id="4" creationId="{F7B9B42B-A707-429F-B55A-1FD567BA2735}"/>
          </ac:picMkLst>
        </pc:picChg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191775601" sldId="259"/>
        </pc:sldMkLst>
      </pc:sldChg>
      <pc:sldChg chg="addSp delSp modSp new mod">
        <pc:chgData name="Wen, Zhezhu" userId="3bac1273-81c8-41ff-8130-25dd73f54833" providerId="ADAL" clId="{870809AC-A470-4F51-A466-6BCD1278E162}" dt="2022-01-10T17:42:46.461" v="369" actId="20577"/>
        <pc:sldMkLst>
          <pc:docMk/>
          <pc:sldMk cId="1478712045" sldId="260"/>
        </pc:sldMkLst>
        <pc:spChg chg="mod">
          <ac:chgData name="Wen, Zhezhu" userId="3bac1273-81c8-41ff-8130-25dd73f54833" providerId="ADAL" clId="{870809AC-A470-4F51-A466-6BCD1278E162}" dt="2022-01-10T17:42:46.461" v="369" actId="20577"/>
          <ac:spMkLst>
            <pc:docMk/>
            <pc:sldMk cId="1478712045" sldId="260"/>
            <ac:spMk id="2" creationId="{F96FFD84-C8A0-43FA-8203-79747CAE74BB}"/>
          </ac:spMkLst>
        </pc:spChg>
        <pc:spChg chg="del">
          <ac:chgData name="Wen, Zhezhu" userId="3bac1273-81c8-41ff-8130-25dd73f54833" providerId="ADAL" clId="{870809AC-A470-4F51-A466-6BCD1278E162}" dt="2022-01-10T17:41:52.653" v="300"/>
          <ac:spMkLst>
            <pc:docMk/>
            <pc:sldMk cId="1478712045" sldId="260"/>
            <ac:spMk id="3" creationId="{8014F2D1-C284-468C-870D-AFBD9DBCD039}"/>
          </ac:spMkLst>
        </pc:spChg>
        <pc:spChg chg="add del mod">
          <ac:chgData name="Wen, Zhezhu" userId="3bac1273-81c8-41ff-8130-25dd73f54833" providerId="ADAL" clId="{870809AC-A470-4F51-A466-6BCD1278E162}" dt="2022-01-10T17:41:56.059" v="301"/>
          <ac:spMkLst>
            <pc:docMk/>
            <pc:sldMk cId="1478712045" sldId="260"/>
            <ac:spMk id="4" creationId="{7F82527E-62AC-4043-9B2B-FE6B3F4C74E5}"/>
          </ac:spMkLst>
        </pc:spChg>
        <pc:picChg chg="add mod">
          <ac:chgData name="Wen, Zhezhu" userId="3bac1273-81c8-41ff-8130-25dd73f54833" providerId="ADAL" clId="{870809AC-A470-4F51-A466-6BCD1278E162}" dt="2022-01-10T17:41:56.059" v="301"/>
          <ac:picMkLst>
            <pc:docMk/>
            <pc:sldMk cId="1478712045" sldId="260"/>
            <ac:picMk id="5" creationId="{7CCDAD05-BEAE-4773-8826-E08168D86D6A}"/>
          </ac:picMkLst>
        </pc:picChg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906267341" sldId="260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971062901" sldId="261"/>
        </pc:sldMkLst>
      </pc:sldChg>
      <pc:sldChg chg="addSp delSp modSp new mod">
        <pc:chgData name="Wen, Zhezhu" userId="3bac1273-81c8-41ff-8130-25dd73f54833" providerId="ADAL" clId="{870809AC-A470-4F51-A466-6BCD1278E162}" dt="2022-01-10T17:52:57.850" v="621" actId="1076"/>
        <pc:sldMkLst>
          <pc:docMk/>
          <pc:sldMk cId="3861015093" sldId="261"/>
        </pc:sldMkLst>
        <pc:spChg chg="mod">
          <ac:chgData name="Wen, Zhezhu" userId="3bac1273-81c8-41ff-8130-25dd73f54833" providerId="ADAL" clId="{870809AC-A470-4F51-A466-6BCD1278E162}" dt="2022-01-10T17:47:18.770" v="440" actId="20577"/>
          <ac:spMkLst>
            <pc:docMk/>
            <pc:sldMk cId="3861015093" sldId="261"/>
            <ac:spMk id="2" creationId="{872E108E-984D-450D-9ACD-36E7EBD7E7B4}"/>
          </ac:spMkLst>
        </pc:spChg>
        <pc:spChg chg="del">
          <ac:chgData name="Wen, Zhezhu" userId="3bac1273-81c8-41ff-8130-25dd73f54833" providerId="ADAL" clId="{870809AC-A470-4F51-A466-6BCD1278E162}" dt="2022-01-10T17:44:33.948" v="371"/>
          <ac:spMkLst>
            <pc:docMk/>
            <pc:sldMk cId="3861015093" sldId="261"/>
            <ac:spMk id="3" creationId="{4A2A38CF-27D1-4932-8213-6CE8BA61DE71}"/>
          </ac:spMkLst>
        </pc:spChg>
        <pc:spChg chg="add del mod">
          <ac:chgData name="Wen, Zhezhu" userId="3bac1273-81c8-41ff-8130-25dd73f54833" providerId="ADAL" clId="{870809AC-A470-4F51-A466-6BCD1278E162}" dt="2022-01-10T17:46:57.046" v="376"/>
          <ac:spMkLst>
            <pc:docMk/>
            <pc:sldMk cId="3861015093" sldId="261"/>
            <ac:spMk id="4" creationId="{D8CEEEBC-AD84-4B76-9E82-110C080CEBEA}"/>
          </ac:spMkLst>
        </pc:spChg>
        <pc:spChg chg="add mod">
          <ac:chgData name="Wen, Zhezhu" userId="3bac1273-81c8-41ff-8130-25dd73f54833" providerId="ADAL" clId="{870809AC-A470-4F51-A466-6BCD1278E162}" dt="2022-01-10T17:52:57.850" v="621" actId="1076"/>
          <ac:spMkLst>
            <pc:docMk/>
            <pc:sldMk cId="3861015093" sldId="261"/>
            <ac:spMk id="8" creationId="{0128E42F-29B5-49B7-B635-94690ABBFA52}"/>
          </ac:spMkLst>
        </pc:spChg>
        <pc:picChg chg="add del mod">
          <ac:chgData name="Wen, Zhezhu" userId="3bac1273-81c8-41ff-8130-25dd73f54833" providerId="ADAL" clId="{870809AC-A470-4F51-A466-6BCD1278E162}" dt="2022-01-10T17:46:53.881" v="375" actId="478"/>
          <ac:picMkLst>
            <pc:docMk/>
            <pc:sldMk cId="3861015093" sldId="261"/>
            <ac:picMk id="2050" creationId="{30C9203B-76D1-4A7F-9042-5A818817E28A}"/>
          </ac:picMkLst>
        </pc:picChg>
        <pc:picChg chg="add mod">
          <ac:chgData name="Wen, Zhezhu" userId="3bac1273-81c8-41ff-8130-25dd73f54833" providerId="ADAL" clId="{870809AC-A470-4F51-A466-6BCD1278E162}" dt="2022-01-10T17:47:03.411" v="378" actId="14100"/>
          <ac:picMkLst>
            <pc:docMk/>
            <pc:sldMk cId="3861015093" sldId="261"/>
            <ac:picMk id="2052" creationId="{8ECD4660-7FFB-4969-899E-0EDBEE4953E5}"/>
          </ac:picMkLst>
        </pc:picChg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76917837" sldId="262"/>
        </pc:sldMkLst>
      </pc:sldChg>
      <pc:sldChg chg="addSp delSp modSp new mod">
        <pc:chgData name="Wen, Zhezhu" userId="3bac1273-81c8-41ff-8130-25dd73f54833" providerId="ADAL" clId="{870809AC-A470-4F51-A466-6BCD1278E162}" dt="2022-01-10T17:47:49.397" v="454" actId="20577"/>
        <pc:sldMkLst>
          <pc:docMk/>
          <pc:sldMk cId="2089660109" sldId="262"/>
        </pc:sldMkLst>
        <pc:spChg chg="mod">
          <ac:chgData name="Wen, Zhezhu" userId="3bac1273-81c8-41ff-8130-25dd73f54833" providerId="ADAL" clId="{870809AC-A470-4F51-A466-6BCD1278E162}" dt="2022-01-10T17:47:49.397" v="454" actId="20577"/>
          <ac:spMkLst>
            <pc:docMk/>
            <pc:sldMk cId="2089660109" sldId="262"/>
            <ac:spMk id="2" creationId="{75B91AA7-1B08-411E-B277-9684164CE34D}"/>
          </ac:spMkLst>
        </pc:spChg>
        <pc:spChg chg="del">
          <ac:chgData name="Wen, Zhezhu" userId="3bac1273-81c8-41ff-8130-25dd73f54833" providerId="ADAL" clId="{870809AC-A470-4F51-A466-6BCD1278E162}" dt="2022-01-10T17:47:41.764" v="442"/>
          <ac:spMkLst>
            <pc:docMk/>
            <pc:sldMk cId="2089660109" sldId="262"/>
            <ac:spMk id="3" creationId="{69A1270A-6E38-40BD-8D71-16D00391B48D}"/>
          </ac:spMkLst>
        </pc:spChg>
        <pc:picChg chg="add mod">
          <ac:chgData name="Wen, Zhezhu" userId="3bac1273-81c8-41ff-8130-25dd73f54833" providerId="ADAL" clId="{870809AC-A470-4F51-A466-6BCD1278E162}" dt="2022-01-10T17:47:41.764" v="442"/>
          <ac:picMkLst>
            <pc:docMk/>
            <pc:sldMk cId="2089660109" sldId="262"/>
            <ac:picMk id="4" creationId="{2BB32160-C349-4572-ABB1-911422BB5E5E}"/>
          </ac:picMkLst>
        </pc:picChg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926927840" sldId="263"/>
        </pc:sldMkLst>
      </pc:sldChg>
      <pc:sldChg chg="addSp delSp modSp new mod">
        <pc:chgData name="Wen, Zhezhu" userId="3bac1273-81c8-41ff-8130-25dd73f54833" providerId="ADAL" clId="{870809AC-A470-4F51-A466-6BCD1278E162}" dt="2022-01-10T17:49:38.781" v="605" actId="20577"/>
        <pc:sldMkLst>
          <pc:docMk/>
          <pc:sldMk cId="2336063873" sldId="263"/>
        </pc:sldMkLst>
        <pc:spChg chg="mod">
          <ac:chgData name="Wen, Zhezhu" userId="3bac1273-81c8-41ff-8130-25dd73f54833" providerId="ADAL" clId="{870809AC-A470-4F51-A466-6BCD1278E162}" dt="2022-01-10T17:48:18.843" v="503" actId="20577"/>
          <ac:spMkLst>
            <pc:docMk/>
            <pc:sldMk cId="2336063873" sldId="263"/>
            <ac:spMk id="2" creationId="{A28A699E-2930-4319-B08B-4DC3ACA742C8}"/>
          </ac:spMkLst>
        </pc:spChg>
        <pc:spChg chg="del">
          <ac:chgData name="Wen, Zhezhu" userId="3bac1273-81c8-41ff-8130-25dd73f54833" providerId="ADAL" clId="{870809AC-A470-4F51-A466-6BCD1278E162}" dt="2022-01-10T17:48:38.850" v="504" actId="1032"/>
          <ac:spMkLst>
            <pc:docMk/>
            <pc:sldMk cId="2336063873" sldId="263"/>
            <ac:spMk id="3" creationId="{6D9D8E24-C2A7-4B91-8B93-9305DED3DDAD}"/>
          </ac:spMkLst>
        </pc:spChg>
        <pc:graphicFrameChg chg="add mod modGraphic">
          <ac:chgData name="Wen, Zhezhu" userId="3bac1273-81c8-41ff-8130-25dd73f54833" providerId="ADAL" clId="{870809AC-A470-4F51-A466-6BCD1278E162}" dt="2022-01-10T17:49:38.781" v="605" actId="20577"/>
          <ac:graphicFrameMkLst>
            <pc:docMk/>
            <pc:sldMk cId="2336063873" sldId="263"/>
            <ac:graphicFrameMk id="4" creationId="{1B475260-7961-466B-8DE0-35501ABC4216}"/>
          </ac:graphicFrameMkLst>
        </pc:graphicFrameChg>
      </pc:sldChg>
      <pc:sldChg chg="new del">
        <pc:chgData name="Wen, Zhezhu" userId="3bac1273-81c8-41ff-8130-25dd73f54833" providerId="ADAL" clId="{870809AC-A470-4F51-A466-6BCD1278E162}" dt="2022-01-10T17:51:40.406" v="607" actId="47"/>
        <pc:sldMkLst>
          <pc:docMk/>
          <pc:sldMk cId="2207810055" sldId="264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031432969" sldId="264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2581795370" sldId="265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448611625" sldId="266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453756119" sldId="267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2146610819" sldId="268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2774177548" sldId="269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534992524" sldId="270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105861837" sldId="271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477791298" sldId="272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266329636" sldId="273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2424216436" sldId="274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069416368" sldId="275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637733081" sldId="276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754255651" sldId="277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579578607" sldId="278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272809410" sldId="279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421232503" sldId="280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85369481" sldId="281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32779291" sldId="282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2080484921" sldId="283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898142304" sldId="284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404672249" sldId="285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788977204" sldId="286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368800776" sldId="287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269063465" sldId="288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210293920" sldId="289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18353138" sldId="291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931034367" sldId="292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693537038" sldId="294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1840467446" sldId="295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211452638" sldId="296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150830357" sldId="297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938422389" sldId="298"/>
        </pc:sldMkLst>
      </pc:sldChg>
      <pc:sldChg chg="del">
        <pc:chgData name="Wen, Zhezhu" userId="3bac1273-81c8-41ff-8130-25dd73f54833" providerId="ADAL" clId="{870809AC-A470-4F51-A466-6BCD1278E162}" dt="2022-01-10T17:14:38.581" v="0" actId="47"/>
        <pc:sldMkLst>
          <pc:docMk/>
          <pc:sldMk cId="3957167275" sldId="299"/>
        </pc:sldMkLst>
      </pc:sldChg>
    </pc:docChg>
  </pc:docChgLst>
  <pc:docChgLst>
    <pc:chgData name="Wen, Zhezhu" userId="3bac1273-81c8-41ff-8130-25dd73f54833" providerId="ADAL" clId="{5A0041FB-3742-426A-BE14-84B21432F2D8}"/>
    <pc:docChg chg="undo custSel addSld delSld modSld">
      <pc:chgData name="Wen, Zhezhu" userId="3bac1273-81c8-41ff-8130-25dd73f54833" providerId="ADAL" clId="{5A0041FB-3742-426A-BE14-84B21432F2D8}" dt="2021-09-29T13:17:38.167" v="1215" actId="15"/>
      <pc:docMkLst>
        <pc:docMk/>
      </pc:docMkLst>
      <pc:sldChg chg="modSp mod">
        <pc:chgData name="Wen, Zhezhu" userId="3bac1273-81c8-41ff-8130-25dd73f54833" providerId="ADAL" clId="{5A0041FB-3742-426A-BE14-84B21432F2D8}" dt="2021-09-20T17:25:53.668" v="1121" actId="20577"/>
        <pc:sldMkLst>
          <pc:docMk/>
          <pc:sldMk cId="684450685" sldId="257"/>
        </pc:sldMkLst>
        <pc:spChg chg="mod">
          <ac:chgData name="Wen, Zhezhu" userId="3bac1273-81c8-41ff-8130-25dd73f54833" providerId="ADAL" clId="{5A0041FB-3742-426A-BE14-84B21432F2D8}" dt="2021-09-20T17:25:53.668" v="1121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del">
        <pc:chgData name="Wen, Zhezhu" userId="3bac1273-81c8-41ff-8130-25dd73f54833" providerId="ADAL" clId="{5A0041FB-3742-426A-BE14-84B21432F2D8}" dt="2021-09-20T17:26:10.017" v="1122" actId="47"/>
        <pc:sldMkLst>
          <pc:docMk/>
          <pc:sldMk cId="2740771349" sldId="258"/>
        </pc:sldMkLst>
      </pc:sldChg>
      <pc:sldChg chg="modSp mod">
        <pc:chgData name="Wen, Zhezhu" userId="3bac1273-81c8-41ff-8130-25dd73f54833" providerId="ADAL" clId="{5A0041FB-3742-426A-BE14-84B21432F2D8}" dt="2021-09-20T17:26:41.965" v="1161" actId="20577"/>
        <pc:sldMkLst>
          <pc:docMk/>
          <pc:sldMk cId="3191775601" sldId="259"/>
        </pc:sldMkLst>
        <pc:spChg chg="mod">
          <ac:chgData name="Wen, Zhezhu" userId="3bac1273-81c8-41ff-8130-25dd73f54833" providerId="ADAL" clId="{5A0041FB-3742-426A-BE14-84B21432F2D8}" dt="2021-09-20T17:26:41.965" v="1161" actId="20577"/>
          <ac:spMkLst>
            <pc:docMk/>
            <pc:sldMk cId="3191775601" sldId="259"/>
            <ac:spMk id="2" creationId="{BC3CF532-721A-4EBC-80AD-A1AA7E2DEE7F}"/>
          </ac:spMkLst>
        </pc:spChg>
      </pc:sldChg>
      <pc:sldChg chg="modSp mod">
        <pc:chgData name="Wen, Zhezhu" userId="3bac1273-81c8-41ff-8130-25dd73f54833" providerId="ADAL" clId="{5A0041FB-3742-426A-BE14-84B21432F2D8}" dt="2021-09-20T16:41:20.757" v="9" actId="20577"/>
        <pc:sldMkLst>
          <pc:docMk/>
          <pc:sldMk cId="3906267341" sldId="260"/>
        </pc:sldMkLst>
        <pc:spChg chg="mod">
          <ac:chgData name="Wen, Zhezhu" userId="3bac1273-81c8-41ff-8130-25dd73f54833" providerId="ADAL" clId="{5A0041FB-3742-426A-BE14-84B21432F2D8}" dt="2021-09-20T16:41:20.757" v="9" actId="20577"/>
          <ac:spMkLst>
            <pc:docMk/>
            <pc:sldMk cId="3906267341" sldId="260"/>
            <ac:spMk id="2" creationId="{DD86B091-945D-4AF2-AC58-40BB9DC14E33}"/>
          </ac:spMkLst>
        </pc:spChg>
      </pc:sldChg>
      <pc:sldChg chg="modSp mod">
        <pc:chgData name="Wen, Zhezhu" userId="3bac1273-81c8-41ff-8130-25dd73f54833" providerId="ADAL" clId="{5A0041FB-3742-426A-BE14-84B21432F2D8}" dt="2021-09-20T16:41:24.337" v="11" actId="27636"/>
        <pc:sldMkLst>
          <pc:docMk/>
          <pc:sldMk cId="971062901" sldId="261"/>
        </pc:sldMkLst>
        <pc:spChg chg="mod">
          <ac:chgData name="Wen, Zhezhu" userId="3bac1273-81c8-41ff-8130-25dd73f54833" providerId="ADAL" clId="{5A0041FB-3742-426A-BE14-84B21432F2D8}" dt="2021-09-20T16:41:24.337" v="11" actId="27636"/>
          <ac:spMkLst>
            <pc:docMk/>
            <pc:sldMk cId="971062901" sldId="261"/>
            <ac:spMk id="2" creationId="{DD86B091-945D-4AF2-AC58-40BB9DC14E33}"/>
          </ac:spMkLst>
        </pc:spChg>
      </pc:sldChg>
      <pc:sldChg chg="modSp mod">
        <pc:chgData name="Wen, Zhezhu" userId="3bac1273-81c8-41ff-8130-25dd73f54833" providerId="ADAL" clId="{5A0041FB-3742-426A-BE14-84B21432F2D8}" dt="2021-09-20T16:41:25.709" v="13" actId="27636"/>
        <pc:sldMkLst>
          <pc:docMk/>
          <pc:sldMk cId="376917837" sldId="262"/>
        </pc:sldMkLst>
        <pc:spChg chg="mod">
          <ac:chgData name="Wen, Zhezhu" userId="3bac1273-81c8-41ff-8130-25dd73f54833" providerId="ADAL" clId="{5A0041FB-3742-426A-BE14-84B21432F2D8}" dt="2021-09-20T16:41:25.709" v="13" actId="27636"/>
          <ac:spMkLst>
            <pc:docMk/>
            <pc:sldMk cId="376917837" sldId="262"/>
            <ac:spMk id="2" creationId="{DD86B091-945D-4AF2-AC58-40BB9DC14E33}"/>
          </ac:spMkLst>
        </pc:spChg>
      </pc:sldChg>
      <pc:sldChg chg="modSp mod">
        <pc:chgData name="Wen, Zhezhu" userId="3bac1273-81c8-41ff-8130-25dd73f54833" providerId="ADAL" clId="{5A0041FB-3742-426A-BE14-84B21432F2D8}" dt="2021-09-20T17:26:46.203" v="1165" actId="20577"/>
        <pc:sldMkLst>
          <pc:docMk/>
          <pc:sldMk cId="1926927840" sldId="263"/>
        </pc:sldMkLst>
        <pc:spChg chg="mod">
          <ac:chgData name="Wen, Zhezhu" userId="3bac1273-81c8-41ff-8130-25dd73f54833" providerId="ADAL" clId="{5A0041FB-3742-426A-BE14-84B21432F2D8}" dt="2021-09-20T17:26:46.203" v="1165" actId="20577"/>
          <ac:spMkLst>
            <pc:docMk/>
            <pc:sldMk cId="1926927840" sldId="263"/>
            <ac:spMk id="2" creationId="{46798ADE-4339-4CC4-B453-9C0A8DE6DBF5}"/>
          </ac:spMkLst>
        </pc:spChg>
      </pc:sldChg>
      <pc:sldChg chg="modSp mod">
        <pc:chgData name="Wen, Zhezhu" userId="3bac1273-81c8-41ff-8130-25dd73f54833" providerId="ADAL" clId="{5A0041FB-3742-426A-BE14-84B21432F2D8}" dt="2021-09-20T17:27:03.656" v="1171" actId="207"/>
        <pc:sldMkLst>
          <pc:docMk/>
          <pc:sldMk cId="3031432969" sldId="264"/>
        </pc:sldMkLst>
        <pc:spChg chg="mod">
          <ac:chgData name="Wen, Zhezhu" userId="3bac1273-81c8-41ff-8130-25dd73f54833" providerId="ADAL" clId="{5A0041FB-3742-426A-BE14-84B21432F2D8}" dt="2021-09-20T17:27:03.656" v="1171" actId="207"/>
          <ac:spMkLst>
            <pc:docMk/>
            <pc:sldMk cId="3031432969" sldId="264"/>
            <ac:spMk id="2" creationId="{9BDBEF9F-78ED-4758-9BF6-CB0CDE826B2D}"/>
          </ac:spMkLst>
        </pc:spChg>
      </pc:sldChg>
      <pc:sldChg chg="modSp mod">
        <pc:chgData name="Wen, Zhezhu" userId="3bac1273-81c8-41ff-8130-25dd73f54833" providerId="ADAL" clId="{5A0041FB-3742-426A-BE14-84B21432F2D8}" dt="2021-09-20T17:27:09.136" v="1172" actId="207"/>
        <pc:sldMkLst>
          <pc:docMk/>
          <pc:sldMk cId="2581795370" sldId="265"/>
        </pc:sldMkLst>
        <pc:spChg chg="mod">
          <ac:chgData name="Wen, Zhezhu" userId="3bac1273-81c8-41ff-8130-25dd73f54833" providerId="ADAL" clId="{5A0041FB-3742-426A-BE14-84B21432F2D8}" dt="2021-09-20T17:27:09.136" v="1172" actId="207"/>
          <ac:spMkLst>
            <pc:docMk/>
            <pc:sldMk cId="2581795370" sldId="265"/>
            <ac:spMk id="2" creationId="{166931E9-37D2-4E48-BADB-BAABA57E4C8C}"/>
          </ac:spMkLst>
        </pc:spChg>
      </pc:sldChg>
      <pc:sldChg chg="modSp mod">
        <pc:chgData name="Wen, Zhezhu" userId="3bac1273-81c8-41ff-8130-25dd73f54833" providerId="ADAL" clId="{5A0041FB-3742-426A-BE14-84B21432F2D8}" dt="2021-09-20T17:27:18.164" v="1176" actId="20577"/>
        <pc:sldMkLst>
          <pc:docMk/>
          <pc:sldMk cId="2146610819" sldId="268"/>
        </pc:sldMkLst>
        <pc:spChg chg="mod">
          <ac:chgData name="Wen, Zhezhu" userId="3bac1273-81c8-41ff-8130-25dd73f54833" providerId="ADAL" clId="{5A0041FB-3742-426A-BE14-84B21432F2D8}" dt="2021-09-20T17:27:18.164" v="1176" actId="20577"/>
          <ac:spMkLst>
            <pc:docMk/>
            <pc:sldMk cId="2146610819" sldId="268"/>
            <ac:spMk id="2" creationId="{4BA7A94C-8A16-4288-90FF-931CA473812E}"/>
          </ac:spMkLst>
        </pc:spChg>
      </pc:sldChg>
      <pc:sldChg chg="modSp mod">
        <pc:chgData name="Wen, Zhezhu" userId="3bac1273-81c8-41ff-8130-25dd73f54833" providerId="ADAL" clId="{5A0041FB-3742-426A-BE14-84B21432F2D8}" dt="2021-09-20T17:27:28.316" v="1180" actId="20577"/>
        <pc:sldMkLst>
          <pc:docMk/>
          <pc:sldMk cId="1105861837" sldId="271"/>
        </pc:sldMkLst>
        <pc:spChg chg="mod">
          <ac:chgData name="Wen, Zhezhu" userId="3bac1273-81c8-41ff-8130-25dd73f54833" providerId="ADAL" clId="{5A0041FB-3742-426A-BE14-84B21432F2D8}" dt="2021-09-20T17:27:28.316" v="1180" actId="20577"/>
          <ac:spMkLst>
            <pc:docMk/>
            <pc:sldMk cId="1105861837" sldId="271"/>
            <ac:spMk id="2" creationId="{99DF461B-274D-4404-B633-4E06606B68C9}"/>
          </ac:spMkLst>
        </pc:spChg>
      </pc:sldChg>
      <pc:sldChg chg="addSp delSp modSp mod modClrScheme chgLayout">
        <pc:chgData name="Wen, Zhezhu" userId="3bac1273-81c8-41ff-8130-25dd73f54833" providerId="ADAL" clId="{5A0041FB-3742-426A-BE14-84B21432F2D8}" dt="2021-09-20T16:50:51.116" v="80" actId="20577"/>
        <pc:sldMkLst>
          <pc:docMk/>
          <pc:sldMk cId="1266329636" sldId="273"/>
        </pc:sldMkLst>
        <pc:spChg chg="del mod ord">
          <ac:chgData name="Wen, Zhezhu" userId="3bac1273-81c8-41ff-8130-25dd73f54833" providerId="ADAL" clId="{5A0041FB-3742-426A-BE14-84B21432F2D8}" dt="2021-09-20T16:42:21.066" v="14" actId="700"/>
          <ac:spMkLst>
            <pc:docMk/>
            <pc:sldMk cId="1266329636" sldId="273"/>
            <ac:spMk id="2" creationId="{DB76BB34-88A2-4663-92DC-2F88AD22CB22}"/>
          </ac:spMkLst>
        </pc:spChg>
        <pc:spChg chg="del mod ord">
          <ac:chgData name="Wen, Zhezhu" userId="3bac1273-81c8-41ff-8130-25dd73f54833" providerId="ADAL" clId="{5A0041FB-3742-426A-BE14-84B21432F2D8}" dt="2021-09-20T16:42:21.066" v="14" actId="700"/>
          <ac:spMkLst>
            <pc:docMk/>
            <pc:sldMk cId="1266329636" sldId="273"/>
            <ac:spMk id="3" creationId="{9E079599-512A-489E-BAF9-F668EE3242A4}"/>
          </ac:spMkLst>
        </pc:spChg>
        <pc:spChg chg="add mod ord">
          <ac:chgData name="Wen, Zhezhu" userId="3bac1273-81c8-41ff-8130-25dd73f54833" providerId="ADAL" clId="{5A0041FB-3742-426A-BE14-84B21432F2D8}" dt="2021-09-20T16:42:42.143" v="42" actId="20577"/>
          <ac:spMkLst>
            <pc:docMk/>
            <pc:sldMk cId="1266329636" sldId="273"/>
            <ac:spMk id="4" creationId="{3FC94172-A000-44A9-ACF5-37DEF9B90087}"/>
          </ac:spMkLst>
        </pc:spChg>
        <pc:spChg chg="add del mod ord">
          <ac:chgData name="Wen, Zhezhu" userId="3bac1273-81c8-41ff-8130-25dd73f54833" providerId="ADAL" clId="{5A0041FB-3742-426A-BE14-84B21432F2D8}" dt="2021-09-20T16:42:25.382" v="16"/>
          <ac:spMkLst>
            <pc:docMk/>
            <pc:sldMk cId="1266329636" sldId="273"/>
            <ac:spMk id="6" creationId="{B4497ECD-246C-4ADB-8CCC-7DE149F4C005}"/>
          </ac:spMkLst>
        </pc:spChg>
        <pc:spChg chg="add mod ord">
          <ac:chgData name="Wen, Zhezhu" userId="3bac1273-81c8-41ff-8130-25dd73f54833" providerId="ADAL" clId="{5A0041FB-3742-426A-BE14-84B21432F2D8}" dt="2021-09-20T16:50:51.116" v="80" actId="20577"/>
          <ac:spMkLst>
            <pc:docMk/>
            <pc:sldMk cId="1266329636" sldId="273"/>
            <ac:spMk id="7" creationId="{15D187AA-DCB5-4727-89EC-41EBF1D0F803}"/>
          </ac:spMkLst>
        </pc:spChg>
        <pc:picChg chg="del">
          <ac:chgData name="Wen, Zhezhu" userId="3bac1273-81c8-41ff-8130-25dd73f54833" providerId="ADAL" clId="{5A0041FB-3742-426A-BE14-84B21432F2D8}" dt="2021-09-20T16:42:22.658" v="15" actId="21"/>
          <ac:picMkLst>
            <pc:docMk/>
            <pc:sldMk cId="1266329636" sldId="273"/>
            <ac:picMk id="5" creationId="{F99C44F0-C7FD-4A9A-AC9B-3F658B7398CD}"/>
          </ac:picMkLst>
        </pc:picChg>
        <pc:picChg chg="add mod">
          <ac:chgData name="Wen, Zhezhu" userId="3bac1273-81c8-41ff-8130-25dd73f54833" providerId="ADAL" clId="{5A0041FB-3742-426A-BE14-84B21432F2D8}" dt="2021-09-20T16:42:25.382" v="16"/>
          <ac:picMkLst>
            <pc:docMk/>
            <pc:sldMk cId="1266329636" sldId="273"/>
            <ac:picMk id="8" creationId="{D0948B4A-84A0-491B-9BC2-F4454C823691}"/>
          </ac:picMkLst>
        </pc:picChg>
      </pc:sldChg>
      <pc:sldChg chg="modSp mod">
        <pc:chgData name="Wen, Zhezhu" userId="3bac1273-81c8-41ff-8130-25dd73f54833" providerId="ADAL" clId="{5A0041FB-3742-426A-BE14-84B21432F2D8}" dt="2021-09-20T16:52:23.043" v="81"/>
        <pc:sldMkLst>
          <pc:docMk/>
          <pc:sldMk cId="1069416368" sldId="275"/>
        </pc:sldMkLst>
        <pc:spChg chg="mod">
          <ac:chgData name="Wen, Zhezhu" userId="3bac1273-81c8-41ff-8130-25dd73f54833" providerId="ADAL" clId="{5A0041FB-3742-426A-BE14-84B21432F2D8}" dt="2021-09-20T16:52:23.043" v="81"/>
          <ac:spMkLst>
            <pc:docMk/>
            <pc:sldMk cId="1069416368" sldId="275"/>
            <ac:spMk id="2" creationId="{F57787A0-83F9-470F-BB78-36CA4CC6BC09}"/>
          </ac:spMkLst>
        </pc:spChg>
      </pc:sldChg>
      <pc:sldChg chg="modSp mod">
        <pc:chgData name="Wen, Zhezhu" userId="3bac1273-81c8-41ff-8130-25dd73f54833" providerId="ADAL" clId="{5A0041FB-3742-426A-BE14-84B21432F2D8}" dt="2021-09-20T17:27:45.653" v="1185" actId="207"/>
        <pc:sldMkLst>
          <pc:docMk/>
          <pc:sldMk cId="637733081" sldId="276"/>
        </pc:sldMkLst>
        <pc:spChg chg="mod">
          <ac:chgData name="Wen, Zhezhu" userId="3bac1273-81c8-41ff-8130-25dd73f54833" providerId="ADAL" clId="{5A0041FB-3742-426A-BE14-84B21432F2D8}" dt="2021-09-20T17:27:45.653" v="1185" actId="207"/>
          <ac:spMkLst>
            <pc:docMk/>
            <pc:sldMk cId="637733081" sldId="276"/>
            <ac:spMk id="2" creationId="{F58DD2EE-30CE-4C2C-BD71-C1D2607389E1}"/>
          </ac:spMkLst>
        </pc:spChg>
        <pc:spChg chg="mod">
          <ac:chgData name="Wen, Zhezhu" userId="3bac1273-81c8-41ff-8130-25dd73f54833" providerId="ADAL" clId="{5A0041FB-3742-426A-BE14-84B21432F2D8}" dt="2021-09-20T16:53:09.024" v="82" actId="113"/>
          <ac:spMkLst>
            <pc:docMk/>
            <pc:sldMk cId="637733081" sldId="276"/>
            <ac:spMk id="3" creationId="{F270D098-AA1A-498E-B011-E4C3E4FF8115}"/>
          </ac:spMkLst>
        </pc:spChg>
      </pc:sldChg>
      <pc:sldChg chg="addSp delSp modSp new mod">
        <pc:chgData name="Wen, Zhezhu" userId="3bac1273-81c8-41ff-8130-25dd73f54833" providerId="ADAL" clId="{5A0041FB-3742-426A-BE14-84B21432F2D8}" dt="2021-09-20T16:55:56.593" v="114" actId="12"/>
        <pc:sldMkLst>
          <pc:docMk/>
          <pc:sldMk cId="3272809410" sldId="279"/>
        </pc:sldMkLst>
        <pc:spChg chg="mod">
          <ac:chgData name="Wen, Zhezhu" userId="3bac1273-81c8-41ff-8130-25dd73f54833" providerId="ADAL" clId="{5A0041FB-3742-426A-BE14-84B21432F2D8}" dt="2021-09-20T16:54:05.119" v="101" actId="20577"/>
          <ac:spMkLst>
            <pc:docMk/>
            <pc:sldMk cId="3272809410" sldId="279"/>
            <ac:spMk id="2" creationId="{5002DB01-0115-4F3D-8768-0EE4D74489FB}"/>
          </ac:spMkLst>
        </pc:spChg>
        <pc:spChg chg="del">
          <ac:chgData name="Wen, Zhezhu" userId="3bac1273-81c8-41ff-8130-25dd73f54833" providerId="ADAL" clId="{5A0041FB-3742-426A-BE14-84B21432F2D8}" dt="2021-09-20T16:55:11.883" v="102"/>
          <ac:spMkLst>
            <pc:docMk/>
            <pc:sldMk cId="3272809410" sldId="279"/>
            <ac:spMk id="3" creationId="{F33B81A0-BEBC-42AB-8292-64C94C75CD7D}"/>
          </ac:spMkLst>
        </pc:spChg>
        <pc:spChg chg="add mod">
          <ac:chgData name="Wen, Zhezhu" userId="3bac1273-81c8-41ff-8130-25dd73f54833" providerId="ADAL" clId="{5A0041FB-3742-426A-BE14-84B21432F2D8}" dt="2021-09-20T16:55:56.593" v="114" actId="12"/>
          <ac:spMkLst>
            <pc:docMk/>
            <pc:sldMk cId="3272809410" sldId="279"/>
            <ac:spMk id="6" creationId="{5E019037-59EE-47C1-B12B-3B2287D620B6}"/>
          </ac:spMkLst>
        </pc:spChg>
        <pc:picChg chg="add mod">
          <ac:chgData name="Wen, Zhezhu" userId="3bac1273-81c8-41ff-8130-25dd73f54833" providerId="ADAL" clId="{5A0041FB-3742-426A-BE14-84B21432F2D8}" dt="2021-09-20T16:55:14.113" v="103" actId="1076"/>
          <ac:picMkLst>
            <pc:docMk/>
            <pc:sldMk cId="3272809410" sldId="279"/>
            <ac:picMk id="4" creationId="{5ADB2FAF-B5CB-4BD5-B191-20335A0043DF}"/>
          </ac:picMkLst>
        </pc:picChg>
      </pc:sldChg>
      <pc:sldChg chg="addSp delSp modSp new mod chgLayout">
        <pc:chgData name="Wen, Zhezhu" userId="3bac1273-81c8-41ff-8130-25dd73f54833" providerId="ADAL" clId="{5A0041FB-3742-426A-BE14-84B21432F2D8}" dt="2021-09-20T17:27:55.933" v="1189" actId="20577"/>
        <pc:sldMkLst>
          <pc:docMk/>
          <pc:sldMk cId="1421232503" sldId="280"/>
        </pc:sldMkLst>
        <pc:spChg chg="mod ord">
          <ac:chgData name="Wen, Zhezhu" userId="3bac1273-81c8-41ff-8130-25dd73f54833" providerId="ADAL" clId="{5A0041FB-3742-426A-BE14-84B21432F2D8}" dt="2021-09-20T17:27:55.933" v="1189" actId="20577"/>
          <ac:spMkLst>
            <pc:docMk/>
            <pc:sldMk cId="1421232503" sldId="280"/>
            <ac:spMk id="2" creationId="{75BC5CF6-C80E-43D4-8427-18B5D09C94CA}"/>
          </ac:spMkLst>
        </pc:spChg>
        <pc:spChg chg="del">
          <ac:chgData name="Wen, Zhezhu" userId="3bac1273-81c8-41ff-8130-25dd73f54833" providerId="ADAL" clId="{5A0041FB-3742-426A-BE14-84B21432F2D8}" dt="2021-09-20T16:58:15.917" v="143" actId="478"/>
          <ac:spMkLst>
            <pc:docMk/>
            <pc:sldMk cId="1421232503" sldId="280"/>
            <ac:spMk id="3" creationId="{740E3FE1-8198-4246-81CE-0344DB69337E}"/>
          </ac:spMkLst>
        </pc:spChg>
        <pc:spChg chg="add del mod">
          <ac:chgData name="Wen, Zhezhu" userId="3bac1273-81c8-41ff-8130-25dd73f54833" providerId="ADAL" clId="{5A0041FB-3742-426A-BE14-84B21432F2D8}" dt="2021-09-20T16:58:36.328" v="148" actId="6264"/>
          <ac:spMkLst>
            <pc:docMk/>
            <pc:sldMk cId="1421232503" sldId="280"/>
            <ac:spMk id="5" creationId="{510F9EAF-04E1-4C06-A92A-99D23C849F21}"/>
          </ac:spMkLst>
        </pc:spChg>
        <pc:spChg chg="add del mod ord">
          <ac:chgData name="Wen, Zhezhu" userId="3bac1273-81c8-41ff-8130-25dd73f54833" providerId="ADAL" clId="{5A0041FB-3742-426A-BE14-84B21432F2D8}" dt="2021-09-20T17:01:49.038" v="152"/>
          <ac:spMkLst>
            <pc:docMk/>
            <pc:sldMk cId="1421232503" sldId="280"/>
            <ac:spMk id="6" creationId="{5AFAC8A7-C5EB-450A-AA35-5934E2BA17BB}"/>
          </ac:spMkLst>
        </pc:spChg>
        <pc:spChg chg="add mod">
          <ac:chgData name="Wen, Zhezhu" userId="3bac1273-81c8-41ff-8130-25dd73f54833" providerId="ADAL" clId="{5A0041FB-3742-426A-BE14-84B21432F2D8}" dt="2021-09-20T17:05:36.041" v="412" actId="113"/>
          <ac:spMkLst>
            <pc:docMk/>
            <pc:sldMk cId="1421232503" sldId="280"/>
            <ac:spMk id="10" creationId="{1CDD5E6C-249B-4798-80D0-3C109873CBC6}"/>
          </ac:spMkLst>
        </pc:spChg>
        <pc:picChg chg="add del mod">
          <ac:chgData name="Wen, Zhezhu" userId="3bac1273-81c8-41ff-8130-25dd73f54833" providerId="ADAL" clId="{5A0041FB-3742-426A-BE14-84B21432F2D8}" dt="2021-09-20T16:58:34.423" v="147" actId="21"/>
          <ac:picMkLst>
            <pc:docMk/>
            <pc:sldMk cId="1421232503" sldId="280"/>
            <ac:picMk id="4" creationId="{CC199F7E-2263-4391-927C-065147F1A24A}"/>
          </ac:picMkLst>
        </pc:picChg>
        <pc:picChg chg="add mod">
          <ac:chgData name="Wen, Zhezhu" userId="3bac1273-81c8-41ff-8130-25dd73f54833" providerId="ADAL" clId="{5A0041FB-3742-426A-BE14-84B21432F2D8}" dt="2021-09-20T16:58:43.426" v="150" actId="1076"/>
          <ac:picMkLst>
            <pc:docMk/>
            <pc:sldMk cId="1421232503" sldId="280"/>
            <ac:picMk id="7" creationId="{F427D4CC-7390-4B1E-B80A-45FCAA5B6403}"/>
          </ac:picMkLst>
        </pc:picChg>
        <pc:picChg chg="add del mod">
          <ac:chgData name="Wen, Zhezhu" userId="3bac1273-81c8-41ff-8130-25dd73f54833" providerId="ADAL" clId="{5A0041FB-3742-426A-BE14-84B21432F2D8}" dt="2021-09-20T17:01:51.936" v="154" actId="21"/>
          <ac:picMkLst>
            <pc:docMk/>
            <pc:sldMk cId="1421232503" sldId="280"/>
            <ac:picMk id="8" creationId="{F698F483-AFC2-4A18-801D-6F9B944E13F0}"/>
          </ac:picMkLst>
        </pc:picChg>
      </pc:sldChg>
      <pc:sldChg chg="addSp delSp modSp new mod">
        <pc:chgData name="Wen, Zhezhu" userId="3bac1273-81c8-41ff-8130-25dd73f54833" providerId="ADAL" clId="{5A0041FB-3742-426A-BE14-84B21432F2D8}" dt="2021-09-20T17:08:40.849" v="574" actId="1076"/>
        <pc:sldMkLst>
          <pc:docMk/>
          <pc:sldMk cId="185369481" sldId="281"/>
        </pc:sldMkLst>
        <pc:spChg chg="mod">
          <ac:chgData name="Wen, Zhezhu" userId="3bac1273-81c8-41ff-8130-25dd73f54833" providerId="ADAL" clId="{5A0041FB-3742-426A-BE14-84B21432F2D8}" dt="2021-09-20T17:05:46.636" v="421" actId="20577"/>
          <ac:spMkLst>
            <pc:docMk/>
            <pc:sldMk cId="185369481" sldId="281"/>
            <ac:spMk id="2" creationId="{96E76962-7326-408B-8DA8-DD08D8BD1C77}"/>
          </ac:spMkLst>
        </pc:spChg>
        <pc:spChg chg="del">
          <ac:chgData name="Wen, Zhezhu" userId="3bac1273-81c8-41ff-8130-25dd73f54833" providerId="ADAL" clId="{5A0041FB-3742-426A-BE14-84B21432F2D8}" dt="2021-09-20T17:02:17.056" v="156"/>
          <ac:spMkLst>
            <pc:docMk/>
            <pc:sldMk cId="185369481" sldId="281"/>
            <ac:spMk id="3" creationId="{D6EEBE27-0CA0-49E1-BAAA-4E2DD1697E5F}"/>
          </ac:spMkLst>
        </pc:spChg>
        <pc:spChg chg="add mod">
          <ac:chgData name="Wen, Zhezhu" userId="3bac1273-81c8-41ff-8130-25dd73f54833" providerId="ADAL" clId="{5A0041FB-3742-426A-BE14-84B21432F2D8}" dt="2021-09-20T17:08:40.849" v="574" actId="1076"/>
          <ac:spMkLst>
            <pc:docMk/>
            <pc:sldMk cId="185369481" sldId="281"/>
            <ac:spMk id="5" creationId="{D4C9D9FC-BF39-45A3-8D23-7C9BE12F1083}"/>
          </ac:spMkLst>
        </pc:spChg>
        <pc:spChg chg="add mod">
          <ac:chgData name="Wen, Zhezhu" userId="3bac1273-81c8-41ff-8130-25dd73f54833" providerId="ADAL" clId="{5A0041FB-3742-426A-BE14-84B21432F2D8}" dt="2021-09-20T17:08:40.849" v="574" actId="1076"/>
          <ac:spMkLst>
            <pc:docMk/>
            <pc:sldMk cId="185369481" sldId="281"/>
            <ac:spMk id="7" creationId="{67E5346F-167C-4A47-A820-4F3A8713CE82}"/>
          </ac:spMkLst>
        </pc:spChg>
        <pc:spChg chg="add mod">
          <ac:chgData name="Wen, Zhezhu" userId="3bac1273-81c8-41ff-8130-25dd73f54833" providerId="ADAL" clId="{5A0041FB-3742-426A-BE14-84B21432F2D8}" dt="2021-09-20T17:08:40.849" v="574" actId="1076"/>
          <ac:spMkLst>
            <pc:docMk/>
            <pc:sldMk cId="185369481" sldId="281"/>
            <ac:spMk id="8" creationId="{32882CDA-37D4-4F02-9F66-87EC2EB85823}"/>
          </ac:spMkLst>
        </pc:spChg>
        <pc:spChg chg="add mod">
          <ac:chgData name="Wen, Zhezhu" userId="3bac1273-81c8-41ff-8130-25dd73f54833" providerId="ADAL" clId="{5A0041FB-3742-426A-BE14-84B21432F2D8}" dt="2021-09-20T17:08:40.849" v="574" actId="1076"/>
          <ac:spMkLst>
            <pc:docMk/>
            <pc:sldMk cId="185369481" sldId="281"/>
            <ac:spMk id="9" creationId="{EE143DB1-D09F-444B-8A7D-9B0B6F957C2E}"/>
          </ac:spMkLst>
        </pc:spChg>
        <pc:spChg chg="add mod">
          <ac:chgData name="Wen, Zhezhu" userId="3bac1273-81c8-41ff-8130-25dd73f54833" providerId="ADAL" clId="{5A0041FB-3742-426A-BE14-84B21432F2D8}" dt="2021-09-20T17:08:40.849" v="574" actId="1076"/>
          <ac:spMkLst>
            <pc:docMk/>
            <pc:sldMk cId="185369481" sldId="281"/>
            <ac:spMk id="10" creationId="{5F0E6DFC-B8C7-433F-A2BC-79DB4A36F14E}"/>
          </ac:spMkLst>
        </pc:spChg>
        <pc:picChg chg="add mod">
          <ac:chgData name="Wen, Zhezhu" userId="3bac1273-81c8-41ff-8130-25dd73f54833" providerId="ADAL" clId="{5A0041FB-3742-426A-BE14-84B21432F2D8}" dt="2021-09-20T17:08:40.849" v="574" actId="1076"/>
          <ac:picMkLst>
            <pc:docMk/>
            <pc:sldMk cId="185369481" sldId="281"/>
            <ac:picMk id="4" creationId="{CEBCCE85-9B38-4BE8-9332-8B48C144C40F}"/>
          </ac:picMkLst>
        </pc:picChg>
      </pc:sldChg>
      <pc:sldChg chg="addSp modSp new mod">
        <pc:chgData name="Wen, Zhezhu" userId="3bac1273-81c8-41ff-8130-25dd73f54833" providerId="ADAL" clId="{5A0041FB-3742-426A-BE14-84B21432F2D8}" dt="2021-09-20T17:28:03.415" v="1193" actId="20577"/>
        <pc:sldMkLst>
          <pc:docMk/>
          <pc:sldMk cId="132779291" sldId="282"/>
        </pc:sldMkLst>
        <pc:spChg chg="mod">
          <ac:chgData name="Wen, Zhezhu" userId="3bac1273-81c8-41ff-8130-25dd73f54833" providerId="ADAL" clId="{5A0041FB-3742-426A-BE14-84B21432F2D8}" dt="2021-09-20T17:28:03.415" v="1193" actId="20577"/>
          <ac:spMkLst>
            <pc:docMk/>
            <pc:sldMk cId="132779291" sldId="282"/>
            <ac:spMk id="2" creationId="{DD1E8368-F7DB-4FB5-BA63-8942B9BE8EA9}"/>
          </ac:spMkLst>
        </pc:spChg>
        <pc:spChg chg="mod">
          <ac:chgData name="Wen, Zhezhu" userId="3bac1273-81c8-41ff-8130-25dd73f54833" providerId="ADAL" clId="{5A0041FB-3742-426A-BE14-84B21432F2D8}" dt="2021-09-20T17:14:04.222" v="667"/>
          <ac:spMkLst>
            <pc:docMk/>
            <pc:sldMk cId="132779291" sldId="282"/>
            <ac:spMk id="3" creationId="{E13C3DCC-8A19-45B5-8C5E-C2C6919AD926}"/>
          </ac:spMkLst>
        </pc:spChg>
        <pc:spChg chg="add mod">
          <ac:chgData name="Wen, Zhezhu" userId="3bac1273-81c8-41ff-8130-25dd73f54833" providerId="ADAL" clId="{5A0041FB-3742-426A-BE14-84B21432F2D8}" dt="2021-09-20T17:13:38.687" v="643" actId="113"/>
          <ac:spMkLst>
            <pc:docMk/>
            <pc:sldMk cId="132779291" sldId="282"/>
            <ac:spMk id="6" creationId="{EF0ED95E-6C78-4B14-9630-B9B1FAF6ADE3}"/>
          </ac:spMkLst>
        </pc:spChg>
        <pc:picChg chg="add mod">
          <ac:chgData name="Wen, Zhezhu" userId="3bac1273-81c8-41ff-8130-25dd73f54833" providerId="ADAL" clId="{5A0041FB-3742-426A-BE14-84B21432F2D8}" dt="2021-09-20T17:13:09.572" v="593" actId="1076"/>
          <ac:picMkLst>
            <pc:docMk/>
            <pc:sldMk cId="132779291" sldId="282"/>
            <ac:picMk id="4" creationId="{E9275CFC-E12A-4353-BA47-A34191978D32}"/>
          </ac:picMkLst>
        </pc:picChg>
      </pc:sldChg>
      <pc:sldChg chg="addSp modSp new mod">
        <pc:chgData name="Wen, Zhezhu" userId="3bac1273-81c8-41ff-8130-25dd73f54833" providerId="ADAL" clId="{5A0041FB-3742-426A-BE14-84B21432F2D8}" dt="2021-09-20T17:15:54.941" v="791" actId="20577"/>
        <pc:sldMkLst>
          <pc:docMk/>
          <pc:sldMk cId="2080484921" sldId="283"/>
        </pc:sldMkLst>
        <pc:spChg chg="mod">
          <ac:chgData name="Wen, Zhezhu" userId="3bac1273-81c8-41ff-8130-25dd73f54833" providerId="ADAL" clId="{5A0041FB-3742-426A-BE14-84B21432F2D8}" dt="2021-09-20T17:15:54.941" v="791" actId="20577"/>
          <ac:spMkLst>
            <pc:docMk/>
            <pc:sldMk cId="2080484921" sldId="283"/>
            <ac:spMk id="2" creationId="{198A8B95-B23F-49B3-ACF8-10118CC37AA7}"/>
          </ac:spMkLst>
        </pc:spChg>
        <pc:spChg chg="mod">
          <ac:chgData name="Wen, Zhezhu" userId="3bac1273-81c8-41ff-8130-25dd73f54833" providerId="ADAL" clId="{5A0041FB-3742-426A-BE14-84B21432F2D8}" dt="2021-09-20T17:11:11.362" v="587"/>
          <ac:spMkLst>
            <pc:docMk/>
            <pc:sldMk cId="2080484921" sldId="283"/>
            <ac:spMk id="3" creationId="{AC1DD5CE-DECA-42F2-8D2E-ACE09BEA5F0F}"/>
          </ac:spMkLst>
        </pc:spChg>
        <pc:picChg chg="add mod">
          <ac:chgData name="Wen, Zhezhu" userId="3bac1273-81c8-41ff-8130-25dd73f54833" providerId="ADAL" clId="{5A0041FB-3742-426A-BE14-84B21432F2D8}" dt="2021-09-20T17:11:14.167" v="588" actId="1076"/>
          <ac:picMkLst>
            <pc:docMk/>
            <pc:sldMk cId="2080484921" sldId="283"/>
            <ac:picMk id="4" creationId="{B0937993-B56C-4468-852E-B13F7C81880C}"/>
          </ac:picMkLst>
        </pc:picChg>
      </pc:sldChg>
      <pc:sldChg chg="modSp new mod">
        <pc:chgData name="Wen, Zhezhu" userId="3bac1273-81c8-41ff-8130-25dd73f54833" providerId="ADAL" clId="{5A0041FB-3742-426A-BE14-84B21432F2D8}" dt="2021-09-20T17:28:11.683" v="1197" actId="20577"/>
        <pc:sldMkLst>
          <pc:docMk/>
          <pc:sldMk cId="898142304" sldId="284"/>
        </pc:sldMkLst>
        <pc:spChg chg="mod">
          <ac:chgData name="Wen, Zhezhu" userId="3bac1273-81c8-41ff-8130-25dd73f54833" providerId="ADAL" clId="{5A0041FB-3742-426A-BE14-84B21432F2D8}" dt="2021-09-20T17:28:11.683" v="1197" actId="20577"/>
          <ac:spMkLst>
            <pc:docMk/>
            <pc:sldMk cId="898142304" sldId="284"/>
            <ac:spMk id="2" creationId="{492A5E51-66D7-4810-B8F8-E2C3BE891589}"/>
          </ac:spMkLst>
        </pc:spChg>
        <pc:spChg chg="mod">
          <ac:chgData name="Wen, Zhezhu" userId="3bac1273-81c8-41ff-8130-25dd73f54833" providerId="ADAL" clId="{5A0041FB-3742-426A-BE14-84B21432F2D8}" dt="2021-09-20T17:14:59.461" v="684" actId="27636"/>
          <ac:spMkLst>
            <pc:docMk/>
            <pc:sldMk cId="898142304" sldId="284"/>
            <ac:spMk id="3" creationId="{9286F290-EB9D-4D9C-A979-CEC81A6FBB21}"/>
          </ac:spMkLst>
        </pc:spChg>
      </pc:sldChg>
      <pc:sldChg chg="modSp new mod">
        <pc:chgData name="Wen, Zhezhu" userId="3bac1273-81c8-41ff-8130-25dd73f54833" providerId="ADAL" clId="{5A0041FB-3742-426A-BE14-84B21432F2D8}" dt="2021-09-20T17:15:29.070" v="737" actId="20577"/>
        <pc:sldMkLst>
          <pc:docMk/>
          <pc:sldMk cId="1404672249" sldId="285"/>
        </pc:sldMkLst>
        <pc:spChg chg="mod">
          <ac:chgData name="Wen, Zhezhu" userId="3bac1273-81c8-41ff-8130-25dd73f54833" providerId="ADAL" clId="{5A0041FB-3742-426A-BE14-84B21432F2D8}" dt="2021-09-20T17:15:29.070" v="737" actId="20577"/>
          <ac:spMkLst>
            <pc:docMk/>
            <pc:sldMk cId="1404672249" sldId="285"/>
            <ac:spMk id="2" creationId="{9FA964CA-EFE7-4FA5-A60B-C1C122A927FD}"/>
          </ac:spMkLst>
        </pc:spChg>
        <pc:spChg chg="mod">
          <ac:chgData name="Wen, Zhezhu" userId="3bac1273-81c8-41ff-8130-25dd73f54833" providerId="ADAL" clId="{5A0041FB-3742-426A-BE14-84B21432F2D8}" dt="2021-09-20T17:15:01.052" v="685"/>
          <ac:spMkLst>
            <pc:docMk/>
            <pc:sldMk cId="1404672249" sldId="285"/>
            <ac:spMk id="3" creationId="{0A1D240A-B23D-4009-BE55-520726F341DC}"/>
          </ac:spMkLst>
        </pc:spChg>
      </pc:sldChg>
      <pc:sldChg chg="addSp modSp new mod">
        <pc:chgData name="Wen, Zhezhu" userId="3bac1273-81c8-41ff-8130-25dd73f54833" providerId="ADAL" clId="{5A0041FB-3742-426A-BE14-84B21432F2D8}" dt="2021-09-20T17:29:14.146" v="1214" actId="207"/>
        <pc:sldMkLst>
          <pc:docMk/>
          <pc:sldMk cId="3788977204" sldId="286"/>
        </pc:sldMkLst>
        <pc:spChg chg="mod">
          <ac:chgData name="Wen, Zhezhu" userId="3bac1273-81c8-41ff-8130-25dd73f54833" providerId="ADAL" clId="{5A0041FB-3742-426A-BE14-84B21432F2D8}" dt="2021-09-20T17:29:14.146" v="1214" actId="207"/>
          <ac:spMkLst>
            <pc:docMk/>
            <pc:sldMk cId="3788977204" sldId="286"/>
            <ac:spMk id="2" creationId="{775232BE-FC6A-466D-848A-FAFD6DF2F8B6}"/>
          </ac:spMkLst>
        </pc:spChg>
        <pc:spChg chg="mod">
          <ac:chgData name="Wen, Zhezhu" userId="3bac1273-81c8-41ff-8130-25dd73f54833" providerId="ADAL" clId="{5A0041FB-3742-426A-BE14-84B21432F2D8}" dt="2021-09-20T17:17:19.072" v="823" actId="27636"/>
          <ac:spMkLst>
            <pc:docMk/>
            <pc:sldMk cId="3788977204" sldId="286"/>
            <ac:spMk id="3" creationId="{C912A3E0-843B-44E4-8726-109DA4114E94}"/>
          </ac:spMkLst>
        </pc:spChg>
        <pc:picChg chg="add mod">
          <ac:chgData name="Wen, Zhezhu" userId="3bac1273-81c8-41ff-8130-25dd73f54833" providerId="ADAL" clId="{5A0041FB-3742-426A-BE14-84B21432F2D8}" dt="2021-09-20T17:16:53.717" v="814" actId="1076"/>
          <ac:picMkLst>
            <pc:docMk/>
            <pc:sldMk cId="3788977204" sldId="286"/>
            <ac:picMk id="4" creationId="{B5D67BFD-A6B4-4830-ACD1-F864B7AC0A45}"/>
          </ac:picMkLst>
        </pc:picChg>
      </pc:sldChg>
      <pc:sldChg chg="addSp modSp new mod">
        <pc:chgData name="Wen, Zhezhu" userId="3bac1273-81c8-41ff-8130-25dd73f54833" providerId="ADAL" clId="{5A0041FB-3742-426A-BE14-84B21432F2D8}" dt="2021-09-20T17:18:18.585" v="929" actId="20577"/>
        <pc:sldMkLst>
          <pc:docMk/>
          <pc:sldMk cId="1368800776" sldId="287"/>
        </pc:sldMkLst>
        <pc:spChg chg="mod">
          <ac:chgData name="Wen, Zhezhu" userId="3bac1273-81c8-41ff-8130-25dd73f54833" providerId="ADAL" clId="{5A0041FB-3742-426A-BE14-84B21432F2D8}" dt="2021-09-20T17:18:18.585" v="929" actId="20577"/>
          <ac:spMkLst>
            <pc:docMk/>
            <pc:sldMk cId="1368800776" sldId="287"/>
            <ac:spMk id="2" creationId="{75E09935-7B9E-44C6-97FA-11947F70E510}"/>
          </ac:spMkLst>
        </pc:spChg>
        <pc:spChg chg="mod">
          <ac:chgData name="Wen, Zhezhu" userId="3bac1273-81c8-41ff-8130-25dd73f54833" providerId="ADAL" clId="{5A0041FB-3742-426A-BE14-84B21432F2D8}" dt="2021-09-20T17:18:11.879" v="920" actId="20577"/>
          <ac:spMkLst>
            <pc:docMk/>
            <pc:sldMk cId="1368800776" sldId="287"/>
            <ac:spMk id="3" creationId="{AD4F8812-6297-4143-9A16-43C3A5154D67}"/>
          </ac:spMkLst>
        </pc:spChg>
        <pc:picChg chg="add mod">
          <ac:chgData name="Wen, Zhezhu" userId="3bac1273-81c8-41ff-8130-25dd73f54833" providerId="ADAL" clId="{5A0041FB-3742-426A-BE14-84B21432F2D8}" dt="2021-09-20T17:17:49.685" v="824"/>
          <ac:picMkLst>
            <pc:docMk/>
            <pc:sldMk cId="1368800776" sldId="287"/>
            <ac:picMk id="4" creationId="{991563EB-1A24-4264-B600-6F8813E9F179}"/>
          </ac:picMkLst>
        </pc:picChg>
      </pc:sldChg>
      <pc:sldChg chg="addSp modSp new mod">
        <pc:chgData name="Wen, Zhezhu" userId="3bac1273-81c8-41ff-8130-25dd73f54833" providerId="ADAL" clId="{5A0041FB-3742-426A-BE14-84B21432F2D8}" dt="2021-09-20T17:19:26.400" v="939" actId="20577"/>
        <pc:sldMkLst>
          <pc:docMk/>
          <pc:sldMk cId="269063465" sldId="288"/>
        </pc:sldMkLst>
        <pc:spChg chg="mod">
          <ac:chgData name="Wen, Zhezhu" userId="3bac1273-81c8-41ff-8130-25dd73f54833" providerId="ADAL" clId="{5A0041FB-3742-426A-BE14-84B21432F2D8}" dt="2021-09-20T17:18:33.192" v="931"/>
          <ac:spMkLst>
            <pc:docMk/>
            <pc:sldMk cId="269063465" sldId="288"/>
            <ac:spMk id="2" creationId="{DA4FA46D-3CDF-4160-B298-13CD4E5C1594}"/>
          </ac:spMkLst>
        </pc:spChg>
        <pc:spChg chg="mod">
          <ac:chgData name="Wen, Zhezhu" userId="3bac1273-81c8-41ff-8130-25dd73f54833" providerId="ADAL" clId="{5A0041FB-3742-426A-BE14-84B21432F2D8}" dt="2021-09-20T17:19:26.400" v="939" actId="20577"/>
          <ac:spMkLst>
            <pc:docMk/>
            <pc:sldMk cId="269063465" sldId="288"/>
            <ac:spMk id="3" creationId="{4AAE7AEC-8CCD-4D9A-81F6-8FAC2DA8863A}"/>
          </ac:spMkLst>
        </pc:spChg>
        <pc:picChg chg="add mod">
          <ac:chgData name="Wen, Zhezhu" userId="3bac1273-81c8-41ff-8130-25dd73f54833" providerId="ADAL" clId="{5A0041FB-3742-426A-BE14-84B21432F2D8}" dt="2021-09-20T17:19:04.644" v="935" actId="1076"/>
          <ac:picMkLst>
            <pc:docMk/>
            <pc:sldMk cId="269063465" sldId="288"/>
            <ac:picMk id="4" creationId="{24CF33DE-372A-4F7D-8308-343AE5BF0AE6}"/>
          </ac:picMkLst>
        </pc:picChg>
      </pc:sldChg>
      <pc:sldChg chg="addSp modSp new mod">
        <pc:chgData name="Wen, Zhezhu" userId="3bac1273-81c8-41ff-8130-25dd73f54833" providerId="ADAL" clId="{5A0041FB-3742-426A-BE14-84B21432F2D8}" dt="2021-09-20T17:28:33.351" v="1205" actId="20577"/>
        <pc:sldMkLst>
          <pc:docMk/>
          <pc:sldMk cId="1210293920" sldId="289"/>
        </pc:sldMkLst>
        <pc:spChg chg="mod">
          <ac:chgData name="Wen, Zhezhu" userId="3bac1273-81c8-41ff-8130-25dd73f54833" providerId="ADAL" clId="{5A0041FB-3742-426A-BE14-84B21432F2D8}" dt="2021-09-20T17:28:33.351" v="1205" actId="20577"/>
          <ac:spMkLst>
            <pc:docMk/>
            <pc:sldMk cId="1210293920" sldId="289"/>
            <ac:spMk id="2" creationId="{E2C2B0C0-81F1-4017-AD32-6D4D60D272CE}"/>
          </ac:spMkLst>
        </pc:spChg>
        <pc:spChg chg="mod">
          <ac:chgData name="Wen, Zhezhu" userId="3bac1273-81c8-41ff-8130-25dd73f54833" providerId="ADAL" clId="{5A0041FB-3742-426A-BE14-84B21432F2D8}" dt="2021-09-20T17:20:05.012" v="961" actId="27636"/>
          <ac:spMkLst>
            <pc:docMk/>
            <pc:sldMk cId="1210293920" sldId="289"/>
            <ac:spMk id="3" creationId="{99EB14E6-EB15-45E8-A94D-D62E1E84091E}"/>
          </ac:spMkLst>
        </pc:spChg>
        <pc:picChg chg="add mod">
          <ac:chgData name="Wen, Zhezhu" userId="3bac1273-81c8-41ff-8130-25dd73f54833" providerId="ADAL" clId="{5A0041FB-3742-426A-BE14-84B21432F2D8}" dt="2021-09-20T17:20:09.569" v="963" actId="1076"/>
          <ac:picMkLst>
            <pc:docMk/>
            <pc:sldMk cId="1210293920" sldId="289"/>
            <ac:picMk id="4" creationId="{B1131394-DC28-429F-8649-D4DC9C61288B}"/>
          </ac:picMkLst>
        </pc:picChg>
      </pc:sldChg>
      <pc:sldChg chg="new del">
        <pc:chgData name="Wen, Zhezhu" userId="3bac1273-81c8-41ff-8130-25dd73f54833" providerId="ADAL" clId="{5A0041FB-3742-426A-BE14-84B21432F2D8}" dt="2021-09-20T17:21:30.756" v="1002" actId="47"/>
        <pc:sldMkLst>
          <pc:docMk/>
          <pc:sldMk cId="1031637249" sldId="290"/>
        </pc:sldMkLst>
      </pc:sldChg>
      <pc:sldChg chg="addSp delSp modSp new mod">
        <pc:chgData name="Wen, Zhezhu" userId="3bac1273-81c8-41ff-8130-25dd73f54833" providerId="ADAL" clId="{5A0041FB-3742-426A-BE14-84B21432F2D8}" dt="2021-09-29T13:17:38.167" v="1215" actId="15"/>
        <pc:sldMkLst>
          <pc:docMk/>
          <pc:sldMk cId="318353138" sldId="291"/>
        </pc:sldMkLst>
        <pc:spChg chg="mod">
          <ac:chgData name="Wen, Zhezhu" userId="3bac1273-81c8-41ff-8130-25dd73f54833" providerId="ADAL" clId="{5A0041FB-3742-426A-BE14-84B21432F2D8}" dt="2021-09-20T17:28:39.887" v="1209" actId="20577"/>
          <ac:spMkLst>
            <pc:docMk/>
            <pc:sldMk cId="318353138" sldId="291"/>
            <ac:spMk id="2" creationId="{B5CDA513-345D-49AC-9336-28E30365AD1F}"/>
          </ac:spMkLst>
        </pc:spChg>
        <pc:spChg chg="del">
          <ac:chgData name="Wen, Zhezhu" userId="3bac1273-81c8-41ff-8130-25dd73f54833" providerId="ADAL" clId="{5A0041FB-3742-426A-BE14-84B21432F2D8}" dt="2021-09-20T17:20:34.018" v="965"/>
          <ac:spMkLst>
            <pc:docMk/>
            <pc:sldMk cId="318353138" sldId="291"/>
            <ac:spMk id="3" creationId="{40107CC4-2A17-4382-9151-49649ED5938A}"/>
          </ac:spMkLst>
        </pc:spChg>
        <pc:spChg chg="add mod">
          <ac:chgData name="Wen, Zhezhu" userId="3bac1273-81c8-41ff-8130-25dd73f54833" providerId="ADAL" clId="{5A0041FB-3742-426A-BE14-84B21432F2D8}" dt="2021-09-29T13:17:38.167" v="1215" actId="15"/>
          <ac:spMkLst>
            <pc:docMk/>
            <pc:sldMk cId="318353138" sldId="291"/>
            <ac:spMk id="6" creationId="{2BFE8459-E1AA-47B7-8193-5C9D87946923}"/>
          </ac:spMkLst>
        </pc:spChg>
        <pc:picChg chg="add del mod">
          <ac:chgData name="Wen, Zhezhu" userId="3bac1273-81c8-41ff-8130-25dd73f54833" providerId="ADAL" clId="{5A0041FB-3742-426A-BE14-84B21432F2D8}" dt="2021-09-20T17:20:44.341" v="966" actId="478"/>
          <ac:picMkLst>
            <pc:docMk/>
            <pc:sldMk cId="318353138" sldId="291"/>
            <ac:picMk id="4" creationId="{329B49A4-4B28-4D66-9155-CBFB4625E300}"/>
          </ac:picMkLst>
        </pc:picChg>
      </pc:sldChg>
      <pc:sldChg chg="addSp delSp modSp new mod">
        <pc:chgData name="Wen, Zhezhu" userId="3bac1273-81c8-41ff-8130-25dd73f54833" providerId="ADAL" clId="{5A0041FB-3742-426A-BE14-84B21432F2D8}" dt="2021-09-20T17:22:04.888" v="1024" actId="14734"/>
        <pc:sldMkLst>
          <pc:docMk/>
          <pc:sldMk cId="931034367" sldId="292"/>
        </pc:sldMkLst>
        <pc:spChg chg="mod">
          <ac:chgData name="Wen, Zhezhu" userId="3bac1273-81c8-41ff-8130-25dd73f54833" providerId="ADAL" clId="{5A0041FB-3742-426A-BE14-84B21432F2D8}" dt="2021-09-20T17:21:44.817" v="1018" actId="20577"/>
          <ac:spMkLst>
            <pc:docMk/>
            <pc:sldMk cId="931034367" sldId="292"/>
            <ac:spMk id="2" creationId="{5472DF2C-16D6-4230-A087-CFEB96A52E32}"/>
          </ac:spMkLst>
        </pc:spChg>
        <pc:spChg chg="add del">
          <ac:chgData name="Wen, Zhezhu" userId="3bac1273-81c8-41ff-8130-25dd73f54833" providerId="ADAL" clId="{5A0041FB-3742-426A-BE14-84B21432F2D8}" dt="2021-09-20T17:21:55.873" v="1021" actId="478"/>
          <ac:spMkLst>
            <pc:docMk/>
            <pc:sldMk cId="931034367" sldId="292"/>
            <ac:spMk id="3" creationId="{4C0941C9-CB8C-4960-A6D8-B32D3AB4B1B3}"/>
          </ac:spMkLst>
        </pc:spChg>
        <pc:graphicFrameChg chg="add del mod">
          <ac:chgData name="Wen, Zhezhu" userId="3bac1273-81c8-41ff-8130-25dd73f54833" providerId="ADAL" clId="{5A0041FB-3742-426A-BE14-84B21432F2D8}" dt="2021-09-20T17:21:53.093" v="1020"/>
          <ac:graphicFrameMkLst>
            <pc:docMk/>
            <pc:sldMk cId="931034367" sldId="292"/>
            <ac:graphicFrameMk id="4" creationId="{EB6F5991-E001-4A6A-815E-22977F7A0B01}"/>
          </ac:graphicFrameMkLst>
        </pc:graphicFrameChg>
        <pc:graphicFrameChg chg="add mod modGraphic">
          <ac:chgData name="Wen, Zhezhu" userId="3bac1273-81c8-41ff-8130-25dd73f54833" providerId="ADAL" clId="{5A0041FB-3742-426A-BE14-84B21432F2D8}" dt="2021-09-20T17:22:04.888" v="1024" actId="14734"/>
          <ac:graphicFrameMkLst>
            <pc:docMk/>
            <pc:sldMk cId="931034367" sldId="292"/>
            <ac:graphicFrameMk id="5" creationId="{B7AC9D8F-29FC-4BE8-B2C2-DDE9A7D166A4}"/>
          </ac:graphicFrameMkLst>
        </pc:graphicFrameChg>
      </pc:sldChg>
      <pc:sldChg chg="new del">
        <pc:chgData name="Wen, Zhezhu" userId="3bac1273-81c8-41ff-8130-25dd73f54833" providerId="ADAL" clId="{5A0041FB-3742-426A-BE14-84B21432F2D8}" dt="2021-09-20T17:22:38.018" v="1042" actId="47"/>
        <pc:sldMkLst>
          <pc:docMk/>
          <pc:sldMk cId="3441827999" sldId="293"/>
        </pc:sldMkLst>
      </pc:sldChg>
      <pc:sldChg chg="addSp delSp modSp new mod">
        <pc:chgData name="Wen, Zhezhu" userId="3bac1273-81c8-41ff-8130-25dd73f54833" providerId="ADAL" clId="{5A0041FB-3742-426A-BE14-84B21432F2D8}" dt="2021-09-20T17:22:35.894" v="1041" actId="20577"/>
        <pc:sldMkLst>
          <pc:docMk/>
          <pc:sldMk cId="693537038" sldId="294"/>
        </pc:sldMkLst>
        <pc:spChg chg="mod">
          <ac:chgData name="Wen, Zhezhu" userId="3bac1273-81c8-41ff-8130-25dd73f54833" providerId="ADAL" clId="{5A0041FB-3742-426A-BE14-84B21432F2D8}" dt="2021-09-20T17:22:35.894" v="1041" actId="20577"/>
          <ac:spMkLst>
            <pc:docMk/>
            <pc:sldMk cId="693537038" sldId="294"/>
            <ac:spMk id="2" creationId="{00DA44C0-6211-4C7F-8D29-C8C309A9EA81}"/>
          </ac:spMkLst>
        </pc:spChg>
        <pc:spChg chg="del">
          <ac:chgData name="Wen, Zhezhu" userId="3bac1273-81c8-41ff-8130-25dd73f54833" providerId="ADAL" clId="{5A0041FB-3742-426A-BE14-84B21432F2D8}" dt="2021-09-20T17:22:14.152" v="1027" actId="478"/>
          <ac:spMkLst>
            <pc:docMk/>
            <pc:sldMk cId="693537038" sldId="294"/>
            <ac:spMk id="3" creationId="{E450717C-5CF2-42C0-8DA1-DB9BEB071F1A}"/>
          </ac:spMkLst>
        </pc:spChg>
        <pc:graphicFrameChg chg="add mod modGraphic">
          <ac:chgData name="Wen, Zhezhu" userId="3bac1273-81c8-41ff-8130-25dd73f54833" providerId="ADAL" clId="{5A0041FB-3742-426A-BE14-84B21432F2D8}" dt="2021-09-20T17:22:25.811" v="1032" actId="14100"/>
          <ac:graphicFrameMkLst>
            <pc:docMk/>
            <pc:sldMk cId="693537038" sldId="294"/>
            <ac:graphicFrameMk id="4" creationId="{0DE89CBC-7A10-4A4D-A212-CA049881294C}"/>
          </ac:graphicFrameMkLst>
        </pc:graphicFrameChg>
      </pc:sldChg>
      <pc:sldChg chg="addSp delSp modSp new mod">
        <pc:chgData name="Wen, Zhezhu" userId="3bac1273-81c8-41ff-8130-25dd73f54833" providerId="ADAL" clId="{5A0041FB-3742-426A-BE14-84B21432F2D8}" dt="2021-09-20T17:23:12.822" v="1052"/>
        <pc:sldMkLst>
          <pc:docMk/>
          <pc:sldMk cId="1840467446" sldId="295"/>
        </pc:sldMkLst>
        <pc:spChg chg="mod">
          <ac:chgData name="Wen, Zhezhu" userId="3bac1273-81c8-41ff-8130-25dd73f54833" providerId="ADAL" clId="{5A0041FB-3742-426A-BE14-84B21432F2D8}" dt="2021-09-20T17:23:12.822" v="1052"/>
          <ac:spMkLst>
            <pc:docMk/>
            <pc:sldMk cId="1840467446" sldId="295"/>
            <ac:spMk id="2" creationId="{5CDEFF55-FEB3-4BE7-9122-8AB6622EFD17}"/>
          </ac:spMkLst>
        </pc:spChg>
        <pc:spChg chg="del mod">
          <ac:chgData name="Wen, Zhezhu" userId="3bac1273-81c8-41ff-8130-25dd73f54833" providerId="ADAL" clId="{5A0041FB-3742-426A-BE14-84B21432F2D8}" dt="2021-09-20T17:22:53.174" v="1046" actId="478"/>
          <ac:spMkLst>
            <pc:docMk/>
            <pc:sldMk cId="1840467446" sldId="295"/>
            <ac:spMk id="3" creationId="{8726AAC9-11E1-4EA9-B106-30DFFCEE4C04}"/>
          </ac:spMkLst>
        </pc:spChg>
        <pc:graphicFrameChg chg="add modGraphic">
          <ac:chgData name="Wen, Zhezhu" userId="3bac1273-81c8-41ff-8130-25dd73f54833" providerId="ADAL" clId="{5A0041FB-3742-426A-BE14-84B21432F2D8}" dt="2021-09-20T17:23:06.169" v="1051" actId="14734"/>
          <ac:graphicFrameMkLst>
            <pc:docMk/>
            <pc:sldMk cId="1840467446" sldId="295"/>
            <ac:graphicFrameMk id="4" creationId="{36D93219-62A1-4F52-9142-74DEBB986A5C}"/>
          </ac:graphicFrameMkLst>
        </pc:graphicFrameChg>
      </pc:sldChg>
      <pc:sldChg chg="addSp delSp modSp new mod">
        <pc:chgData name="Wen, Zhezhu" userId="3bac1273-81c8-41ff-8130-25dd73f54833" providerId="ADAL" clId="{5A0041FB-3742-426A-BE14-84B21432F2D8}" dt="2021-09-20T17:23:57.964" v="1064" actId="1076"/>
        <pc:sldMkLst>
          <pc:docMk/>
          <pc:sldMk cId="211452638" sldId="296"/>
        </pc:sldMkLst>
        <pc:spChg chg="mod">
          <ac:chgData name="Wen, Zhezhu" userId="3bac1273-81c8-41ff-8130-25dd73f54833" providerId="ADAL" clId="{5A0041FB-3742-426A-BE14-84B21432F2D8}" dt="2021-09-20T17:23:38.597" v="1057"/>
          <ac:spMkLst>
            <pc:docMk/>
            <pc:sldMk cId="211452638" sldId="296"/>
            <ac:spMk id="2" creationId="{65B9F69A-B7F9-438A-9A0B-BAA93B3DA7B2}"/>
          </ac:spMkLst>
        </pc:spChg>
        <pc:spChg chg="del">
          <ac:chgData name="Wen, Zhezhu" userId="3bac1273-81c8-41ff-8130-25dd73f54833" providerId="ADAL" clId="{5A0041FB-3742-426A-BE14-84B21432F2D8}" dt="2021-09-20T17:23:28.595" v="1054"/>
          <ac:spMkLst>
            <pc:docMk/>
            <pc:sldMk cId="211452638" sldId="296"/>
            <ac:spMk id="3" creationId="{8395F35D-AD8A-41BF-9C7E-87C513627023}"/>
          </ac:spMkLst>
        </pc:spChg>
        <pc:spChg chg="add mod">
          <ac:chgData name="Wen, Zhezhu" userId="3bac1273-81c8-41ff-8130-25dd73f54833" providerId="ADAL" clId="{5A0041FB-3742-426A-BE14-84B21432F2D8}" dt="2021-09-20T17:23:57.964" v="1064" actId="1076"/>
          <ac:spMkLst>
            <pc:docMk/>
            <pc:sldMk cId="211452638" sldId="296"/>
            <ac:spMk id="6" creationId="{0DE384B3-E0A0-4F6D-9429-D3EC4294D8E7}"/>
          </ac:spMkLst>
        </pc:spChg>
        <pc:picChg chg="add mod">
          <ac:chgData name="Wen, Zhezhu" userId="3bac1273-81c8-41ff-8130-25dd73f54833" providerId="ADAL" clId="{5A0041FB-3742-426A-BE14-84B21432F2D8}" dt="2021-09-20T17:23:32.573" v="1056" actId="14100"/>
          <ac:picMkLst>
            <pc:docMk/>
            <pc:sldMk cId="211452638" sldId="296"/>
            <ac:picMk id="4" creationId="{F38C1562-2531-4AD7-8E25-DAAA0CA01EDB}"/>
          </ac:picMkLst>
        </pc:picChg>
      </pc:sldChg>
      <pc:sldChg chg="addSp delSp modSp new mod">
        <pc:chgData name="Wen, Zhezhu" userId="3bac1273-81c8-41ff-8130-25dd73f54833" providerId="ADAL" clId="{5A0041FB-3742-426A-BE14-84B21432F2D8}" dt="2021-09-20T17:28:46.169" v="1213" actId="20577"/>
        <pc:sldMkLst>
          <pc:docMk/>
          <pc:sldMk cId="3150830357" sldId="297"/>
        </pc:sldMkLst>
        <pc:spChg chg="mod">
          <ac:chgData name="Wen, Zhezhu" userId="3bac1273-81c8-41ff-8130-25dd73f54833" providerId="ADAL" clId="{5A0041FB-3742-426A-BE14-84B21432F2D8}" dt="2021-09-20T17:28:46.169" v="1213" actId="20577"/>
          <ac:spMkLst>
            <pc:docMk/>
            <pc:sldMk cId="3150830357" sldId="297"/>
            <ac:spMk id="2" creationId="{22CAB66B-0954-427A-BA63-E2E9C864E36B}"/>
          </ac:spMkLst>
        </pc:spChg>
        <pc:spChg chg="del">
          <ac:chgData name="Wen, Zhezhu" userId="3bac1273-81c8-41ff-8130-25dd73f54833" providerId="ADAL" clId="{5A0041FB-3742-426A-BE14-84B21432F2D8}" dt="2021-09-20T17:24:25.109" v="1071" actId="478"/>
          <ac:spMkLst>
            <pc:docMk/>
            <pc:sldMk cId="3150830357" sldId="297"/>
            <ac:spMk id="3" creationId="{227138EB-CB59-434D-808D-7DD3F79A1489}"/>
          </ac:spMkLst>
        </pc:spChg>
        <pc:graphicFrameChg chg="add mod modGraphic">
          <ac:chgData name="Wen, Zhezhu" userId="3bac1273-81c8-41ff-8130-25dd73f54833" providerId="ADAL" clId="{5A0041FB-3742-426A-BE14-84B21432F2D8}" dt="2021-09-20T17:24:28.617" v="1073" actId="2711"/>
          <ac:graphicFrameMkLst>
            <pc:docMk/>
            <pc:sldMk cId="3150830357" sldId="297"/>
            <ac:graphicFrameMk id="4" creationId="{47052C37-8DA9-4F4F-8924-B8C28C8F914D}"/>
          </ac:graphicFrameMkLst>
        </pc:graphicFrameChg>
      </pc:sldChg>
      <pc:sldChg chg="modSp new mod">
        <pc:chgData name="Wen, Zhezhu" userId="3bac1273-81c8-41ff-8130-25dd73f54833" providerId="ADAL" clId="{5A0041FB-3742-426A-BE14-84B21432F2D8}" dt="2021-09-20T17:25:02.973" v="1087" actId="20577"/>
        <pc:sldMkLst>
          <pc:docMk/>
          <pc:sldMk cId="938422389" sldId="298"/>
        </pc:sldMkLst>
        <pc:spChg chg="mod">
          <ac:chgData name="Wen, Zhezhu" userId="3bac1273-81c8-41ff-8130-25dd73f54833" providerId="ADAL" clId="{5A0041FB-3742-426A-BE14-84B21432F2D8}" dt="2021-09-20T17:24:39.977" v="1076" actId="27636"/>
          <ac:spMkLst>
            <pc:docMk/>
            <pc:sldMk cId="938422389" sldId="298"/>
            <ac:spMk id="2" creationId="{776F6AB8-1BFB-4884-9525-F84E7669418E}"/>
          </ac:spMkLst>
        </pc:spChg>
        <pc:spChg chg="mod">
          <ac:chgData name="Wen, Zhezhu" userId="3bac1273-81c8-41ff-8130-25dd73f54833" providerId="ADAL" clId="{5A0041FB-3742-426A-BE14-84B21432F2D8}" dt="2021-09-20T17:25:02.973" v="1087" actId="20577"/>
          <ac:spMkLst>
            <pc:docMk/>
            <pc:sldMk cId="938422389" sldId="298"/>
            <ac:spMk id="3" creationId="{0C01EA53-0A26-4670-91FF-1DCDE307ECF9}"/>
          </ac:spMkLst>
        </pc:spChg>
      </pc:sldChg>
      <pc:sldChg chg="modSp new mod">
        <pc:chgData name="Wen, Zhezhu" userId="3bac1273-81c8-41ff-8130-25dd73f54833" providerId="ADAL" clId="{5A0041FB-3742-426A-BE14-84B21432F2D8}" dt="2021-09-20T17:25:09.321" v="1095" actId="20577"/>
        <pc:sldMkLst>
          <pc:docMk/>
          <pc:sldMk cId="3957167275" sldId="299"/>
        </pc:sldMkLst>
        <pc:spChg chg="mod">
          <ac:chgData name="Wen, Zhezhu" userId="3bac1273-81c8-41ff-8130-25dd73f54833" providerId="ADAL" clId="{5A0041FB-3742-426A-BE14-84B21432F2D8}" dt="2021-09-20T17:25:09.321" v="1095" actId="20577"/>
          <ac:spMkLst>
            <pc:docMk/>
            <pc:sldMk cId="3957167275" sldId="299"/>
            <ac:spMk id="2" creationId="{13ABA05D-C6C3-4B11-8DE1-4E304554256C}"/>
          </ac:spMkLst>
        </pc:spChg>
      </pc:sldChg>
      <pc:sldChg chg="addSp delSp modSp new del mod modClrScheme chgLayout">
        <pc:chgData name="Wen, Zhezhu" userId="3bac1273-81c8-41ff-8130-25dd73f54833" providerId="ADAL" clId="{5A0041FB-3742-426A-BE14-84B21432F2D8}" dt="2021-09-20T17:26:58.424" v="1170" actId="47"/>
        <pc:sldMkLst>
          <pc:docMk/>
          <pc:sldMk cId="1934650056" sldId="300"/>
        </pc:sldMkLst>
        <pc:spChg chg="del mod ord">
          <ac:chgData name="Wen, Zhezhu" userId="3bac1273-81c8-41ff-8130-25dd73f54833" providerId="ADAL" clId="{5A0041FB-3742-426A-BE14-84B21432F2D8}" dt="2021-09-20T17:26:15.233" v="1124" actId="700"/>
          <ac:spMkLst>
            <pc:docMk/>
            <pc:sldMk cId="1934650056" sldId="300"/>
            <ac:spMk id="2" creationId="{4A1E2E58-1358-4DBA-9C60-A4AA5C816767}"/>
          </ac:spMkLst>
        </pc:spChg>
        <pc:spChg chg="del mod ord">
          <ac:chgData name="Wen, Zhezhu" userId="3bac1273-81c8-41ff-8130-25dd73f54833" providerId="ADAL" clId="{5A0041FB-3742-426A-BE14-84B21432F2D8}" dt="2021-09-20T17:26:15.233" v="1124" actId="700"/>
          <ac:spMkLst>
            <pc:docMk/>
            <pc:sldMk cId="1934650056" sldId="300"/>
            <ac:spMk id="3" creationId="{5FB13985-8401-4F57-B67E-FCA2D0253991}"/>
          </ac:spMkLst>
        </pc:spChg>
        <pc:spChg chg="add mod ord">
          <ac:chgData name="Wen, Zhezhu" userId="3bac1273-81c8-41ff-8130-25dd73f54833" providerId="ADAL" clId="{5A0041FB-3742-426A-BE14-84B21432F2D8}" dt="2021-09-20T17:26:21.299" v="1153" actId="20577"/>
          <ac:spMkLst>
            <pc:docMk/>
            <pc:sldMk cId="1934650056" sldId="300"/>
            <ac:spMk id="4" creationId="{CBDCA299-C63B-49FC-B1ED-9D04C7742FE2}"/>
          </ac:spMkLst>
        </pc:spChg>
        <pc:spChg chg="add mod ord">
          <ac:chgData name="Wen, Zhezhu" userId="3bac1273-81c8-41ff-8130-25dd73f54833" providerId="ADAL" clId="{5A0041FB-3742-426A-BE14-84B21432F2D8}" dt="2021-09-20T17:26:15.233" v="1124" actId="700"/>
          <ac:spMkLst>
            <pc:docMk/>
            <pc:sldMk cId="1934650056" sldId="300"/>
            <ac:spMk id="5" creationId="{0B78C3D7-D9F9-49FD-8B80-268F655B9AAB}"/>
          </ac:spMkLst>
        </pc:spChg>
      </pc:sldChg>
      <pc:sldChg chg="add del">
        <pc:chgData name="Wen, Zhezhu" userId="3bac1273-81c8-41ff-8130-25dd73f54833" providerId="ADAL" clId="{5A0041FB-3742-426A-BE14-84B21432F2D8}" dt="2021-09-20T17:21:32.232" v="1006"/>
        <pc:sldMkLst>
          <pc:docMk/>
          <pc:sldMk cId="483708921" sldId="467"/>
        </pc:sldMkLst>
      </pc:sldChg>
      <pc:sldChg chg="modSp add del mod">
        <pc:chgData name="Wen, Zhezhu" userId="3bac1273-81c8-41ff-8130-25dd73f54833" providerId="ADAL" clId="{5A0041FB-3742-426A-BE14-84B21432F2D8}" dt="2021-09-20T17:21:32.232" v="1006"/>
        <pc:sldMkLst>
          <pc:docMk/>
          <pc:sldMk cId="2108919571" sldId="468"/>
        </pc:sldMkLst>
        <pc:spChg chg="mod">
          <ac:chgData name="Wen, Zhezhu" userId="3bac1273-81c8-41ff-8130-25dd73f54833" providerId="ADAL" clId="{5A0041FB-3742-426A-BE14-84B21432F2D8}" dt="2021-09-20T17:21:32.232" v="1006"/>
          <ac:spMkLst>
            <pc:docMk/>
            <pc:sldMk cId="2108919571" sldId="468"/>
            <ac:spMk id="7" creationId="{00000000-0000-0000-0000-000000000000}"/>
          </ac:spMkLst>
        </pc:spChg>
      </pc:sldChg>
      <pc:sldChg chg="add del">
        <pc:chgData name="Wen, Zhezhu" userId="3bac1273-81c8-41ff-8130-25dd73f54833" providerId="ADAL" clId="{5A0041FB-3742-426A-BE14-84B21432F2D8}" dt="2021-09-20T17:21:32.232" v="1006"/>
        <pc:sldMkLst>
          <pc:docMk/>
          <pc:sldMk cId="2747119792" sldId="479"/>
        </pc:sldMkLst>
      </pc:sldChg>
      <pc:sldChg chg="add del">
        <pc:chgData name="Wen, Zhezhu" userId="3bac1273-81c8-41ff-8130-25dd73f54833" providerId="ADAL" clId="{5A0041FB-3742-426A-BE14-84B21432F2D8}" dt="2021-09-20T17:21:32.232" v="1006"/>
        <pc:sldMkLst>
          <pc:docMk/>
          <pc:sldMk cId="2750451419" sldId="4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F4374-641B-4EF3-B230-F3669A3745A4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BE90C2F7-F5D9-440B-AE84-879EE4CE0E76}">
      <dgm:prSet phldrT="[Text]"/>
      <dgm:spPr/>
      <dgm:t>
        <a:bodyPr/>
        <a:lstStyle/>
        <a:p>
          <a:r>
            <a:rPr lang="en-US" dirty="0"/>
            <a:t>Software Architect</a:t>
          </a:r>
        </a:p>
      </dgm:t>
    </dgm:pt>
    <dgm:pt modelId="{39074532-DB35-4121-B672-8396E0A6C91F}" type="parTrans" cxnId="{A79DB118-6E89-44C2-8620-91FD8A9CFE94}">
      <dgm:prSet/>
      <dgm:spPr/>
      <dgm:t>
        <a:bodyPr/>
        <a:lstStyle/>
        <a:p>
          <a:endParaRPr lang="en-US"/>
        </a:p>
      </dgm:t>
    </dgm:pt>
    <dgm:pt modelId="{7C32ED82-078B-4E74-8FAB-A144C522A264}" type="sibTrans" cxnId="{A79DB118-6E89-44C2-8620-91FD8A9CFE94}">
      <dgm:prSet/>
      <dgm:spPr/>
      <dgm:t>
        <a:bodyPr/>
        <a:lstStyle/>
        <a:p>
          <a:endParaRPr lang="en-US"/>
        </a:p>
      </dgm:t>
    </dgm:pt>
    <dgm:pt modelId="{C2F41E75-2D7D-4D04-9E86-83437CAC51CC}">
      <dgm:prSet phldrT="[Text]"/>
      <dgm:spPr/>
      <dgm:t>
        <a:bodyPr/>
        <a:lstStyle/>
        <a:p>
          <a:r>
            <a:rPr lang="en-US" dirty="0"/>
            <a:t>Product Managers</a:t>
          </a:r>
        </a:p>
      </dgm:t>
    </dgm:pt>
    <dgm:pt modelId="{20CF1939-A160-4840-A152-342E98E7F6F4}" type="parTrans" cxnId="{4AA61DCD-1AA5-463F-9147-B0474683D174}">
      <dgm:prSet/>
      <dgm:spPr/>
      <dgm:t>
        <a:bodyPr/>
        <a:lstStyle/>
        <a:p>
          <a:endParaRPr lang="en-US"/>
        </a:p>
      </dgm:t>
    </dgm:pt>
    <dgm:pt modelId="{7D01D8FE-3C57-4761-8780-E753A16282E5}" type="sibTrans" cxnId="{4AA61DCD-1AA5-463F-9147-B0474683D174}">
      <dgm:prSet/>
      <dgm:spPr/>
      <dgm:t>
        <a:bodyPr/>
        <a:lstStyle/>
        <a:p>
          <a:endParaRPr lang="en-US"/>
        </a:p>
      </dgm:t>
    </dgm:pt>
    <dgm:pt modelId="{D71051EF-F204-489B-A387-BDA906714BC7}">
      <dgm:prSet phldrT="[Text]"/>
      <dgm:spPr/>
      <dgm:t>
        <a:bodyPr/>
        <a:lstStyle/>
        <a:p>
          <a:r>
            <a:rPr lang="en-US" dirty="0"/>
            <a:t>Business Analysts</a:t>
          </a:r>
        </a:p>
      </dgm:t>
    </dgm:pt>
    <dgm:pt modelId="{AFA7DCD5-9E29-4745-B5AD-7F376B3BDA3D}" type="parTrans" cxnId="{8BCE7C5F-B1FD-40D8-A74F-23802AD92BEF}">
      <dgm:prSet/>
      <dgm:spPr/>
      <dgm:t>
        <a:bodyPr/>
        <a:lstStyle/>
        <a:p>
          <a:endParaRPr lang="en-US"/>
        </a:p>
      </dgm:t>
    </dgm:pt>
    <dgm:pt modelId="{45D105FC-D874-4869-A90F-C4E506ECDE59}" type="sibTrans" cxnId="{8BCE7C5F-B1FD-40D8-A74F-23802AD92BEF}">
      <dgm:prSet/>
      <dgm:spPr/>
      <dgm:t>
        <a:bodyPr/>
        <a:lstStyle/>
        <a:p>
          <a:endParaRPr lang="en-US"/>
        </a:p>
      </dgm:t>
    </dgm:pt>
    <dgm:pt modelId="{C2CCD0C1-630D-4D36-9139-6EF35D2A5DFD}" type="pres">
      <dgm:prSet presAssocID="{55DF4374-641B-4EF3-B230-F3669A3745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3B047C1-79F4-4636-BAF0-79E472ED3E0D}" type="pres">
      <dgm:prSet presAssocID="{BE90C2F7-F5D9-440B-AE84-879EE4CE0E76}" presName="gear1" presStyleLbl="node1" presStyleIdx="0" presStyleCnt="3">
        <dgm:presLayoutVars>
          <dgm:chMax val="1"/>
          <dgm:bulletEnabled val="1"/>
        </dgm:presLayoutVars>
      </dgm:prSet>
      <dgm:spPr/>
    </dgm:pt>
    <dgm:pt modelId="{A019BC13-AF64-40CF-831C-286AE5D50B1C}" type="pres">
      <dgm:prSet presAssocID="{BE90C2F7-F5D9-440B-AE84-879EE4CE0E76}" presName="gear1srcNode" presStyleLbl="node1" presStyleIdx="0" presStyleCnt="3"/>
      <dgm:spPr/>
    </dgm:pt>
    <dgm:pt modelId="{1EBFA8AD-191B-4FA8-B484-3695462C7A9C}" type="pres">
      <dgm:prSet presAssocID="{BE90C2F7-F5D9-440B-AE84-879EE4CE0E76}" presName="gear1dstNode" presStyleLbl="node1" presStyleIdx="0" presStyleCnt="3"/>
      <dgm:spPr/>
    </dgm:pt>
    <dgm:pt modelId="{4EAA80F0-7419-4094-8B1A-BD83AA765864}" type="pres">
      <dgm:prSet presAssocID="{C2F41E75-2D7D-4D04-9E86-83437CAC51CC}" presName="gear2" presStyleLbl="node1" presStyleIdx="1" presStyleCnt="3">
        <dgm:presLayoutVars>
          <dgm:chMax val="1"/>
          <dgm:bulletEnabled val="1"/>
        </dgm:presLayoutVars>
      </dgm:prSet>
      <dgm:spPr/>
    </dgm:pt>
    <dgm:pt modelId="{A5A4CF3C-EFB4-4B30-A324-B46947285B74}" type="pres">
      <dgm:prSet presAssocID="{C2F41E75-2D7D-4D04-9E86-83437CAC51CC}" presName="gear2srcNode" presStyleLbl="node1" presStyleIdx="1" presStyleCnt="3"/>
      <dgm:spPr/>
    </dgm:pt>
    <dgm:pt modelId="{7F4D0FC6-8B2F-4B29-A5B9-3449A91BB5DA}" type="pres">
      <dgm:prSet presAssocID="{C2F41E75-2D7D-4D04-9E86-83437CAC51CC}" presName="gear2dstNode" presStyleLbl="node1" presStyleIdx="1" presStyleCnt="3"/>
      <dgm:spPr/>
    </dgm:pt>
    <dgm:pt modelId="{4F8430A9-6B2B-4800-BCC6-5056475E87F1}" type="pres">
      <dgm:prSet presAssocID="{D71051EF-F204-489B-A387-BDA906714BC7}" presName="gear3" presStyleLbl="node1" presStyleIdx="2" presStyleCnt="3"/>
      <dgm:spPr/>
    </dgm:pt>
    <dgm:pt modelId="{1FF19E97-2A0B-4D39-A333-3245000B34E8}" type="pres">
      <dgm:prSet presAssocID="{D71051EF-F204-489B-A387-BDA906714BC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C2B2501-55C3-45AF-B84B-8FF11448CE70}" type="pres">
      <dgm:prSet presAssocID="{D71051EF-F204-489B-A387-BDA906714BC7}" presName="gear3srcNode" presStyleLbl="node1" presStyleIdx="2" presStyleCnt="3"/>
      <dgm:spPr/>
    </dgm:pt>
    <dgm:pt modelId="{0EBA8B64-D070-4E49-9C50-6F9C1DD0002C}" type="pres">
      <dgm:prSet presAssocID="{D71051EF-F204-489B-A387-BDA906714BC7}" presName="gear3dstNode" presStyleLbl="node1" presStyleIdx="2" presStyleCnt="3"/>
      <dgm:spPr/>
    </dgm:pt>
    <dgm:pt modelId="{7A5E28D6-BA99-4F63-9752-A0F5C3ECB1BD}" type="pres">
      <dgm:prSet presAssocID="{7C32ED82-078B-4E74-8FAB-A144C522A264}" presName="connector1" presStyleLbl="sibTrans2D1" presStyleIdx="0" presStyleCnt="3"/>
      <dgm:spPr/>
    </dgm:pt>
    <dgm:pt modelId="{98A85921-096E-4D7A-A12A-5155FFBB82E6}" type="pres">
      <dgm:prSet presAssocID="{7D01D8FE-3C57-4761-8780-E753A16282E5}" presName="connector2" presStyleLbl="sibTrans2D1" presStyleIdx="1" presStyleCnt="3"/>
      <dgm:spPr/>
    </dgm:pt>
    <dgm:pt modelId="{221960AA-8FE2-4054-865D-8396910B883A}" type="pres">
      <dgm:prSet presAssocID="{45D105FC-D874-4869-A90F-C4E506ECDE59}" presName="connector3" presStyleLbl="sibTrans2D1" presStyleIdx="2" presStyleCnt="3"/>
      <dgm:spPr/>
    </dgm:pt>
  </dgm:ptLst>
  <dgm:cxnLst>
    <dgm:cxn modelId="{3BDA3F02-63DB-4147-9F82-040A5D7CD7C9}" type="presOf" srcId="{C2F41E75-2D7D-4D04-9E86-83437CAC51CC}" destId="{7F4D0FC6-8B2F-4B29-A5B9-3449A91BB5DA}" srcOrd="2" destOrd="0" presId="urn:microsoft.com/office/officeart/2005/8/layout/gear1"/>
    <dgm:cxn modelId="{4F055B06-2635-4331-9388-D89EDD820E72}" type="presOf" srcId="{BE90C2F7-F5D9-440B-AE84-879EE4CE0E76}" destId="{1EBFA8AD-191B-4FA8-B484-3695462C7A9C}" srcOrd="2" destOrd="0" presId="urn:microsoft.com/office/officeart/2005/8/layout/gear1"/>
    <dgm:cxn modelId="{A79DB118-6E89-44C2-8620-91FD8A9CFE94}" srcId="{55DF4374-641B-4EF3-B230-F3669A3745A4}" destId="{BE90C2F7-F5D9-440B-AE84-879EE4CE0E76}" srcOrd="0" destOrd="0" parTransId="{39074532-DB35-4121-B672-8396E0A6C91F}" sibTransId="{7C32ED82-078B-4E74-8FAB-A144C522A264}"/>
    <dgm:cxn modelId="{0AE08919-1677-411B-B2D0-82DD5E0A4190}" type="presOf" srcId="{7C32ED82-078B-4E74-8FAB-A144C522A264}" destId="{7A5E28D6-BA99-4F63-9752-A0F5C3ECB1BD}" srcOrd="0" destOrd="0" presId="urn:microsoft.com/office/officeart/2005/8/layout/gear1"/>
    <dgm:cxn modelId="{64280A2A-A6B0-48F8-89E8-EF5F7DC3F45F}" type="presOf" srcId="{D71051EF-F204-489B-A387-BDA906714BC7}" destId="{0EBA8B64-D070-4E49-9C50-6F9C1DD0002C}" srcOrd="3" destOrd="0" presId="urn:microsoft.com/office/officeart/2005/8/layout/gear1"/>
    <dgm:cxn modelId="{E123005D-6A17-4396-9B87-4879ECD553C2}" type="presOf" srcId="{BE90C2F7-F5D9-440B-AE84-879EE4CE0E76}" destId="{A019BC13-AF64-40CF-831C-286AE5D50B1C}" srcOrd="1" destOrd="0" presId="urn:microsoft.com/office/officeart/2005/8/layout/gear1"/>
    <dgm:cxn modelId="{8BCE7C5F-B1FD-40D8-A74F-23802AD92BEF}" srcId="{55DF4374-641B-4EF3-B230-F3669A3745A4}" destId="{D71051EF-F204-489B-A387-BDA906714BC7}" srcOrd="2" destOrd="0" parTransId="{AFA7DCD5-9E29-4745-B5AD-7F376B3BDA3D}" sibTransId="{45D105FC-D874-4869-A90F-C4E506ECDE59}"/>
    <dgm:cxn modelId="{2C5FA84D-17A0-4E66-AED5-7AAD01635C3D}" type="presOf" srcId="{D71051EF-F204-489B-A387-BDA906714BC7}" destId="{1FF19E97-2A0B-4D39-A333-3245000B34E8}" srcOrd="1" destOrd="0" presId="urn:microsoft.com/office/officeart/2005/8/layout/gear1"/>
    <dgm:cxn modelId="{A11F716F-701B-4BEB-AFE6-9475C958B42C}" type="presOf" srcId="{C2F41E75-2D7D-4D04-9E86-83437CAC51CC}" destId="{A5A4CF3C-EFB4-4B30-A324-B46947285B74}" srcOrd="1" destOrd="0" presId="urn:microsoft.com/office/officeart/2005/8/layout/gear1"/>
    <dgm:cxn modelId="{40D5B182-1D1A-43A8-9879-E4EF25F7981B}" type="presOf" srcId="{45D105FC-D874-4869-A90F-C4E506ECDE59}" destId="{221960AA-8FE2-4054-865D-8396910B883A}" srcOrd="0" destOrd="0" presId="urn:microsoft.com/office/officeart/2005/8/layout/gear1"/>
    <dgm:cxn modelId="{12D1AB9E-E6DE-4A34-BE31-12A28E06FC8F}" type="presOf" srcId="{C2F41E75-2D7D-4D04-9E86-83437CAC51CC}" destId="{4EAA80F0-7419-4094-8B1A-BD83AA765864}" srcOrd="0" destOrd="0" presId="urn:microsoft.com/office/officeart/2005/8/layout/gear1"/>
    <dgm:cxn modelId="{C07412A1-47DA-48DD-8027-662A82491E69}" type="presOf" srcId="{D71051EF-F204-489B-A387-BDA906714BC7}" destId="{4F8430A9-6B2B-4800-BCC6-5056475E87F1}" srcOrd="0" destOrd="0" presId="urn:microsoft.com/office/officeart/2005/8/layout/gear1"/>
    <dgm:cxn modelId="{ADE36CBA-52F7-497A-BE4C-3DA46B8B9453}" type="presOf" srcId="{D71051EF-F204-489B-A387-BDA906714BC7}" destId="{1C2B2501-55C3-45AF-B84B-8FF11448CE70}" srcOrd="2" destOrd="0" presId="urn:microsoft.com/office/officeart/2005/8/layout/gear1"/>
    <dgm:cxn modelId="{6F9240BF-7BB6-48D7-9AC7-D336975C6C95}" type="presOf" srcId="{BE90C2F7-F5D9-440B-AE84-879EE4CE0E76}" destId="{33B047C1-79F4-4636-BAF0-79E472ED3E0D}" srcOrd="0" destOrd="0" presId="urn:microsoft.com/office/officeart/2005/8/layout/gear1"/>
    <dgm:cxn modelId="{A4CECAC7-62DA-4152-BC94-D064AFD5DCFC}" type="presOf" srcId="{7D01D8FE-3C57-4761-8780-E753A16282E5}" destId="{98A85921-096E-4D7A-A12A-5155FFBB82E6}" srcOrd="0" destOrd="0" presId="urn:microsoft.com/office/officeart/2005/8/layout/gear1"/>
    <dgm:cxn modelId="{4AA61DCD-1AA5-463F-9147-B0474683D174}" srcId="{55DF4374-641B-4EF3-B230-F3669A3745A4}" destId="{C2F41E75-2D7D-4D04-9E86-83437CAC51CC}" srcOrd="1" destOrd="0" parTransId="{20CF1939-A160-4840-A152-342E98E7F6F4}" sibTransId="{7D01D8FE-3C57-4761-8780-E753A16282E5}"/>
    <dgm:cxn modelId="{AD378DE8-6888-440C-8BC7-A01931C7901C}" type="presOf" srcId="{55DF4374-641B-4EF3-B230-F3669A3745A4}" destId="{C2CCD0C1-630D-4D36-9139-6EF35D2A5DFD}" srcOrd="0" destOrd="0" presId="urn:microsoft.com/office/officeart/2005/8/layout/gear1"/>
    <dgm:cxn modelId="{5A05E78A-1D4A-4ED4-8D5A-016F16469982}" type="presParOf" srcId="{C2CCD0C1-630D-4D36-9139-6EF35D2A5DFD}" destId="{33B047C1-79F4-4636-BAF0-79E472ED3E0D}" srcOrd="0" destOrd="0" presId="urn:microsoft.com/office/officeart/2005/8/layout/gear1"/>
    <dgm:cxn modelId="{C3824BF6-B6E0-4492-96F7-7AD7DC5C8764}" type="presParOf" srcId="{C2CCD0C1-630D-4D36-9139-6EF35D2A5DFD}" destId="{A019BC13-AF64-40CF-831C-286AE5D50B1C}" srcOrd="1" destOrd="0" presId="urn:microsoft.com/office/officeart/2005/8/layout/gear1"/>
    <dgm:cxn modelId="{F90FB37F-CAE4-414A-8130-059863497BEE}" type="presParOf" srcId="{C2CCD0C1-630D-4D36-9139-6EF35D2A5DFD}" destId="{1EBFA8AD-191B-4FA8-B484-3695462C7A9C}" srcOrd="2" destOrd="0" presId="urn:microsoft.com/office/officeart/2005/8/layout/gear1"/>
    <dgm:cxn modelId="{BF9867EE-94D4-4752-8675-431CD395852E}" type="presParOf" srcId="{C2CCD0C1-630D-4D36-9139-6EF35D2A5DFD}" destId="{4EAA80F0-7419-4094-8B1A-BD83AA765864}" srcOrd="3" destOrd="0" presId="urn:microsoft.com/office/officeart/2005/8/layout/gear1"/>
    <dgm:cxn modelId="{48608FCB-E991-4124-8D20-1940E8107346}" type="presParOf" srcId="{C2CCD0C1-630D-4D36-9139-6EF35D2A5DFD}" destId="{A5A4CF3C-EFB4-4B30-A324-B46947285B74}" srcOrd="4" destOrd="0" presId="urn:microsoft.com/office/officeart/2005/8/layout/gear1"/>
    <dgm:cxn modelId="{821A0E36-C3E5-4A49-8C07-580A577E4408}" type="presParOf" srcId="{C2CCD0C1-630D-4D36-9139-6EF35D2A5DFD}" destId="{7F4D0FC6-8B2F-4B29-A5B9-3449A91BB5DA}" srcOrd="5" destOrd="0" presId="urn:microsoft.com/office/officeart/2005/8/layout/gear1"/>
    <dgm:cxn modelId="{B5DD663C-CDD4-4096-ACBC-DDA9BDDD9AE9}" type="presParOf" srcId="{C2CCD0C1-630D-4D36-9139-6EF35D2A5DFD}" destId="{4F8430A9-6B2B-4800-BCC6-5056475E87F1}" srcOrd="6" destOrd="0" presId="urn:microsoft.com/office/officeart/2005/8/layout/gear1"/>
    <dgm:cxn modelId="{B2BC0B92-CF1C-425D-B4F5-F5FA579E8A30}" type="presParOf" srcId="{C2CCD0C1-630D-4D36-9139-6EF35D2A5DFD}" destId="{1FF19E97-2A0B-4D39-A333-3245000B34E8}" srcOrd="7" destOrd="0" presId="urn:microsoft.com/office/officeart/2005/8/layout/gear1"/>
    <dgm:cxn modelId="{42BAB4CA-DA01-4B81-9988-30F0A9D52263}" type="presParOf" srcId="{C2CCD0C1-630D-4D36-9139-6EF35D2A5DFD}" destId="{1C2B2501-55C3-45AF-B84B-8FF11448CE70}" srcOrd="8" destOrd="0" presId="urn:microsoft.com/office/officeart/2005/8/layout/gear1"/>
    <dgm:cxn modelId="{DC0566B0-0F59-41BB-A8A7-313E68254C11}" type="presParOf" srcId="{C2CCD0C1-630D-4D36-9139-6EF35D2A5DFD}" destId="{0EBA8B64-D070-4E49-9C50-6F9C1DD0002C}" srcOrd="9" destOrd="0" presId="urn:microsoft.com/office/officeart/2005/8/layout/gear1"/>
    <dgm:cxn modelId="{2D92CF9F-700B-4107-B075-26DCDB54BC7C}" type="presParOf" srcId="{C2CCD0C1-630D-4D36-9139-6EF35D2A5DFD}" destId="{7A5E28D6-BA99-4F63-9752-A0F5C3ECB1BD}" srcOrd="10" destOrd="0" presId="urn:microsoft.com/office/officeart/2005/8/layout/gear1"/>
    <dgm:cxn modelId="{1A8EAFCB-E843-4424-B338-30400CD7DB87}" type="presParOf" srcId="{C2CCD0C1-630D-4D36-9139-6EF35D2A5DFD}" destId="{98A85921-096E-4D7A-A12A-5155FFBB82E6}" srcOrd="11" destOrd="0" presId="urn:microsoft.com/office/officeart/2005/8/layout/gear1"/>
    <dgm:cxn modelId="{D8B4F191-7826-404B-8CAC-589EE82F8DA6}" type="presParOf" srcId="{C2CCD0C1-630D-4D36-9139-6EF35D2A5DFD}" destId="{221960AA-8FE2-4054-865D-8396910B88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047C1-79F4-4636-BAF0-79E472ED3E0D}">
      <dsp:nvSpPr>
        <dsp:cNvPr id="0" name=""/>
        <dsp:cNvSpPr/>
      </dsp:nvSpPr>
      <dsp:spPr>
        <a:xfrm>
          <a:off x="3712368" y="2078831"/>
          <a:ext cx="2540793" cy="254079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Architect</a:t>
          </a:r>
        </a:p>
      </dsp:txBody>
      <dsp:txXfrm>
        <a:off x="4223180" y="2674000"/>
        <a:ext cx="1519169" cy="1306020"/>
      </dsp:txXfrm>
    </dsp:sp>
    <dsp:sp modelId="{4EAA80F0-7419-4094-8B1A-BD83AA765864}">
      <dsp:nvSpPr>
        <dsp:cNvPr id="0" name=""/>
        <dsp:cNvSpPr/>
      </dsp:nvSpPr>
      <dsp:spPr>
        <a:xfrm>
          <a:off x="2234088" y="1478279"/>
          <a:ext cx="1847850" cy="184785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Managers</a:t>
          </a:r>
        </a:p>
      </dsp:txBody>
      <dsp:txXfrm>
        <a:off x="2699290" y="1946292"/>
        <a:ext cx="917446" cy="911824"/>
      </dsp:txXfrm>
    </dsp:sp>
    <dsp:sp modelId="{4F8430A9-6B2B-4800-BCC6-5056475E87F1}">
      <dsp:nvSpPr>
        <dsp:cNvPr id="0" name=""/>
        <dsp:cNvSpPr/>
      </dsp:nvSpPr>
      <dsp:spPr>
        <a:xfrm rot="20700000">
          <a:off x="3269073" y="203452"/>
          <a:ext cx="1810515" cy="181051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Analysts</a:t>
          </a:r>
        </a:p>
      </dsp:txBody>
      <dsp:txXfrm rot="-20700000">
        <a:off x="3666172" y="600551"/>
        <a:ext cx="1016317" cy="1016317"/>
      </dsp:txXfrm>
    </dsp:sp>
    <dsp:sp modelId="{7A5E28D6-BA99-4F63-9752-A0F5C3ECB1BD}">
      <dsp:nvSpPr>
        <dsp:cNvPr id="0" name=""/>
        <dsp:cNvSpPr/>
      </dsp:nvSpPr>
      <dsp:spPr>
        <a:xfrm>
          <a:off x="3521692" y="1692755"/>
          <a:ext cx="3252216" cy="3252216"/>
        </a:xfrm>
        <a:prstGeom prst="circularArrow">
          <a:avLst>
            <a:gd name="adj1" fmla="val 4687"/>
            <a:gd name="adj2" fmla="val 299029"/>
            <a:gd name="adj3" fmla="val 2525474"/>
            <a:gd name="adj4" fmla="val 1584136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85921-096E-4D7A-A12A-5155FFBB82E6}">
      <dsp:nvSpPr>
        <dsp:cNvPr id="0" name=""/>
        <dsp:cNvSpPr/>
      </dsp:nvSpPr>
      <dsp:spPr>
        <a:xfrm>
          <a:off x="1906838" y="1067595"/>
          <a:ext cx="2362938" cy="236293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960AA-8FE2-4054-865D-8396910B883A}">
      <dsp:nvSpPr>
        <dsp:cNvPr id="0" name=""/>
        <dsp:cNvSpPr/>
      </dsp:nvSpPr>
      <dsp:spPr>
        <a:xfrm>
          <a:off x="2850282" y="-194944"/>
          <a:ext cx="2547723" cy="254772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908" y="365125"/>
            <a:ext cx="100244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783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89903"/>
            <a:ext cx="3886200" cy="4587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89903"/>
            <a:ext cx="3886200" cy="4587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9694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1447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767" y="151672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951"/>
            <a:ext cx="7886700" cy="462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7A366275-849A-49B8-9022-C138F6897F40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DF6A2C5B-2A20-4508-9F12-D3CA685316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B60D8CD-4958-4405-BBF7-6B140A1EEF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72" y="6107179"/>
            <a:ext cx="1628647" cy="6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A755-248E-4788-9963-D35AD0ED5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Intro. to</a:t>
            </a:r>
            <a:br>
              <a:rPr lang="en-US" sz="4400" dirty="0"/>
            </a:br>
            <a:r>
              <a:rPr lang="en-US" sz="4400" i="1" dirty="0">
                <a:highlight>
                  <a:srgbClr val="FFFF00"/>
                </a:highlight>
              </a:rPr>
              <a:t>Management of Business Systems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DC4D6-0236-4E59-8C97-20C5A8847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 372 Spring 2022</a:t>
            </a:r>
          </a:p>
        </p:txBody>
      </p:sp>
    </p:spTree>
    <p:extLst>
      <p:ext uri="{BB962C8B-B14F-4D97-AF65-F5344CB8AC3E}">
        <p14:creationId xmlns:p14="http://schemas.microsoft.com/office/powerpoint/2010/main" val="165999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9876-6B69-4968-88CD-0E28330F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E4FA-975F-4FFD-A793-85FC5D4F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Instructor Intro – Zhezhu Wen</a:t>
            </a:r>
          </a:p>
          <a:p>
            <a:r>
              <a:rPr lang="en-US" dirty="0"/>
              <a:t>2. Syllabus Review</a:t>
            </a:r>
          </a:p>
          <a:p>
            <a:r>
              <a:rPr lang="en-US" dirty="0"/>
              <a:t>3. Knowledge Structure of the Course</a:t>
            </a:r>
          </a:p>
          <a:p>
            <a:r>
              <a:rPr lang="en-US" dirty="0"/>
              <a:t>4. </a:t>
            </a:r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FEED-F53C-430D-9EF2-8506116B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Custom Software Development Still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910B-E78A-4987-BB99-138C7C98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vs. Buy? That is the question!</a:t>
            </a:r>
          </a:p>
          <a:p>
            <a:r>
              <a:rPr lang="en-US" dirty="0"/>
              <a:t>“Building” can be still important because…</a:t>
            </a:r>
          </a:p>
          <a:p>
            <a:pPr lvl="1"/>
            <a:r>
              <a:rPr lang="en-US" dirty="0"/>
              <a:t>Companies only want to spend money on the functionality that they need.</a:t>
            </a:r>
          </a:p>
          <a:p>
            <a:pPr lvl="1"/>
            <a:r>
              <a:rPr lang="en-US" dirty="0"/>
              <a:t>The development process is now faster and easier.</a:t>
            </a:r>
          </a:p>
          <a:p>
            <a:pPr lvl="1"/>
            <a:r>
              <a:rPr lang="en-US" dirty="0"/>
              <a:t>New software projects can be expedited, with more pretested code and less bugs than ever before.</a:t>
            </a:r>
          </a:p>
          <a:p>
            <a:pPr lvl="1"/>
            <a:r>
              <a:rPr lang="en-US" dirty="0"/>
              <a:t>Mobile apps can be integrated into the custom software, providing a seamless experience between devices.</a:t>
            </a:r>
          </a:p>
        </p:txBody>
      </p:sp>
    </p:spTree>
    <p:extLst>
      <p:ext uri="{BB962C8B-B14F-4D97-AF65-F5344CB8AC3E}">
        <p14:creationId xmlns:p14="http://schemas.microsoft.com/office/powerpoint/2010/main" val="86403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1CE2-2282-4801-BC8C-7D382C19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Building a Software Can be Tricky…</a:t>
            </a:r>
          </a:p>
        </p:txBody>
      </p:sp>
      <p:pic>
        <p:nvPicPr>
          <p:cNvPr id="4" name="Content Placeholder 3" descr="The data from the diagram are summarized as follows.&#10;• Customer’s problem generates requirements.&#10;• Developer collaborates with the customer to implement requirements in the software.&#10;• Developer develops a software that helps with the customer’s problem.&#10;">
            <a:extLst>
              <a:ext uri="{FF2B5EF4-FFF2-40B4-BE49-F238E27FC236}">
                <a16:creationId xmlns:a16="http://schemas.microsoft.com/office/drawing/2014/main" id="{81F778B4-15F7-4658-8A61-8548C818F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2" t="18076" r="12304" b="51112"/>
          <a:stretch/>
        </p:blipFill>
        <p:spPr>
          <a:xfrm>
            <a:off x="1298305" y="1612775"/>
            <a:ext cx="6547389" cy="4169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0B070-9BAE-4984-91F3-D3907DD817ED}"/>
              </a:ext>
            </a:extLst>
          </p:cNvPr>
          <p:cNvSpPr txBox="1"/>
          <p:nvPr/>
        </p:nvSpPr>
        <p:spPr>
          <a:xfrm>
            <a:off x="2053244" y="6211977"/>
            <a:ext cx="560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From Sommerville (2020) Engineering Software Products</a:t>
            </a:r>
          </a:p>
        </p:txBody>
      </p:sp>
    </p:spTree>
    <p:extLst>
      <p:ext uri="{BB962C8B-B14F-4D97-AF65-F5344CB8AC3E}">
        <p14:creationId xmlns:p14="http://schemas.microsoft.com/office/powerpoint/2010/main" val="42589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FD84-C8A0-43FA-8203-79747CAE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Building a Software Can be Tricky…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DAD05-BEAE-4773-8826-E08168D86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06273"/>
            <a:ext cx="7886700" cy="33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108E-984D-450D-9ACD-36E7EBD7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Often Software Development Projects Go Successfully? </a:t>
            </a:r>
          </a:p>
        </p:txBody>
      </p:sp>
      <p:pic>
        <p:nvPicPr>
          <p:cNvPr id="2052" name="Picture 4" descr="Appendices | SpringerLink">
            <a:extLst>
              <a:ext uri="{FF2B5EF4-FFF2-40B4-BE49-F238E27FC236}">
                <a16:creationId xmlns:a16="http://schemas.microsoft.com/office/drawing/2014/main" id="{8ECD4660-7FFB-4969-899E-0EDBEE4953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6" y="1664276"/>
            <a:ext cx="7781064" cy="46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28E42F-29B5-49B7-B635-94690ABBFA52}"/>
              </a:ext>
            </a:extLst>
          </p:cNvPr>
          <p:cNvSpPr txBox="1"/>
          <p:nvPr/>
        </p:nvSpPr>
        <p:spPr>
          <a:xfrm>
            <a:off x="4572000" y="6409331"/>
            <a:ext cx="288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363636"/>
                </a:solidFill>
                <a:effectLst/>
                <a:latin typeface="Maven Pro"/>
              </a:rPr>
              <a:t>The Standish Group Report </a:t>
            </a:r>
          </a:p>
        </p:txBody>
      </p:sp>
    </p:spTree>
    <p:extLst>
      <p:ext uri="{BB962C8B-B14F-4D97-AF65-F5344CB8AC3E}">
        <p14:creationId xmlns:p14="http://schemas.microsoft.com/office/powerpoint/2010/main" val="386101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AA7-1B08-411E-B277-9684164C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Often Software Development Projects Go Successfully? 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32160-C349-4572-ABB1-911422BB5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565" y="1557338"/>
            <a:ext cx="7878869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699E-2930-4319-B08B-4DC3ACA7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Various Perspectives to the Development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75260-7961-466B-8DE0-35501ABC4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510368"/>
              </p:ext>
            </p:extLst>
          </p:nvPr>
        </p:nvGraphicFramePr>
        <p:xfrm>
          <a:off x="628650" y="1557338"/>
          <a:ext cx="78867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06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3074</TotalTime>
  <Words>181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Maven Pro</vt:lpstr>
      <vt:lpstr>Abadi</vt:lpstr>
      <vt:lpstr>Arial</vt:lpstr>
      <vt:lpstr>Calibri</vt:lpstr>
      <vt:lpstr>Office Theme</vt:lpstr>
      <vt:lpstr>Intro. to Management of Business Systems Development</vt:lpstr>
      <vt:lpstr>Learning Objectives</vt:lpstr>
      <vt:lpstr>Is Custom Software Development Still Relevant?</vt:lpstr>
      <vt:lpstr>Why Building a Software Can be Tricky…</vt:lpstr>
      <vt:lpstr>Why Building a Software Can be Tricky… (cont.)</vt:lpstr>
      <vt:lpstr>How Often Software Development Projects Go Successfully? </vt:lpstr>
      <vt:lpstr>How Often Software Development Projects Go Successfully?  (cont.)</vt:lpstr>
      <vt:lpstr>Various Perspectives to the Development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Hardware &amp; Software</dc:title>
  <dc:creator>Wen, Zhezhu</dc:creator>
  <cp:lastModifiedBy>Wen, Zhezhu</cp:lastModifiedBy>
  <cp:revision>1</cp:revision>
  <dcterms:created xsi:type="dcterms:W3CDTF">2021-09-13T01:42:47Z</dcterms:created>
  <dcterms:modified xsi:type="dcterms:W3CDTF">2022-01-10T18:06:59Z</dcterms:modified>
</cp:coreProperties>
</file>