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81" r:id="rId5"/>
    <p:sldId id="269" r:id="rId6"/>
    <p:sldId id="270" r:id="rId7"/>
    <p:sldId id="259" r:id="rId8"/>
    <p:sldId id="271" r:id="rId9"/>
    <p:sldId id="273" r:id="rId10"/>
    <p:sldId id="272" r:id="rId11"/>
    <p:sldId id="274" r:id="rId12"/>
    <p:sldId id="275" r:id="rId13"/>
    <p:sldId id="276" r:id="rId14"/>
    <p:sldId id="279" r:id="rId15"/>
    <p:sldId id="277" r:id="rId16"/>
    <p:sldId id="280" r:id="rId17"/>
    <p:sldId id="278" r:id="rId18"/>
    <p:sldId id="261" r:id="rId19"/>
    <p:sldId id="262" r:id="rId20"/>
    <p:sldId id="263" r:id="rId21"/>
    <p:sldId id="264" r:id="rId22"/>
    <p:sldId id="265" r:id="rId23"/>
    <p:sldId id="266"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2A7970-7DE4-47D4-989F-EF0E46A7D784}" v="505" dt="2022-01-12T17:43:18.0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15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n, Zhezhu" userId="3bac1273-81c8-41ff-8130-25dd73f54833" providerId="ADAL" clId="{BB94825E-1DAC-4EDB-B542-4A7C1B4D9A51}"/>
    <pc:docChg chg="undo custSel addSld delSld modSld sldOrd modMainMaster">
      <pc:chgData name="Wen, Zhezhu" userId="3bac1273-81c8-41ff-8130-25dd73f54833" providerId="ADAL" clId="{BB94825E-1DAC-4EDB-B542-4A7C1B4D9A51}" dt="2021-09-13T17:48:53.347" v="6564" actId="20577"/>
      <pc:docMkLst>
        <pc:docMk/>
      </pc:docMkLst>
      <pc:sldChg chg="modSp mod">
        <pc:chgData name="Wen, Zhezhu" userId="3bac1273-81c8-41ff-8130-25dd73f54833" providerId="ADAL" clId="{BB94825E-1DAC-4EDB-B542-4A7C1B4D9A51}" dt="2021-09-13T03:59:51.361" v="35" actId="20577"/>
        <pc:sldMkLst>
          <pc:docMk/>
          <pc:sldMk cId="1659997056" sldId="256"/>
        </pc:sldMkLst>
        <pc:spChg chg="mod">
          <ac:chgData name="Wen, Zhezhu" userId="3bac1273-81c8-41ff-8130-25dd73f54833" providerId="ADAL" clId="{BB94825E-1DAC-4EDB-B542-4A7C1B4D9A51}" dt="2021-09-13T03:59:51.361" v="35" actId="20577"/>
          <ac:spMkLst>
            <pc:docMk/>
            <pc:sldMk cId="1659997056" sldId="256"/>
            <ac:spMk id="2" creationId="{37A4A755-248E-4788-9963-D35AD0ED5BEE}"/>
          </ac:spMkLst>
        </pc:spChg>
      </pc:sldChg>
      <pc:sldChg chg="modSp new mod">
        <pc:chgData name="Wen, Zhezhu" userId="3bac1273-81c8-41ff-8130-25dd73f54833" providerId="ADAL" clId="{BB94825E-1DAC-4EDB-B542-4A7C1B4D9A51}" dt="2021-09-13T17:48:53.347" v="6564" actId="20577"/>
        <pc:sldMkLst>
          <pc:docMk/>
          <pc:sldMk cId="684450685" sldId="257"/>
        </pc:sldMkLst>
        <pc:spChg chg="mod">
          <ac:chgData name="Wen, Zhezhu" userId="3bac1273-81c8-41ff-8130-25dd73f54833" providerId="ADAL" clId="{BB94825E-1DAC-4EDB-B542-4A7C1B4D9A51}" dt="2021-09-13T03:56:11.053" v="19" actId="20577"/>
          <ac:spMkLst>
            <pc:docMk/>
            <pc:sldMk cId="684450685" sldId="257"/>
            <ac:spMk id="2" creationId="{50829876-6B69-4968-88CD-0E28330FA3A0}"/>
          </ac:spMkLst>
        </pc:spChg>
        <pc:spChg chg="mod">
          <ac:chgData name="Wen, Zhezhu" userId="3bac1273-81c8-41ff-8130-25dd73f54833" providerId="ADAL" clId="{BB94825E-1DAC-4EDB-B542-4A7C1B4D9A51}" dt="2021-09-13T17:48:53.347" v="6564" actId="20577"/>
          <ac:spMkLst>
            <pc:docMk/>
            <pc:sldMk cId="684450685" sldId="257"/>
            <ac:spMk id="3" creationId="{A1ABE4FA-975F-4FFD-A793-85FC5D4F1EB1}"/>
          </ac:spMkLst>
        </pc:spChg>
      </pc:sldChg>
      <pc:sldChg chg="addSp delSp modSp new mod modClrScheme chgLayout">
        <pc:chgData name="Wen, Zhezhu" userId="3bac1273-81c8-41ff-8130-25dd73f54833" providerId="ADAL" clId="{BB94825E-1DAC-4EDB-B542-4A7C1B4D9A51}" dt="2021-09-13T16:50:45.439" v="4853" actId="21"/>
        <pc:sldMkLst>
          <pc:docMk/>
          <pc:sldMk cId="2369983696" sldId="258"/>
        </pc:sldMkLst>
        <pc:spChg chg="mod ord">
          <ac:chgData name="Wen, Zhezhu" userId="3bac1273-81c8-41ff-8130-25dd73f54833" providerId="ADAL" clId="{BB94825E-1DAC-4EDB-B542-4A7C1B4D9A51}" dt="2021-09-13T09:24:59.477" v="3005" actId="207"/>
          <ac:spMkLst>
            <pc:docMk/>
            <pc:sldMk cId="2369983696" sldId="258"/>
            <ac:spMk id="2" creationId="{D5835C9B-0A0E-45E8-9641-616157A6009A}"/>
          </ac:spMkLst>
        </pc:spChg>
        <pc:spChg chg="mod ord">
          <ac:chgData name="Wen, Zhezhu" userId="3bac1273-81c8-41ff-8130-25dd73f54833" providerId="ADAL" clId="{BB94825E-1DAC-4EDB-B542-4A7C1B4D9A51}" dt="2021-09-13T13:07:02.400" v="4836" actId="20577"/>
          <ac:spMkLst>
            <pc:docMk/>
            <pc:sldMk cId="2369983696" sldId="258"/>
            <ac:spMk id="3" creationId="{8C5C9BD7-8157-4597-8469-8576BEE0D1E1}"/>
          </ac:spMkLst>
        </pc:spChg>
        <pc:spChg chg="add del mod ord">
          <ac:chgData name="Wen, Zhezhu" userId="3bac1273-81c8-41ff-8130-25dd73f54833" providerId="ADAL" clId="{BB94825E-1DAC-4EDB-B542-4A7C1B4D9A51}" dt="2021-09-13T04:03:28.692" v="55"/>
          <ac:spMkLst>
            <pc:docMk/>
            <pc:sldMk cId="2369983696" sldId="258"/>
            <ac:spMk id="6" creationId="{83B940CE-9748-4073-84E5-E8176AB79D77}"/>
          </ac:spMkLst>
        </pc:spChg>
        <pc:spChg chg="add mod">
          <ac:chgData name="Wen, Zhezhu" userId="3bac1273-81c8-41ff-8130-25dd73f54833" providerId="ADAL" clId="{BB94825E-1DAC-4EDB-B542-4A7C1B4D9A51}" dt="2021-09-13T13:06:55.030" v="4833" actId="1076"/>
          <ac:spMkLst>
            <pc:docMk/>
            <pc:sldMk cId="2369983696" sldId="258"/>
            <ac:spMk id="9" creationId="{2D580FC3-28C2-4A50-ACA3-7BCE7245A939}"/>
          </ac:spMkLst>
        </pc:spChg>
        <pc:picChg chg="add del mod">
          <ac:chgData name="Wen, Zhezhu" userId="3bac1273-81c8-41ff-8130-25dd73f54833" providerId="ADAL" clId="{BB94825E-1DAC-4EDB-B542-4A7C1B4D9A51}" dt="2021-09-13T04:03:26.783" v="54" actId="21"/>
          <ac:picMkLst>
            <pc:docMk/>
            <pc:sldMk cId="2369983696" sldId="258"/>
            <ac:picMk id="4" creationId="{7346BE2A-44F8-4032-B8C4-362BC2620AC4}"/>
          </ac:picMkLst>
        </pc:picChg>
        <pc:picChg chg="add del mod">
          <ac:chgData name="Wen, Zhezhu" userId="3bac1273-81c8-41ff-8130-25dd73f54833" providerId="ADAL" clId="{BB94825E-1DAC-4EDB-B542-4A7C1B4D9A51}" dt="2021-09-13T16:50:45.439" v="4853" actId="21"/>
          <ac:picMkLst>
            <pc:docMk/>
            <pc:sldMk cId="2369983696" sldId="258"/>
            <ac:picMk id="4" creationId="{983461AB-2329-4DBB-89B4-15495C56E0A2}"/>
          </ac:picMkLst>
        </pc:picChg>
        <pc:picChg chg="add del mod">
          <ac:chgData name="Wen, Zhezhu" userId="3bac1273-81c8-41ff-8130-25dd73f54833" providerId="ADAL" clId="{BB94825E-1DAC-4EDB-B542-4A7C1B4D9A51}" dt="2021-09-13T04:03:07.838" v="49" actId="478"/>
          <ac:picMkLst>
            <pc:docMk/>
            <pc:sldMk cId="2369983696" sldId="258"/>
            <ac:picMk id="5" creationId="{87B00C8F-A07D-44A3-8209-8763498CC052}"/>
          </ac:picMkLst>
        </pc:picChg>
        <pc:picChg chg="add mod">
          <ac:chgData name="Wen, Zhezhu" userId="3bac1273-81c8-41ff-8130-25dd73f54833" providerId="ADAL" clId="{BB94825E-1DAC-4EDB-B542-4A7C1B4D9A51}" dt="2021-09-13T04:03:41.908" v="56" actId="14100"/>
          <ac:picMkLst>
            <pc:docMk/>
            <pc:sldMk cId="2369983696" sldId="258"/>
            <ac:picMk id="7" creationId="{B96EE8FD-1A6E-4FA3-93A3-3A3B1E42F87D}"/>
          </ac:picMkLst>
        </pc:picChg>
      </pc:sldChg>
      <pc:sldChg chg="addSp delSp modSp new mod modClrScheme chgLayout">
        <pc:chgData name="Wen, Zhezhu" userId="3bac1273-81c8-41ff-8130-25dd73f54833" providerId="ADAL" clId="{BB94825E-1DAC-4EDB-B542-4A7C1B4D9A51}" dt="2021-09-13T04:24:42.728" v="1270" actId="20577"/>
        <pc:sldMkLst>
          <pc:docMk/>
          <pc:sldMk cId="3395386740" sldId="259"/>
        </pc:sldMkLst>
        <pc:spChg chg="del mod ord">
          <ac:chgData name="Wen, Zhezhu" userId="3bac1273-81c8-41ff-8130-25dd73f54833" providerId="ADAL" clId="{BB94825E-1DAC-4EDB-B542-4A7C1B4D9A51}" dt="2021-09-13T04:09:15.320" v="231" actId="700"/>
          <ac:spMkLst>
            <pc:docMk/>
            <pc:sldMk cId="3395386740" sldId="259"/>
            <ac:spMk id="2" creationId="{EAB5A71A-6047-4EEC-9382-781BE6CABF61}"/>
          </ac:spMkLst>
        </pc:spChg>
        <pc:spChg chg="del mod ord">
          <ac:chgData name="Wen, Zhezhu" userId="3bac1273-81c8-41ff-8130-25dd73f54833" providerId="ADAL" clId="{BB94825E-1DAC-4EDB-B542-4A7C1B4D9A51}" dt="2021-09-13T04:09:15.320" v="231" actId="700"/>
          <ac:spMkLst>
            <pc:docMk/>
            <pc:sldMk cId="3395386740" sldId="259"/>
            <ac:spMk id="3" creationId="{E033A876-FA07-48FF-9867-8CC81655D654}"/>
          </ac:spMkLst>
        </pc:spChg>
        <pc:spChg chg="del">
          <ac:chgData name="Wen, Zhezhu" userId="3bac1273-81c8-41ff-8130-25dd73f54833" providerId="ADAL" clId="{BB94825E-1DAC-4EDB-B542-4A7C1B4D9A51}" dt="2021-09-13T04:09:15.320" v="231" actId="700"/>
          <ac:spMkLst>
            <pc:docMk/>
            <pc:sldMk cId="3395386740" sldId="259"/>
            <ac:spMk id="4" creationId="{0747C2A4-2EFD-4FA3-B8AC-8E2287FC31FF}"/>
          </ac:spMkLst>
        </pc:spChg>
        <pc:spChg chg="add mod ord">
          <ac:chgData name="Wen, Zhezhu" userId="3bac1273-81c8-41ff-8130-25dd73f54833" providerId="ADAL" clId="{BB94825E-1DAC-4EDB-B542-4A7C1B4D9A51}" dt="2021-09-13T04:24:42.728" v="1270" actId="20577"/>
          <ac:spMkLst>
            <pc:docMk/>
            <pc:sldMk cId="3395386740" sldId="259"/>
            <ac:spMk id="5" creationId="{4AB9C244-C9EA-495E-9CF3-D5EDF000A7A2}"/>
          </ac:spMkLst>
        </pc:spChg>
        <pc:spChg chg="add mod ord">
          <ac:chgData name="Wen, Zhezhu" userId="3bac1273-81c8-41ff-8130-25dd73f54833" providerId="ADAL" clId="{BB94825E-1DAC-4EDB-B542-4A7C1B4D9A51}" dt="2021-09-13T04:22:41.832" v="970" actId="20577"/>
          <ac:spMkLst>
            <pc:docMk/>
            <pc:sldMk cId="3395386740" sldId="259"/>
            <ac:spMk id="6" creationId="{DFD02213-91E9-40FE-9C6C-E5340EE79149}"/>
          </ac:spMkLst>
        </pc:spChg>
        <pc:spChg chg="add mod">
          <ac:chgData name="Wen, Zhezhu" userId="3bac1273-81c8-41ff-8130-25dd73f54833" providerId="ADAL" clId="{BB94825E-1DAC-4EDB-B542-4A7C1B4D9A51}" dt="2021-09-13T04:20:06.792" v="802" actId="1076"/>
          <ac:spMkLst>
            <pc:docMk/>
            <pc:sldMk cId="3395386740" sldId="259"/>
            <ac:spMk id="9" creationId="{D9098E5E-E73C-43F2-B76D-A3151E3C3679}"/>
          </ac:spMkLst>
        </pc:spChg>
        <pc:picChg chg="add mod">
          <ac:chgData name="Wen, Zhezhu" userId="3bac1273-81c8-41ff-8130-25dd73f54833" providerId="ADAL" clId="{BB94825E-1DAC-4EDB-B542-4A7C1B4D9A51}" dt="2021-09-13T04:19:51.614" v="796" actId="1076"/>
          <ac:picMkLst>
            <pc:docMk/>
            <pc:sldMk cId="3395386740" sldId="259"/>
            <ac:picMk id="7" creationId="{527B4041-B2AF-4990-8CCD-A31D9BF7634B}"/>
          </ac:picMkLst>
        </pc:picChg>
      </pc:sldChg>
      <pc:sldChg chg="addSp modSp new mod">
        <pc:chgData name="Wen, Zhezhu" userId="3bac1273-81c8-41ff-8130-25dd73f54833" providerId="ADAL" clId="{BB94825E-1DAC-4EDB-B542-4A7C1B4D9A51}" dt="2021-09-13T04:24:46.002" v="1274" actId="20577"/>
        <pc:sldMkLst>
          <pc:docMk/>
          <pc:sldMk cId="954921918" sldId="260"/>
        </pc:sldMkLst>
        <pc:spChg chg="mod">
          <ac:chgData name="Wen, Zhezhu" userId="3bac1273-81c8-41ff-8130-25dd73f54833" providerId="ADAL" clId="{BB94825E-1DAC-4EDB-B542-4A7C1B4D9A51}" dt="2021-09-13T04:24:46.002" v="1274" actId="20577"/>
          <ac:spMkLst>
            <pc:docMk/>
            <pc:sldMk cId="954921918" sldId="260"/>
            <ac:spMk id="2" creationId="{E2C7C70A-4D7D-40C6-B544-DDC76985A1D1}"/>
          </ac:spMkLst>
        </pc:spChg>
        <pc:spChg chg="mod">
          <ac:chgData name="Wen, Zhezhu" userId="3bac1273-81c8-41ff-8130-25dd73f54833" providerId="ADAL" clId="{BB94825E-1DAC-4EDB-B542-4A7C1B4D9A51}" dt="2021-09-13T04:24:27.206" v="1267" actId="20577"/>
          <ac:spMkLst>
            <pc:docMk/>
            <pc:sldMk cId="954921918" sldId="260"/>
            <ac:spMk id="3" creationId="{94EDD923-5A11-46C3-AAFC-CFA2C2CAC4F4}"/>
          </ac:spMkLst>
        </pc:spChg>
        <pc:picChg chg="add mod">
          <ac:chgData name="Wen, Zhezhu" userId="3bac1273-81c8-41ff-8130-25dd73f54833" providerId="ADAL" clId="{BB94825E-1DAC-4EDB-B542-4A7C1B4D9A51}" dt="2021-09-13T04:24:31.073" v="1268" actId="1076"/>
          <ac:picMkLst>
            <pc:docMk/>
            <pc:sldMk cId="954921918" sldId="260"/>
            <ac:picMk id="4" creationId="{4CBE079C-BDCE-46C5-95BC-0D172F5FD902}"/>
          </ac:picMkLst>
        </pc:picChg>
      </pc:sldChg>
      <pc:sldChg chg="addSp delSp modSp new mod">
        <pc:chgData name="Wen, Zhezhu" userId="3bac1273-81c8-41ff-8130-25dd73f54833" providerId="ADAL" clId="{BB94825E-1DAC-4EDB-B542-4A7C1B4D9A51}" dt="2021-09-13T04:39:46.460" v="2078" actId="20577"/>
        <pc:sldMkLst>
          <pc:docMk/>
          <pc:sldMk cId="689568813" sldId="261"/>
        </pc:sldMkLst>
        <pc:spChg chg="mod">
          <ac:chgData name="Wen, Zhezhu" userId="3bac1273-81c8-41ff-8130-25dd73f54833" providerId="ADAL" clId="{BB94825E-1DAC-4EDB-B542-4A7C1B4D9A51}" dt="2021-09-13T04:38:31.577" v="2023" actId="20577"/>
          <ac:spMkLst>
            <pc:docMk/>
            <pc:sldMk cId="689568813" sldId="261"/>
            <ac:spMk id="2" creationId="{71B5250A-41D1-43C5-A89D-98A61BFB82A3}"/>
          </ac:spMkLst>
        </pc:spChg>
        <pc:spChg chg="del">
          <ac:chgData name="Wen, Zhezhu" userId="3bac1273-81c8-41ff-8130-25dd73f54833" providerId="ADAL" clId="{BB94825E-1DAC-4EDB-B542-4A7C1B4D9A51}" dt="2021-09-13T04:26:33.912" v="1359"/>
          <ac:spMkLst>
            <pc:docMk/>
            <pc:sldMk cId="689568813" sldId="261"/>
            <ac:spMk id="3" creationId="{714F643D-6746-4747-BE33-F858E1E36F69}"/>
          </ac:spMkLst>
        </pc:spChg>
        <pc:spChg chg="add mod">
          <ac:chgData name="Wen, Zhezhu" userId="3bac1273-81c8-41ff-8130-25dd73f54833" providerId="ADAL" clId="{BB94825E-1DAC-4EDB-B542-4A7C1B4D9A51}" dt="2021-09-13T04:39:46.460" v="2078" actId="20577"/>
          <ac:spMkLst>
            <pc:docMk/>
            <pc:sldMk cId="689568813" sldId="261"/>
            <ac:spMk id="4" creationId="{1A3A103F-CB58-4815-B673-8E19BC38CC20}"/>
          </ac:spMkLst>
        </pc:spChg>
        <pc:spChg chg="add mod">
          <ac:chgData name="Wen, Zhezhu" userId="3bac1273-81c8-41ff-8130-25dd73f54833" providerId="ADAL" clId="{BB94825E-1DAC-4EDB-B542-4A7C1B4D9A51}" dt="2021-09-13T04:30:36.862" v="1547" actId="1076"/>
          <ac:spMkLst>
            <pc:docMk/>
            <pc:sldMk cId="689568813" sldId="261"/>
            <ac:spMk id="17" creationId="{63CC7B9D-27AD-421C-839B-3C9F3BCD787E}"/>
          </ac:spMkLst>
        </pc:spChg>
        <pc:spChg chg="add mod">
          <ac:chgData name="Wen, Zhezhu" userId="3bac1273-81c8-41ff-8130-25dd73f54833" providerId="ADAL" clId="{BB94825E-1DAC-4EDB-B542-4A7C1B4D9A51}" dt="2021-09-13T04:29:08.880" v="1505" actId="122"/>
          <ac:spMkLst>
            <pc:docMk/>
            <pc:sldMk cId="689568813" sldId="261"/>
            <ac:spMk id="18" creationId="{E7182749-1188-4424-B9D1-015A75F31C91}"/>
          </ac:spMkLst>
        </pc:spChg>
        <pc:spChg chg="add mod">
          <ac:chgData name="Wen, Zhezhu" userId="3bac1273-81c8-41ff-8130-25dd73f54833" providerId="ADAL" clId="{BB94825E-1DAC-4EDB-B542-4A7C1B4D9A51}" dt="2021-09-13T04:30:36.862" v="1547" actId="1076"/>
          <ac:spMkLst>
            <pc:docMk/>
            <pc:sldMk cId="689568813" sldId="261"/>
            <ac:spMk id="19" creationId="{B4BB85A4-70C1-4003-BB43-E6F89A24CCA7}"/>
          </ac:spMkLst>
        </pc:spChg>
        <pc:spChg chg="add mod">
          <ac:chgData name="Wen, Zhezhu" userId="3bac1273-81c8-41ff-8130-25dd73f54833" providerId="ADAL" clId="{BB94825E-1DAC-4EDB-B542-4A7C1B4D9A51}" dt="2021-09-13T04:30:36.862" v="1547" actId="1076"/>
          <ac:spMkLst>
            <pc:docMk/>
            <pc:sldMk cId="689568813" sldId="261"/>
            <ac:spMk id="20" creationId="{80F63CF7-7549-43DF-87B1-A6B97F46FC60}"/>
          </ac:spMkLst>
        </pc:spChg>
        <pc:spChg chg="add mod">
          <ac:chgData name="Wen, Zhezhu" userId="3bac1273-81c8-41ff-8130-25dd73f54833" providerId="ADAL" clId="{BB94825E-1DAC-4EDB-B542-4A7C1B4D9A51}" dt="2021-09-13T04:30:36.862" v="1547" actId="1076"/>
          <ac:spMkLst>
            <pc:docMk/>
            <pc:sldMk cId="689568813" sldId="261"/>
            <ac:spMk id="21" creationId="{9A64F748-4C63-428A-87AB-B3F27C575B07}"/>
          </ac:spMkLst>
        </pc:spChg>
        <pc:picChg chg="add mod">
          <ac:chgData name="Wen, Zhezhu" userId="3bac1273-81c8-41ff-8130-25dd73f54833" providerId="ADAL" clId="{BB94825E-1DAC-4EDB-B542-4A7C1B4D9A51}" dt="2021-09-13T04:31:08.902" v="1552" actId="1076"/>
          <ac:picMkLst>
            <pc:docMk/>
            <pc:sldMk cId="689568813" sldId="261"/>
            <ac:picMk id="5" creationId="{ECA3EB8E-ABF3-48D9-9C68-0DF25D37DA8D}"/>
          </ac:picMkLst>
        </pc:picChg>
        <pc:picChg chg="add mod">
          <ac:chgData name="Wen, Zhezhu" userId="3bac1273-81c8-41ff-8130-25dd73f54833" providerId="ADAL" clId="{BB94825E-1DAC-4EDB-B542-4A7C1B4D9A51}" dt="2021-09-13T04:31:08.902" v="1552" actId="1076"/>
          <ac:picMkLst>
            <pc:docMk/>
            <pc:sldMk cId="689568813" sldId="261"/>
            <ac:picMk id="7" creationId="{FC6D205C-D3E4-4C4E-B2E2-3F984A159C51}"/>
          </ac:picMkLst>
        </pc:picChg>
        <pc:picChg chg="add mod">
          <ac:chgData name="Wen, Zhezhu" userId="3bac1273-81c8-41ff-8130-25dd73f54833" providerId="ADAL" clId="{BB94825E-1DAC-4EDB-B542-4A7C1B4D9A51}" dt="2021-09-13T04:31:08.902" v="1552" actId="1076"/>
          <ac:picMkLst>
            <pc:docMk/>
            <pc:sldMk cId="689568813" sldId="261"/>
            <ac:picMk id="8" creationId="{AFBD3951-D921-41A8-A269-86125DDC8E0E}"/>
          </ac:picMkLst>
        </pc:picChg>
        <pc:picChg chg="add mod">
          <ac:chgData name="Wen, Zhezhu" userId="3bac1273-81c8-41ff-8130-25dd73f54833" providerId="ADAL" clId="{BB94825E-1DAC-4EDB-B542-4A7C1B4D9A51}" dt="2021-09-13T04:31:08.902" v="1552" actId="1076"/>
          <ac:picMkLst>
            <pc:docMk/>
            <pc:sldMk cId="689568813" sldId="261"/>
            <ac:picMk id="9" creationId="{BF41BD62-52CC-40F1-88FE-0EBFDF842C86}"/>
          </ac:picMkLst>
        </pc:picChg>
        <pc:picChg chg="add mod">
          <ac:chgData name="Wen, Zhezhu" userId="3bac1273-81c8-41ff-8130-25dd73f54833" providerId="ADAL" clId="{BB94825E-1DAC-4EDB-B542-4A7C1B4D9A51}" dt="2021-09-13T04:31:08.902" v="1552" actId="1076"/>
          <ac:picMkLst>
            <pc:docMk/>
            <pc:sldMk cId="689568813" sldId="261"/>
            <ac:picMk id="10" creationId="{22719079-8A9E-4113-88E3-9FDECAA4E79E}"/>
          </ac:picMkLst>
        </pc:picChg>
        <pc:picChg chg="add mod">
          <ac:chgData name="Wen, Zhezhu" userId="3bac1273-81c8-41ff-8130-25dd73f54833" providerId="ADAL" clId="{BB94825E-1DAC-4EDB-B542-4A7C1B4D9A51}" dt="2021-09-13T04:31:08.902" v="1552" actId="1076"/>
          <ac:picMkLst>
            <pc:docMk/>
            <pc:sldMk cId="689568813" sldId="261"/>
            <ac:picMk id="11" creationId="{598BF6E1-4100-43AA-A34D-1A9596406DCB}"/>
          </ac:picMkLst>
        </pc:picChg>
        <pc:picChg chg="add mod">
          <ac:chgData name="Wen, Zhezhu" userId="3bac1273-81c8-41ff-8130-25dd73f54833" providerId="ADAL" clId="{BB94825E-1DAC-4EDB-B542-4A7C1B4D9A51}" dt="2021-09-13T04:31:08.902" v="1552" actId="1076"/>
          <ac:picMkLst>
            <pc:docMk/>
            <pc:sldMk cId="689568813" sldId="261"/>
            <ac:picMk id="12" creationId="{4F25A471-43F9-4C70-B6B1-CB6AEF330E38}"/>
          </ac:picMkLst>
        </pc:picChg>
        <pc:picChg chg="add mod">
          <ac:chgData name="Wen, Zhezhu" userId="3bac1273-81c8-41ff-8130-25dd73f54833" providerId="ADAL" clId="{BB94825E-1DAC-4EDB-B542-4A7C1B4D9A51}" dt="2021-09-13T04:31:08.902" v="1552" actId="1076"/>
          <ac:picMkLst>
            <pc:docMk/>
            <pc:sldMk cId="689568813" sldId="261"/>
            <ac:picMk id="13" creationId="{0B510FC1-A523-422F-B212-107668B9EACD}"/>
          </ac:picMkLst>
        </pc:picChg>
        <pc:picChg chg="add mod">
          <ac:chgData name="Wen, Zhezhu" userId="3bac1273-81c8-41ff-8130-25dd73f54833" providerId="ADAL" clId="{BB94825E-1DAC-4EDB-B542-4A7C1B4D9A51}" dt="2021-09-13T04:31:08.902" v="1552" actId="1076"/>
          <ac:picMkLst>
            <pc:docMk/>
            <pc:sldMk cId="689568813" sldId="261"/>
            <ac:picMk id="14" creationId="{7529C7F3-52E1-447A-9707-81CC6C0EF629}"/>
          </ac:picMkLst>
        </pc:picChg>
        <pc:picChg chg="add mod">
          <ac:chgData name="Wen, Zhezhu" userId="3bac1273-81c8-41ff-8130-25dd73f54833" providerId="ADAL" clId="{BB94825E-1DAC-4EDB-B542-4A7C1B4D9A51}" dt="2021-09-13T04:31:08.902" v="1552" actId="1076"/>
          <ac:picMkLst>
            <pc:docMk/>
            <pc:sldMk cId="689568813" sldId="261"/>
            <ac:picMk id="15" creationId="{69C24C79-17AE-4725-A0E0-9C0F4CABB0E2}"/>
          </ac:picMkLst>
        </pc:picChg>
        <pc:picChg chg="add del mod">
          <ac:chgData name="Wen, Zhezhu" userId="3bac1273-81c8-41ff-8130-25dd73f54833" providerId="ADAL" clId="{BB94825E-1DAC-4EDB-B542-4A7C1B4D9A51}" dt="2021-09-13T04:26:36.401" v="1361" actId="21"/>
          <ac:picMkLst>
            <pc:docMk/>
            <pc:sldMk cId="689568813" sldId="261"/>
            <ac:picMk id="1026" creationId="{CCC6432B-7341-4B78-9FFE-64CB5FE9E97C}"/>
          </ac:picMkLst>
        </pc:picChg>
      </pc:sldChg>
      <pc:sldChg chg="addSp delSp modSp new mod">
        <pc:chgData name="Wen, Zhezhu" userId="3bac1273-81c8-41ff-8130-25dd73f54833" providerId="ADAL" clId="{BB94825E-1DAC-4EDB-B542-4A7C1B4D9A51}" dt="2021-09-13T04:38:11.457" v="2007" actId="207"/>
        <pc:sldMkLst>
          <pc:docMk/>
          <pc:sldMk cId="4109263155" sldId="262"/>
        </pc:sldMkLst>
        <pc:spChg chg="del">
          <ac:chgData name="Wen, Zhezhu" userId="3bac1273-81c8-41ff-8130-25dd73f54833" providerId="ADAL" clId="{BB94825E-1DAC-4EDB-B542-4A7C1B4D9A51}" dt="2021-09-13T04:36:29.137" v="1903" actId="478"/>
          <ac:spMkLst>
            <pc:docMk/>
            <pc:sldMk cId="4109263155" sldId="262"/>
            <ac:spMk id="2" creationId="{BFDC5760-755D-40C0-BAF4-C5A42F7A5F67}"/>
          </ac:spMkLst>
        </pc:spChg>
        <pc:spChg chg="del">
          <ac:chgData name="Wen, Zhezhu" userId="3bac1273-81c8-41ff-8130-25dd73f54833" providerId="ADAL" clId="{BB94825E-1DAC-4EDB-B542-4A7C1B4D9A51}" dt="2021-09-13T04:36:16.031" v="1899"/>
          <ac:spMkLst>
            <pc:docMk/>
            <pc:sldMk cId="4109263155" sldId="262"/>
            <ac:spMk id="3" creationId="{F9EC22B1-5679-40F8-9A3A-4AD3BA36054E}"/>
          </ac:spMkLst>
        </pc:spChg>
        <pc:spChg chg="add mod">
          <ac:chgData name="Wen, Zhezhu" userId="3bac1273-81c8-41ff-8130-25dd73f54833" providerId="ADAL" clId="{BB94825E-1DAC-4EDB-B542-4A7C1B4D9A51}" dt="2021-09-13T04:38:11.457" v="2007" actId="207"/>
          <ac:spMkLst>
            <pc:docMk/>
            <pc:sldMk cId="4109263155" sldId="262"/>
            <ac:spMk id="6" creationId="{7E560097-04D8-49D7-80E5-ABF69AC74A0F}"/>
          </ac:spMkLst>
        </pc:spChg>
        <pc:picChg chg="add mod">
          <ac:chgData name="Wen, Zhezhu" userId="3bac1273-81c8-41ff-8130-25dd73f54833" providerId="ADAL" clId="{BB94825E-1DAC-4EDB-B542-4A7C1B4D9A51}" dt="2021-09-13T04:36:36.925" v="1905" actId="14100"/>
          <ac:picMkLst>
            <pc:docMk/>
            <pc:sldMk cId="4109263155" sldId="262"/>
            <ac:picMk id="4" creationId="{6B547B20-615D-40B6-8CF1-78EBBF78A373}"/>
          </ac:picMkLst>
        </pc:picChg>
      </pc:sldChg>
      <pc:sldChg chg="addSp modSp new mod">
        <pc:chgData name="Wen, Zhezhu" userId="3bac1273-81c8-41ff-8130-25dd73f54833" providerId="ADAL" clId="{BB94825E-1DAC-4EDB-B542-4A7C1B4D9A51}" dt="2021-09-13T04:52:34.752" v="2566" actId="20577"/>
        <pc:sldMkLst>
          <pc:docMk/>
          <pc:sldMk cId="3829963534" sldId="263"/>
        </pc:sldMkLst>
        <pc:spChg chg="mod">
          <ac:chgData name="Wen, Zhezhu" userId="3bac1273-81c8-41ff-8130-25dd73f54833" providerId="ADAL" clId="{BB94825E-1DAC-4EDB-B542-4A7C1B4D9A51}" dt="2021-09-13T04:52:34.752" v="2566" actId="20577"/>
          <ac:spMkLst>
            <pc:docMk/>
            <pc:sldMk cId="3829963534" sldId="263"/>
            <ac:spMk id="2" creationId="{752CDBC6-E950-4DE6-B8B0-789462E04A3B}"/>
          </ac:spMkLst>
        </pc:spChg>
        <pc:spChg chg="mod">
          <ac:chgData name="Wen, Zhezhu" userId="3bac1273-81c8-41ff-8130-25dd73f54833" providerId="ADAL" clId="{BB94825E-1DAC-4EDB-B542-4A7C1B4D9A51}" dt="2021-09-13T04:52:15.402" v="2558" actId="20577"/>
          <ac:spMkLst>
            <pc:docMk/>
            <pc:sldMk cId="3829963534" sldId="263"/>
            <ac:spMk id="3" creationId="{98B07A36-6229-4930-8CB9-1A4EE928F249}"/>
          </ac:spMkLst>
        </pc:spChg>
        <pc:spChg chg="add mod">
          <ac:chgData name="Wen, Zhezhu" userId="3bac1273-81c8-41ff-8130-25dd73f54833" providerId="ADAL" clId="{BB94825E-1DAC-4EDB-B542-4A7C1B4D9A51}" dt="2021-09-13T04:47:56.698" v="2348" actId="1036"/>
          <ac:spMkLst>
            <pc:docMk/>
            <pc:sldMk cId="3829963534" sldId="263"/>
            <ac:spMk id="5" creationId="{2695754F-537C-413B-ABD3-0FFC32E75F0D}"/>
          </ac:spMkLst>
        </pc:spChg>
        <pc:spChg chg="add mod">
          <ac:chgData name="Wen, Zhezhu" userId="3bac1273-81c8-41ff-8130-25dd73f54833" providerId="ADAL" clId="{BB94825E-1DAC-4EDB-B542-4A7C1B4D9A51}" dt="2021-09-13T04:47:33.908" v="2345" actId="208"/>
          <ac:spMkLst>
            <pc:docMk/>
            <pc:sldMk cId="3829963534" sldId="263"/>
            <ac:spMk id="6" creationId="{22983801-2CD3-4931-8354-094BAA0902DA}"/>
          </ac:spMkLst>
        </pc:spChg>
        <pc:picChg chg="add mod">
          <ac:chgData name="Wen, Zhezhu" userId="3bac1273-81c8-41ff-8130-25dd73f54833" providerId="ADAL" clId="{BB94825E-1DAC-4EDB-B542-4A7C1B4D9A51}" dt="2021-09-13T04:46:13.756" v="2328" actId="1076"/>
          <ac:picMkLst>
            <pc:docMk/>
            <pc:sldMk cId="3829963534" sldId="263"/>
            <ac:picMk id="4" creationId="{EAFEF83F-0295-45B9-B36C-819D67A9C5D9}"/>
          </ac:picMkLst>
        </pc:picChg>
      </pc:sldChg>
      <pc:sldChg chg="addSp modSp new mod">
        <pc:chgData name="Wen, Zhezhu" userId="3bac1273-81c8-41ff-8130-25dd73f54833" providerId="ADAL" clId="{BB94825E-1DAC-4EDB-B542-4A7C1B4D9A51}" dt="2021-09-13T05:00:41.245" v="2937" actId="20577"/>
        <pc:sldMkLst>
          <pc:docMk/>
          <pc:sldMk cId="3241052680" sldId="264"/>
        </pc:sldMkLst>
        <pc:spChg chg="mod">
          <ac:chgData name="Wen, Zhezhu" userId="3bac1273-81c8-41ff-8130-25dd73f54833" providerId="ADAL" clId="{BB94825E-1DAC-4EDB-B542-4A7C1B4D9A51}" dt="2021-09-13T04:52:40.168" v="2569" actId="20577"/>
          <ac:spMkLst>
            <pc:docMk/>
            <pc:sldMk cId="3241052680" sldId="264"/>
            <ac:spMk id="2" creationId="{FACA2412-D58B-429F-9977-282B911124F9}"/>
          </ac:spMkLst>
        </pc:spChg>
        <pc:spChg chg="mod">
          <ac:chgData name="Wen, Zhezhu" userId="3bac1273-81c8-41ff-8130-25dd73f54833" providerId="ADAL" clId="{BB94825E-1DAC-4EDB-B542-4A7C1B4D9A51}" dt="2021-09-13T05:00:41.245" v="2937" actId="20577"/>
          <ac:spMkLst>
            <pc:docMk/>
            <pc:sldMk cId="3241052680" sldId="264"/>
            <ac:spMk id="3" creationId="{60627A95-F46B-4770-8A6D-271DCF8187BE}"/>
          </ac:spMkLst>
        </pc:spChg>
        <pc:spChg chg="add mod">
          <ac:chgData name="Wen, Zhezhu" userId="3bac1273-81c8-41ff-8130-25dd73f54833" providerId="ADAL" clId="{BB94825E-1DAC-4EDB-B542-4A7C1B4D9A51}" dt="2021-09-13T04:58:35.956" v="2673" actId="1076"/>
          <ac:spMkLst>
            <pc:docMk/>
            <pc:sldMk cId="3241052680" sldId="264"/>
            <ac:spMk id="6" creationId="{CA7CAA62-2D82-4177-805D-2C438E7BB674}"/>
          </ac:spMkLst>
        </pc:spChg>
        <pc:picChg chg="add mod">
          <ac:chgData name="Wen, Zhezhu" userId="3bac1273-81c8-41ff-8130-25dd73f54833" providerId="ADAL" clId="{BB94825E-1DAC-4EDB-B542-4A7C1B4D9A51}" dt="2021-09-13T04:58:35.956" v="2673" actId="1076"/>
          <ac:picMkLst>
            <pc:docMk/>
            <pc:sldMk cId="3241052680" sldId="264"/>
            <ac:picMk id="4" creationId="{83BB2919-8236-41EC-A0DB-F0138AA129A3}"/>
          </ac:picMkLst>
        </pc:picChg>
        <pc:picChg chg="add mod">
          <ac:chgData name="Wen, Zhezhu" userId="3bac1273-81c8-41ff-8130-25dd73f54833" providerId="ADAL" clId="{BB94825E-1DAC-4EDB-B542-4A7C1B4D9A51}" dt="2021-09-13T05:00:06.522" v="2868" actId="1076"/>
          <ac:picMkLst>
            <pc:docMk/>
            <pc:sldMk cId="3241052680" sldId="264"/>
            <ac:picMk id="7" creationId="{C0DAC261-E5ED-40D5-A064-51AD13A0F277}"/>
          </ac:picMkLst>
        </pc:picChg>
        <pc:picChg chg="add mod">
          <ac:chgData name="Wen, Zhezhu" userId="3bac1273-81c8-41ff-8130-25dd73f54833" providerId="ADAL" clId="{BB94825E-1DAC-4EDB-B542-4A7C1B4D9A51}" dt="2021-09-13T05:00:06.522" v="2868" actId="1076"/>
          <ac:picMkLst>
            <pc:docMk/>
            <pc:sldMk cId="3241052680" sldId="264"/>
            <ac:picMk id="8" creationId="{9FA33F04-1441-46CE-92E7-B151BA443813}"/>
          </ac:picMkLst>
        </pc:picChg>
        <pc:picChg chg="add mod">
          <ac:chgData name="Wen, Zhezhu" userId="3bac1273-81c8-41ff-8130-25dd73f54833" providerId="ADAL" clId="{BB94825E-1DAC-4EDB-B542-4A7C1B4D9A51}" dt="2021-09-13T05:00:12.200" v="2870" actId="1076"/>
          <ac:picMkLst>
            <pc:docMk/>
            <pc:sldMk cId="3241052680" sldId="264"/>
            <ac:picMk id="9" creationId="{8C5C9942-1BAF-4119-B673-59115AD5B15A}"/>
          </ac:picMkLst>
        </pc:picChg>
      </pc:sldChg>
      <pc:sldChg chg="addSp delSp modSp new mod">
        <pc:chgData name="Wen, Zhezhu" userId="3bac1273-81c8-41ff-8130-25dd73f54833" providerId="ADAL" clId="{BB94825E-1DAC-4EDB-B542-4A7C1B4D9A51}" dt="2021-09-13T05:07:52.277" v="2999" actId="1076"/>
        <pc:sldMkLst>
          <pc:docMk/>
          <pc:sldMk cId="172398651" sldId="265"/>
        </pc:sldMkLst>
        <pc:spChg chg="mod">
          <ac:chgData name="Wen, Zhezhu" userId="3bac1273-81c8-41ff-8130-25dd73f54833" providerId="ADAL" clId="{BB94825E-1DAC-4EDB-B542-4A7C1B4D9A51}" dt="2021-09-13T05:01:16.818" v="2979" actId="20577"/>
          <ac:spMkLst>
            <pc:docMk/>
            <pc:sldMk cId="172398651" sldId="265"/>
            <ac:spMk id="2" creationId="{C91EA051-B673-4D3D-9C45-9A4268F02A06}"/>
          </ac:spMkLst>
        </pc:spChg>
        <pc:spChg chg="del">
          <ac:chgData name="Wen, Zhezhu" userId="3bac1273-81c8-41ff-8130-25dd73f54833" providerId="ADAL" clId="{BB94825E-1DAC-4EDB-B542-4A7C1B4D9A51}" dt="2021-09-13T05:01:20.043" v="2980" actId="478"/>
          <ac:spMkLst>
            <pc:docMk/>
            <pc:sldMk cId="172398651" sldId="265"/>
            <ac:spMk id="3" creationId="{00EB5CA9-B80A-479D-8F24-15C8663AC17E}"/>
          </ac:spMkLst>
        </pc:spChg>
        <pc:picChg chg="add mod">
          <ac:chgData name="Wen, Zhezhu" userId="3bac1273-81c8-41ff-8130-25dd73f54833" providerId="ADAL" clId="{BB94825E-1DAC-4EDB-B542-4A7C1B4D9A51}" dt="2021-09-13T05:02:59.982" v="2984" actId="1076"/>
          <ac:picMkLst>
            <pc:docMk/>
            <pc:sldMk cId="172398651" sldId="265"/>
            <ac:picMk id="5" creationId="{B809791D-7AEC-4CF8-8268-93BF7A385EEF}"/>
          </ac:picMkLst>
        </pc:picChg>
        <pc:picChg chg="add mod">
          <ac:chgData name="Wen, Zhezhu" userId="3bac1273-81c8-41ff-8130-25dd73f54833" providerId="ADAL" clId="{BB94825E-1DAC-4EDB-B542-4A7C1B4D9A51}" dt="2021-09-13T05:03:22.449" v="2987" actId="1076"/>
          <ac:picMkLst>
            <pc:docMk/>
            <pc:sldMk cId="172398651" sldId="265"/>
            <ac:picMk id="7" creationId="{DC54130B-BB7E-4EAA-B279-A86677251E68}"/>
          </ac:picMkLst>
        </pc:picChg>
        <pc:picChg chg="add mod">
          <ac:chgData name="Wen, Zhezhu" userId="3bac1273-81c8-41ff-8130-25dd73f54833" providerId="ADAL" clId="{BB94825E-1DAC-4EDB-B542-4A7C1B4D9A51}" dt="2021-09-13T05:07:52.277" v="2999" actId="1076"/>
          <ac:picMkLst>
            <pc:docMk/>
            <pc:sldMk cId="172398651" sldId="265"/>
            <ac:picMk id="9" creationId="{45713250-1248-4534-8E69-C7843D1FE171}"/>
          </ac:picMkLst>
        </pc:picChg>
        <pc:picChg chg="add mod">
          <ac:chgData name="Wen, Zhezhu" userId="3bac1273-81c8-41ff-8130-25dd73f54833" providerId="ADAL" clId="{BB94825E-1DAC-4EDB-B542-4A7C1B4D9A51}" dt="2021-09-13T05:07:51.121" v="2998" actId="1076"/>
          <ac:picMkLst>
            <pc:docMk/>
            <pc:sldMk cId="172398651" sldId="265"/>
            <ac:picMk id="11" creationId="{D5A59919-9059-4B54-8CEA-464C629F9CCF}"/>
          </ac:picMkLst>
        </pc:picChg>
      </pc:sldChg>
      <pc:sldChg chg="addSp delSp modSp new mod">
        <pc:chgData name="Wen, Zhezhu" userId="3bac1273-81c8-41ff-8130-25dd73f54833" providerId="ADAL" clId="{BB94825E-1DAC-4EDB-B542-4A7C1B4D9A51}" dt="2021-09-13T16:50:50.438" v="4855" actId="1076"/>
        <pc:sldMkLst>
          <pc:docMk/>
          <pc:sldMk cId="3351890451" sldId="266"/>
        </pc:sldMkLst>
        <pc:spChg chg="mod">
          <ac:chgData name="Wen, Zhezhu" userId="3bac1273-81c8-41ff-8130-25dd73f54833" providerId="ADAL" clId="{BB94825E-1DAC-4EDB-B542-4A7C1B4D9A51}" dt="2021-09-13T13:07:26.007" v="4846" actId="20577"/>
          <ac:spMkLst>
            <pc:docMk/>
            <pc:sldMk cId="3351890451" sldId="266"/>
            <ac:spMk id="2" creationId="{689ABE45-1822-4C89-91A7-E7CC8672404F}"/>
          </ac:spMkLst>
        </pc:spChg>
        <pc:spChg chg="del">
          <ac:chgData name="Wen, Zhezhu" userId="3bac1273-81c8-41ff-8130-25dd73f54833" providerId="ADAL" clId="{BB94825E-1DAC-4EDB-B542-4A7C1B4D9A51}" dt="2021-09-13T16:50:48.129" v="4854"/>
          <ac:spMkLst>
            <pc:docMk/>
            <pc:sldMk cId="3351890451" sldId="266"/>
            <ac:spMk id="3" creationId="{26E8F6C7-58A2-4F26-AE36-C5BDF3629979}"/>
          </ac:spMkLst>
        </pc:spChg>
        <pc:picChg chg="add mod">
          <ac:chgData name="Wen, Zhezhu" userId="3bac1273-81c8-41ff-8130-25dd73f54833" providerId="ADAL" clId="{BB94825E-1DAC-4EDB-B542-4A7C1B4D9A51}" dt="2021-09-13T16:50:50.438" v="4855" actId="1076"/>
          <ac:picMkLst>
            <pc:docMk/>
            <pc:sldMk cId="3351890451" sldId="266"/>
            <ac:picMk id="4" creationId="{6F04B9A2-86AF-467F-86EA-73A17B4E55B4}"/>
          </ac:picMkLst>
        </pc:picChg>
      </pc:sldChg>
      <pc:sldChg chg="addSp delSp modSp new mod">
        <pc:chgData name="Wen, Zhezhu" userId="3bac1273-81c8-41ff-8130-25dd73f54833" providerId="ADAL" clId="{BB94825E-1DAC-4EDB-B542-4A7C1B4D9A51}" dt="2021-09-13T10:22:54.428" v="3055"/>
        <pc:sldMkLst>
          <pc:docMk/>
          <pc:sldMk cId="3517455390" sldId="267"/>
        </pc:sldMkLst>
        <pc:spChg chg="mod">
          <ac:chgData name="Wen, Zhezhu" userId="3bac1273-81c8-41ff-8130-25dd73f54833" providerId="ADAL" clId="{BB94825E-1DAC-4EDB-B542-4A7C1B4D9A51}" dt="2021-09-13T09:25:15.757" v="3020" actId="207"/>
          <ac:spMkLst>
            <pc:docMk/>
            <pc:sldMk cId="3517455390" sldId="267"/>
            <ac:spMk id="2" creationId="{EB7BD1D5-5695-4D78-AAFB-1C52F914E34F}"/>
          </ac:spMkLst>
        </pc:spChg>
        <pc:spChg chg="add del mod">
          <ac:chgData name="Wen, Zhezhu" userId="3bac1273-81c8-41ff-8130-25dd73f54833" providerId="ADAL" clId="{BB94825E-1DAC-4EDB-B542-4A7C1B4D9A51}" dt="2021-09-13T10:22:54.428" v="3055"/>
          <ac:spMkLst>
            <pc:docMk/>
            <pc:sldMk cId="3517455390" sldId="267"/>
            <ac:spMk id="3" creationId="{B7303589-3943-4337-9DAF-626C39B18C4B}"/>
          </ac:spMkLst>
        </pc:spChg>
        <pc:graphicFrameChg chg="add del mod modGraphic">
          <ac:chgData name="Wen, Zhezhu" userId="3bac1273-81c8-41ff-8130-25dd73f54833" providerId="ADAL" clId="{BB94825E-1DAC-4EDB-B542-4A7C1B4D9A51}" dt="2021-09-13T10:22:49.261" v="3054" actId="1032"/>
          <ac:graphicFrameMkLst>
            <pc:docMk/>
            <pc:sldMk cId="3517455390" sldId="267"/>
            <ac:graphicFrameMk id="4" creationId="{F1700162-2749-4A21-8FDF-0E2C07569F4C}"/>
          </ac:graphicFrameMkLst>
        </pc:graphicFrameChg>
      </pc:sldChg>
      <pc:sldChg chg="addSp delSp modSp new mod ord">
        <pc:chgData name="Wen, Zhezhu" userId="3bac1273-81c8-41ff-8130-25dd73f54833" providerId="ADAL" clId="{BB94825E-1DAC-4EDB-B542-4A7C1B4D9A51}" dt="2021-09-13T10:44:07.960" v="3598" actId="1076"/>
        <pc:sldMkLst>
          <pc:docMk/>
          <pc:sldMk cId="255888697" sldId="268"/>
        </pc:sldMkLst>
        <pc:spChg chg="mod">
          <ac:chgData name="Wen, Zhezhu" userId="3bac1273-81c8-41ff-8130-25dd73f54833" providerId="ADAL" clId="{BB94825E-1DAC-4EDB-B542-4A7C1B4D9A51}" dt="2021-09-13T10:43:32.496" v="3583" actId="27636"/>
          <ac:spMkLst>
            <pc:docMk/>
            <pc:sldMk cId="255888697" sldId="268"/>
            <ac:spMk id="2" creationId="{C39BEEB7-DF40-40B2-95E8-B86CB333BFD9}"/>
          </ac:spMkLst>
        </pc:spChg>
        <pc:spChg chg="del">
          <ac:chgData name="Wen, Zhezhu" userId="3bac1273-81c8-41ff-8130-25dd73f54833" providerId="ADAL" clId="{BB94825E-1DAC-4EDB-B542-4A7C1B4D9A51}" dt="2021-09-13T10:42:00.029" v="3530" actId="478"/>
          <ac:spMkLst>
            <pc:docMk/>
            <pc:sldMk cId="255888697" sldId="268"/>
            <ac:spMk id="3" creationId="{2DDA22F3-CB59-4EFD-87C6-AFBC0ABC264D}"/>
          </ac:spMkLst>
        </pc:spChg>
        <pc:spChg chg="add del mod">
          <ac:chgData name="Wen, Zhezhu" userId="3bac1273-81c8-41ff-8130-25dd73f54833" providerId="ADAL" clId="{BB94825E-1DAC-4EDB-B542-4A7C1B4D9A51}" dt="2021-09-13T10:43:24.025" v="3578" actId="478"/>
          <ac:spMkLst>
            <pc:docMk/>
            <pc:sldMk cId="255888697" sldId="268"/>
            <ac:spMk id="6" creationId="{4CFD3FFD-4684-4480-A210-618E9384140D}"/>
          </ac:spMkLst>
        </pc:spChg>
        <pc:spChg chg="add mod">
          <ac:chgData name="Wen, Zhezhu" userId="3bac1273-81c8-41ff-8130-25dd73f54833" providerId="ADAL" clId="{BB94825E-1DAC-4EDB-B542-4A7C1B4D9A51}" dt="2021-09-13T10:44:07.960" v="3598" actId="1076"/>
          <ac:spMkLst>
            <pc:docMk/>
            <pc:sldMk cId="255888697" sldId="268"/>
            <ac:spMk id="9" creationId="{F3153FF3-3998-4C61-BCD1-3587CDEC8EF1}"/>
          </ac:spMkLst>
        </pc:spChg>
        <pc:picChg chg="add del mod">
          <ac:chgData name="Wen, Zhezhu" userId="3bac1273-81c8-41ff-8130-25dd73f54833" providerId="ADAL" clId="{BB94825E-1DAC-4EDB-B542-4A7C1B4D9A51}" dt="2021-09-13T10:43:21.856" v="3577" actId="478"/>
          <ac:picMkLst>
            <pc:docMk/>
            <pc:sldMk cId="255888697" sldId="268"/>
            <ac:picMk id="2050" creationId="{29B12663-C9EC-4343-A745-78686E7A37FD}"/>
          </ac:picMkLst>
        </pc:picChg>
        <pc:picChg chg="add mod">
          <ac:chgData name="Wen, Zhezhu" userId="3bac1273-81c8-41ff-8130-25dd73f54833" providerId="ADAL" clId="{BB94825E-1DAC-4EDB-B542-4A7C1B4D9A51}" dt="2021-09-13T10:43:52.144" v="3586" actId="1076"/>
          <ac:picMkLst>
            <pc:docMk/>
            <pc:sldMk cId="255888697" sldId="268"/>
            <ac:picMk id="2052" creationId="{78BDF706-587C-4B41-B4B2-E2019F78A534}"/>
          </ac:picMkLst>
        </pc:picChg>
      </pc:sldChg>
      <pc:sldChg chg="modSp new mod">
        <pc:chgData name="Wen, Zhezhu" userId="3bac1273-81c8-41ff-8130-25dd73f54833" providerId="ADAL" clId="{BB94825E-1DAC-4EDB-B542-4A7C1B4D9A51}" dt="2021-09-13T10:49:55.734" v="3790" actId="20577"/>
        <pc:sldMkLst>
          <pc:docMk/>
          <pc:sldMk cId="3822618801" sldId="269"/>
        </pc:sldMkLst>
        <pc:spChg chg="mod">
          <ac:chgData name="Wen, Zhezhu" userId="3bac1273-81c8-41ff-8130-25dd73f54833" providerId="ADAL" clId="{BB94825E-1DAC-4EDB-B542-4A7C1B4D9A51}" dt="2021-09-13T10:23:29.485" v="3072" actId="20577"/>
          <ac:spMkLst>
            <pc:docMk/>
            <pc:sldMk cId="3822618801" sldId="269"/>
            <ac:spMk id="2" creationId="{A7497030-8A9D-47E3-906F-067A76B192E9}"/>
          </ac:spMkLst>
        </pc:spChg>
        <pc:spChg chg="mod">
          <ac:chgData name="Wen, Zhezhu" userId="3bac1273-81c8-41ff-8130-25dd73f54833" providerId="ADAL" clId="{BB94825E-1DAC-4EDB-B542-4A7C1B4D9A51}" dt="2021-09-13T10:49:55.734" v="3790" actId="20577"/>
          <ac:spMkLst>
            <pc:docMk/>
            <pc:sldMk cId="3822618801" sldId="269"/>
            <ac:spMk id="3" creationId="{21E6445F-2C5E-4076-A165-3122E8B3F2AE}"/>
          </ac:spMkLst>
        </pc:spChg>
      </pc:sldChg>
      <pc:sldChg chg="modSp new mod">
        <pc:chgData name="Wen, Zhezhu" userId="3bac1273-81c8-41ff-8130-25dd73f54833" providerId="ADAL" clId="{BB94825E-1DAC-4EDB-B542-4A7C1B4D9A51}" dt="2021-09-13T10:33:25.592" v="3410" actId="20577"/>
        <pc:sldMkLst>
          <pc:docMk/>
          <pc:sldMk cId="2847411195" sldId="270"/>
        </pc:sldMkLst>
        <pc:spChg chg="mod">
          <ac:chgData name="Wen, Zhezhu" userId="3bac1273-81c8-41ff-8130-25dd73f54833" providerId="ADAL" clId="{BB94825E-1DAC-4EDB-B542-4A7C1B4D9A51}" dt="2021-09-13T10:25:11.781" v="3154" actId="27636"/>
          <ac:spMkLst>
            <pc:docMk/>
            <pc:sldMk cId="2847411195" sldId="270"/>
            <ac:spMk id="2" creationId="{E7BFCBE8-E077-44F5-9C99-2D134752B175}"/>
          </ac:spMkLst>
        </pc:spChg>
        <pc:spChg chg="mod">
          <ac:chgData name="Wen, Zhezhu" userId="3bac1273-81c8-41ff-8130-25dd73f54833" providerId="ADAL" clId="{BB94825E-1DAC-4EDB-B542-4A7C1B4D9A51}" dt="2021-09-13T10:33:25.592" v="3410" actId="20577"/>
          <ac:spMkLst>
            <pc:docMk/>
            <pc:sldMk cId="2847411195" sldId="270"/>
            <ac:spMk id="3" creationId="{ACBA971B-0B25-4CC2-B7CD-5963C1E15BF8}"/>
          </ac:spMkLst>
        </pc:spChg>
      </pc:sldChg>
      <pc:sldChg chg="addSp delSp modSp new mod">
        <pc:chgData name="Wen, Zhezhu" userId="3bac1273-81c8-41ff-8130-25dd73f54833" providerId="ADAL" clId="{BB94825E-1DAC-4EDB-B542-4A7C1B4D9A51}" dt="2021-09-13T10:38:26.511" v="3452" actId="14100"/>
        <pc:sldMkLst>
          <pc:docMk/>
          <pc:sldMk cId="1233593887" sldId="271"/>
        </pc:sldMkLst>
        <pc:spChg chg="mod">
          <ac:chgData name="Wen, Zhezhu" userId="3bac1273-81c8-41ff-8130-25dd73f54833" providerId="ADAL" clId="{BB94825E-1DAC-4EDB-B542-4A7C1B4D9A51}" dt="2021-09-13T10:37:07.114" v="3444" actId="20577"/>
          <ac:spMkLst>
            <pc:docMk/>
            <pc:sldMk cId="1233593887" sldId="271"/>
            <ac:spMk id="2" creationId="{1E506054-3152-4DEF-B66B-EB7613F3B09F}"/>
          </ac:spMkLst>
        </pc:spChg>
        <pc:picChg chg="add del mod">
          <ac:chgData name="Wen, Zhezhu" userId="3bac1273-81c8-41ff-8130-25dd73f54833" providerId="ADAL" clId="{BB94825E-1DAC-4EDB-B542-4A7C1B4D9A51}" dt="2021-09-13T10:35:33.987" v="3417" actId="478"/>
          <ac:picMkLst>
            <pc:docMk/>
            <pc:sldMk cId="1233593887" sldId="271"/>
            <ac:picMk id="4" creationId="{9A22B816-5912-4F27-8132-DCF21FAD40D0}"/>
          </ac:picMkLst>
        </pc:picChg>
        <pc:picChg chg="add mod ord">
          <ac:chgData name="Wen, Zhezhu" userId="3bac1273-81c8-41ff-8130-25dd73f54833" providerId="ADAL" clId="{BB94825E-1DAC-4EDB-B542-4A7C1B4D9A51}" dt="2021-09-13T10:37:00.258" v="3432" actId="1076"/>
          <ac:picMkLst>
            <pc:docMk/>
            <pc:sldMk cId="1233593887" sldId="271"/>
            <ac:picMk id="5" creationId="{79D95FE0-12AE-43DC-A887-EAF99D80CFA4}"/>
          </ac:picMkLst>
        </pc:picChg>
        <pc:picChg chg="add mod">
          <ac:chgData name="Wen, Zhezhu" userId="3bac1273-81c8-41ff-8130-25dd73f54833" providerId="ADAL" clId="{BB94825E-1DAC-4EDB-B542-4A7C1B4D9A51}" dt="2021-09-13T10:35:56.369" v="3422" actId="14100"/>
          <ac:picMkLst>
            <pc:docMk/>
            <pc:sldMk cId="1233593887" sldId="271"/>
            <ac:picMk id="6" creationId="{BE932BD1-9E38-422F-A3EC-4AC0B16A3E6C}"/>
          </ac:picMkLst>
        </pc:picChg>
        <pc:picChg chg="add mod">
          <ac:chgData name="Wen, Zhezhu" userId="3bac1273-81c8-41ff-8130-25dd73f54833" providerId="ADAL" clId="{BB94825E-1DAC-4EDB-B542-4A7C1B4D9A51}" dt="2021-09-13T10:37:02.632" v="3433" actId="1076"/>
          <ac:picMkLst>
            <pc:docMk/>
            <pc:sldMk cId="1233593887" sldId="271"/>
            <ac:picMk id="7" creationId="{876FB9AB-CF86-4B2A-912C-3EAE870DD3E1}"/>
          </ac:picMkLst>
        </pc:picChg>
        <pc:picChg chg="add mod modCrop">
          <ac:chgData name="Wen, Zhezhu" userId="3bac1273-81c8-41ff-8130-25dd73f54833" providerId="ADAL" clId="{BB94825E-1DAC-4EDB-B542-4A7C1B4D9A51}" dt="2021-09-13T10:38:26.511" v="3452" actId="14100"/>
          <ac:picMkLst>
            <pc:docMk/>
            <pc:sldMk cId="1233593887" sldId="271"/>
            <ac:picMk id="8" creationId="{268271CC-98F9-48C2-A1B6-60D936C5B5AF}"/>
          </ac:picMkLst>
        </pc:picChg>
      </pc:sldChg>
      <pc:sldChg chg="addSp modSp new mod">
        <pc:chgData name="Wen, Zhezhu" userId="3bac1273-81c8-41ff-8130-25dd73f54833" providerId="ADAL" clId="{BB94825E-1DAC-4EDB-B542-4A7C1B4D9A51}" dt="2021-09-13T10:40:19.042" v="3488" actId="114"/>
        <pc:sldMkLst>
          <pc:docMk/>
          <pc:sldMk cId="677049215" sldId="272"/>
        </pc:sldMkLst>
        <pc:spChg chg="mod">
          <ac:chgData name="Wen, Zhezhu" userId="3bac1273-81c8-41ff-8130-25dd73f54833" providerId="ADAL" clId="{BB94825E-1DAC-4EDB-B542-4A7C1B4D9A51}" dt="2021-09-13T10:38:40.121" v="3469" actId="20577"/>
          <ac:spMkLst>
            <pc:docMk/>
            <pc:sldMk cId="677049215" sldId="272"/>
            <ac:spMk id="2" creationId="{AE26E27C-70A6-48AA-975B-B9A51BCD8795}"/>
          </ac:spMkLst>
        </pc:spChg>
        <pc:spChg chg="mod">
          <ac:chgData name="Wen, Zhezhu" userId="3bac1273-81c8-41ff-8130-25dd73f54833" providerId="ADAL" clId="{BB94825E-1DAC-4EDB-B542-4A7C1B4D9A51}" dt="2021-09-13T10:40:19.042" v="3488" actId="114"/>
          <ac:spMkLst>
            <pc:docMk/>
            <pc:sldMk cId="677049215" sldId="272"/>
            <ac:spMk id="3" creationId="{9FFD3FAE-FB3A-4425-8B0D-911410270C43}"/>
          </ac:spMkLst>
        </pc:spChg>
        <pc:picChg chg="add mod">
          <ac:chgData name="Wen, Zhezhu" userId="3bac1273-81c8-41ff-8130-25dd73f54833" providerId="ADAL" clId="{BB94825E-1DAC-4EDB-B542-4A7C1B4D9A51}" dt="2021-09-13T10:40:13.324" v="3487" actId="1076"/>
          <ac:picMkLst>
            <pc:docMk/>
            <pc:sldMk cId="677049215" sldId="272"/>
            <ac:picMk id="4" creationId="{04C93131-0619-47F6-8AF3-7C64E053F2E4}"/>
          </ac:picMkLst>
        </pc:picChg>
      </pc:sldChg>
      <pc:sldChg chg="modSp new mod">
        <pc:chgData name="Wen, Zhezhu" userId="3bac1273-81c8-41ff-8130-25dd73f54833" providerId="ADAL" clId="{BB94825E-1DAC-4EDB-B542-4A7C1B4D9A51}" dt="2021-09-13T10:40:51.358" v="3523" actId="14"/>
        <pc:sldMkLst>
          <pc:docMk/>
          <pc:sldMk cId="597360071" sldId="273"/>
        </pc:sldMkLst>
        <pc:spChg chg="mod">
          <ac:chgData name="Wen, Zhezhu" userId="3bac1273-81c8-41ff-8130-25dd73f54833" providerId="ADAL" clId="{BB94825E-1DAC-4EDB-B542-4A7C1B4D9A51}" dt="2021-09-13T10:40:40.663" v="3519" actId="20577"/>
          <ac:spMkLst>
            <pc:docMk/>
            <pc:sldMk cId="597360071" sldId="273"/>
            <ac:spMk id="2" creationId="{D1ED7A1B-96F8-4A20-BA96-829059533686}"/>
          </ac:spMkLst>
        </pc:spChg>
        <pc:spChg chg="mod">
          <ac:chgData name="Wen, Zhezhu" userId="3bac1273-81c8-41ff-8130-25dd73f54833" providerId="ADAL" clId="{BB94825E-1DAC-4EDB-B542-4A7C1B4D9A51}" dt="2021-09-13T10:40:51.358" v="3523" actId="14"/>
          <ac:spMkLst>
            <pc:docMk/>
            <pc:sldMk cId="597360071" sldId="273"/>
            <ac:spMk id="3" creationId="{C3E8C3CC-520E-4A47-9209-1D7F58683A0A}"/>
          </ac:spMkLst>
        </pc:spChg>
      </pc:sldChg>
      <pc:sldChg chg="addSp delSp modSp new mod">
        <pc:chgData name="Wen, Zhezhu" userId="3bac1273-81c8-41ff-8130-25dd73f54833" providerId="ADAL" clId="{BB94825E-1DAC-4EDB-B542-4A7C1B4D9A51}" dt="2021-09-13T10:45:31.726" v="3681" actId="20577"/>
        <pc:sldMkLst>
          <pc:docMk/>
          <pc:sldMk cId="3416775941" sldId="274"/>
        </pc:sldMkLst>
        <pc:spChg chg="mod">
          <ac:chgData name="Wen, Zhezhu" userId="3bac1273-81c8-41ff-8130-25dd73f54833" providerId="ADAL" clId="{BB94825E-1DAC-4EDB-B542-4A7C1B4D9A51}" dt="2021-09-13T10:44:25.191" v="3661" actId="20577"/>
          <ac:spMkLst>
            <pc:docMk/>
            <pc:sldMk cId="3416775941" sldId="274"/>
            <ac:spMk id="2" creationId="{F8ADEE9E-92B8-4641-9EAF-69920FE477A4}"/>
          </ac:spMkLst>
        </pc:spChg>
        <pc:spChg chg="del">
          <ac:chgData name="Wen, Zhezhu" userId="3bac1273-81c8-41ff-8130-25dd73f54833" providerId="ADAL" clId="{BB94825E-1DAC-4EDB-B542-4A7C1B4D9A51}" dt="2021-09-13T10:44:58.552" v="3662" actId="478"/>
          <ac:spMkLst>
            <pc:docMk/>
            <pc:sldMk cId="3416775941" sldId="274"/>
            <ac:spMk id="3" creationId="{2A6EB565-ACFB-4A28-BA8E-F71ED9840C6C}"/>
          </ac:spMkLst>
        </pc:spChg>
        <pc:spChg chg="add mod">
          <ac:chgData name="Wen, Zhezhu" userId="3bac1273-81c8-41ff-8130-25dd73f54833" providerId="ADAL" clId="{BB94825E-1DAC-4EDB-B542-4A7C1B4D9A51}" dt="2021-09-13T10:45:31.726" v="3681" actId="20577"/>
          <ac:spMkLst>
            <pc:docMk/>
            <pc:sldMk cId="3416775941" sldId="274"/>
            <ac:spMk id="6" creationId="{EF42229C-6E42-4E67-92C1-26A423A9A0E1}"/>
          </ac:spMkLst>
        </pc:spChg>
        <pc:picChg chg="add mod">
          <ac:chgData name="Wen, Zhezhu" userId="3bac1273-81c8-41ff-8130-25dd73f54833" providerId="ADAL" clId="{BB94825E-1DAC-4EDB-B542-4A7C1B4D9A51}" dt="2021-09-13T10:45:08.165" v="3667" actId="1076"/>
          <ac:picMkLst>
            <pc:docMk/>
            <pc:sldMk cId="3416775941" sldId="274"/>
            <ac:picMk id="3074" creationId="{B93E839C-5F14-48DB-88A8-3D7CFAE69774}"/>
          </ac:picMkLst>
        </pc:picChg>
      </pc:sldChg>
      <pc:sldChg chg="addSp modSp new mod">
        <pc:chgData name="Wen, Zhezhu" userId="3bac1273-81c8-41ff-8130-25dd73f54833" providerId="ADAL" clId="{BB94825E-1DAC-4EDB-B542-4A7C1B4D9A51}" dt="2021-09-13T10:49:19.282" v="3730" actId="20577"/>
        <pc:sldMkLst>
          <pc:docMk/>
          <pc:sldMk cId="2915766409" sldId="275"/>
        </pc:sldMkLst>
        <pc:spChg chg="mod">
          <ac:chgData name="Wen, Zhezhu" userId="3bac1273-81c8-41ff-8130-25dd73f54833" providerId="ADAL" clId="{BB94825E-1DAC-4EDB-B542-4A7C1B4D9A51}" dt="2021-09-13T10:46:02.527" v="3698" actId="20577"/>
          <ac:spMkLst>
            <pc:docMk/>
            <pc:sldMk cId="2915766409" sldId="275"/>
            <ac:spMk id="2" creationId="{0CC91489-5C93-4C8F-94EA-726BC582D267}"/>
          </ac:spMkLst>
        </pc:spChg>
        <pc:spChg chg="mod">
          <ac:chgData name="Wen, Zhezhu" userId="3bac1273-81c8-41ff-8130-25dd73f54833" providerId="ADAL" clId="{BB94825E-1DAC-4EDB-B542-4A7C1B4D9A51}" dt="2021-09-13T10:49:19.282" v="3730" actId="20577"/>
          <ac:spMkLst>
            <pc:docMk/>
            <pc:sldMk cId="2915766409" sldId="275"/>
            <ac:spMk id="3" creationId="{D13F12E3-EC05-41F5-8C46-F04333039267}"/>
          </ac:spMkLst>
        </pc:spChg>
        <pc:picChg chg="add mod">
          <ac:chgData name="Wen, Zhezhu" userId="3bac1273-81c8-41ff-8130-25dd73f54833" providerId="ADAL" clId="{BB94825E-1DAC-4EDB-B542-4A7C1B4D9A51}" dt="2021-09-13T10:48:23.674" v="3719" actId="1076"/>
          <ac:picMkLst>
            <pc:docMk/>
            <pc:sldMk cId="2915766409" sldId="275"/>
            <ac:picMk id="4" creationId="{A21ADBD6-D5CF-4FA2-BC27-66B84EA945E5}"/>
          </ac:picMkLst>
        </pc:picChg>
      </pc:sldChg>
      <pc:sldChg chg="addSp delSp modSp new mod">
        <pc:chgData name="Wen, Zhezhu" userId="3bac1273-81c8-41ff-8130-25dd73f54833" providerId="ADAL" clId="{BB94825E-1DAC-4EDB-B542-4A7C1B4D9A51}" dt="2021-09-13T10:54:39.699" v="3825" actId="478"/>
        <pc:sldMkLst>
          <pc:docMk/>
          <pc:sldMk cId="743518719" sldId="276"/>
        </pc:sldMkLst>
        <pc:spChg chg="mod">
          <ac:chgData name="Wen, Zhezhu" userId="3bac1273-81c8-41ff-8130-25dd73f54833" providerId="ADAL" clId="{BB94825E-1DAC-4EDB-B542-4A7C1B4D9A51}" dt="2021-09-13T10:50:33.830" v="3800" actId="20577"/>
          <ac:spMkLst>
            <pc:docMk/>
            <pc:sldMk cId="743518719" sldId="276"/>
            <ac:spMk id="2" creationId="{E90269AD-927B-4FA2-9B25-0674173F2AE2}"/>
          </ac:spMkLst>
        </pc:spChg>
        <pc:spChg chg="mod">
          <ac:chgData name="Wen, Zhezhu" userId="3bac1273-81c8-41ff-8130-25dd73f54833" providerId="ADAL" clId="{BB94825E-1DAC-4EDB-B542-4A7C1B4D9A51}" dt="2021-09-13T10:54:29.417" v="3822" actId="27636"/>
          <ac:spMkLst>
            <pc:docMk/>
            <pc:sldMk cId="743518719" sldId="276"/>
            <ac:spMk id="3" creationId="{86200C43-85C8-48A9-99AC-54CFA2C7FB64}"/>
          </ac:spMkLst>
        </pc:spChg>
        <pc:picChg chg="add del mod modCrop">
          <ac:chgData name="Wen, Zhezhu" userId="3bac1273-81c8-41ff-8130-25dd73f54833" providerId="ADAL" clId="{BB94825E-1DAC-4EDB-B542-4A7C1B4D9A51}" dt="2021-09-13T10:54:24.792" v="3820" actId="478"/>
          <ac:picMkLst>
            <pc:docMk/>
            <pc:sldMk cId="743518719" sldId="276"/>
            <ac:picMk id="4" creationId="{91413B4C-7FF1-4178-A986-81C222B6BA65}"/>
          </ac:picMkLst>
        </pc:picChg>
        <pc:picChg chg="add del mod">
          <ac:chgData name="Wen, Zhezhu" userId="3bac1273-81c8-41ff-8130-25dd73f54833" providerId="ADAL" clId="{BB94825E-1DAC-4EDB-B542-4A7C1B4D9A51}" dt="2021-09-13T10:54:39.699" v="3825" actId="478"/>
          <ac:picMkLst>
            <pc:docMk/>
            <pc:sldMk cId="743518719" sldId="276"/>
            <ac:picMk id="5" creationId="{D1023582-CDCC-4BD2-9454-1BCAE2E4FA9A}"/>
          </ac:picMkLst>
        </pc:picChg>
      </pc:sldChg>
      <pc:sldChg chg="addSp modSp new mod">
        <pc:chgData name="Wen, Zhezhu" userId="3bac1273-81c8-41ff-8130-25dd73f54833" providerId="ADAL" clId="{BB94825E-1DAC-4EDB-B542-4A7C1B4D9A51}" dt="2021-09-13T10:56:59.940" v="3840" actId="1076"/>
        <pc:sldMkLst>
          <pc:docMk/>
          <pc:sldMk cId="3409916832" sldId="277"/>
        </pc:sldMkLst>
        <pc:picChg chg="add mod">
          <ac:chgData name="Wen, Zhezhu" userId="3bac1273-81c8-41ff-8130-25dd73f54833" providerId="ADAL" clId="{BB94825E-1DAC-4EDB-B542-4A7C1B4D9A51}" dt="2021-09-13T10:56:56.024" v="3839" actId="1076"/>
          <ac:picMkLst>
            <pc:docMk/>
            <pc:sldMk cId="3409916832" sldId="277"/>
            <ac:picMk id="4" creationId="{4BEE0C5E-4843-4E46-B8CF-D9AEFDA29217}"/>
          </ac:picMkLst>
        </pc:picChg>
        <pc:picChg chg="add mod ord">
          <ac:chgData name="Wen, Zhezhu" userId="3bac1273-81c8-41ff-8130-25dd73f54833" providerId="ADAL" clId="{BB94825E-1DAC-4EDB-B542-4A7C1B4D9A51}" dt="2021-09-13T10:56:59.940" v="3840" actId="1076"/>
          <ac:picMkLst>
            <pc:docMk/>
            <pc:sldMk cId="3409916832" sldId="277"/>
            <ac:picMk id="5" creationId="{C173AAD4-B4E7-4398-88A3-3A2B9FB3279F}"/>
          </ac:picMkLst>
        </pc:picChg>
      </pc:sldChg>
      <pc:sldChg chg="modSp new mod">
        <pc:chgData name="Wen, Zhezhu" userId="3bac1273-81c8-41ff-8130-25dd73f54833" providerId="ADAL" clId="{BB94825E-1DAC-4EDB-B542-4A7C1B4D9A51}" dt="2021-09-13T10:57:42.957" v="3862"/>
        <pc:sldMkLst>
          <pc:docMk/>
          <pc:sldMk cId="1475369904" sldId="278"/>
        </pc:sldMkLst>
        <pc:spChg chg="mod">
          <ac:chgData name="Wen, Zhezhu" userId="3bac1273-81c8-41ff-8130-25dd73f54833" providerId="ADAL" clId="{BB94825E-1DAC-4EDB-B542-4A7C1B4D9A51}" dt="2021-09-13T10:57:29.718" v="3861" actId="20577"/>
          <ac:spMkLst>
            <pc:docMk/>
            <pc:sldMk cId="1475369904" sldId="278"/>
            <ac:spMk id="2" creationId="{E260E638-B6AD-49BD-9385-55505648EB9C}"/>
          </ac:spMkLst>
        </pc:spChg>
        <pc:spChg chg="mod">
          <ac:chgData name="Wen, Zhezhu" userId="3bac1273-81c8-41ff-8130-25dd73f54833" providerId="ADAL" clId="{BB94825E-1DAC-4EDB-B542-4A7C1B4D9A51}" dt="2021-09-13T10:57:42.957" v="3862"/>
          <ac:spMkLst>
            <pc:docMk/>
            <pc:sldMk cId="1475369904" sldId="278"/>
            <ac:spMk id="3" creationId="{B91255E9-4818-4D4E-8A55-CE2261496238}"/>
          </ac:spMkLst>
        </pc:spChg>
      </pc:sldChg>
      <pc:sldChg chg="addSp modSp new mod">
        <pc:chgData name="Wen, Zhezhu" userId="3bac1273-81c8-41ff-8130-25dd73f54833" providerId="ADAL" clId="{BB94825E-1DAC-4EDB-B542-4A7C1B4D9A51}" dt="2021-09-13T11:00:29.864" v="3903" actId="164"/>
        <pc:sldMkLst>
          <pc:docMk/>
          <pc:sldMk cId="1069311739" sldId="279"/>
        </pc:sldMkLst>
        <pc:spChg chg="mod">
          <ac:chgData name="Wen, Zhezhu" userId="3bac1273-81c8-41ff-8130-25dd73f54833" providerId="ADAL" clId="{BB94825E-1DAC-4EDB-B542-4A7C1B4D9A51}" dt="2021-09-13T10:58:17.436" v="3877" actId="20577"/>
          <ac:spMkLst>
            <pc:docMk/>
            <pc:sldMk cId="1069311739" sldId="279"/>
            <ac:spMk id="2" creationId="{BC7CE17C-5D2E-4543-9CA2-48C04A1BDF0D}"/>
          </ac:spMkLst>
        </pc:spChg>
        <pc:spChg chg="mod">
          <ac:chgData name="Wen, Zhezhu" userId="3bac1273-81c8-41ff-8130-25dd73f54833" providerId="ADAL" clId="{BB94825E-1DAC-4EDB-B542-4A7C1B4D9A51}" dt="2021-09-13T10:58:47.620" v="3892" actId="20577"/>
          <ac:spMkLst>
            <pc:docMk/>
            <pc:sldMk cId="1069311739" sldId="279"/>
            <ac:spMk id="3" creationId="{B73ACAC2-3503-4CB7-B251-CF6CBAB43B3D}"/>
          </ac:spMkLst>
        </pc:spChg>
        <pc:grpChg chg="add mod">
          <ac:chgData name="Wen, Zhezhu" userId="3bac1273-81c8-41ff-8130-25dd73f54833" providerId="ADAL" clId="{BB94825E-1DAC-4EDB-B542-4A7C1B4D9A51}" dt="2021-09-13T11:00:29.864" v="3903" actId="164"/>
          <ac:grpSpMkLst>
            <pc:docMk/>
            <pc:sldMk cId="1069311739" sldId="279"/>
            <ac:grpSpMk id="6" creationId="{A952B9C2-86DF-4A3F-B6E3-ACDE182C5019}"/>
          </ac:grpSpMkLst>
        </pc:grpChg>
        <pc:picChg chg="add mod modCrop">
          <ac:chgData name="Wen, Zhezhu" userId="3bac1273-81c8-41ff-8130-25dd73f54833" providerId="ADAL" clId="{BB94825E-1DAC-4EDB-B542-4A7C1B4D9A51}" dt="2021-09-13T11:00:29.864" v="3903" actId="164"/>
          <ac:picMkLst>
            <pc:docMk/>
            <pc:sldMk cId="1069311739" sldId="279"/>
            <ac:picMk id="4" creationId="{19CB2FAE-B764-43AF-8C59-29DA4FA4FF18}"/>
          </ac:picMkLst>
        </pc:picChg>
        <pc:picChg chg="add mod modCrop">
          <ac:chgData name="Wen, Zhezhu" userId="3bac1273-81c8-41ff-8130-25dd73f54833" providerId="ADAL" clId="{BB94825E-1DAC-4EDB-B542-4A7C1B4D9A51}" dt="2021-09-13T11:00:29.864" v="3903" actId="164"/>
          <ac:picMkLst>
            <pc:docMk/>
            <pc:sldMk cId="1069311739" sldId="279"/>
            <ac:picMk id="5" creationId="{F3E80941-21FB-4FBF-9A6B-8D18D484E535}"/>
          </ac:picMkLst>
        </pc:picChg>
      </pc:sldChg>
      <pc:sldChg chg="modSp new mod">
        <pc:chgData name="Wen, Zhezhu" userId="3bac1273-81c8-41ff-8130-25dd73f54833" providerId="ADAL" clId="{BB94825E-1DAC-4EDB-B542-4A7C1B4D9A51}" dt="2021-09-13T11:01:07.250" v="3919" actId="15"/>
        <pc:sldMkLst>
          <pc:docMk/>
          <pc:sldMk cId="3881256495" sldId="280"/>
        </pc:sldMkLst>
        <pc:spChg chg="mod">
          <ac:chgData name="Wen, Zhezhu" userId="3bac1273-81c8-41ff-8130-25dd73f54833" providerId="ADAL" clId="{BB94825E-1DAC-4EDB-B542-4A7C1B4D9A51}" dt="2021-09-13T11:00:39.496" v="3914" actId="20577"/>
          <ac:spMkLst>
            <pc:docMk/>
            <pc:sldMk cId="3881256495" sldId="280"/>
            <ac:spMk id="2" creationId="{C7E15F78-8E97-46CC-9460-4503ACF91875}"/>
          </ac:spMkLst>
        </pc:spChg>
        <pc:spChg chg="mod">
          <ac:chgData name="Wen, Zhezhu" userId="3bac1273-81c8-41ff-8130-25dd73f54833" providerId="ADAL" clId="{BB94825E-1DAC-4EDB-B542-4A7C1B4D9A51}" dt="2021-09-13T11:01:07.250" v="3919" actId="15"/>
          <ac:spMkLst>
            <pc:docMk/>
            <pc:sldMk cId="3881256495" sldId="280"/>
            <ac:spMk id="3" creationId="{7D1FE22E-2A5C-434F-8989-01B0CE07E1D0}"/>
          </ac:spMkLst>
        </pc:spChg>
      </pc:sldChg>
      <pc:sldChg chg="modSp new mod">
        <pc:chgData name="Wen, Zhezhu" userId="3bac1273-81c8-41ff-8130-25dd73f54833" providerId="ADAL" clId="{BB94825E-1DAC-4EDB-B542-4A7C1B4D9A51}" dt="2021-09-13T11:07:14.416" v="4358" actId="20577"/>
        <pc:sldMkLst>
          <pc:docMk/>
          <pc:sldMk cId="4249639297" sldId="281"/>
        </pc:sldMkLst>
        <pc:spChg chg="mod">
          <ac:chgData name="Wen, Zhezhu" userId="3bac1273-81c8-41ff-8130-25dd73f54833" providerId="ADAL" clId="{BB94825E-1DAC-4EDB-B542-4A7C1B4D9A51}" dt="2021-09-13T11:01:23.572" v="3930" actId="20577"/>
          <ac:spMkLst>
            <pc:docMk/>
            <pc:sldMk cId="4249639297" sldId="281"/>
            <ac:spMk id="2" creationId="{E32A5C0E-3AD1-4B10-BEEF-603D9EF31D36}"/>
          </ac:spMkLst>
        </pc:spChg>
        <pc:spChg chg="mod">
          <ac:chgData name="Wen, Zhezhu" userId="3bac1273-81c8-41ff-8130-25dd73f54833" providerId="ADAL" clId="{BB94825E-1DAC-4EDB-B542-4A7C1B4D9A51}" dt="2021-09-13T11:07:14.416" v="4358" actId="20577"/>
          <ac:spMkLst>
            <pc:docMk/>
            <pc:sldMk cId="4249639297" sldId="281"/>
            <ac:spMk id="3" creationId="{BD6FA169-D1DA-4152-AFFC-EB74C16DE614}"/>
          </ac:spMkLst>
        </pc:spChg>
      </pc:sldChg>
      <pc:sldChg chg="addSp delSp modSp new mod">
        <pc:chgData name="Wen, Zhezhu" userId="3bac1273-81c8-41ff-8130-25dd73f54833" providerId="ADAL" clId="{BB94825E-1DAC-4EDB-B542-4A7C1B4D9A51}" dt="2021-09-13T11:04:01.210" v="4028" actId="478"/>
        <pc:sldMkLst>
          <pc:docMk/>
          <pc:sldMk cId="3051754447" sldId="282"/>
        </pc:sldMkLst>
        <pc:spChg chg="mod">
          <ac:chgData name="Wen, Zhezhu" userId="3bac1273-81c8-41ff-8130-25dd73f54833" providerId="ADAL" clId="{BB94825E-1DAC-4EDB-B542-4A7C1B4D9A51}" dt="2021-09-13T11:03:03.312" v="4020" actId="20577"/>
          <ac:spMkLst>
            <pc:docMk/>
            <pc:sldMk cId="3051754447" sldId="282"/>
            <ac:spMk id="2" creationId="{39E36A72-D153-4726-ACE6-8F1D99385BAD}"/>
          </ac:spMkLst>
        </pc:spChg>
        <pc:spChg chg="mod">
          <ac:chgData name="Wen, Zhezhu" userId="3bac1273-81c8-41ff-8130-25dd73f54833" providerId="ADAL" clId="{BB94825E-1DAC-4EDB-B542-4A7C1B4D9A51}" dt="2021-09-13T11:03:26.039" v="4024" actId="15"/>
          <ac:spMkLst>
            <pc:docMk/>
            <pc:sldMk cId="3051754447" sldId="282"/>
            <ac:spMk id="3" creationId="{DC3C37E8-5032-4028-87DF-9E622ADCB0F1}"/>
          </ac:spMkLst>
        </pc:spChg>
        <pc:picChg chg="add del mod">
          <ac:chgData name="Wen, Zhezhu" userId="3bac1273-81c8-41ff-8130-25dd73f54833" providerId="ADAL" clId="{BB94825E-1DAC-4EDB-B542-4A7C1B4D9A51}" dt="2021-09-13T11:04:01.210" v="4028" actId="478"/>
          <ac:picMkLst>
            <pc:docMk/>
            <pc:sldMk cId="3051754447" sldId="282"/>
            <ac:picMk id="4" creationId="{EE8222A4-E1C0-4B03-978C-43B542BB3454}"/>
          </ac:picMkLst>
        </pc:picChg>
      </pc:sldChg>
      <pc:sldChg chg="modSp new mod">
        <pc:chgData name="Wen, Zhezhu" userId="3bac1273-81c8-41ff-8130-25dd73f54833" providerId="ADAL" clId="{BB94825E-1DAC-4EDB-B542-4A7C1B4D9A51}" dt="2021-09-13T11:07:45.881" v="4365" actId="15"/>
        <pc:sldMkLst>
          <pc:docMk/>
          <pc:sldMk cId="1999501612" sldId="283"/>
        </pc:sldMkLst>
        <pc:spChg chg="mod">
          <ac:chgData name="Wen, Zhezhu" userId="3bac1273-81c8-41ff-8130-25dd73f54833" providerId="ADAL" clId="{BB94825E-1DAC-4EDB-B542-4A7C1B4D9A51}" dt="2021-09-13T11:07:33.741" v="4360"/>
          <ac:spMkLst>
            <pc:docMk/>
            <pc:sldMk cId="1999501612" sldId="283"/>
            <ac:spMk id="2" creationId="{E1F70F7D-B289-4430-97B5-5F770B0BD7EA}"/>
          </ac:spMkLst>
        </pc:spChg>
        <pc:spChg chg="mod">
          <ac:chgData name="Wen, Zhezhu" userId="3bac1273-81c8-41ff-8130-25dd73f54833" providerId="ADAL" clId="{BB94825E-1DAC-4EDB-B542-4A7C1B4D9A51}" dt="2021-09-13T11:07:45.881" v="4365" actId="15"/>
          <ac:spMkLst>
            <pc:docMk/>
            <pc:sldMk cId="1999501612" sldId="283"/>
            <ac:spMk id="3" creationId="{7C14DA06-43D3-44EF-A8FE-D2285D950040}"/>
          </ac:spMkLst>
        </pc:spChg>
      </pc:sldChg>
      <pc:sldChg chg="addSp new del mod">
        <pc:chgData name="Wen, Zhezhu" userId="3bac1273-81c8-41ff-8130-25dd73f54833" providerId="ADAL" clId="{BB94825E-1DAC-4EDB-B542-4A7C1B4D9A51}" dt="2021-09-13T11:09:04.514" v="4368" actId="2696"/>
        <pc:sldMkLst>
          <pc:docMk/>
          <pc:sldMk cId="778254693" sldId="284"/>
        </pc:sldMkLst>
        <pc:picChg chg="add">
          <ac:chgData name="Wen, Zhezhu" userId="3bac1273-81c8-41ff-8130-25dd73f54833" providerId="ADAL" clId="{BB94825E-1DAC-4EDB-B542-4A7C1B4D9A51}" dt="2021-09-13T11:09:02.113" v="4367" actId="22"/>
          <ac:picMkLst>
            <pc:docMk/>
            <pc:sldMk cId="778254693" sldId="284"/>
            <ac:picMk id="5" creationId="{BA6360B0-0CF5-4548-B35E-8B4E758856B8}"/>
          </ac:picMkLst>
        </pc:picChg>
      </pc:sldChg>
      <pc:sldChg chg="addSp modSp add mod">
        <pc:chgData name="Wen, Zhezhu" userId="3bac1273-81c8-41ff-8130-25dd73f54833" providerId="ADAL" clId="{BB94825E-1DAC-4EDB-B542-4A7C1B4D9A51}" dt="2021-09-13T11:12:17.605" v="4812" actId="208"/>
        <pc:sldMkLst>
          <pc:docMk/>
          <pc:sldMk cId="3322652762" sldId="284"/>
        </pc:sldMkLst>
        <pc:spChg chg="add mod">
          <ac:chgData name="Wen, Zhezhu" userId="3bac1273-81c8-41ff-8130-25dd73f54833" providerId="ADAL" clId="{BB94825E-1DAC-4EDB-B542-4A7C1B4D9A51}" dt="2021-09-13T11:11:52.645" v="4808" actId="207"/>
          <ac:spMkLst>
            <pc:docMk/>
            <pc:sldMk cId="3322652762" sldId="284"/>
            <ac:spMk id="4" creationId="{867DC696-6ACC-4F18-B968-8EFB43700AB9}"/>
          </ac:spMkLst>
        </pc:spChg>
        <pc:spChg chg="add mod">
          <ac:chgData name="Wen, Zhezhu" userId="3bac1273-81c8-41ff-8130-25dd73f54833" providerId="ADAL" clId="{BB94825E-1DAC-4EDB-B542-4A7C1B4D9A51}" dt="2021-09-13T11:12:17.605" v="4812" actId="208"/>
          <ac:spMkLst>
            <pc:docMk/>
            <pc:sldMk cId="3322652762" sldId="284"/>
            <ac:spMk id="6" creationId="{6B7EAA67-0CAC-4B68-864F-33B102F68F29}"/>
          </ac:spMkLst>
        </pc:spChg>
      </pc:sldChg>
      <pc:sldChg chg="addSp modSp new mod">
        <pc:chgData name="Wen, Zhezhu" userId="3bac1273-81c8-41ff-8130-25dd73f54833" providerId="ADAL" clId="{BB94825E-1DAC-4EDB-B542-4A7C1B4D9A51}" dt="2021-09-13T16:51:24.061" v="4889" actId="20577"/>
        <pc:sldMkLst>
          <pc:docMk/>
          <pc:sldMk cId="1606484586" sldId="285"/>
        </pc:sldMkLst>
        <pc:spChg chg="mod">
          <ac:chgData name="Wen, Zhezhu" userId="3bac1273-81c8-41ff-8130-25dd73f54833" providerId="ADAL" clId="{BB94825E-1DAC-4EDB-B542-4A7C1B4D9A51}" dt="2021-09-13T16:51:24.061" v="4889" actId="20577"/>
          <ac:spMkLst>
            <pc:docMk/>
            <pc:sldMk cId="1606484586" sldId="285"/>
            <ac:spMk id="2" creationId="{C76BB3F9-EAAC-4B84-8758-F45F799C8DD6}"/>
          </ac:spMkLst>
        </pc:spChg>
        <pc:picChg chg="add mod">
          <ac:chgData name="Wen, Zhezhu" userId="3bac1273-81c8-41ff-8130-25dd73f54833" providerId="ADAL" clId="{BB94825E-1DAC-4EDB-B542-4A7C1B4D9A51}" dt="2021-09-13T16:51:08.935" v="4860" actId="1076"/>
          <ac:picMkLst>
            <pc:docMk/>
            <pc:sldMk cId="1606484586" sldId="285"/>
            <ac:picMk id="4" creationId="{DE187C79-B96C-44AA-944F-45F92DE96443}"/>
          </ac:picMkLst>
        </pc:picChg>
        <pc:picChg chg="add mod">
          <ac:chgData name="Wen, Zhezhu" userId="3bac1273-81c8-41ff-8130-25dd73f54833" providerId="ADAL" clId="{BB94825E-1DAC-4EDB-B542-4A7C1B4D9A51}" dt="2021-09-13T16:51:12.209" v="4861" actId="1076"/>
          <ac:picMkLst>
            <pc:docMk/>
            <pc:sldMk cId="1606484586" sldId="285"/>
            <ac:picMk id="5" creationId="{AB8BAE0A-1405-4561-AFBD-C10291226E9A}"/>
          </ac:picMkLst>
        </pc:picChg>
      </pc:sldChg>
      <pc:sldChg chg="addSp delSp modSp new mod">
        <pc:chgData name="Wen, Zhezhu" userId="3bac1273-81c8-41ff-8130-25dd73f54833" providerId="ADAL" clId="{BB94825E-1DAC-4EDB-B542-4A7C1B4D9A51}" dt="2021-09-13T16:51:39.759" v="4892"/>
        <pc:sldMkLst>
          <pc:docMk/>
          <pc:sldMk cId="3396345424" sldId="286"/>
        </pc:sldMkLst>
        <pc:spChg chg="mod">
          <ac:chgData name="Wen, Zhezhu" userId="3bac1273-81c8-41ff-8130-25dd73f54833" providerId="ADAL" clId="{BB94825E-1DAC-4EDB-B542-4A7C1B4D9A51}" dt="2021-09-13T16:51:35.217" v="4891"/>
          <ac:spMkLst>
            <pc:docMk/>
            <pc:sldMk cId="3396345424" sldId="286"/>
            <ac:spMk id="2" creationId="{81411F3B-F2A8-45DA-97F9-DBA7FBD8B901}"/>
          </ac:spMkLst>
        </pc:spChg>
        <pc:spChg chg="del">
          <ac:chgData name="Wen, Zhezhu" userId="3bac1273-81c8-41ff-8130-25dd73f54833" providerId="ADAL" clId="{BB94825E-1DAC-4EDB-B542-4A7C1B4D9A51}" dt="2021-09-13T16:51:39.759" v="4892"/>
          <ac:spMkLst>
            <pc:docMk/>
            <pc:sldMk cId="3396345424" sldId="286"/>
            <ac:spMk id="3" creationId="{D9C4B8A6-F2AE-4472-9DE5-F71E3A60C6F5}"/>
          </ac:spMkLst>
        </pc:spChg>
        <pc:picChg chg="add mod">
          <ac:chgData name="Wen, Zhezhu" userId="3bac1273-81c8-41ff-8130-25dd73f54833" providerId="ADAL" clId="{BB94825E-1DAC-4EDB-B542-4A7C1B4D9A51}" dt="2021-09-13T16:51:39.759" v="4892"/>
          <ac:picMkLst>
            <pc:docMk/>
            <pc:sldMk cId="3396345424" sldId="286"/>
            <ac:picMk id="4" creationId="{359A6D07-01FC-45F1-900C-3FD151F8C16D}"/>
          </ac:picMkLst>
        </pc:picChg>
      </pc:sldChg>
      <pc:sldChg chg="addSp delSp modSp new mod">
        <pc:chgData name="Wen, Zhezhu" userId="3bac1273-81c8-41ff-8130-25dd73f54833" providerId="ADAL" clId="{BB94825E-1DAC-4EDB-B542-4A7C1B4D9A51}" dt="2021-09-13T16:55:39.764" v="4911" actId="1076"/>
        <pc:sldMkLst>
          <pc:docMk/>
          <pc:sldMk cId="3533126698" sldId="287"/>
        </pc:sldMkLst>
        <pc:spChg chg="mod">
          <ac:chgData name="Wen, Zhezhu" userId="3bac1273-81c8-41ff-8130-25dd73f54833" providerId="ADAL" clId="{BB94825E-1DAC-4EDB-B542-4A7C1B4D9A51}" dt="2021-09-13T16:54:02.934" v="4904" actId="20577"/>
          <ac:spMkLst>
            <pc:docMk/>
            <pc:sldMk cId="3533126698" sldId="287"/>
            <ac:spMk id="2" creationId="{AE848478-05B8-44DC-A39F-041DDCF0BACE}"/>
          </ac:spMkLst>
        </pc:spChg>
        <pc:spChg chg="del">
          <ac:chgData name="Wen, Zhezhu" userId="3bac1273-81c8-41ff-8130-25dd73f54833" providerId="ADAL" clId="{BB94825E-1DAC-4EDB-B542-4A7C1B4D9A51}" dt="2021-09-13T16:54:19.745" v="4905" actId="478"/>
          <ac:spMkLst>
            <pc:docMk/>
            <pc:sldMk cId="3533126698" sldId="287"/>
            <ac:spMk id="3" creationId="{4CEFEC00-45E0-42BF-B882-E8C385AF3867}"/>
          </ac:spMkLst>
        </pc:spChg>
        <pc:spChg chg="add mod">
          <ac:chgData name="Wen, Zhezhu" userId="3bac1273-81c8-41ff-8130-25dd73f54833" providerId="ADAL" clId="{BB94825E-1DAC-4EDB-B542-4A7C1B4D9A51}" dt="2021-09-13T16:55:36.218" v="4910" actId="1076"/>
          <ac:spMkLst>
            <pc:docMk/>
            <pc:sldMk cId="3533126698" sldId="287"/>
            <ac:spMk id="5" creationId="{070A10EA-14AE-4B28-BFE7-25E148324DE2}"/>
          </ac:spMkLst>
        </pc:spChg>
        <pc:spChg chg="add mod">
          <ac:chgData name="Wen, Zhezhu" userId="3bac1273-81c8-41ff-8130-25dd73f54833" providerId="ADAL" clId="{BB94825E-1DAC-4EDB-B542-4A7C1B4D9A51}" dt="2021-09-13T16:55:39.764" v="4911" actId="1076"/>
          <ac:spMkLst>
            <pc:docMk/>
            <pc:sldMk cId="3533126698" sldId="287"/>
            <ac:spMk id="6" creationId="{4A309ADC-1CDF-4933-8CF1-C550D3CBDA85}"/>
          </ac:spMkLst>
        </pc:spChg>
        <pc:picChg chg="add mod">
          <ac:chgData name="Wen, Zhezhu" userId="3bac1273-81c8-41ff-8130-25dd73f54833" providerId="ADAL" clId="{BB94825E-1DAC-4EDB-B542-4A7C1B4D9A51}" dt="2021-09-13T16:54:19.999" v="4906"/>
          <ac:picMkLst>
            <pc:docMk/>
            <pc:sldMk cId="3533126698" sldId="287"/>
            <ac:picMk id="4" creationId="{DB5D80B5-EDCC-4BE4-AD70-13A970DB6DFC}"/>
          </ac:picMkLst>
        </pc:picChg>
      </pc:sldChg>
      <pc:sldChg chg="modSp new mod">
        <pc:chgData name="Wen, Zhezhu" userId="3bac1273-81c8-41ff-8130-25dd73f54833" providerId="ADAL" clId="{BB94825E-1DAC-4EDB-B542-4A7C1B4D9A51}" dt="2021-09-13T16:59:38.309" v="4950" actId="20577"/>
        <pc:sldMkLst>
          <pc:docMk/>
          <pc:sldMk cId="4076700676" sldId="288"/>
        </pc:sldMkLst>
        <pc:spChg chg="mod">
          <ac:chgData name="Wen, Zhezhu" userId="3bac1273-81c8-41ff-8130-25dd73f54833" providerId="ADAL" clId="{BB94825E-1DAC-4EDB-B542-4A7C1B4D9A51}" dt="2021-09-13T16:59:38.309" v="4950" actId="20577"/>
          <ac:spMkLst>
            <pc:docMk/>
            <pc:sldMk cId="4076700676" sldId="288"/>
            <ac:spMk id="2" creationId="{5B424D69-C4DF-4C1B-9C14-A8B796DF12D6}"/>
          </ac:spMkLst>
        </pc:spChg>
        <pc:spChg chg="mod">
          <ac:chgData name="Wen, Zhezhu" userId="3bac1273-81c8-41ff-8130-25dd73f54833" providerId="ADAL" clId="{BB94825E-1DAC-4EDB-B542-4A7C1B4D9A51}" dt="2021-09-13T16:56:47.817" v="4913"/>
          <ac:spMkLst>
            <pc:docMk/>
            <pc:sldMk cId="4076700676" sldId="288"/>
            <ac:spMk id="3" creationId="{7686090D-4C38-4B4C-8438-A0B1832F812D}"/>
          </ac:spMkLst>
        </pc:spChg>
      </pc:sldChg>
      <pc:sldChg chg="new del">
        <pc:chgData name="Wen, Zhezhu" userId="3bac1273-81c8-41ff-8130-25dd73f54833" providerId="ADAL" clId="{BB94825E-1DAC-4EDB-B542-4A7C1B4D9A51}" dt="2021-09-13T16:57:20.310" v="4922" actId="47"/>
        <pc:sldMkLst>
          <pc:docMk/>
          <pc:sldMk cId="2342562402" sldId="289"/>
        </pc:sldMkLst>
      </pc:sldChg>
      <pc:sldChg chg="modSp add mod">
        <pc:chgData name="Wen, Zhezhu" userId="3bac1273-81c8-41ff-8130-25dd73f54833" providerId="ADAL" clId="{BB94825E-1DAC-4EDB-B542-4A7C1B4D9A51}" dt="2021-09-13T16:57:28.226" v="4923" actId="2711"/>
        <pc:sldMkLst>
          <pc:docMk/>
          <pc:sldMk cId="20804773" sldId="537"/>
        </pc:sldMkLst>
        <pc:spChg chg="mod">
          <ac:chgData name="Wen, Zhezhu" userId="3bac1273-81c8-41ff-8130-25dd73f54833" providerId="ADAL" clId="{BB94825E-1DAC-4EDB-B542-4A7C1B4D9A51}" dt="2021-09-13T16:57:18.927" v="4921" actId="27636"/>
          <ac:spMkLst>
            <pc:docMk/>
            <pc:sldMk cId="20804773" sldId="537"/>
            <ac:spMk id="2" creationId="{04DFEE44-6A3D-4D46-B164-53EFAA730A3B}"/>
          </ac:spMkLst>
        </pc:spChg>
        <pc:spChg chg="mod">
          <ac:chgData name="Wen, Zhezhu" userId="3bac1273-81c8-41ff-8130-25dd73f54833" providerId="ADAL" clId="{BB94825E-1DAC-4EDB-B542-4A7C1B4D9A51}" dt="2021-09-13T16:57:28.226" v="4923" actId="2711"/>
          <ac:spMkLst>
            <pc:docMk/>
            <pc:sldMk cId="20804773" sldId="537"/>
            <ac:spMk id="11" creationId="{F00D585A-93AB-4445-9C1A-46478E17410F}"/>
          </ac:spMkLst>
        </pc:spChg>
        <pc:picChg chg="mod">
          <ac:chgData name="Wen, Zhezhu" userId="3bac1273-81c8-41ff-8130-25dd73f54833" providerId="ADAL" clId="{BB94825E-1DAC-4EDB-B542-4A7C1B4D9A51}" dt="2021-09-13T16:57:28.226" v="4923" actId="2711"/>
          <ac:picMkLst>
            <pc:docMk/>
            <pc:sldMk cId="20804773" sldId="537"/>
            <ac:picMk id="10244" creationId="{B7C5572D-7AFD-442D-ACEE-A9F94A535661}"/>
          </ac:picMkLst>
        </pc:picChg>
      </pc:sldChg>
      <pc:sldChg chg="addSp delSp modSp new mod ord modClrScheme chgLayout">
        <pc:chgData name="Wen, Zhezhu" userId="3bac1273-81c8-41ff-8130-25dd73f54833" providerId="ADAL" clId="{BB94825E-1DAC-4EDB-B542-4A7C1B4D9A51}" dt="2021-09-13T17:05:09.407" v="5195" actId="5793"/>
        <pc:sldMkLst>
          <pc:docMk/>
          <pc:sldMk cId="1296503246" sldId="538"/>
        </pc:sldMkLst>
        <pc:spChg chg="del mod ord">
          <ac:chgData name="Wen, Zhezhu" userId="3bac1273-81c8-41ff-8130-25dd73f54833" providerId="ADAL" clId="{BB94825E-1DAC-4EDB-B542-4A7C1B4D9A51}" dt="2021-09-13T16:58:34.544" v="4927" actId="700"/>
          <ac:spMkLst>
            <pc:docMk/>
            <pc:sldMk cId="1296503246" sldId="538"/>
            <ac:spMk id="2" creationId="{EF37C445-3185-4341-9134-74BB13966E22}"/>
          </ac:spMkLst>
        </pc:spChg>
        <pc:spChg chg="del mod ord">
          <ac:chgData name="Wen, Zhezhu" userId="3bac1273-81c8-41ff-8130-25dd73f54833" providerId="ADAL" clId="{BB94825E-1DAC-4EDB-B542-4A7C1B4D9A51}" dt="2021-09-13T16:58:34.544" v="4927" actId="700"/>
          <ac:spMkLst>
            <pc:docMk/>
            <pc:sldMk cId="1296503246" sldId="538"/>
            <ac:spMk id="3" creationId="{676A3464-23CE-4AC2-92AD-67618DBD0A09}"/>
          </ac:spMkLst>
        </pc:spChg>
        <pc:spChg chg="add mod ord">
          <ac:chgData name="Wen, Zhezhu" userId="3bac1273-81c8-41ff-8130-25dd73f54833" providerId="ADAL" clId="{BB94825E-1DAC-4EDB-B542-4A7C1B4D9A51}" dt="2021-09-13T17:05:09.407" v="5195" actId="5793"/>
          <ac:spMkLst>
            <pc:docMk/>
            <pc:sldMk cId="1296503246" sldId="538"/>
            <ac:spMk id="4" creationId="{72580A93-E6A9-4712-8692-0575A9AB66DF}"/>
          </ac:spMkLst>
        </pc:spChg>
        <pc:spChg chg="add mod ord">
          <ac:chgData name="Wen, Zhezhu" userId="3bac1273-81c8-41ff-8130-25dd73f54833" providerId="ADAL" clId="{BB94825E-1DAC-4EDB-B542-4A7C1B4D9A51}" dt="2021-09-13T17:05:00.790" v="5166" actId="14"/>
          <ac:spMkLst>
            <pc:docMk/>
            <pc:sldMk cId="1296503246" sldId="538"/>
            <ac:spMk id="5" creationId="{10E02297-7928-4486-B151-687DB4BFC1B6}"/>
          </ac:spMkLst>
        </pc:spChg>
      </pc:sldChg>
      <pc:sldChg chg="new del">
        <pc:chgData name="Wen, Zhezhu" userId="3bac1273-81c8-41ff-8130-25dd73f54833" providerId="ADAL" clId="{BB94825E-1DAC-4EDB-B542-4A7C1B4D9A51}" dt="2021-09-13T16:58:27.125" v="4925" actId="47"/>
        <pc:sldMkLst>
          <pc:docMk/>
          <pc:sldMk cId="4078523824" sldId="538"/>
        </pc:sldMkLst>
      </pc:sldChg>
      <pc:sldChg chg="addSp delSp modSp new mod">
        <pc:chgData name="Wen, Zhezhu" userId="3bac1273-81c8-41ff-8130-25dd73f54833" providerId="ADAL" clId="{BB94825E-1DAC-4EDB-B542-4A7C1B4D9A51}" dt="2021-09-13T17:04:23.039" v="5163" actId="1076"/>
        <pc:sldMkLst>
          <pc:docMk/>
          <pc:sldMk cId="3188050785" sldId="539"/>
        </pc:sldMkLst>
        <pc:spChg chg="del">
          <ac:chgData name="Wen, Zhezhu" userId="3bac1273-81c8-41ff-8130-25dd73f54833" providerId="ADAL" clId="{BB94825E-1DAC-4EDB-B542-4A7C1B4D9A51}" dt="2021-09-13T17:02:24.064" v="4961" actId="478"/>
          <ac:spMkLst>
            <pc:docMk/>
            <pc:sldMk cId="3188050785" sldId="539"/>
            <ac:spMk id="2" creationId="{81895CFC-B708-4FD8-8B6F-DE10A121C6B9}"/>
          </ac:spMkLst>
        </pc:spChg>
        <pc:spChg chg="del">
          <ac:chgData name="Wen, Zhezhu" userId="3bac1273-81c8-41ff-8130-25dd73f54833" providerId="ADAL" clId="{BB94825E-1DAC-4EDB-B542-4A7C1B4D9A51}" dt="2021-09-13T17:02:25.840" v="4962" actId="478"/>
          <ac:spMkLst>
            <pc:docMk/>
            <pc:sldMk cId="3188050785" sldId="539"/>
            <ac:spMk id="3" creationId="{30672E85-35FA-493D-A6F8-782891586BB8}"/>
          </ac:spMkLst>
        </pc:spChg>
        <pc:spChg chg="add mod">
          <ac:chgData name="Wen, Zhezhu" userId="3bac1273-81c8-41ff-8130-25dd73f54833" providerId="ADAL" clId="{BB94825E-1DAC-4EDB-B542-4A7C1B4D9A51}" dt="2021-09-13T17:04:23.039" v="5163" actId="1076"/>
          <ac:spMkLst>
            <pc:docMk/>
            <pc:sldMk cId="3188050785" sldId="539"/>
            <ac:spMk id="9" creationId="{EC617B79-5DF9-4E9F-B328-50CC6D4B08A3}"/>
          </ac:spMkLst>
        </pc:spChg>
        <pc:picChg chg="add mod">
          <ac:chgData name="Wen, Zhezhu" userId="3bac1273-81c8-41ff-8130-25dd73f54833" providerId="ADAL" clId="{BB94825E-1DAC-4EDB-B542-4A7C1B4D9A51}" dt="2021-09-13T17:02:19.071" v="4960" actId="1076"/>
          <ac:picMkLst>
            <pc:docMk/>
            <pc:sldMk cId="3188050785" sldId="539"/>
            <ac:picMk id="5" creationId="{3B9ED588-8672-4BA1-878E-E0D43A193F90}"/>
          </ac:picMkLst>
        </pc:picChg>
        <pc:picChg chg="add ord">
          <ac:chgData name="Wen, Zhezhu" userId="3bac1273-81c8-41ff-8130-25dd73f54833" providerId="ADAL" clId="{BB94825E-1DAC-4EDB-B542-4A7C1B4D9A51}" dt="2021-09-13T17:02:08.965" v="4957" actId="167"/>
          <ac:picMkLst>
            <pc:docMk/>
            <pc:sldMk cId="3188050785" sldId="539"/>
            <ac:picMk id="7" creationId="{6651000D-0E0B-4FC7-BC1D-ADAF752C867A}"/>
          </ac:picMkLst>
        </pc:picChg>
      </pc:sldChg>
      <pc:sldChg chg="addSp delSp modSp new mod modClrScheme chgLayout">
        <pc:chgData name="Wen, Zhezhu" userId="3bac1273-81c8-41ff-8130-25dd73f54833" providerId="ADAL" clId="{BB94825E-1DAC-4EDB-B542-4A7C1B4D9A51}" dt="2021-09-13T17:07:59.220" v="5237" actId="1076"/>
        <pc:sldMkLst>
          <pc:docMk/>
          <pc:sldMk cId="83713264" sldId="540"/>
        </pc:sldMkLst>
        <pc:spChg chg="del mod ord">
          <ac:chgData name="Wen, Zhezhu" userId="3bac1273-81c8-41ff-8130-25dd73f54833" providerId="ADAL" clId="{BB94825E-1DAC-4EDB-B542-4A7C1B4D9A51}" dt="2021-09-13T17:06:33.254" v="5197" actId="700"/>
          <ac:spMkLst>
            <pc:docMk/>
            <pc:sldMk cId="83713264" sldId="540"/>
            <ac:spMk id="2" creationId="{82C472C1-9121-4613-9ED6-324115A381EB}"/>
          </ac:spMkLst>
        </pc:spChg>
        <pc:spChg chg="del mod ord">
          <ac:chgData name="Wen, Zhezhu" userId="3bac1273-81c8-41ff-8130-25dd73f54833" providerId="ADAL" clId="{BB94825E-1DAC-4EDB-B542-4A7C1B4D9A51}" dt="2021-09-13T17:06:33.254" v="5197" actId="700"/>
          <ac:spMkLst>
            <pc:docMk/>
            <pc:sldMk cId="83713264" sldId="540"/>
            <ac:spMk id="3" creationId="{80AA85D1-4000-446C-8444-56630E71D320}"/>
          </ac:spMkLst>
        </pc:spChg>
        <pc:spChg chg="add mod ord">
          <ac:chgData name="Wen, Zhezhu" userId="3bac1273-81c8-41ff-8130-25dd73f54833" providerId="ADAL" clId="{BB94825E-1DAC-4EDB-B542-4A7C1B4D9A51}" dt="2021-09-13T17:07:14.396" v="5226" actId="20577"/>
          <ac:spMkLst>
            <pc:docMk/>
            <pc:sldMk cId="83713264" sldId="540"/>
            <ac:spMk id="4" creationId="{B628EBE8-A689-42FC-9362-E2AF105D23E3}"/>
          </ac:spMkLst>
        </pc:spChg>
        <pc:spChg chg="add del mod ord">
          <ac:chgData name="Wen, Zhezhu" userId="3bac1273-81c8-41ff-8130-25dd73f54833" providerId="ADAL" clId="{BB94825E-1DAC-4EDB-B542-4A7C1B4D9A51}" dt="2021-09-13T17:07:38.597" v="5229" actId="478"/>
          <ac:spMkLst>
            <pc:docMk/>
            <pc:sldMk cId="83713264" sldId="540"/>
            <ac:spMk id="5" creationId="{A4CF0200-38FA-46A4-969E-B85A548221F5}"/>
          </ac:spMkLst>
        </pc:spChg>
        <pc:spChg chg="add del mod">
          <ac:chgData name="Wen, Zhezhu" userId="3bac1273-81c8-41ff-8130-25dd73f54833" providerId="ADAL" clId="{BB94825E-1DAC-4EDB-B542-4A7C1B4D9A51}" dt="2021-09-13T17:07:37.290" v="5228"/>
          <ac:spMkLst>
            <pc:docMk/>
            <pc:sldMk cId="83713264" sldId="540"/>
            <ac:spMk id="7" creationId="{92F3B91C-60D5-49EF-8428-03570C0CF2AA}"/>
          </ac:spMkLst>
        </pc:spChg>
        <pc:spChg chg="add mod">
          <ac:chgData name="Wen, Zhezhu" userId="3bac1273-81c8-41ff-8130-25dd73f54833" providerId="ADAL" clId="{BB94825E-1DAC-4EDB-B542-4A7C1B4D9A51}" dt="2021-09-13T17:07:54.218" v="5235" actId="14100"/>
          <ac:spMkLst>
            <pc:docMk/>
            <pc:sldMk cId="83713264" sldId="540"/>
            <ac:spMk id="9" creationId="{77C96781-D0B7-4DC2-B19C-5D3888525B4B}"/>
          </ac:spMkLst>
        </pc:spChg>
        <pc:picChg chg="add del mod">
          <ac:chgData name="Wen, Zhezhu" userId="3bac1273-81c8-41ff-8130-25dd73f54833" providerId="ADAL" clId="{BB94825E-1DAC-4EDB-B542-4A7C1B4D9A51}" dt="2021-09-13T17:07:37.290" v="5228"/>
          <ac:picMkLst>
            <pc:docMk/>
            <pc:sldMk cId="83713264" sldId="540"/>
            <ac:picMk id="6" creationId="{4EC0C3D5-BBAB-4865-B2CF-5D9D029ACD51}"/>
          </ac:picMkLst>
        </pc:picChg>
        <pc:picChg chg="add mod">
          <ac:chgData name="Wen, Zhezhu" userId="3bac1273-81c8-41ff-8130-25dd73f54833" providerId="ADAL" clId="{BB94825E-1DAC-4EDB-B542-4A7C1B4D9A51}" dt="2021-09-13T17:07:59.220" v="5237" actId="1076"/>
          <ac:picMkLst>
            <pc:docMk/>
            <pc:sldMk cId="83713264" sldId="540"/>
            <ac:picMk id="8" creationId="{506425B3-8580-4B16-84B8-A9E122C2E751}"/>
          </ac:picMkLst>
        </pc:picChg>
      </pc:sldChg>
      <pc:sldChg chg="addSp modSp new mod">
        <pc:chgData name="Wen, Zhezhu" userId="3bac1273-81c8-41ff-8130-25dd73f54833" providerId="ADAL" clId="{BB94825E-1DAC-4EDB-B542-4A7C1B4D9A51}" dt="2021-09-13T17:08:54.411" v="5245" actId="27636"/>
        <pc:sldMkLst>
          <pc:docMk/>
          <pc:sldMk cId="1152601639" sldId="541"/>
        </pc:sldMkLst>
        <pc:spChg chg="mod">
          <ac:chgData name="Wen, Zhezhu" userId="3bac1273-81c8-41ff-8130-25dd73f54833" providerId="ADAL" clId="{BB94825E-1DAC-4EDB-B542-4A7C1B4D9A51}" dt="2021-09-13T17:08:54.411" v="5245" actId="27636"/>
          <ac:spMkLst>
            <pc:docMk/>
            <pc:sldMk cId="1152601639" sldId="541"/>
            <ac:spMk id="2" creationId="{D33FFC4E-BB70-4B55-8CC7-814FFF26D159}"/>
          </ac:spMkLst>
        </pc:spChg>
        <pc:spChg chg="mod">
          <ac:chgData name="Wen, Zhezhu" userId="3bac1273-81c8-41ff-8130-25dd73f54833" providerId="ADAL" clId="{BB94825E-1DAC-4EDB-B542-4A7C1B4D9A51}" dt="2021-09-13T17:08:45.336" v="5242" actId="2711"/>
          <ac:spMkLst>
            <pc:docMk/>
            <pc:sldMk cId="1152601639" sldId="541"/>
            <ac:spMk id="3" creationId="{0A332550-8DBD-4512-A708-E469A5EF0045}"/>
          </ac:spMkLst>
        </pc:spChg>
        <pc:spChg chg="add mod">
          <ac:chgData name="Wen, Zhezhu" userId="3bac1273-81c8-41ff-8130-25dd73f54833" providerId="ADAL" clId="{BB94825E-1DAC-4EDB-B542-4A7C1B4D9A51}" dt="2021-09-13T17:08:45.336" v="5242" actId="2711"/>
          <ac:spMkLst>
            <pc:docMk/>
            <pc:sldMk cId="1152601639" sldId="541"/>
            <ac:spMk id="16" creationId="{A9EED2F6-086D-4BEE-8FF1-96BFE893E703}"/>
          </ac:spMkLst>
        </pc:spChg>
        <pc:spChg chg="add mod">
          <ac:chgData name="Wen, Zhezhu" userId="3bac1273-81c8-41ff-8130-25dd73f54833" providerId="ADAL" clId="{BB94825E-1DAC-4EDB-B542-4A7C1B4D9A51}" dt="2021-09-13T17:08:45.336" v="5242" actId="2711"/>
          <ac:spMkLst>
            <pc:docMk/>
            <pc:sldMk cId="1152601639" sldId="541"/>
            <ac:spMk id="17" creationId="{BB64780A-CF09-4C3E-A681-61D4ECAA4D18}"/>
          </ac:spMkLst>
        </pc:spChg>
        <pc:spChg chg="add mod">
          <ac:chgData name="Wen, Zhezhu" userId="3bac1273-81c8-41ff-8130-25dd73f54833" providerId="ADAL" clId="{BB94825E-1DAC-4EDB-B542-4A7C1B4D9A51}" dt="2021-09-13T17:08:45.336" v="5242" actId="2711"/>
          <ac:spMkLst>
            <pc:docMk/>
            <pc:sldMk cId="1152601639" sldId="541"/>
            <ac:spMk id="18" creationId="{134B79C7-E5E6-444B-AC37-1E7B0B0AB66F}"/>
          </ac:spMkLst>
        </pc:spChg>
        <pc:spChg chg="add mod">
          <ac:chgData name="Wen, Zhezhu" userId="3bac1273-81c8-41ff-8130-25dd73f54833" providerId="ADAL" clId="{BB94825E-1DAC-4EDB-B542-4A7C1B4D9A51}" dt="2021-09-13T17:08:45.336" v="5242" actId="2711"/>
          <ac:spMkLst>
            <pc:docMk/>
            <pc:sldMk cId="1152601639" sldId="541"/>
            <ac:spMk id="19" creationId="{3E852667-4124-4A64-9AB1-E7C0D0C41D5C}"/>
          </ac:spMkLst>
        </pc:spChg>
        <pc:spChg chg="add mod">
          <ac:chgData name="Wen, Zhezhu" userId="3bac1273-81c8-41ff-8130-25dd73f54833" providerId="ADAL" clId="{BB94825E-1DAC-4EDB-B542-4A7C1B4D9A51}" dt="2021-09-13T17:08:45.336" v="5242" actId="2711"/>
          <ac:spMkLst>
            <pc:docMk/>
            <pc:sldMk cId="1152601639" sldId="541"/>
            <ac:spMk id="20" creationId="{532E97B4-9DEC-47DA-A1CB-EC73482BD803}"/>
          </ac:spMkLst>
        </pc:spChg>
        <pc:picChg chg="add mod">
          <ac:chgData name="Wen, Zhezhu" userId="3bac1273-81c8-41ff-8130-25dd73f54833" providerId="ADAL" clId="{BB94825E-1DAC-4EDB-B542-4A7C1B4D9A51}" dt="2021-09-13T17:08:45.336" v="5242" actId="2711"/>
          <ac:picMkLst>
            <pc:docMk/>
            <pc:sldMk cId="1152601639" sldId="541"/>
            <ac:picMk id="4" creationId="{9FEA5B9B-D527-4853-9183-41DF71194F02}"/>
          </ac:picMkLst>
        </pc:picChg>
        <pc:picChg chg="add mod">
          <ac:chgData name="Wen, Zhezhu" userId="3bac1273-81c8-41ff-8130-25dd73f54833" providerId="ADAL" clId="{BB94825E-1DAC-4EDB-B542-4A7C1B4D9A51}" dt="2021-09-13T17:08:45.336" v="5242" actId="2711"/>
          <ac:picMkLst>
            <pc:docMk/>
            <pc:sldMk cId="1152601639" sldId="541"/>
            <ac:picMk id="5" creationId="{5CECF4D8-D2B8-44C8-9FC1-124D28CE5229}"/>
          </ac:picMkLst>
        </pc:picChg>
        <pc:picChg chg="add mod">
          <ac:chgData name="Wen, Zhezhu" userId="3bac1273-81c8-41ff-8130-25dd73f54833" providerId="ADAL" clId="{BB94825E-1DAC-4EDB-B542-4A7C1B4D9A51}" dt="2021-09-13T17:08:45.336" v="5242" actId="2711"/>
          <ac:picMkLst>
            <pc:docMk/>
            <pc:sldMk cId="1152601639" sldId="541"/>
            <ac:picMk id="6" creationId="{141D7592-FD36-4CA6-B864-18FEB63315E5}"/>
          </ac:picMkLst>
        </pc:picChg>
        <pc:picChg chg="add mod">
          <ac:chgData name="Wen, Zhezhu" userId="3bac1273-81c8-41ff-8130-25dd73f54833" providerId="ADAL" clId="{BB94825E-1DAC-4EDB-B542-4A7C1B4D9A51}" dt="2021-09-13T17:08:45.336" v="5242" actId="2711"/>
          <ac:picMkLst>
            <pc:docMk/>
            <pc:sldMk cId="1152601639" sldId="541"/>
            <ac:picMk id="7" creationId="{E091C589-94EE-4E26-998B-C43E472E74DD}"/>
          </ac:picMkLst>
        </pc:picChg>
        <pc:picChg chg="add mod">
          <ac:chgData name="Wen, Zhezhu" userId="3bac1273-81c8-41ff-8130-25dd73f54833" providerId="ADAL" clId="{BB94825E-1DAC-4EDB-B542-4A7C1B4D9A51}" dt="2021-09-13T17:08:45.336" v="5242" actId="2711"/>
          <ac:picMkLst>
            <pc:docMk/>
            <pc:sldMk cId="1152601639" sldId="541"/>
            <ac:picMk id="8" creationId="{113B11A6-285F-4DB8-B276-B2672D22DFB6}"/>
          </ac:picMkLst>
        </pc:picChg>
        <pc:picChg chg="add mod">
          <ac:chgData name="Wen, Zhezhu" userId="3bac1273-81c8-41ff-8130-25dd73f54833" providerId="ADAL" clId="{BB94825E-1DAC-4EDB-B542-4A7C1B4D9A51}" dt="2021-09-13T17:08:45.336" v="5242" actId="2711"/>
          <ac:picMkLst>
            <pc:docMk/>
            <pc:sldMk cId="1152601639" sldId="541"/>
            <ac:picMk id="9" creationId="{89A66B8D-172E-4CB6-B0CA-5994CE3BDA5D}"/>
          </ac:picMkLst>
        </pc:picChg>
        <pc:picChg chg="add mod">
          <ac:chgData name="Wen, Zhezhu" userId="3bac1273-81c8-41ff-8130-25dd73f54833" providerId="ADAL" clId="{BB94825E-1DAC-4EDB-B542-4A7C1B4D9A51}" dt="2021-09-13T17:08:45.336" v="5242" actId="2711"/>
          <ac:picMkLst>
            <pc:docMk/>
            <pc:sldMk cId="1152601639" sldId="541"/>
            <ac:picMk id="10" creationId="{172427E4-9CA6-40AB-9A3D-0E08DBEF036E}"/>
          </ac:picMkLst>
        </pc:picChg>
        <pc:picChg chg="add mod">
          <ac:chgData name="Wen, Zhezhu" userId="3bac1273-81c8-41ff-8130-25dd73f54833" providerId="ADAL" clId="{BB94825E-1DAC-4EDB-B542-4A7C1B4D9A51}" dt="2021-09-13T17:08:37.664" v="5241"/>
          <ac:picMkLst>
            <pc:docMk/>
            <pc:sldMk cId="1152601639" sldId="541"/>
            <ac:picMk id="11" creationId="{E571B972-4586-41FF-81D1-E535F33421E5}"/>
          </ac:picMkLst>
        </pc:picChg>
        <pc:picChg chg="add mod">
          <ac:chgData name="Wen, Zhezhu" userId="3bac1273-81c8-41ff-8130-25dd73f54833" providerId="ADAL" clId="{BB94825E-1DAC-4EDB-B542-4A7C1B4D9A51}" dt="2021-09-13T17:08:45.336" v="5242" actId="2711"/>
          <ac:picMkLst>
            <pc:docMk/>
            <pc:sldMk cId="1152601639" sldId="541"/>
            <ac:picMk id="12" creationId="{1A4CA1BC-2F46-4B31-B560-020190CFEC11}"/>
          </ac:picMkLst>
        </pc:picChg>
        <pc:picChg chg="add mod">
          <ac:chgData name="Wen, Zhezhu" userId="3bac1273-81c8-41ff-8130-25dd73f54833" providerId="ADAL" clId="{BB94825E-1DAC-4EDB-B542-4A7C1B4D9A51}" dt="2021-09-13T17:08:45.336" v="5242" actId="2711"/>
          <ac:picMkLst>
            <pc:docMk/>
            <pc:sldMk cId="1152601639" sldId="541"/>
            <ac:picMk id="13" creationId="{6970C301-CF5A-4377-A454-C8878124D796}"/>
          </ac:picMkLst>
        </pc:picChg>
        <pc:picChg chg="add mod">
          <ac:chgData name="Wen, Zhezhu" userId="3bac1273-81c8-41ff-8130-25dd73f54833" providerId="ADAL" clId="{BB94825E-1DAC-4EDB-B542-4A7C1B4D9A51}" dt="2021-09-13T17:08:45.336" v="5242" actId="2711"/>
          <ac:picMkLst>
            <pc:docMk/>
            <pc:sldMk cId="1152601639" sldId="541"/>
            <ac:picMk id="14" creationId="{D61E63DA-7622-44CC-AB1D-CA0A58A6DD91}"/>
          </ac:picMkLst>
        </pc:picChg>
        <pc:picChg chg="add mod">
          <ac:chgData name="Wen, Zhezhu" userId="3bac1273-81c8-41ff-8130-25dd73f54833" providerId="ADAL" clId="{BB94825E-1DAC-4EDB-B542-4A7C1B4D9A51}" dt="2021-09-13T17:08:37.664" v="5241"/>
          <ac:picMkLst>
            <pc:docMk/>
            <pc:sldMk cId="1152601639" sldId="541"/>
            <ac:picMk id="15" creationId="{8345F26B-37D9-4F91-B61A-B76623DE2E1A}"/>
          </ac:picMkLst>
        </pc:picChg>
      </pc:sldChg>
      <pc:sldChg chg="addSp modSp new mod">
        <pc:chgData name="Wen, Zhezhu" userId="3bac1273-81c8-41ff-8130-25dd73f54833" providerId="ADAL" clId="{BB94825E-1DAC-4EDB-B542-4A7C1B4D9A51}" dt="2021-09-13T17:09:12.777" v="5247"/>
        <pc:sldMkLst>
          <pc:docMk/>
          <pc:sldMk cId="1962217158" sldId="542"/>
        </pc:sldMkLst>
        <pc:spChg chg="mod">
          <ac:chgData name="Wen, Zhezhu" userId="3bac1273-81c8-41ff-8130-25dd73f54833" providerId="ADAL" clId="{BB94825E-1DAC-4EDB-B542-4A7C1B4D9A51}" dt="2021-09-13T17:09:12.777" v="5247"/>
          <ac:spMkLst>
            <pc:docMk/>
            <pc:sldMk cId="1962217158" sldId="542"/>
            <ac:spMk id="2" creationId="{A6520CA6-A830-4AF6-9176-B18CCC7400DD}"/>
          </ac:spMkLst>
        </pc:spChg>
        <pc:spChg chg="add mod">
          <ac:chgData name="Wen, Zhezhu" userId="3bac1273-81c8-41ff-8130-25dd73f54833" providerId="ADAL" clId="{BB94825E-1DAC-4EDB-B542-4A7C1B4D9A51}" dt="2021-09-13T17:09:06.511" v="5246"/>
          <ac:spMkLst>
            <pc:docMk/>
            <pc:sldMk cId="1962217158" sldId="542"/>
            <ac:spMk id="8" creationId="{CBC395C6-A2AC-4E5F-AF2C-77324345500D}"/>
          </ac:spMkLst>
        </pc:spChg>
        <pc:spChg chg="add mod">
          <ac:chgData name="Wen, Zhezhu" userId="3bac1273-81c8-41ff-8130-25dd73f54833" providerId="ADAL" clId="{BB94825E-1DAC-4EDB-B542-4A7C1B4D9A51}" dt="2021-09-13T17:09:06.511" v="5246"/>
          <ac:spMkLst>
            <pc:docMk/>
            <pc:sldMk cId="1962217158" sldId="542"/>
            <ac:spMk id="9" creationId="{A33808C8-19A2-495A-88E3-ED0E96029E7C}"/>
          </ac:spMkLst>
        </pc:spChg>
        <pc:spChg chg="add mod">
          <ac:chgData name="Wen, Zhezhu" userId="3bac1273-81c8-41ff-8130-25dd73f54833" providerId="ADAL" clId="{BB94825E-1DAC-4EDB-B542-4A7C1B4D9A51}" dt="2021-09-13T17:09:06.511" v="5246"/>
          <ac:spMkLst>
            <pc:docMk/>
            <pc:sldMk cId="1962217158" sldId="542"/>
            <ac:spMk id="10" creationId="{9F97EA57-73AA-438A-9C2B-FF4AFCDC2F6A}"/>
          </ac:spMkLst>
        </pc:spChg>
        <pc:spChg chg="add mod">
          <ac:chgData name="Wen, Zhezhu" userId="3bac1273-81c8-41ff-8130-25dd73f54833" providerId="ADAL" clId="{BB94825E-1DAC-4EDB-B542-4A7C1B4D9A51}" dt="2021-09-13T17:09:06.511" v="5246"/>
          <ac:spMkLst>
            <pc:docMk/>
            <pc:sldMk cId="1962217158" sldId="542"/>
            <ac:spMk id="11" creationId="{B1557B9E-1962-4330-9019-E54BBE79A7F4}"/>
          </ac:spMkLst>
        </pc:spChg>
        <pc:picChg chg="add mod">
          <ac:chgData name="Wen, Zhezhu" userId="3bac1273-81c8-41ff-8130-25dd73f54833" providerId="ADAL" clId="{BB94825E-1DAC-4EDB-B542-4A7C1B4D9A51}" dt="2021-09-13T17:09:06.511" v="5246"/>
          <ac:picMkLst>
            <pc:docMk/>
            <pc:sldMk cId="1962217158" sldId="542"/>
            <ac:picMk id="4" creationId="{251D2FA4-300C-47A3-B7BC-61ED1248ACDC}"/>
          </ac:picMkLst>
        </pc:picChg>
        <pc:picChg chg="add mod">
          <ac:chgData name="Wen, Zhezhu" userId="3bac1273-81c8-41ff-8130-25dd73f54833" providerId="ADAL" clId="{BB94825E-1DAC-4EDB-B542-4A7C1B4D9A51}" dt="2021-09-13T17:09:06.511" v="5246"/>
          <ac:picMkLst>
            <pc:docMk/>
            <pc:sldMk cId="1962217158" sldId="542"/>
            <ac:picMk id="5" creationId="{C3733178-E7A2-4D6E-AC89-B7E0EB54AB9A}"/>
          </ac:picMkLst>
        </pc:picChg>
        <pc:picChg chg="add mod">
          <ac:chgData name="Wen, Zhezhu" userId="3bac1273-81c8-41ff-8130-25dd73f54833" providerId="ADAL" clId="{BB94825E-1DAC-4EDB-B542-4A7C1B4D9A51}" dt="2021-09-13T17:09:06.511" v="5246"/>
          <ac:picMkLst>
            <pc:docMk/>
            <pc:sldMk cId="1962217158" sldId="542"/>
            <ac:picMk id="6" creationId="{2212620C-1382-4E11-B7FD-A782BA62F65D}"/>
          </ac:picMkLst>
        </pc:picChg>
        <pc:picChg chg="add mod">
          <ac:chgData name="Wen, Zhezhu" userId="3bac1273-81c8-41ff-8130-25dd73f54833" providerId="ADAL" clId="{BB94825E-1DAC-4EDB-B542-4A7C1B4D9A51}" dt="2021-09-13T17:09:06.511" v="5246"/>
          <ac:picMkLst>
            <pc:docMk/>
            <pc:sldMk cId="1962217158" sldId="542"/>
            <ac:picMk id="7" creationId="{272421F1-F35F-4E42-B725-BC7D2944F1D0}"/>
          </ac:picMkLst>
        </pc:picChg>
      </pc:sldChg>
      <pc:sldChg chg="addSp delSp modSp new mod chgLayout">
        <pc:chgData name="Wen, Zhezhu" userId="3bac1273-81c8-41ff-8130-25dd73f54833" providerId="ADAL" clId="{BB94825E-1DAC-4EDB-B542-4A7C1B4D9A51}" dt="2021-09-13T17:15:37.574" v="5403" actId="1076"/>
        <pc:sldMkLst>
          <pc:docMk/>
          <pc:sldMk cId="57685097" sldId="543"/>
        </pc:sldMkLst>
        <pc:spChg chg="del">
          <ac:chgData name="Wen, Zhezhu" userId="3bac1273-81c8-41ff-8130-25dd73f54833" providerId="ADAL" clId="{BB94825E-1DAC-4EDB-B542-4A7C1B4D9A51}" dt="2021-09-13T17:10:27.326" v="5264" actId="6264"/>
          <ac:spMkLst>
            <pc:docMk/>
            <pc:sldMk cId="57685097" sldId="543"/>
            <ac:spMk id="2" creationId="{824BDBD1-C6C4-4944-9A67-540C7773EAD2}"/>
          </ac:spMkLst>
        </pc:spChg>
        <pc:spChg chg="del">
          <ac:chgData name="Wen, Zhezhu" userId="3bac1273-81c8-41ff-8130-25dd73f54833" providerId="ADAL" clId="{BB94825E-1DAC-4EDB-B542-4A7C1B4D9A51}" dt="2021-09-13T17:09:40.885" v="5249" actId="478"/>
          <ac:spMkLst>
            <pc:docMk/>
            <pc:sldMk cId="57685097" sldId="543"/>
            <ac:spMk id="3" creationId="{64852684-C49F-4C13-BA58-DACFA868EDA0}"/>
          </ac:spMkLst>
        </pc:spChg>
        <pc:spChg chg="add mod">
          <ac:chgData name="Wen, Zhezhu" userId="3bac1273-81c8-41ff-8130-25dd73f54833" providerId="ADAL" clId="{BB94825E-1DAC-4EDB-B542-4A7C1B4D9A51}" dt="2021-09-13T17:15:37.574" v="5403" actId="1076"/>
          <ac:spMkLst>
            <pc:docMk/>
            <pc:sldMk cId="57685097" sldId="543"/>
            <ac:spMk id="4" creationId="{222A7AE4-196D-4E49-B958-99CA77460917}"/>
          </ac:spMkLst>
        </pc:spChg>
        <pc:spChg chg="add mod">
          <ac:chgData name="Wen, Zhezhu" userId="3bac1273-81c8-41ff-8130-25dd73f54833" providerId="ADAL" clId="{BB94825E-1DAC-4EDB-B542-4A7C1B4D9A51}" dt="2021-09-13T17:15:37.574" v="5403" actId="1076"/>
          <ac:spMkLst>
            <pc:docMk/>
            <pc:sldMk cId="57685097" sldId="543"/>
            <ac:spMk id="6" creationId="{9C7217CD-D0F3-422F-AFE0-55857CBF0DC5}"/>
          </ac:spMkLst>
        </pc:spChg>
        <pc:spChg chg="add mod">
          <ac:chgData name="Wen, Zhezhu" userId="3bac1273-81c8-41ff-8130-25dd73f54833" providerId="ADAL" clId="{BB94825E-1DAC-4EDB-B542-4A7C1B4D9A51}" dt="2021-09-13T17:15:37.574" v="5403" actId="1076"/>
          <ac:spMkLst>
            <pc:docMk/>
            <pc:sldMk cId="57685097" sldId="543"/>
            <ac:spMk id="8" creationId="{AECB0866-4F3F-4535-9FB2-5BBCD59CC1F1}"/>
          </ac:spMkLst>
        </pc:spChg>
        <pc:spChg chg="add mod">
          <ac:chgData name="Wen, Zhezhu" userId="3bac1273-81c8-41ff-8130-25dd73f54833" providerId="ADAL" clId="{BB94825E-1DAC-4EDB-B542-4A7C1B4D9A51}" dt="2021-09-13T17:15:37.574" v="5403" actId="1076"/>
          <ac:spMkLst>
            <pc:docMk/>
            <pc:sldMk cId="57685097" sldId="543"/>
            <ac:spMk id="10" creationId="{77EFAA0B-C20F-4ABB-906E-518201EB4707}"/>
          </ac:spMkLst>
        </pc:spChg>
        <pc:spChg chg="add mod ord">
          <ac:chgData name="Wen, Zhezhu" userId="3bac1273-81c8-41ff-8130-25dd73f54833" providerId="ADAL" clId="{BB94825E-1DAC-4EDB-B542-4A7C1B4D9A51}" dt="2021-09-13T17:10:43.209" v="5290" actId="20577"/>
          <ac:spMkLst>
            <pc:docMk/>
            <pc:sldMk cId="57685097" sldId="543"/>
            <ac:spMk id="13" creationId="{42AE8345-5C39-4EBA-B1E5-EB371AC7237B}"/>
          </ac:spMkLst>
        </pc:spChg>
        <pc:spChg chg="add mod ord">
          <ac:chgData name="Wen, Zhezhu" userId="3bac1273-81c8-41ff-8130-25dd73f54833" providerId="ADAL" clId="{BB94825E-1DAC-4EDB-B542-4A7C1B4D9A51}" dt="2021-09-13T17:15:25.134" v="5401" actId="14100"/>
          <ac:spMkLst>
            <pc:docMk/>
            <pc:sldMk cId="57685097" sldId="543"/>
            <ac:spMk id="14" creationId="{27FB31AE-41CD-4B52-AC12-E6CD6AD21C27}"/>
          </ac:spMkLst>
        </pc:spChg>
        <pc:picChg chg="add mod">
          <ac:chgData name="Wen, Zhezhu" userId="3bac1273-81c8-41ff-8130-25dd73f54833" providerId="ADAL" clId="{BB94825E-1DAC-4EDB-B542-4A7C1B4D9A51}" dt="2021-09-13T17:15:37.574" v="5403" actId="1076"/>
          <ac:picMkLst>
            <pc:docMk/>
            <pc:sldMk cId="57685097" sldId="543"/>
            <ac:picMk id="5" creationId="{2A1C1AF4-149D-43DB-ACD4-72BBD791EA5B}"/>
          </ac:picMkLst>
        </pc:picChg>
        <pc:picChg chg="add mod">
          <ac:chgData name="Wen, Zhezhu" userId="3bac1273-81c8-41ff-8130-25dd73f54833" providerId="ADAL" clId="{BB94825E-1DAC-4EDB-B542-4A7C1B4D9A51}" dt="2021-09-13T17:15:37.574" v="5403" actId="1076"/>
          <ac:picMkLst>
            <pc:docMk/>
            <pc:sldMk cId="57685097" sldId="543"/>
            <ac:picMk id="7" creationId="{2B625821-96B3-40BC-BE4C-93EFC0E0BB75}"/>
          </ac:picMkLst>
        </pc:picChg>
        <pc:picChg chg="add mod">
          <ac:chgData name="Wen, Zhezhu" userId="3bac1273-81c8-41ff-8130-25dd73f54833" providerId="ADAL" clId="{BB94825E-1DAC-4EDB-B542-4A7C1B4D9A51}" dt="2021-09-13T17:15:37.574" v="5403" actId="1076"/>
          <ac:picMkLst>
            <pc:docMk/>
            <pc:sldMk cId="57685097" sldId="543"/>
            <ac:picMk id="9" creationId="{3B8C5A18-AF12-4A0F-B9E5-932D4A05BFEE}"/>
          </ac:picMkLst>
        </pc:picChg>
        <pc:picChg chg="add mod modCrop">
          <ac:chgData name="Wen, Zhezhu" userId="3bac1273-81c8-41ff-8130-25dd73f54833" providerId="ADAL" clId="{BB94825E-1DAC-4EDB-B542-4A7C1B4D9A51}" dt="2021-09-13T17:15:32.504" v="5402" actId="1076"/>
          <ac:picMkLst>
            <pc:docMk/>
            <pc:sldMk cId="57685097" sldId="543"/>
            <ac:picMk id="11" creationId="{4AC7B366-2823-4267-9B4A-4B8331868662}"/>
          </ac:picMkLst>
        </pc:picChg>
        <pc:picChg chg="add mod modCrop">
          <ac:chgData name="Wen, Zhezhu" userId="3bac1273-81c8-41ff-8130-25dd73f54833" providerId="ADAL" clId="{BB94825E-1DAC-4EDB-B542-4A7C1B4D9A51}" dt="2021-09-13T17:15:32.504" v="5402" actId="1076"/>
          <ac:picMkLst>
            <pc:docMk/>
            <pc:sldMk cId="57685097" sldId="543"/>
            <ac:picMk id="12" creationId="{007011E9-4AD2-4EBE-893E-146CF061E358}"/>
          </ac:picMkLst>
        </pc:picChg>
      </pc:sldChg>
      <pc:sldChg chg="addSp delSp modSp new mod ord">
        <pc:chgData name="Wen, Zhezhu" userId="3bac1273-81c8-41ff-8130-25dd73f54833" providerId="ADAL" clId="{BB94825E-1DAC-4EDB-B542-4A7C1B4D9A51}" dt="2021-09-13T17:19:47.570" v="5467"/>
        <pc:sldMkLst>
          <pc:docMk/>
          <pc:sldMk cId="3355803725" sldId="544"/>
        </pc:sldMkLst>
        <pc:spChg chg="mod">
          <ac:chgData name="Wen, Zhezhu" userId="3bac1273-81c8-41ff-8130-25dd73f54833" providerId="ADAL" clId="{BB94825E-1DAC-4EDB-B542-4A7C1B4D9A51}" dt="2021-09-13T17:16:27.843" v="5417" actId="20577"/>
          <ac:spMkLst>
            <pc:docMk/>
            <pc:sldMk cId="3355803725" sldId="544"/>
            <ac:spMk id="2" creationId="{FD093B43-8DEF-48D9-9FAB-2C7F019D4EB8}"/>
          </ac:spMkLst>
        </pc:spChg>
        <pc:spChg chg="mod">
          <ac:chgData name="Wen, Zhezhu" userId="3bac1273-81c8-41ff-8130-25dd73f54833" providerId="ADAL" clId="{BB94825E-1DAC-4EDB-B542-4A7C1B4D9A51}" dt="2021-09-13T17:17:03.705" v="5422" actId="21"/>
          <ac:spMkLst>
            <pc:docMk/>
            <pc:sldMk cId="3355803725" sldId="544"/>
            <ac:spMk id="3" creationId="{CFAF7344-B0A8-4C96-96B2-E900C0698386}"/>
          </ac:spMkLst>
        </pc:spChg>
        <pc:spChg chg="add mod">
          <ac:chgData name="Wen, Zhezhu" userId="3bac1273-81c8-41ff-8130-25dd73f54833" providerId="ADAL" clId="{BB94825E-1DAC-4EDB-B542-4A7C1B4D9A51}" dt="2021-09-13T17:18:38.779" v="5439" actId="113"/>
          <ac:spMkLst>
            <pc:docMk/>
            <pc:sldMk cId="3355803725" sldId="544"/>
            <ac:spMk id="6" creationId="{419CF567-32AB-41DF-842A-58024DF4A843}"/>
          </ac:spMkLst>
        </pc:spChg>
        <pc:picChg chg="add del">
          <ac:chgData name="Wen, Zhezhu" userId="3bac1273-81c8-41ff-8130-25dd73f54833" providerId="ADAL" clId="{BB94825E-1DAC-4EDB-B542-4A7C1B4D9A51}" dt="2021-09-13T17:17:04.106" v="5423" actId="21"/>
          <ac:picMkLst>
            <pc:docMk/>
            <pc:sldMk cId="3355803725" sldId="544"/>
            <ac:picMk id="4" creationId="{5AFC9D8A-17F9-4F60-AF0D-F0594739D6E7}"/>
          </ac:picMkLst>
        </pc:picChg>
      </pc:sldChg>
      <pc:sldChg chg="modSp new mod ord">
        <pc:chgData name="Wen, Zhezhu" userId="3bac1273-81c8-41ff-8130-25dd73f54833" providerId="ADAL" clId="{BB94825E-1DAC-4EDB-B542-4A7C1B4D9A51}" dt="2021-09-13T17:21:30.958" v="5496"/>
        <pc:sldMkLst>
          <pc:docMk/>
          <pc:sldMk cId="504639535" sldId="545"/>
        </pc:sldMkLst>
        <pc:spChg chg="mod">
          <ac:chgData name="Wen, Zhezhu" userId="3bac1273-81c8-41ff-8130-25dd73f54833" providerId="ADAL" clId="{BB94825E-1DAC-4EDB-B542-4A7C1B4D9A51}" dt="2021-09-13T17:21:29.857" v="5494" actId="313"/>
          <ac:spMkLst>
            <pc:docMk/>
            <pc:sldMk cId="504639535" sldId="545"/>
            <ac:spMk id="2" creationId="{4C56A6CA-57CD-4209-9B1B-DA2F0C20A203}"/>
          </ac:spMkLst>
        </pc:spChg>
        <pc:spChg chg="mod">
          <ac:chgData name="Wen, Zhezhu" userId="3bac1273-81c8-41ff-8130-25dd73f54833" providerId="ADAL" clId="{BB94825E-1DAC-4EDB-B542-4A7C1B4D9A51}" dt="2021-09-13T17:18:22.270" v="5436" actId="15"/>
          <ac:spMkLst>
            <pc:docMk/>
            <pc:sldMk cId="504639535" sldId="545"/>
            <ac:spMk id="3" creationId="{D8B17C1C-44C7-48C5-9F56-02D377A6C17C}"/>
          </ac:spMkLst>
        </pc:spChg>
      </pc:sldChg>
      <pc:sldChg chg="addSp delSp modSp new mod">
        <pc:chgData name="Wen, Zhezhu" userId="3bac1273-81c8-41ff-8130-25dd73f54833" providerId="ADAL" clId="{BB94825E-1DAC-4EDB-B542-4A7C1B4D9A51}" dt="2021-09-13T17:21:14.363" v="5493" actId="404"/>
        <pc:sldMkLst>
          <pc:docMk/>
          <pc:sldMk cId="1891009509" sldId="546"/>
        </pc:sldMkLst>
        <pc:spChg chg="mod">
          <ac:chgData name="Wen, Zhezhu" userId="3bac1273-81c8-41ff-8130-25dd73f54833" providerId="ADAL" clId="{BB94825E-1DAC-4EDB-B542-4A7C1B4D9A51}" dt="2021-09-13T17:20:01.489" v="5470"/>
          <ac:spMkLst>
            <pc:docMk/>
            <pc:sldMk cId="1891009509" sldId="546"/>
            <ac:spMk id="2" creationId="{2FD9E98E-AB84-4DAE-912E-CEA30F80DC1B}"/>
          </ac:spMkLst>
        </pc:spChg>
        <pc:spChg chg="mod">
          <ac:chgData name="Wen, Zhezhu" userId="3bac1273-81c8-41ff-8130-25dd73f54833" providerId="ADAL" clId="{BB94825E-1DAC-4EDB-B542-4A7C1B4D9A51}" dt="2021-09-13T17:19:58.258" v="5469"/>
          <ac:spMkLst>
            <pc:docMk/>
            <pc:sldMk cId="1891009509" sldId="546"/>
            <ac:spMk id="3" creationId="{B21596F8-65A7-45B4-8680-AD09C5DBDA2A}"/>
          </ac:spMkLst>
        </pc:spChg>
        <pc:spChg chg="add mod">
          <ac:chgData name="Wen, Zhezhu" userId="3bac1273-81c8-41ff-8130-25dd73f54833" providerId="ADAL" clId="{BB94825E-1DAC-4EDB-B542-4A7C1B4D9A51}" dt="2021-09-13T17:21:14.363" v="5493" actId="404"/>
          <ac:spMkLst>
            <pc:docMk/>
            <pc:sldMk cId="1891009509" sldId="546"/>
            <ac:spMk id="7" creationId="{7D9E36C5-8ED9-435B-836F-0B2956ED267D}"/>
          </ac:spMkLst>
        </pc:spChg>
        <pc:spChg chg="add mod">
          <ac:chgData name="Wen, Zhezhu" userId="3bac1273-81c8-41ff-8130-25dd73f54833" providerId="ADAL" clId="{BB94825E-1DAC-4EDB-B542-4A7C1B4D9A51}" dt="2021-09-13T17:21:11.340" v="5492" actId="404"/>
          <ac:spMkLst>
            <pc:docMk/>
            <pc:sldMk cId="1891009509" sldId="546"/>
            <ac:spMk id="8" creationId="{529B7BED-61B4-4122-BF9C-2B74C1D64F6F}"/>
          </ac:spMkLst>
        </pc:spChg>
        <pc:picChg chg="add mod">
          <ac:chgData name="Wen, Zhezhu" userId="3bac1273-81c8-41ff-8130-25dd73f54833" providerId="ADAL" clId="{BB94825E-1DAC-4EDB-B542-4A7C1B4D9A51}" dt="2021-09-13T17:20:09.652" v="5474" actId="1076"/>
          <ac:picMkLst>
            <pc:docMk/>
            <pc:sldMk cId="1891009509" sldId="546"/>
            <ac:picMk id="4" creationId="{7D3A1ABE-66E4-4697-9F93-BB72484F0E2F}"/>
          </ac:picMkLst>
        </pc:picChg>
        <pc:picChg chg="add mod">
          <ac:chgData name="Wen, Zhezhu" userId="3bac1273-81c8-41ff-8130-25dd73f54833" providerId="ADAL" clId="{BB94825E-1DAC-4EDB-B542-4A7C1B4D9A51}" dt="2021-09-13T17:20:38.458" v="5483" actId="1076"/>
          <ac:picMkLst>
            <pc:docMk/>
            <pc:sldMk cId="1891009509" sldId="546"/>
            <ac:picMk id="5" creationId="{24042B45-5E98-4E96-A201-134B4D825015}"/>
          </ac:picMkLst>
        </pc:picChg>
        <pc:picChg chg="add del mod">
          <ac:chgData name="Wen, Zhezhu" userId="3bac1273-81c8-41ff-8130-25dd73f54833" providerId="ADAL" clId="{BB94825E-1DAC-4EDB-B542-4A7C1B4D9A51}" dt="2021-09-13T17:20:24.742" v="5479"/>
          <ac:picMkLst>
            <pc:docMk/>
            <pc:sldMk cId="1891009509" sldId="546"/>
            <ac:picMk id="6" creationId="{8B27FDE3-289A-45CF-A583-D2E2B799B6DA}"/>
          </ac:picMkLst>
        </pc:picChg>
      </pc:sldChg>
      <pc:sldChg chg="addSp modSp new mod">
        <pc:chgData name="Wen, Zhezhu" userId="3bac1273-81c8-41ff-8130-25dd73f54833" providerId="ADAL" clId="{BB94825E-1DAC-4EDB-B542-4A7C1B4D9A51}" dt="2021-09-13T17:28:15.559" v="5612" actId="27636"/>
        <pc:sldMkLst>
          <pc:docMk/>
          <pc:sldMk cId="2973873508" sldId="547"/>
        </pc:sldMkLst>
        <pc:spChg chg="mod">
          <ac:chgData name="Wen, Zhezhu" userId="3bac1273-81c8-41ff-8130-25dd73f54833" providerId="ADAL" clId="{BB94825E-1DAC-4EDB-B542-4A7C1B4D9A51}" dt="2021-09-13T17:25:54.301" v="5558" actId="20577"/>
          <ac:spMkLst>
            <pc:docMk/>
            <pc:sldMk cId="2973873508" sldId="547"/>
            <ac:spMk id="2" creationId="{F404B7F8-5DD9-4362-9854-C13E42C175E1}"/>
          </ac:spMkLst>
        </pc:spChg>
        <pc:spChg chg="mod">
          <ac:chgData name="Wen, Zhezhu" userId="3bac1273-81c8-41ff-8130-25dd73f54833" providerId="ADAL" clId="{BB94825E-1DAC-4EDB-B542-4A7C1B4D9A51}" dt="2021-09-13T17:28:15.559" v="5612" actId="27636"/>
          <ac:spMkLst>
            <pc:docMk/>
            <pc:sldMk cId="2973873508" sldId="547"/>
            <ac:spMk id="3" creationId="{D04BEC59-EAB3-4A25-B35E-061EE5CD6CFB}"/>
          </ac:spMkLst>
        </pc:spChg>
        <pc:picChg chg="add mod">
          <ac:chgData name="Wen, Zhezhu" userId="3bac1273-81c8-41ff-8130-25dd73f54833" providerId="ADAL" clId="{BB94825E-1DAC-4EDB-B542-4A7C1B4D9A51}" dt="2021-09-13T17:27:44.199" v="5598" actId="1076"/>
          <ac:picMkLst>
            <pc:docMk/>
            <pc:sldMk cId="2973873508" sldId="547"/>
            <ac:picMk id="4" creationId="{DD794201-482D-432A-A4E3-359E0C0624B2}"/>
          </ac:picMkLst>
        </pc:picChg>
        <pc:picChg chg="add mod">
          <ac:chgData name="Wen, Zhezhu" userId="3bac1273-81c8-41ff-8130-25dd73f54833" providerId="ADAL" clId="{BB94825E-1DAC-4EDB-B542-4A7C1B4D9A51}" dt="2021-09-13T17:27:49.220" v="5600" actId="1076"/>
          <ac:picMkLst>
            <pc:docMk/>
            <pc:sldMk cId="2973873508" sldId="547"/>
            <ac:picMk id="5" creationId="{5854A807-0E8B-47FC-B50D-0A6D9F9D8C22}"/>
          </ac:picMkLst>
        </pc:picChg>
      </pc:sldChg>
      <pc:sldChg chg="modSp new mod">
        <pc:chgData name="Wen, Zhezhu" userId="3bac1273-81c8-41ff-8130-25dd73f54833" providerId="ADAL" clId="{BB94825E-1DAC-4EDB-B542-4A7C1B4D9A51}" dt="2021-09-13T17:30:20.945" v="5726" actId="113"/>
        <pc:sldMkLst>
          <pc:docMk/>
          <pc:sldMk cId="3943604829" sldId="548"/>
        </pc:sldMkLst>
        <pc:spChg chg="mod">
          <ac:chgData name="Wen, Zhezhu" userId="3bac1273-81c8-41ff-8130-25dd73f54833" providerId="ADAL" clId="{BB94825E-1DAC-4EDB-B542-4A7C1B4D9A51}" dt="2021-09-13T17:28:37.484" v="5643" actId="20577"/>
          <ac:spMkLst>
            <pc:docMk/>
            <pc:sldMk cId="3943604829" sldId="548"/>
            <ac:spMk id="2" creationId="{4D7776FA-FFF0-4093-A2D4-BBE264B22640}"/>
          </ac:spMkLst>
        </pc:spChg>
        <pc:spChg chg="mod">
          <ac:chgData name="Wen, Zhezhu" userId="3bac1273-81c8-41ff-8130-25dd73f54833" providerId="ADAL" clId="{BB94825E-1DAC-4EDB-B542-4A7C1B4D9A51}" dt="2021-09-13T17:30:20.945" v="5726" actId="113"/>
          <ac:spMkLst>
            <pc:docMk/>
            <pc:sldMk cId="3943604829" sldId="548"/>
            <ac:spMk id="3" creationId="{52129643-2C32-44EB-BA92-8AD213FD9C75}"/>
          </ac:spMkLst>
        </pc:spChg>
      </pc:sldChg>
      <pc:sldChg chg="modSp new mod">
        <pc:chgData name="Wen, Zhezhu" userId="3bac1273-81c8-41ff-8130-25dd73f54833" providerId="ADAL" clId="{BB94825E-1DAC-4EDB-B542-4A7C1B4D9A51}" dt="2021-09-13T17:40:07.911" v="6023" actId="15"/>
        <pc:sldMkLst>
          <pc:docMk/>
          <pc:sldMk cId="1547808558" sldId="549"/>
        </pc:sldMkLst>
        <pc:spChg chg="mod">
          <ac:chgData name="Wen, Zhezhu" userId="3bac1273-81c8-41ff-8130-25dd73f54833" providerId="ADAL" clId="{BB94825E-1DAC-4EDB-B542-4A7C1B4D9A51}" dt="2021-09-13T17:30:41.187" v="5759" actId="20577"/>
          <ac:spMkLst>
            <pc:docMk/>
            <pc:sldMk cId="1547808558" sldId="549"/>
            <ac:spMk id="2" creationId="{BEBC5CDD-73D9-4D19-BFD1-4AA648F5957B}"/>
          </ac:spMkLst>
        </pc:spChg>
        <pc:spChg chg="mod">
          <ac:chgData name="Wen, Zhezhu" userId="3bac1273-81c8-41ff-8130-25dd73f54833" providerId="ADAL" clId="{BB94825E-1DAC-4EDB-B542-4A7C1B4D9A51}" dt="2021-09-13T17:40:07.911" v="6023" actId="15"/>
          <ac:spMkLst>
            <pc:docMk/>
            <pc:sldMk cId="1547808558" sldId="549"/>
            <ac:spMk id="3" creationId="{27D07EB2-A6D4-415A-8A10-927F929E7F7E}"/>
          </ac:spMkLst>
        </pc:spChg>
      </pc:sldChg>
      <pc:sldChg chg="modSp new mod">
        <pc:chgData name="Wen, Zhezhu" userId="3bac1273-81c8-41ff-8130-25dd73f54833" providerId="ADAL" clId="{BB94825E-1DAC-4EDB-B542-4A7C1B4D9A51}" dt="2021-09-13T17:37:16.240" v="5810" actId="20577"/>
        <pc:sldMkLst>
          <pc:docMk/>
          <pc:sldMk cId="2748505689" sldId="550"/>
        </pc:sldMkLst>
        <pc:spChg chg="mod">
          <ac:chgData name="Wen, Zhezhu" userId="3bac1273-81c8-41ff-8130-25dd73f54833" providerId="ADAL" clId="{BB94825E-1DAC-4EDB-B542-4A7C1B4D9A51}" dt="2021-09-13T17:37:16.240" v="5810" actId="20577"/>
          <ac:spMkLst>
            <pc:docMk/>
            <pc:sldMk cId="2748505689" sldId="550"/>
            <ac:spMk id="2" creationId="{397CE340-181B-4DE8-94AD-55DA50CDE2F8}"/>
          </ac:spMkLst>
        </pc:spChg>
        <pc:spChg chg="mod">
          <ac:chgData name="Wen, Zhezhu" userId="3bac1273-81c8-41ff-8130-25dd73f54833" providerId="ADAL" clId="{BB94825E-1DAC-4EDB-B542-4A7C1B4D9A51}" dt="2021-09-13T17:37:04.544" v="5795" actId="20577"/>
          <ac:spMkLst>
            <pc:docMk/>
            <pc:sldMk cId="2748505689" sldId="550"/>
            <ac:spMk id="3" creationId="{48ACFA8E-462E-4D06-AF80-F37FD15C0877}"/>
          </ac:spMkLst>
        </pc:spChg>
      </pc:sldChg>
      <pc:sldChg chg="addSp modSp new mod ord">
        <pc:chgData name="Wen, Zhezhu" userId="3bac1273-81c8-41ff-8130-25dd73f54833" providerId="ADAL" clId="{BB94825E-1DAC-4EDB-B542-4A7C1B4D9A51}" dt="2021-09-13T17:43:02.560" v="6115"/>
        <pc:sldMkLst>
          <pc:docMk/>
          <pc:sldMk cId="415708744" sldId="551"/>
        </pc:sldMkLst>
        <pc:spChg chg="mod">
          <ac:chgData name="Wen, Zhezhu" userId="3bac1273-81c8-41ff-8130-25dd73f54833" providerId="ADAL" clId="{BB94825E-1DAC-4EDB-B542-4A7C1B4D9A51}" dt="2021-09-13T17:39:16.226" v="6010" actId="114"/>
          <ac:spMkLst>
            <pc:docMk/>
            <pc:sldMk cId="415708744" sldId="551"/>
            <ac:spMk id="2" creationId="{7B35DCA1-09B9-48F6-BBB0-35A6E71B863C}"/>
          </ac:spMkLst>
        </pc:spChg>
        <pc:spChg chg="mod">
          <ac:chgData name="Wen, Zhezhu" userId="3bac1273-81c8-41ff-8130-25dd73f54833" providerId="ADAL" clId="{BB94825E-1DAC-4EDB-B542-4A7C1B4D9A51}" dt="2021-09-13T17:39:11.539" v="6007" actId="20577"/>
          <ac:spMkLst>
            <pc:docMk/>
            <pc:sldMk cId="415708744" sldId="551"/>
            <ac:spMk id="3" creationId="{524183A1-E580-42A4-B1D4-81CCEEE7066A}"/>
          </ac:spMkLst>
        </pc:spChg>
        <pc:picChg chg="add mod">
          <ac:chgData name="Wen, Zhezhu" userId="3bac1273-81c8-41ff-8130-25dd73f54833" providerId="ADAL" clId="{BB94825E-1DAC-4EDB-B542-4A7C1B4D9A51}" dt="2021-09-13T17:39:28.936" v="6014" actId="1076"/>
          <ac:picMkLst>
            <pc:docMk/>
            <pc:sldMk cId="415708744" sldId="551"/>
            <ac:picMk id="5" creationId="{DA48BD65-9876-406D-94B8-CFF39D692438}"/>
          </ac:picMkLst>
        </pc:picChg>
      </pc:sldChg>
      <pc:sldChg chg="modSp new mod">
        <pc:chgData name="Wen, Zhezhu" userId="3bac1273-81c8-41ff-8130-25dd73f54833" providerId="ADAL" clId="{BB94825E-1DAC-4EDB-B542-4A7C1B4D9A51}" dt="2021-09-13T17:40:56.227" v="6038" actId="20577"/>
        <pc:sldMkLst>
          <pc:docMk/>
          <pc:sldMk cId="669953099" sldId="552"/>
        </pc:sldMkLst>
        <pc:spChg chg="mod">
          <ac:chgData name="Wen, Zhezhu" userId="3bac1273-81c8-41ff-8130-25dd73f54833" providerId="ADAL" clId="{BB94825E-1DAC-4EDB-B542-4A7C1B4D9A51}" dt="2021-09-13T17:40:56.227" v="6038" actId="20577"/>
          <ac:spMkLst>
            <pc:docMk/>
            <pc:sldMk cId="669953099" sldId="552"/>
            <ac:spMk id="2" creationId="{4D1876E5-3106-4D23-BAD3-261C3AE64DD3}"/>
          </ac:spMkLst>
        </pc:spChg>
        <pc:spChg chg="mod">
          <ac:chgData name="Wen, Zhezhu" userId="3bac1273-81c8-41ff-8130-25dd73f54833" providerId="ADAL" clId="{BB94825E-1DAC-4EDB-B542-4A7C1B4D9A51}" dt="2021-09-13T17:40:47.271" v="6029"/>
          <ac:spMkLst>
            <pc:docMk/>
            <pc:sldMk cId="669953099" sldId="552"/>
            <ac:spMk id="3" creationId="{AF582745-8FFF-40A4-A2A3-57551273F8D7}"/>
          </ac:spMkLst>
        </pc:spChg>
      </pc:sldChg>
      <pc:sldChg chg="addSp modSp new mod">
        <pc:chgData name="Wen, Zhezhu" userId="3bac1273-81c8-41ff-8130-25dd73f54833" providerId="ADAL" clId="{BB94825E-1DAC-4EDB-B542-4A7C1B4D9A51}" dt="2021-09-13T17:41:38.269" v="6055"/>
        <pc:sldMkLst>
          <pc:docMk/>
          <pc:sldMk cId="3496138652" sldId="553"/>
        </pc:sldMkLst>
        <pc:spChg chg="mod">
          <ac:chgData name="Wen, Zhezhu" userId="3bac1273-81c8-41ff-8130-25dd73f54833" providerId="ADAL" clId="{BB94825E-1DAC-4EDB-B542-4A7C1B4D9A51}" dt="2021-09-13T17:41:38.269" v="6055"/>
          <ac:spMkLst>
            <pc:docMk/>
            <pc:sldMk cId="3496138652" sldId="553"/>
            <ac:spMk id="2" creationId="{7212CBC1-C473-45F2-ACB4-0A0941A2ABCE}"/>
          </ac:spMkLst>
        </pc:spChg>
        <pc:spChg chg="add mod">
          <ac:chgData name="Wen, Zhezhu" userId="3bac1273-81c8-41ff-8130-25dd73f54833" providerId="ADAL" clId="{BB94825E-1DAC-4EDB-B542-4A7C1B4D9A51}" dt="2021-09-13T17:41:31.332" v="6053" actId="1076"/>
          <ac:spMkLst>
            <pc:docMk/>
            <pc:sldMk cId="3496138652" sldId="553"/>
            <ac:spMk id="5" creationId="{50A451D3-60E7-41FA-8BEC-8D346FAB9AC3}"/>
          </ac:spMkLst>
        </pc:spChg>
        <pc:picChg chg="add mod">
          <ac:chgData name="Wen, Zhezhu" userId="3bac1273-81c8-41ff-8130-25dd73f54833" providerId="ADAL" clId="{BB94825E-1DAC-4EDB-B542-4A7C1B4D9A51}" dt="2021-09-13T17:41:33.490" v="6054" actId="1076"/>
          <ac:picMkLst>
            <pc:docMk/>
            <pc:sldMk cId="3496138652" sldId="553"/>
            <ac:picMk id="4" creationId="{C288630D-5D87-4BD6-B85E-9E674B2CD186}"/>
          </ac:picMkLst>
        </pc:picChg>
      </pc:sldChg>
      <pc:sldChg chg="modSp new mod">
        <pc:chgData name="Wen, Zhezhu" userId="3bac1273-81c8-41ff-8130-25dd73f54833" providerId="ADAL" clId="{BB94825E-1DAC-4EDB-B542-4A7C1B4D9A51}" dt="2021-09-13T17:41:58.644" v="6065" actId="20577"/>
        <pc:sldMkLst>
          <pc:docMk/>
          <pc:sldMk cId="390360670" sldId="554"/>
        </pc:sldMkLst>
        <pc:spChg chg="mod">
          <ac:chgData name="Wen, Zhezhu" userId="3bac1273-81c8-41ff-8130-25dd73f54833" providerId="ADAL" clId="{BB94825E-1DAC-4EDB-B542-4A7C1B4D9A51}" dt="2021-09-13T17:41:53.545" v="6057"/>
          <ac:spMkLst>
            <pc:docMk/>
            <pc:sldMk cId="390360670" sldId="554"/>
            <ac:spMk id="2" creationId="{DBB4627D-F2A2-433B-95CA-4C506A62571E}"/>
          </ac:spMkLst>
        </pc:spChg>
        <pc:spChg chg="mod">
          <ac:chgData name="Wen, Zhezhu" userId="3bac1273-81c8-41ff-8130-25dd73f54833" providerId="ADAL" clId="{BB94825E-1DAC-4EDB-B542-4A7C1B4D9A51}" dt="2021-09-13T17:41:58.644" v="6065" actId="20577"/>
          <ac:spMkLst>
            <pc:docMk/>
            <pc:sldMk cId="390360670" sldId="554"/>
            <ac:spMk id="3" creationId="{DDE08F28-BB08-44BF-A296-677C14AAA068}"/>
          </ac:spMkLst>
        </pc:spChg>
      </pc:sldChg>
      <pc:sldChg chg="addSp delSp modSp new mod">
        <pc:chgData name="Wen, Zhezhu" userId="3bac1273-81c8-41ff-8130-25dd73f54833" providerId="ADAL" clId="{BB94825E-1DAC-4EDB-B542-4A7C1B4D9A51}" dt="2021-09-13T17:42:24.862" v="6072"/>
        <pc:sldMkLst>
          <pc:docMk/>
          <pc:sldMk cId="4163020457" sldId="555"/>
        </pc:sldMkLst>
        <pc:spChg chg="mod">
          <ac:chgData name="Wen, Zhezhu" userId="3bac1273-81c8-41ff-8130-25dd73f54833" providerId="ADAL" clId="{BB94825E-1DAC-4EDB-B542-4A7C1B4D9A51}" dt="2021-09-13T17:42:24.862" v="6072"/>
          <ac:spMkLst>
            <pc:docMk/>
            <pc:sldMk cId="4163020457" sldId="555"/>
            <ac:spMk id="2" creationId="{ACBD96DF-26DF-4727-A3A8-88A98D9D7583}"/>
          </ac:spMkLst>
        </pc:spChg>
        <pc:spChg chg="del">
          <ac:chgData name="Wen, Zhezhu" userId="3bac1273-81c8-41ff-8130-25dd73f54833" providerId="ADAL" clId="{BB94825E-1DAC-4EDB-B542-4A7C1B4D9A51}" dt="2021-09-13T17:42:13.653" v="6069" actId="478"/>
          <ac:spMkLst>
            <pc:docMk/>
            <pc:sldMk cId="4163020457" sldId="555"/>
            <ac:spMk id="3" creationId="{83E34C50-1855-455D-9EE2-E406E9911078}"/>
          </ac:spMkLst>
        </pc:spChg>
        <pc:spChg chg="add mod">
          <ac:chgData name="Wen, Zhezhu" userId="3bac1273-81c8-41ff-8130-25dd73f54833" providerId="ADAL" clId="{BB94825E-1DAC-4EDB-B542-4A7C1B4D9A51}" dt="2021-09-13T17:42:20.053" v="6071" actId="1076"/>
          <ac:spMkLst>
            <pc:docMk/>
            <pc:sldMk cId="4163020457" sldId="555"/>
            <ac:spMk id="5" creationId="{B6EF71CB-FFDC-4C81-A796-0298EFB34FA4}"/>
          </ac:spMkLst>
        </pc:spChg>
        <pc:picChg chg="add mod">
          <ac:chgData name="Wen, Zhezhu" userId="3bac1273-81c8-41ff-8130-25dd73f54833" providerId="ADAL" clId="{BB94825E-1DAC-4EDB-B542-4A7C1B4D9A51}" dt="2021-09-13T17:42:16.623" v="6070" actId="1076"/>
          <ac:picMkLst>
            <pc:docMk/>
            <pc:sldMk cId="4163020457" sldId="555"/>
            <ac:picMk id="4" creationId="{EE335FC8-AD00-49BE-B809-F96FCA4D6865}"/>
          </ac:picMkLst>
        </pc:picChg>
      </pc:sldChg>
      <pc:sldChg chg="addSp modSp new mod">
        <pc:chgData name="Wen, Zhezhu" userId="3bac1273-81c8-41ff-8130-25dd73f54833" providerId="ADAL" clId="{BB94825E-1DAC-4EDB-B542-4A7C1B4D9A51}" dt="2021-09-13T17:46:22.888" v="6448" actId="20577"/>
        <pc:sldMkLst>
          <pc:docMk/>
          <pc:sldMk cId="1275191611" sldId="556"/>
        </pc:sldMkLst>
        <pc:spChg chg="mod">
          <ac:chgData name="Wen, Zhezhu" userId="3bac1273-81c8-41ff-8130-25dd73f54833" providerId="ADAL" clId="{BB94825E-1DAC-4EDB-B542-4A7C1B4D9A51}" dt="2021-09-13T17:42:53.227" v="6113" actId="20577"/>
          <ac:spMkLst>
            <pc:docMk/>
            <pc:sldMk cId="1275191611" sldId="556"/>
            <ac:spMk id="2" creationId="{C116DCCF-4FCB-46C0-A51C-1D7554D9A939}"/>
          </ac:spMkLst>
        </pc:spChg>
        <pc:spChg chg="mod">
          <ac:chgData name="Wen, Zhezhu" userId="3bac1273-81c8-41ff-8130-25dd73f54833" providerId="ADAL" clId="{BB94825E-1DAC-4EDB-B542-4A7C1B4D9A51}" dt="2021-09-13T17:46:22.888" v="6448" actId="20577"/>
          <ac:spMkLst>
            <pc:docMk/>
            <pc:sldMk cId="1275191611" sldId="556"/>
            <ac:spMk id="3" creationId="{7AD1D819-FE28-4D50-B086-D8B3E2A73BB2}"/>
          </ac:spMkLst>
        </pc:spChg>
        <pc:picChg chg="add mod">
          <ac:chgData name="Wen, Zhezhu" userId="3bac1273-81c8-41ff-8130-25dd73f54833" providerId="ADAL" clId="{BB94825E-1DAC-4EDB-B542-4A7C1B4D9A51}" dt="2021-09-13T17:44:45.966" v="6253" actId="1076"/>
          <ac:picMkLst>
            <pc:docMk/>
            <pc:sldMk cId="1275191611" sldId="556"/>
            <ac:picMk id="4" creationId="{C87C7F3C-3FAD-40F8-B4F4-F2E6B743DF6D}"/>
          </ac:picMkLst>
        </pc:picChg>
      </pc:sldChg>
      <pc:sldChg chg="addSp delSp modSp new mod">
        <pc:chgData name="Wen, Zhezhu" userId="3bac1273-81c8-41ff-8130-25dd73f54833" providerId="ADAL" clId="{BB94825E-1DAC-4EDB-B542-4A7C1B4D9A51}" dt="2021-09-13T17:48:10.917" v="6498" actId="1076"/>
        <pc:sldMkLst>
          <pc:docMk/>
          <pc:sldMk cId="4224325047" sldId="557"/>
        </pc:sldMkLst>
        <pc:spChg chg="mod">
          <ac:chgData name="Wen, Zhezhu" userId="3bac1273-81c8-41ff-8130-25dd73f54833" providerId="ADAL" clId="{BB94825E-1DAC-4EDB-B542-4A7C1B4D9A51}" dt="2021-09-13T17:48:04.636" v="6496" actId="20577"/>
          <ac:spMkLst>
            <pc:docMk/>
            <pc:sldMk cId="4224325047" sldId="557"/>
            <ac:spMk id="2" creationId="{4C8DB7A8-0F53-477D-A2A7-028234432FFD}"/>
          </ac:spMkLst>
        </pc:spChg>
        <pc:spChg chg="del">
          <ac:chgData name="Wen, Zhezhu" userId="3bac1273-81c8-41ff-8130-25dd73f54833" providerId="ADAL" clId="{BB94825E-1DAC-4EDB-B542-4A7C1B4D9A51}" dt="2021-09-13T17:47:38.582" v="6450"/>
          <ac:spMkLst>
            <pc:docMk/>
            <pc:sldMk cId="4224325047" sldId="557"/>
            <ac:spMk id="3" creationId="{61F0F850-E8D9-45E8-8FA5-7F52C67980C2}"/>
          </ac:spMkLst>
        </pc:spChg>
        <pc:picChg chg="add mod">
          <ac:chgData name="Wen, Zhezhu" userId="3bac1273-81c8-41ff-8130-25dd73f54833" providerId="ADAL" clId="{BB94825E-1DAC-4EDB-B542-4A7C1B4D9A51}" dt="2021-09-13T17:48:10.917" v="6498" actId="1076"/>
          <ac:picMkLst>
            <pc:docMk/>
            <pc:sldMk cId="4224325047" sldId="557"/>
            <ac:picMk id="1026" creationId="{79367249-C144-4D9C-9898-313CFBBBD1FE}"/>
          </ac:picMkLst>
        </pc:picChg>
      </pc:sldChg>
      <pc:sldMasterChg chg="modSp mod">
        <pc:chgData name="Wen, Zhezhu" userId="3bac1273-81c8-41ff-8130-25dd73f54833" providerId="ADAL" clId="{BB94825E-1DAC-4EDB-B542-4A7C1B4D9A51}" dt="2021-09-13T04:48:52.727" v="2409" actId="404"/>
        <pc:sldMasterMkLst>
          <pc:docMk/>
          <pc:sldMasterMk cId="3665276831" sldId="2147483660"/>
        </pc:sldMasterMkLst>
        <pc:spChg chg="mod">
          <ac:chgData name="Wen, Zhezhu" userId="3bac1273-81c8-41ff-8130-25dd73f54833" providerId="ADAL" clId="{BB94825E-1DAC-4EDB-B542-4A7C1B4D9A51}" dt="2021-09-13T04:00:07.353" v="36" actId="2711"/>
          <ac:spMkLst>
            <pc:docMk/>
            <pc:sldMasterMk cId="3665276831" sldId="2147483660"/>
            <ac:spMk id="2" creationId="{00000000-0000-0000-0000-000000000000}"/>
          </ac:spMkLst>
        </pc:spChg>
        <pc:spChg chg="mod">
          <ac:chgData name="Wen, Zhezhu" userId="3bac1273-81c8-41ff-8130-25dd73f54833" providerId="ADAL" clId="{BB94825E-1DAC-4EDB-B542-4A7C1B4D9A51}" dt="2021-09-13T04:48:52.727" v="2409" actId="404"/>
          <ac:spMkLst>
            <pc:docMk/>
            <pc:sldMasterMk cId="3665276831" sldId="2147483660"/>
            <ac:spMk id="3" creationId="{00000000-0000-0000-0000-000000000000}"/>
          </ac:spMkLst>
        </pc:spChg>
        <pc:spChg chg="mod">
          <ac:chgData name="Wen, Zhezhu" userId="3bac1273-81c8-41ff-8130-25dd73f54833" providerId="ADAL" clId="{BB94825E-1DAC-4EDB-B542-4A7C1B4D9A51}" dt="2021-09-13T04:00:07.353" v="36" actId="2711"/>
          <ac:spMkLst>
            <pc:docMk/>
            <pc:sldMasterMk cId="3665276831" sldId="2147483660"/>
            <ac:spMk id="4" creationId="{00000000-0000-0000-0000-000000000000}"/>
          </ac:spMkLst>
        </pc:spChg>
        <pc:spChg chg="mod">
          <ac:chgData name="Wen, Zhezhu" userId="3bac1273-81c8-41ff-8130-25dd73f54833" providerId="ADAL" clId="{BB94825E-1DAC-4EDB-B542-4A7C1B4D9A51}" dt="2021-09-13T04:00:07.353" v="36" actId="2711"/>
          <ac:spMkLst>
            <pc:docMk/>
            <pc:sldMasterMk cId="3665276831" sldId="2147483660"/>
            <ac:spMk id="5" creationId="{00000000-0000-0000-0000-000000000000}"/>
          </ac:spMkLst>
        </pc:spChg>
        <pc:spChg chg="mod">
          <ac:chgData name="Wen, Zhezhu" userId="3bac1273-81c8-41ff-8130-25dd73f54833" providerId="ADAL" clId="{BB94825E-1DAC-4EDB-B542-4A7C1B4D9A51}" dt="2021-09-13T04:00:07.353" v="36" actId="2711"/>
          <ac:spMkLst>
            <pc:docMk/>
            <pc:sldMasterMk cId="3665276831" sldId="2147483660"/>
            <ac:spMk id="6" creationId="{00000000-0000-0000-0000-000000000000}"/>
          </ac:spMkLst>
        </pc:spChg>
        <pc:picChg chg="mod">
          <ac:chgData name="Wen, Zhezhu" userId="3bac1273-81c8-41ff-8130-25dd73f54833" providerId="ADAL" clId="{BB94825E-1DAC-4EDB-B542-4A7C1B4D9A51}" dt="2021-09-13T04:00:07.353" v="36" actId="2711"/>
          <ac:picMkLst>
            <pc:docMk/>
            <pc:sldMasterMk cId="3665276831" sldId="2147483660"/>
            <ac:picMk id="9" creationId="{4B60D8CD-4958-4405-BBF7-6B140A1EEF8C}"/>
          </ac:picMkLst>
        </pc:picChg>
      </pc:sldMasterChg>
    </pc:docChg>
  </pc:docChgLst>
  <pc:docChgLst>
    <pc:chgData name="Zhezhu Wen" userId="3bac1273-81c8-41ff-8130-25dd73f54833" providerId="ADAL" clId="{B3262A1D-ECD9-44EB-B88C-157B3CCF1B3A}"/>
    <pc:docChg chg="undo redo custSel addSld delSld modSld">
      <pc:chgData name="Zhezhu Wen" userId="3bac1273-81c8-41ff-8130-25dd73f54833" providerId="ADAL" clId="{B3262A1D-ECD9-44EB-B88C-157B3CCF1B3A}" dt="2021-09-20T11:01:30.302" v="1863" actId="1076"/>
      <pc:docMkLst>
        <pc:docMk/>
      </pc:docMkLst>
      <pc:sldChg chg="modSp mod">
        <pc:chgData name="Zhezhu Wen" userId="3bac1273-81c8-41ff-8130-25dd73f54833" providerId="ADAL" clId="{B3262A1D-ECD9-44EB-B88C-157B3CCF1B3A}" dt="2021-09-19T03:32:57.783" v="80" actId="20577"/>
        <pc:sldMkLst>
          <pc:docMk/>
          <pc:sldMk cId="1659997056" sldId="256"/>
        </pc:sldMkLst>
        <pc:spChg chg="mod">
          <ac:chgData name="Zhezhu Wen" userId="3bac1273-81c8-41ff-8130-25dd73f54833" providerId="ADAL" clId="{B3262A1D-ECD9-44EB-B88C-157B3CCF1B3A}" dt="2021-09-19T03:32:57.783" v="80" actId="20577"/>
          <ac:spMkLst>
            <pc:docMk/>
            <pc:sldMk cId="1659997056" sldId="256"/>
            <ac:spMk id="2" creationId="{37A4A755-248E-4788-9963-D35AD0ED5BEE}"/>
          </ac:spMkLst>
        </pc:spChg>
      </pc:sldChg>
      <pc:sldChg chg="modSp mod">
        <pc:chgData name="Zhezhu Wen" userId="3bac1273-81c8-41ff-8130-25dd73f54833" providerId="ADAL" clId="{B3262A1D-ECD9-44EB-B88C-157B3CCF1B3A}" dt="2021-09-20T04:44:04.801" v="605" actId="20577"/>
        <pc:sldMkLst>
          <pc:docMk/>
          <pc:sldMk cId="684450685" sldId="257"/>
        </pc:sldMkLst>
        <pc:spChg chg="mod">
          <ac:chgData name="Zhezhu Wen" userId="3bac1273-81c8-41ff-8130-25dd73f54833" providerId="ADAL" clId="{B3262A1D-ECD9-44EB-B88C-157B3CCF1B3A}" dt="2021-09-20T04:44:04.801" v="605" actId="20577"/>
          <ac:spMkLst>
            <pc:docMk/>
            <pc:sldMk cId="684450685" sldId="257"/>
            <ac:spMk id="3" creationId="{A1ABE4FA-975F-4FFD-A793-85FC5D4F1EB1}"/>
          </ac:spMkLst>
        </pc:spChg>
      </pc:sldChg>
      <pc:sldChg chg="del">
        <pc:chgData name="Zhezhu Wen" userId="3bac1273-81c8-41ff-8130-25dd73f54833" providerId="ADAL" clId="{B3262A1D-ECD9-44EB-B88C-157B3CCF1B3A}" dt="2021-09-19T03:31:52.695" v="40" actId="47"/>
        <pc:sldMkLst>
          <pc:docMk/>
          <pc:sldMk cId="2369983696" sldId="258"/>
        </pc:sldMkLst>
      </pc:sldChg>
      <pc:sldChg chg="addSp delSp modSp new mod chgLayout">
        <pc:chgData name="Zhezhu Wen" userId="3bac1273-81c8-41ff-8130-25dd73f54833" providerId="ADAL" clId="{B3262A1D-ECD9-44EB-B88C-157B3CCF1B3A}" dt="2021-09-19T03:33:35.513" v="133" actId="20577"/>
        <pc:sldMkLst>
          <pc:docMk/>
          <pc:sldMk cId="2740771349" sldId="258"/>
        </pc:sldMkLst>
        <pc:spChg chg="del">
          <ac:chgData name="Zhezhu Wen" userId="3bac1273-81c8-41ff-8130-25dd73f54833" providerId="ADAL" clId="{B3262A1D-ECD9-44EB-B88C-157B3CCF1B3A}" dt="2021-09-19T03:33:16.920" v="83" actId="478"/>
          <ac:spMkLst>
            <pc:docMk/>
            <pc:sldMk cId="2740771349" sldId="258"/>
            <ac:spMk id="2" creationId="{6DF56906-A377-4153-944A-A9C5C309166D}"/>
          </ac:spMkLst>
        </pc:spChg>
        <pc:spChg chg="del">
          <ac:chgData name="Zhezhu Wen" userId="3bac1273-81c8-41ff-8130-25dd73f54833" providerId="ADAL" clId="{B3262A1D-ECD9-44EB-B88C-157B3CCF1B3A}" dt="2021-09-19T03:33:16.920" v="83" actId="478"/>
          <ac:spMkLst>
            <pc:docMk/>
            <pc:sldMk cId="2740771349" sldId="258"/>
            <ac:spMk id="3" creationId="{3DAEF675-4F67-4B1E-B39B-D921DF56464C}"/>
          </ac:spMkLst>
        </pc:spChg>
        <pc:spChg chg="add mod">
          <ac:chgData name="Zhezhu Wen" userId="3bac1273-81c8-41ff-8130-25dd73f54833" providerId="ADAL" clId="{B3262A1D-ECD9-44EB-B88C-157B3CCF1B3A}" dt="2021-09-19T03:33:26.741" v="90" actId="20577"/>
          <ac:spMkLst>
            <pc:docMk/>
            <pc:sldMk cId="2740771349" sldId="258"/>
            <ac:spMk id="4" creationId="{EA464662-644D-473D-8633-1A6A90BF45EE}"/>
          </ac:spMkLst>
        </pc:spChg>
        <pc:spChg chg="add mod">
          <ac:chgData name="Zhezhu Wen" userId="3bac1273-81c8-41ff-8130-25dd73f54833" providerId="ADAL" clId="{B3262A1D-ECD9-44EB-B88C-157B3CCF1B3A}" dt="2021-09-19T03:33:35.513" v="133" actId="20577"/>
          <ac:spMkLst>
            <pc:docMk/>
            <pc:sldMk cId="2740771349" sldId="258"/>
            <ac:spMk id="5" creationId="{116FC3D1-0BFD-46C8-ACFC-8AF4181342AD}"/>
          </ac:spMkLst>
        </pc:spChg>
      </pc:sldChg>
      <pc:sldChg chg="addSp delSp modSp new mod">
        <pc:chgData name="Zhezhu Wen" userId="3bac1273-81c8-41ff-8130-25dd73f54833" providerId="ADAL" clId="{B3262A1D-ECD9-44EB-B88C-157B3CCF1B3A}" dt="2021-09-20T04:39:20.533" v="558" actId="1076"/>
        <pc:sldMkLst>
          <pc:docMk/>
          <pc:sldMk cId="3191775601" sldId="259"/>
        </pc:sldMkLst>
        <pc:spChg chg="mod">
          <ac:chgData name="Zhezhu Wen" userId="3bac1273-81c8-41ff-8130-25dd73f54833" providerId="ADAL" clId="{B3262A1D-ECD9-44EB-B88C-157B3CCF1B3A}" dt="2021-09-20T04:36:48.746" v="434" actId="20577"/>
          <ac:spMkLst>
            <pc:docMk/>
            <pc:sldMk cId="3191775601" sldId="259"/>
            <ac:spMk id="2" creationId="{BC3CF532-721A-4EBC-80AD-A1AA7E2DEE7F}"/>
          </ac:spMkLst>
        </pc:spChg>
        <pc:spChg chg="del">
          <ac:chgData name="Zhezhu Wen" userId="3bac1273-81c8-41ff-8130-25dd73f54833" providerId="ADAL" clId="{B3262A1D-ECD9-44EB-B88C-157B3CCF1B3A}" dt="2021-09-20T04:37:12.562" v="435" actId="1032"/>
          <ac:spMkLst>
            <pc:docMk/>
            <pc:sldMk cId="3191775601" sldId="259"/>
            <ac:spMk id="3" creationId="{5AA18DAD-70F3-4B45-A8D1-8A596219D661}"/>
          </ac:spMkLst>
        </pc:spChg>
        <pc:graphicFrameChg chg="add mod modGraphic">
          <ac:chgData name="Zhezhu Wen" userId="3bac1273-81c8-41ff-8130-25dd73f54833" providerId="ADAL" clId="{B3262A1D-ECD9-44EB-B88C-157B3CCF1B3A}" dt="2021-09-20T04:39:20.533" v="558" actId="1076"/>
          <ac:graphicFrameMkLst>
            <pc:docMk/>
            <pc:sldMk cId="3191775601" sldId="259"/>
            <ac:graphicFrameMk id="4" creationId="{510DCD5B-0589-4C91-9702-9126B336BCC2}"/>
          </ac:graphicFrameMkLst>
        </pc:graphicFrameChg>
      </pc:sldChg>
      <pc:sldChg chg="del">
        <pc:chgData name="Zhezhu Wen" userId="3bac1273-81c8-41ff-8130-25dd73f54833" providerId="ADAL" clId="{B3262A1D-ECD9-44EB-B88C-157B3CCF1B3A}" dt="2021-09-19T03:31:52.695" v="40" actId="47"/>
        <pc:sldMkLst>
          <pc:docMk/>
          <pc:sldMk cId="3395386740" sldId="259"/>
        </pc:sldMkLst>
      </pc:sldChg>
      <pc:sldChg chg="del">
        <pc:chgData name="Zhezhu Wen" userId="3bac1273-81c8-41ff-8130-25dd73f54833" providerId="ADAL" clId="{B3262A1D-ECD9-44EB-B88C-157B3CCF1B3A}" dt="2021-09-19T03:31:52.695" v="40" actId="47"/>
        <pc:sldMkLst>
          <pc:docMk/>
          <pc:sldMk cId="954921918" sldId="260"/>
        </pc:sldMkLst>
      </pc:sldChg>
      <pc:sldChg chg="addSp delSp modSp new mod">
        <pc:chgData name="Zhezhu Wen" userId="3bac1273-81c8-41ff-8130-25dd73f54833" providerId="ADAL" clId="{B3262A1D-ECD9-44EB-B88C-157B3CCF1B3A}" dt="2021-09-20T04:40:51.143" v="565" actId="14734"/>
        <pc:sldMkLst>
          <pc:docMk/>
          <pc:sldMk cId="3906267341" sldId="260"/>
        </pc:sldMkLst>
        <pc:spChg chg="add del">
          <ac:chgData name="Zhezhu Wen" userId="3bac1273-81c8-41ff-8130-25dd73f54833" providerId="ADAL" clId="{B3262A1D-ECD9-44EB-B88C-157B3CCF1B3A}" dt="2021-09-20T04:40:38.798" v="562" actId="3680"/>
          <ac:spMkLst>
            <pc:docMk/>
            <pc:sldMk cId="3906267341" sldId="260"/>
            <ac:spMk id="3" creationId="{6CFDE338-4942-4698-8DDB-732B456120CE}"/>
          </ac:spMkLst>
        </pc:spChg>
        <pc:graphicFrameChg chg="add del mod">
          <ac:chgData name="Zhezhu Wen" userId="3bac1273-81c8-41ff-8130-25dd73f54833" providerId="ADAL" clId="{B3262A1D-ECD9-44EB-B88C-157B3CCF1B3A}" dt="2021-09-20T04:40:23.493" v="561"/>
          <ac:graphicFrameMkLst>
            <pc:docMk/>
            <pc:sldMk cId="3906267341" sldId="260"/>
            <ac:graphicFrameMk id="4" creationId="{A0DCBBB4-D521-4295-8DC0-397AB5107ECB}"/>
          </ac:graphicFrameMkLst>
        </pc:graphicFrameChg>
        <pc:graphicFrameChg chg="add mod ord modGraphic">
          <ac:chgData name="Zhezhu Wen" userId="3bac1273-81c8-41ff-8130-25dd73f54833" providerId="ADAL" clId="{B3262A1D-ECD9-44EB-B88C-157B3CCF1B3A}" dt="2021-09-20T04:40:51.143" v="565" actId="14734"/>
          <ac:graphicFrameMkLst>
            <pc:docMk/>
            <pc:sldMk cId="3906267341" sldId="260"/>
            <ac:graphicFrameMk id="5" creationId="{A461D859-3F52-4EA8-8B24-B8C452770396}"/>
          </ac:graphicFrameMkLst>
        </pc:graphicFrameChg>
      </pc:sldChg>
      <pc:sldChg chg="del">
        <pc:chgData name="Zhezhu Wen" userId="3bac1273-81c8-41ff-8130-25dd73f54833" providerId="ADAL" clId="{B3262A1D-ECD9-44EB-B88C-157B3CCF1B3A}" dt="2021-09-19T03:31:52.695" v="40" actId="47"/>
        <pc:sldMkLst>
          <pc:docMk/>
          <pc:sldMk cId="689568813" sldId="261"/>
        </pc:sldMkLst>
      </pc:sldChg>
      <pc:sldChg chg="modSp add mod">
        <pc:chgData name="Zhezhu Wen" userId="3bac1273-81c8-41ff-8130-25dd73f54833" providerId="ADAL" clId="{B3262A1D-ECD9-44EB-B88C-157B3CCF1B3A}" dt="2021-09-20T04:41:19.238" v="571" actId="2711"/>
        <pc:sldMkLst>
          <pc:docMk/>
          <pc:sldMk cId="971062901" sldId="261"/>
        </pc:sldMkLst>
        <pc:graphicFrameChg chg="mod modGraphic">
          <ac:chgData name="Zhezhu Wen" userId="3bac1273-81c8-41ff-8130-25dd73f54833" providerId="ADAL" clId="{B3262A1D-ECD9-44EB-B88C-157B3CCF1B3A}" dt="2021-09-20T04:41:19.238" v="571" actId="2711"/>
          <ac:graphicFrameMkLst>
            <pc:docMk/>
            <pc:sldMk cId="971062901" sldId="261"/>
            <ac:graphicFrameMk id="5" creationId="{A461D859-3F52-4EA8-8B24-B8C452770396}"/>
          </ac:graphicFrameMkLst>
        </pc:graphicFrameChg>
      </pc:sldChg>
      <pc:sldChg chg="modSp add mod">
        <pc:chgData name="Zhezhu Wen" userId="3bac1273-81c8-41ff-8130-25dd73f54833" providerId="ADAL" clId="{B3262A1D-ECD9-44EB-B88C-157B3CCF1B3A}" dt="2021-09-20T04:41:37.350" v="575" actId="2711"/>
        <pc:sldMkLst>
          <pc:docMk/>
          <pc:sldMk cId="376917837" sldId="262"/>
        </pc:sldMkLst>
        <pc:graphicFrameChg chg="mod modGraphic">
          <ac:chgData name="Zhezhu Wen" userId="3bac1273-81c8-41ff-8130-25dd73f54833" providerId="ADAL" clId="{B3262A1D-ECD9-44EB-B88C-157B3CCF1B3A}" dt="2021-09-20T04:41:37.350" v="575" actId="2711"/>
          <ac:graphicFrameMkLst>
            <pc:docMk/>
            <pc:sldMk cId="376917837" sldId="262"/>
            <ac:graphicFrameMk id="5" creationId="{A461D859-3F52-4EA8-8B24-B8C452770396}"/>
          </ac:graphicFrameMkLst>
        </pc:graphicFrameChg>
      </pc:sldChg>
      <pc:sldChg chg="del">
        <pc:chgData name="Zhezhu Wen" userId="3bac1273-81c8-41ff-8130-25dd73f54833" providerId="ADAL" clId="{B3262A1D-ECD9-44EB-B88C-157B3CCF1B3A}" dt="2021-09-19T03:31:52.695" v="40" actId="47"/>
        <pc:sldMkLst>
          <pc:docMk/>
          <pc:sldMk cId="4109263155" sldId="262"/>
        </pc:sldMkLst>
      </pc:sldChg>
      <pc:sldChg chg="modSp new mod">
        <pc:chgData name="Zhezhu Wen" userId="3bac1273-81c8-41ff-8130-25dd73f54833" providerId="ADAL" clId="{B3262A1D-ECD9-44EB-B88C-157B3CCF1B3A}" dt="2021-09-20T04:44:43.525" v="623" actId="20577"/>
        <pc:sldMkLst>
          <pc:docMk/>
          <pc:sldMk cId="1926927840" sldId="263"/>
        </pc:sldMkLst>
        <pc:spChg chg="mod">
          <ac:chgData name="Zhezhu Wen" userId="3bac1273-81c8-41ff-8130-25dd73f54833" providerId="ADAL" clId="{B3262A1D-ECD9-44EB-B88C-157B3CCF1B3A}" dt="2021-09-20T04:41:59.199" v="588" actId="6549"/>
          <ac:spMkLst>
            <pc:docMk/>
            <pc:sldMk cId="1926927840" sldId="263"/>
            <ac:spMk id="2" creationId="{46798ADE-4339-4CC4-B453-9C0A8DE6DBF5}"/>
          </ac:spMkLst>
        </pc:spChg>
        <pc:spChg chg="mod">
          <ac:chgData name="Zhezhu Wen" userId="3bac1273-81c8-41ff-8130-25dd73f54833" providerId="ADAL" clId="{B3262A1D-ECD9-44EB-B88C-157B3CCF1B3A}" dt="2021-09-20T04:44:43.525" v="623" actId="20577"/>
          <ac:spMkLst>
            <pc:docMk/>
            <pc:sldMk cId="1926927840" sldId="263"/>
            <ac:spMk id="3" creationId="{32401BF0-8387-464F-8136-B761AFC7AA3D}"/>
          </ac:spMkLst>
        </pc:spChg>
      </pc:sldChg>
      <pc:sldChg chg="del">
        <pc:chgData name="Zhezhu Wen" userId="3bac1273-81c8-41ff-8130-25dd73f54833" providerId="ADAL" clId="{B3262A1D-ECD9-44EB-B88C-157B3CCF1B3A}" dt="2021-09-19T03:31:52.695" v="40" actId="47"/>
        <pc:sldMkLst>
          <pc:docMk/>
          <pc:sldMk cId="3829963534" sldId="263"/>
        </pc:sldMkLst>
      </pc:sldChg>
      <pc:sldChg chg="addSp delSp modSp new mod">
        <pc:chgData name="Zhezhu Wen" userId="3bac1273-81c8-41ff-8130-25dd73f54833" providerId="ADAL" clId="{B3262A1D-ECD9-44EB-B88C-157B3CCF1B3A}" dt="2021-09-20T04:47:59.404" v="670" actId="478"/>
        <pc:sldMkLst>
          <pc:docMk/>
          <pc:sldMk cId="3031432969" sldId="264"/>
        </pc:sldMkLst>
        <pc:spChg chg="mod">
          <ac:chgData name="Zhezhu Wen" userId="3bac1273-81c8-41ff-8130-25dd73f54833" providerId="ADAL" clId="{B3262A1D-ECD9-44EB-B88C-157B3CCF1B3A}" dt="2021-09-20T04:45:24.901" v="653" actId="20577"/>
          <ac:spMkLst>
            <pc:docMk/>
            <pc:sldMk cId="3031432969" sldId="264"/>
            <ac:spMk id="2" creationId="{9BDBEF9F-78ED-4758-9BF6-CB0CDE826B2D}"/>
          </ac:spMkLst>
        </pc:spChg>
        <pc:spChg chg="mod">
          <ac:chgData name="Zhezhu Wen" userId="3bac1273-81c8-41ff-8130-25dd73f54833" providerId="ADAL" clId="{B3262A1D-ECD9-44EB-B88C-157B3CCF1B3A}" dt="2021-09-20T04:47:13.777" v="666" actId="27636"/>
          <ac:spMkLst>
            <pc:docMk/>
            <pc:sldMk cId="3031432969" sldId="264"/>
            <ac:spMk id="3" creationId="{01B38B80-7788-4112-8002-94CECBF585AF}"/>
          </ac:spMkLst>
        </pc:spChg>
        <pc:picChg chg="add del mod ord">
          <ac:chgData name="Zhezhu Wen" userId="3bac1273-81c8-41ff-8130-25dd73f54833" providerId="ADAL" clId="{B3262A1D-ECD9-44EB-B88C-157B3CCF1B3A}" dt="2021-09-20T04:47:59.404" v="670" actId="478"/>
          <ac:picMkLst>
            <pc:docMk/>
            <pc:sldMk cId="3031432969" sldId="264"/>
            <ac:picMk id="4" creationId="{21C7D6B9-8B6D-4528-80DB-897E5D10C472}"/>
          </ac:picMkLst>
        </pc:picChg>
      </pc:sldChg>
      <pc:sldChg chg="del">
        <pc:chgData name="Zhezhu Wen" userId="3bac1273-81c8-41ff-8130-25dd73f54833" providerId="ADAL" clId="{B3262A1D-ECD9-44EB-B88C-157B3CCF1B3A}" dt="2021-09-19T03:31:52.695" v="40" actId="47"/>
        <pc:sldMkLst>
          <pc:docMk/>
          <pc:sldMk cId="3241052680" sldId="264"/>
        </pc:sldMkLst>
      </pc:sldChg>
      <pc:sldChg chg="del">
        <pc:chgData name="Zhezhu Wen" userId="3bac1273-81c8-41ff-8130-25dd73f54833" providerId="ADAL" clId="{B3262A1D-ECD9-44EB-B88C-157B3CCF1B3A}" dt="2021-09-19T03:31:52.695" v="40" actId="47"/>
        <pc:sldMkLst>
          <pc:docMk/>
          <pc:sldMk cId="172398651" sldId="265"/>
        </pc:sldMkLst>
      </pc:sldChg>
      <pc:sldChg chg="modSp new mod">
        <pc:chgData name="Zhezhu Wen" userId="3bac1273-81c8-41ff-8130-25dd73f54833" providerId="ADAL" clId="{B3262A1D-ECD9-44EB-B88C-157B3CCF1B3A}" dt="2021-09-20T04:49:51.052" v="698" actId="20577"/>
        <pc:sldMkLst>
          <pc:docMk/>
          <pc:sldMk cId="2581795370" sldId="265"/>
        </pc:sldMkLst>
        <pc:spChg chg="mod">
          <ac:chgData name="Zhezhu Wen" userId="3bac1273-81c8-41ff-8130-25dd73f54833" providerId="ADAL" clId="{B3262A1D-ECD9-44EB-B88C-157B3CCF1B3A}" dt="2021-09-20T04:49:05.471" v="693" actId="20577"/>
          <ac:spMkLst>
            <pc:docMk/>
            <pc:sldMk cId="2581795370" sldId="265"/>
            <ac:spMk id="2" creationId="{166931E9-37D2-4E48-BADB-BAABA57E4C8C}"/>
          </ac:spMkLst>
        </pc:spChg>
        <pc:spChg chg="mod">
          <ac:chgData name="Zhezhu Wen" userId="3bac1273-81c8-41ff-8130-25dd73f54833" providerId="ADAL" clId="{B3262A1D-ECD9-44EB-B88C-157B3CCF1B3A}" dt="2021-09-20T04:49:51.052" v="698" actId="20577"/>
          <ac:spMkLst>
            <pc:docMk/>
            <pc:sldMk cId="2581795370" sldId="265"/>
            <ac:spMk id="3" creationId="{99EDCF66-78AF-4552-9DC1-0A805A086F29}"/>
          </ac:spMkLst>
        </pc:spChg>
      </pc:sldChg>
      <pc:sldChg chg="del">
        <pc:chgData name="Zhezhu Wen" userId="3bac1273-81c8-41ff-8130-25dd73f54833" providerId="ADAL" clId="{B3262A1D-ECD9-44EB-B88C-157B3CCF1B3A}" dt="2021-09-19T03:31:52.695" v="40" actId="47"/>
        <pc:sldMkLst>
          <pc:docMk/>
          <pc:sldMk cId="3351890451" sldId="266"/>
        </pc:sldMkLst>
      </pc:sldChg>
      <pc:sldChg chg="modSp new mod">
        <pc:chgData name="Zhezhu Wen" userId="3bac1273-81c8-41ff-8130-25dd73f54833" providerId="ADAL" clId="{B3262A1D-ECD9-44EB-B88C-157B3CCF1B3A}" dt="2021-09-20T04:50:30.674" v="705" actId="15"/>
        <pc:sldMkLst>
          <pc:docMk/>
          <pc:sldMk cId="3448611625" sldId="266"/>
        </pc:sldMkLst>
        <pc:spChg chg="mod">
          <ac:chgData name="Zhezhu Wen" userId="3bac1273-81c8-41ff-8130-25dd73f54833" providerId="ADAL" clId="{B3262A1D-ECD9-44EB-B88C-157B3CCF1B3A}" dt="2021-09-20T04:50:23.657" v="703" actId="6549"/>
          <ac:spMkLst>
            <pc:docMk/>
            <pc:sldMk cId="3448611625" sldId="266"/>
            <ac:spMk id="2" creationId="{D7915386-CBE4-400A-B97D-D70126D7987E}"/>
          </ac:spMkLst>
        </pc:spChg>
        <pc:spChg chg="mod">
          <ac:chgData name="Zhezhu Wen" userId="3bac1273-81c8-41ff-8130-25dd73f54833" providerId="ADAL" clId="{B3262A1D-ECD9-44EB-B88C-157B3CCF1B3A}" dt="2021-09-20T04:50:30.674" v="705" actId="15"/>
          <ac:spMkLst>
            <pc:docMk/>
            <pc:sldMk cId="3448611625" sldId="266"/>
            <ac:spMk id="3" creationId="{56CB5119-6C16-4080-BEC3-F1D9DBED804F}"/>
          </ac:spMkLst>
        </pc:spChg>
      </pc:sldChg>
      <pc:sldChg chg="addSp delSp modSp new mod">
        <pc:chgData name="Zhezhu Wen" userId="3bac1273-81c8-41ff-8130-25dd73f54833" providerId="ADAL" clId="{B3262A1D-ECD9-44EB-B88C-157B3CCF1B3A}" dt="2021-09-20T04:57:15.522" v="908" actId="1076"/>
        <pc:sldMkLst>
          <pc:docMk/>
          <pc:sldMk cId="1453756119" sldId="267"/>
        </pc:sldMkLst>
        <pc:spChg chg="mod">
          <ac:chgData name="Zhezhu Wen" userId="3bac1273-81c8-41ff-8130-25dd73f54833" providerId="ADAL" clId="{B3262A1D-ECD9-44EB-B88C-157B3CCF1B3A}" dt="2021-09-20T04:52:21.854" v="780" actId="20577"/>
          <ac:spMkLst>
            <pc:docMk/>
            <pc:sldMk cId="1453756119" sldId="267"/>
            <ac:spMk id="2" creationId="{52BA169C-F27D-4CE7-8A36-42F40E2E0666}"/>
          </ac:spMkLst>
        </pc:spChg>
        <pc:spChg chg="add del">
          <ac:chgData name="Zhezhu Wen" userId="3bac1273-81c8-41ff-8130-25dd73f54833" providerId="ADAL" clId="{B3262A1D-ECD9-44EB-B88C-157B3CCF1B3A}" dt="2021-09-20T04:52:45.133" v="783" actId="3680"/>
          <ac:spMkLst>
            <pc:docMk/>
            <pc:sldMk cId="1453756119" sldId="267"/>
            <ac:spMk id="3" creationId="{083EC412-942D-4FBD-BFC3-507C535D5E7C}"/>
          </ac:spMkLst>
        </pc:spChg>
        <pc:spChg chg="add mod">
          <ac:chgData name="Zhezhu Wen" userId="3bac1273-81c8-41ff-8130-25dd73f54833" providerId="ADAL" clId="{B3262A1D-ECD9-44EB-B88C-157B3CCF1B3A}" dt="2021-09-20T04:57:15.522" v="908" actId="1076"/>
          <ac:spMkLst>
            <pc:docMk/>
            <pc:sldMk cId="1453756119" sldId="267"/>
            <ac:spMk id="7" creationId="{17F229D9-E8EA-4F52-9FEA-E7DA79DC67C8}"/>
          </ac:spMkLst>
        </pc:spChg>
        <pc:graphicFrameChg chg="add del mod">
          <ac:chgData name="Zhezhu Wen" userId="3bac1273-81c8-41ff-8130-25dd73f54833" providerId="ADAL" clId="{B3262A1D-ECD9-44EB-B88C-157B3CCF1B3A}" dt="2021-09-20T04:52:39.273" v="782"/>
          <ac:graphicFrameMkLst>
            <pc:docMk/>
            <pc:sldMk cId="1453756119" sldId="267"/>
            <ac:graphicFrameMk id="4" creationId="{1FB8A6A7-18C5-4BC9-9CA8-73CACD24E1BB}"/>
          </ac:graphicFrameMkLst>
        </pc:graphicFrameChg>
        <pc:graphicFrameChg chg="add mod ord modGraphic">
          <ac:chgData name="Zhezhu Wen" userId="3bac1273-81c8-41ff-8130-25dd73f54833" providerId="ADAL" clId="{B3262A1D-ECD9-44EB-B88C-157B3CCF1B3A}" dt="2021-09-20T04:57:00.857" v="907" actId="14734"/>
          <ac:graphicFrameMkLst>
            <pc:docMk/>
            <pc:sldMk cId="1453756119" sldId="267"/>
            <ac:graphicFrameMk id="5" creationId="{F4C273F8-9DE5-4C22-B3F5-12BDF0E8DD4E}"/>
          </ac:graphicFrameMkLst>
        </pc:graphicFrameChg>
      </pc:sldChg>
      <pc:sldChg chg="del">
        <pc:chgData name="Zhezhu Wen" userId="3bac1273-81c8-41ff-8130-25dd73f54833" providerId="ADAL" clId="{B3262A1D-ECD9-44EB-B88C-157B3CCF1B3A}" dt="2021-09-19T03:31:52.695" v="40" actId="47"/>
        <pc:sldMkLst>
          <pc:docMk/>
          <pc:sldMk cId="3517455390" sldId="267"/>
        </pc:sldMkLst>
      </pc:sldChg>
      <pc:sldChg chg="del">
        <pc:chgData name="Zhezhu Wen" userId="3bac1273-81c8-41ff-8130-25dd73f54833" providerId="ADAL" clId="{B3262A1D-ECD9-44EB-B88C-157B3CCF1B3A}" dt="2021-09-19T03:31:52.695" v="40" actId="47"/>
        <pc:sldMkLst>
          <pc:docMk/>
          <pc:sldMk cId="255888697" sldId="268"/>
        </pc:sldMkLst>
      </pc:sldChg>
      <pc:sldChg chg="addSp modSp new mod">
        <pc:chgData name="Zhezhu Wen" userId="3bac1273-81c8-41ff-8130-25dd73f54833" providerId="ADAL" clId="{B3262A1D-ECD9-44EB-B88C-157B3CCF1B3A}" dt="2021-09-20T10:38:19.064" v="1061" actId="20577"/>
        <pc:sldMkLst>
          <pc:docMk/>
          <pc:sldMk cId="2146610819" sldId="268"/>
        </pc:sldMkLst>
        <pc:spChg chg="mod">
          <ac:chgData name="Zhezhu Wen" userId="3bac1273-81c8-41ff-8130-25dd73f54833" providerId="ADAL" clId="{B3262A1D-ECD9-44EB-B88C-157B3CCF1B3A}" dt="2021-09-20T09:47:18.149" v="923" actId="20577"/>
          <ac:spMkLst>
            <pc:docMk/>
            <pc:sldMk cId="2146610819" sldId="268"/>
            <ac:spMk id="2" creationId="{4BA7A94C-8A16-4288-90FF-931CA473812E}"/>
          </ac:spMkLst>
        </pc:spChg>
        <pc:spChg chg="mod">
          <ac:chgData name="Zhezhu Wen" userId="3bac1273-81c8-41ff-8130-25dd73f54833" providerId="ADAL" clId="{B3262A1D-ECD9-44EB-B88C-157B3CCF1B3A}" dt="2021-09-20T10:38:19.064" v="1061" actId="20577"/>
          <ac:spMkLst>
            <pc:docMk/>
            <pc:sldMk cId="2146610819" sldId="268"/>
            <ac:spMk id="3" creationId="{F344C3E9-2326-4806-A8CF-E69CF649A56B}"/>
          </ac:spMkLst>
        </pc:spChg>
        <pc:picChg chg="add mod">
          <ac:chgData name="Zhezhu Wen" userId="3bac1273-81c8-41ff-8130-25dd73f54833" providerId="ADAL" clId="{B3262A1D-ECD9-44EB-B88C-157B3CCF1B3A}" dt="2021-09-20T09:48:28.425" v="985" actId="1076"/>
          <ac:picMkLst>
            <pc:docMk/>
            <pc:sldMk cId="2146610819" sldId="268"/>
            <ac:picMk id="4" creationId="{46AAFE75-8A98-4E32-BD40-A919B912440B}"/>
          </ac:picMkLst>
        </pc:picChg>
      </pc:sldChg>
      <pc:sldChg chg="addSp delSp modSp new mod">
        <pc:chgData name="Zhezhu Wen" userId="3bac1273-81c8-41ff-8130-25dd73f54833" providerId="ADAL" clId="{B3262A1D-ECD9-44EB-B88C-157B3CCF1B3A}" dt="2021-09-20T10:47:43.132" v="1561" actId="14100"/>
        <pc:sldMkLst>
          <pc:docMk/>
          <pc:sldMk cId="2774177548" sldId="269"/>
        </pc:sldMkLst>
        <pc:spChg chg="mod">
          <ac:chgData name="Zhezhu Wen" userId="3bac1273-81c8-41ff-8130-25dd73f54833" providerId="ADAL" clId="{B3262A1D-ECD9-44EB-B88C-157B3CCF1B3A}" dt="2021-09-20T10:38:01.945" v="1027" actId="20577"/>
          <ac:spMkLst>
            <pc:docMk/>
            <pc:sldMk cId="2774177548" sldId="269"/>
            <ac:spMk id="2" creationId="{51450174-5E2B-4262-864B-000C4715D85E}"/>
          </ac:spMkLst>
        </pc:spChg>
        <pc:spChg chg="del">
          <ac:chgData name="Zhezhu Wen" userId="3bac1273-81c8-41ff-8130-25dd73f54833" providerId="ADAL" clId="{B3262A1D-ECD9-44EB-B88C-157B3CCF1B3A}" dt="2021-09-20T10:38:58.188" v="1062" actId="1032"/>
          <ac:spMkLst>
            <pc:docMk/>
            <pc:sldMk cId="2774177548" sldId="269"/>
            <ac:spMk id="3" creationId="{415EE736-8A5E-4556-80A9-DDB3099227A5}"/>
          </ac:spMkLst>
        </pc:spChg>
        <pc:spChg chg="add mod">
          <ac:chgData name="Zhezhu Wen" userId="3bac1273-81c8-41ff-8130-25dd73f54833" providerId="ADAL" clId="{B3262A1D-ECD9-44EB-B88C-157B3CCF1B3A}" dt="2021-09-20T10:47:43.132" v="1561" actId="14100"/>
          <ac:spMkLst>
            <pc:docMk/>
            <pc:sldMk cId="2774177548" sldId="269"/>
            <ac:spMk id="5" creationId="{C20D9772-D4F7-4BDF-AB23-05383801145D}"/>
          </ac:spMkLst>
        </pc:spChg>
        <pc:spChg chg="add mod">
          <ac:chgData name="Zhezhu Wen" userId="3bac1273-81c8-41ff-8130-25dd73f54833" providerId="ADAL" clId="{B3262A1D-ECD9-44EB-B88C-157B3CCF1B3A}" dt="2021-09-20T10:47:36.585" v="1559" actId="1076"/>
          <ac:spMkLst>
            <pc:docMk/>
            <pc:sldMk cId="2774177548" sldId="269"/>
            <ac:spMk id="6" creationId="{40ECF05D-9C41-450E-89CD-82747E447F68}"/>
          </ac:spMkLst>
        </pc:spChg>
        <pc:spChg chg="add mod">
          <ac:chgData name="Zhezhu Wen" userId="3bac1273-81c8-41ff-8130-25dd73f54833" providerId="ADAL" clId="{B3262A1D-ECD9-44EB-B88C-157B3CCF1B3A}" dt="2021-09-20T10:47:23.579" v="1558" actId="14100"/>
          <ac:spMkLst>
            <pc:docMk/>
            <pc:sldMk cId="2774177548" sldId="269"/>
            <ac:spMk id="7" creationId="{7E8C02B6-623C-4B56-A6A4-E0F9A2971405}"/>
          </ac:spMkLst>
        </pc:spChg>
        <pc:graphicFrameChg chg="add mod modGraphic">
          <ac:chgData name="Zhezhu Wen" userId="3bac1273-81c8-41ff-8130-25dd73f54833" providerId="ADAL" clId="{B3262A1D-ECD9-44EB-B88C-157B3CCF1B3A}" dt="2021-09-20T10:47:07.393" v="1555" actId="20577"/>
          <ac:graphicFrameMkLst>
            <pc:docMk/>
            <pc:sldMk cId="2774177548" sldId="269"/>
            <ac:graphicFrameMk id="4" creationId="{3E2BAAF3-5154-4647-A345-F66090A837E4}"/>
          </ac:graphicFrameMkLst>
        </pc:graphicFrameChg>
      </pc:sldChg>
      <pc:sldChg chg="del">
        <pc:chgData name="Zhezhu Wen" userId="3bac1273-81c8-41ff-8130-25dd73f54833" providerId="ADAL" clId="{B3262A1D-ECD9-44EB-B88C-157B3CCF1B3A}" dt="2021-09-19T03:31:52.695" v="40" actId="47"/>
        <pc:sldMkLst>
          <pc:docMk/>
          <pc:sldMk cId="3822618801" sldId="269"/>
        </pc:sldMkLst>
      </pc:sldChg>
      <pc:sldChg chg="del">
        <pc:chgData name="Zhezhu Wen" userId="3bac1273-81c8-41ff-8130-25dd73f54833" providerId="ADAL" clId="{B3262A1D-ECD9-44EB-B88C-157B3CCF1B3A}" dt="2021-09-19T03:31:52.695" v="40" actId="47"/>
        <pc:sldMkLst>
          <pc:docMk/>
          <pc:sldMk cId="2847411195" sldId="270"/>
        </pc:sldMkLst>
      </pc:sldChg>
      <pc:sldChg chg="addSp delSp modSp new mod">
        <pc:chgData name="Zhezhu Wen" userId="3bac1273-81c8-41ff-8130-25dd73f54833" providerId="ADAL" clId="{B3262A1D-ECD9-44EB-B88C-157B3CCF1B3A}" dt="2021-09-20T10:46:22.665" v="1511" actId="20577"/>
        <pc:sldMkLst>
          <pc:docMk/>
          <pc:sldMk cId="3534992524" sldId="270"/>
        </pc:sldMkLst>
        <pc:spChg chg="mod">
          <ac:chgData name="Zhezhu Wen" userId="3bac1273-81c8-41ff-8130-25dd73f54833" providerId="ADAL" clId="{B3262A1D-ECD9-44EB-B88C-157B3CCF1B3A}" dt="2021-09-20T10:46:22.665" v="1511" actId="20577"/>
          <ac:spMkLst>
            <pc:docMk/>
            <pc:sldMk cId="3534992524" sldId="270"/>
            <ac:spMk id="2" creationId="{9001EE6A-BF31-4CB8-935A-1F94DD0BB33C}"/>
          </ac:spMkLst>
        </pc:spChg>
        <pc:spChg chg="del">
          <ac:chgData name="Zhezhu Wen" userId="3bac1273-81c8-41ff-8130-25dd73f54833" providerId="ADAL" clId="{B3262A1D-ECD9-44EB-B88C-157B3CCF1B3A}" dt="2021-09-20T10:46:00.530" v="1481"/>
          <ac:spMkLst>
            <pc:docMk/>
            <pc:sldMk cId="3534992524" sldId="270"/>
            <ac:spMk id="3" creationId="{79A34A25-D1A2-48F5-95D1-23317E556FD4}"/>
          </ac:spMkLst>
        </pc:spChg>
        <pc:picChg chg="add mod">
          <ac:chgData name="Zhezhu Wen" userId="3bac1273-81c8-41ff-8130-25dd73f54833" providerId="ADAL" clId="{B3262A1D-ECD9-44EB-B88C-157B3CCF1B3A}" dt="2021-09-20T10:46:11.030" v="1484" actId="1076"/>
          <ac:picMkLst>
            <pc:docMk/>
            <pc:sldMk cId="3534992524" sldId="270"/>
            <ac:picMk id="4" creationId="{1C06D389-3E0F-4A32-853D-F89F41DCABCE}"/>
          </ac:picMkLst>
        </pc:picChg>
      </pc:sldChg>
      <pc:sldChg chg="modSp new mod">
        <pc:chgData name="Zhezhu Wen" userId="3bac1273-81c8-41ff-8130-25dd73f54833" providerId="ADAL" clId="{B3262A1D-ECD9-44EB-B88C-157B3CCF1B3A}" dt="2021-09-20T10:46:51.241" v="1537" actId="20577"/>
        <pc:sldMkLst>
          <pc:docMk/>
          <pc:sldMk cId="1105861837" sldId="271"/>
        </pc:sldMkLst>
        <pc:spChg chg="mod">
          <ac:chgData name="Zhezhu Wen" userId="3bac1273-81c8-41ff-8130-25dd73f54833" providerId="ADAL" clId="{B3262A1D-ECD9-44EB-B88C-157B3CCF1B3A}" dt="2021-09-20T10:46:35.581" v="1532" actId="20577"/>
          <ac:spMkLst>
            <pc:docMk/>
            <pc:sldMk cId="1105861837" sldId="271"/>
            <ac:spMk id="2" creationId="{99DF461B-274D-4404-B633-4E06606B68C9}"/>
          </ac:spMkLst>
        </pc:spChg>
        <pc:spChg chg="mod">
          <ac:chgData name="Zhezhu Wen" userId="3bac1273-81c8-41ff-8130-25dd73f54833" providerId="ADAL" clId="{B3262A1D-ECD9-44EB-B88C-157B3CCF1B3A}" dt="2021-09-20T10:46:51.241" v="1537" actId="20577"/>
          <ac:spMkLst>
            <pc:docMk/>
            <pc:sldMk cId="1105861837" sldId="271"/>
            <ac:spMk id="3" creationId="{C9A2F188-7862-4953-9604-E4D9729D9768}"/>
          </ac:spMkLst>
        </pc:spChg>
      </pc:sldChg>
      <pc:sldChg chg="del">
        <pc:chgData name="Zhezhu Wen" userId="3bac1273-81c8-41ff-8130-25dd73f54833" providerId="ADAL" clId="{B3262A1D-ECD9-44EB-B88C-157B3CCF1B3A}" dt="2021-09-19T03:31:52.695" v="40" actId="47"/>
        <pc:sldMkLst>
          <pc:docMk/>
          <pc:sldMk cId="1233593887" sldId="271"/>
        </pc:sldMkLst>
      </pc:sldChg>
      <pc:sldChg chg="del">
        <pc:chgData name="Zhezhu Wen" userId="3bac1273-81c8-41ff-8130-25dd73f54833" providerId="ADAL" clId="{B3262A1D-ECD9-44EB-B88C-157B3CCF1B3A}" dt="2021-09-19T03:31:52.695" v="40" actId="47"/>
        <pc:sldMkLst>
          <pc:docMk/>
          <pc:sldMk cId="677049215" sldId="272"/>
        </pc:sldMkLst>
      </pc:sldChg>
      <pc:sldChg chg="addSp delSp modSp new mod">
        <pc:chgData name="Zhezhu Wen" userId="3bac1273-81c8-41ff-8130-25dd73f54833" providerId="ADAL" clId="{B3262A1D-ECD9-44EB-B88C-157B3CCF1B3A}" dt="2021-09-20T10:51:52.191" v="1780" actId="1076"/>
        <pc:sldMkLst>
          <pc:docMk/>
          <pc:sldMk cId="3477791298" sldId="272"/>
        </pc:sldMkLst>
        <pc:spChg chg="mod">
          <ac:chgData name="Zhezhu Wen" userId="3bac1273-81c8-41ff-8130-25dd73f54833" providerId="ADAL" clId="{B3262A1D-ECD9-44EB-B88C-157B3CCF1B3A}" dt="2021-09-20T10:49:21.858" v="1598" actId="20577"/>
          <ac:spMkLst>
            <pc:docMk/>
            <pc:sldMk cId="3477791298" sldId="272"/>
            <ac:spMk id="2" creationId="{02E75A0E-2B8A-4C4E-948E-6E740F063482}"/>
          </ac:spMkLst>
        </pc:spChg>
        <pc:spChg chg="del">
          <ac:chgData name="Zhezhu Wen" userId="3bac1273-81c8-41ff-8130-25dd73f54833" providerId="ADAL" clId="{B3262A1D-ECD9-44EB-B88C-157B3CCF1B3A}" dt="2021-09-20T10:49:42.207" v="1599"/>
          <ac:spMkLst>
            <pc:docMk/>
            <pc:sldMk cId="3477791298" sldId="272"/>
            <ac:spMk id="3" creationId="{981FE339-9E98-4CDB-A935-AF53D59AEA30}"/>
          </ac:spMkLst>
        </pc:spChg>
        <pc:spChg chg="add mod">
          <ac:chgData name="Zhezhu Wen" userId="3bac1273-81c8-41ff-8130-25dd73f54833" providerId="ADAL" clId="{B3262A1D-ECD9-44EB-B88C-157B3CCF1B3A}" dt="2021-09-20T10:51:02.461" v="1695" actId="1076"/>
          <ac:spMkLst>
            <pc:docMk/>
            <pc:sldMk cId="3477791298" sldId="272"/>
            <ac:spMk id="6" creationId="{AD381EC7-C75F-41EA-99F9-86A93B4BA168}"/>
          </ac:spMkLst>
        </pc:spChg>
        <pc:spChg chg="add mod">
          <ac:chgData name="Zhezhu Wen" userId="3bac1273-81c8-41ff-8130-25dd73f54833" providerId="ADAL" clId="{B3262A1D-ECD9-44EB-B88C-157B3CCF1B3A}" dt="2021-09-20T10:51:50.388" v="1779" actId="1076"/>
          <ac:spMkLst>
            <pc:docMk/>
            <pc:sldMk cId="3477791298" sldId="272"/>
            <ac:spMk id="7" creationId="{2B892FA4-1C22-42D8-99E1-C4B00079489C}"/>
          </ac:spMkLst>
        </pc:spChg>
        <pc:picChg chg="add mod">
          <ac:chgData name="Zhezhu Wen" userId="3bac1273-81c8-41ff-8130-25dd73f54833" providerId="ADAL" clId="{B3262A1D-ECD9-44EB-B88C-157B3CCF1B3A}" dt="2021-09-20T10:51:52.191" v="1780" actId="1076"/>
          <ac:picMkLst>
            <pc:docMk/>
            <pc:sldMk cId="3477791298" sldId="272"/>
            <ac:picMk id="4" creationId="{BBBA73EE-3823-49D7-9CC2-915B79DF040F}"/>
          </ac:picMkLst>
        </pc:picChg>
      </pc:sldChg>
      <pc:sldChg chg="del">
        <pc:chgData name="Zhezhu Wen" userId="3bac1273-81c8-41ff-8130-25dd73f54833" providerId="ADAL" clId="{B3262A1D-ECD9-44EB-B88C-157B3CCF1B3A}" dt="2021-09-19T03:31:52.695" v="40" actId="47"/>
        <pc:sldMkLst>
          <pc:docMk/>
          <pc:sldMk cId="597360071" sldId="273"/>
        </pc:sldMkLst>
      </pc:sldChg>
      <pc:sldChg chg="addSp new mod">
        <pc:chgData name="Zhezhu Wen" userId="3bac1273-81c8-41ff-8130-25dd73f54833" providerId="ADAL" clId="{B3262A1D-ECD9-44EB-B88C-157B3CCF1B3A}" dt="2021-09-20T10:53:47.549" v="1782" actId="22"/>
        <pc:sldMkLst>
          <pc:docMk/>
          <pc:sldMk cId="1266329636" sldId="273"/>
        </pc:sldMkLst>
        <pc:picChg chg="add">
          <ac:chgData name="Zhezhu Wen" userId="3bac1273-81c8-41ff-8130-25dd73f54833" providerId="ADAL" clId="{B3262A1D-ECD9-44EB-B88C-157B3CCF1B3A}" dt="2021-09-20T10:53:47.549" v="1782" actId="22"/>
          <ac:picMkLst>
            <pc:docMk/>
            <pc:sldMk cId="1266329636" sldId="273"/>
            <ac:picMk id="5" creationId="{F99C44F0-C7FD-4A9A-AC9B-3F658B7398CD}"/>
          </ac:picMkLst>
        </pc:picChg>
      </pc:sldChg>
      <pc:sldChg chg="modSp new mod">
        <pc:chgData name="Zhezhu Wen" userId="3bac1273-81c8-41ff-8130-25dd73f54833" providerId="ADAL" clId="{B3262A1D-ECD9-44EB-B88C-157B3CCF1B3A}" dt="2021-09-20T10:54:41.659" v="1792"/>
        <pc:sldMkLst>
          <pc:docMk/>
          <pc:sldMk cId="2424216436" sldId="274"/>
        </pc:sldMkLst>
        <pc:spChg chg="mod">
          <ac:chgData name="Zhezhu Wen" userId="3bac1273-81c8-41ff-8130-25dd73f54833" providerId="ADAL" clId="{B3262A1D-ECD9-44EB-B88C-157B3CCF1B3A}" dt="2021-09-20T10:54:41.659" v="1792"/>
          <ac:spMkLst>
            <pc:docMk/>
            <pc:sldMk cId="2424216436" sldId="274"/>
            <ac:spMk id="2" creationId="{62998FD4-A3EB-49BA-894A-33662652C4E9}"/>
          </ac:spMkLst>
        </pc:spChg>
        <pc:spChg chg="mod">
          <ac:chgData name="Zhezhu Wen" userId="3bac1273-81c8-41ff-8130-25dd73f54833" providerId="ADAL" clId="{B3262A1D-ECD9-44EB-B88C-157B3CCF1B3A}" dt="2021-09-20T10:54:36.234" v="1791" actId="113"/>
          <ac:spMkLst>
            <pc:docMk/>
            <pc:sldMk cId="2424216436" sldId="274"/>
            <ac:spMk id="3" creationId="{A6DBD90E-5CC4-422E-B5B0-05F7D453BCA5}"/>
          </ac:spMkLst>
        </pc:spChg>
      </pc:sldChg>
      <pc:sldChg chg="del">
        <pc:chgData name="Zhezhu Wen" userId="3bac1273-81c8-41ff-8130-25dd73f54833" providerId="ADAL" clId="{B3262A1D-ECD9-44EB-B88C-157B3CCF1B3A}" dt="2021-09-19T03:31:52.695" v="40" actId="47"/>
        <pc:sldMkLst>
          <pc:docMk/>
          <pc:sldMk cId="3416775941" sldId="274"/>
        </pc:sldMkLst>
      </pc:sldChg>
      <pc:sldChg chg="addSp delSp modSp new mod">
        <pc:chgData name="Zhezhu Wen" userId="3bac1273-81c8-41ff-8130-25dd73f54833" providerId="ADAL" clId="{B3262A1D-ECD9-44EB-B88C-157B3CCF1B3A}" dt="2021-09-20T10:55:08.407" v="1801" actId="20577"/>
        <pc:sldMkLst>
          <pc:docMk/>
          <pc:sldMk cId="1069416368" sldId="275"/>
        </pc:sldMkLst>
        <pc:spChg chg="mod">
          <ac:chgData name="Zhezhu Wen" userId="3bac1273-81c8-41ff-8130-25dd73f54833" providerId="ADAL" clId="{B3262A1D-ECD9-44EB-B88C-157B3CCF1B3A}" dt="2021-09-20T10:55:08.407" v="1801" actId="20577"/>
          <ac:spMkLst>
            <pc:docMk/>
            <pc:sldMk cId="1069416368" sldId="275"/>
            <ac:spMk id="2" creationId="{F57787A0-83F9-470F-BB78-36CA4CC6BC09}"/>
          </ac:spMkLst>
        </pc:spChg>
        <pc:spChg chg="del">
          <ac:chgData name="Zhezhu Wen" userId="3bac1273-81c8-41ff-8130-25dd73f54833" providerId="ADAL" clId="{B3262A1D-ECD9-44EB-B88C-157B3CCF1B3A}" dt="2021-09-20T10:54:52.010" v="1794"/>
          <ac:spMkLst>
            <pc:docMk/>
            <pc:sldMk cId="1069416368" sldId="275"/>
            <ac:spMk id="3" creationId="{1209C4E3-0FF7-47D2-83DE-B55F53544112}"/>
          </ac:spMkLst>
        </pc:spChg>
        <pc:picChg chg="add mod">
          <ac:chgData name="Zhezhu Wen" userId="3bac1273-81c8-41ff-8130-25dd73f54833" providerId="ADAL" clId="{B3262A1D-ECD9-44EB-B88C-157B3CCF1B3A}" dt="2021-09-20T10:55:00.976" v="1797" actId="1076"/>
          <ac:picMkLst>
            <pc:docMk/>
            <pc:sldMk cId="1069416368" sldId="275"/>
            <ac:picMk id="4" creationId="{801908B6-4001-4846-845C-092209F60666}"/>
          </ac:picMkLst>
        </pc:picChg>
      </pc:sldChg>
      <pc:sldChg chg="del">
        <pc:chgData name="Zhezhu Wen" userId="3bac1273-81c8-41ff-8130-25dd73f54833" providerId="ADAL" clId="{B3262A1D-ECD9-44EB-B88C-157B3CCF1B3A}" dt="2021-09-19T03:31:52.695" v="40" actId="47"/>
        <pc:sldMkLst>
          <pc:docMk/>
          <pc:sldMk cId="2915766409" sldId="275"/>
        </pc:sldMkLst>
      </pc:sldChg>
      <pc:sldChg chg="modSp new mod">
        <pc:chgData name="Zhezhu Wen" userId="3bac1273-81c8-41ff-8130-25dd73f54833" providerId="ADAL" clId="{B3262A1D-ECD9-44EB-B88C-157B3CCF1B3A}" dt="2021-09-20T10:55:52.508" v="1828" actId="15"/>
        <pc:sldMkLst>
          <pc:docMk/>
          <pc:sldMk cId="637733081" sldId="276"/>
        </pc:sldMkLst>
        <pc:spChg chg="mod">
          <ac:chgData name="Zhezhu Wen" userId="3bac1273-81c8-41ff-8130-25dd73f54833" providerId="ADAL" clId="{B3262A1D-ECD9-44EB-B88C-157B3CCF1B3A}" dt="2021-09-20T10:55:27.442" v="1825" actId="20577"/>
          <ac:spMkLst>
            <pc:docMk/>
            <pc:sldMk cId="637733081" sldId="276"/>
            <ac:spMk id="2" creationId="{F58DD2EE-30CE-4C2C-BD71-C1D2607389E1}"/>
          </ac:spMkLst>
        </pc:spChg>
        <pc:spChg chg="mod">
          <ac:chgData name="Zhezhu Wen" userId="3bac1273-81c8-41ff-8130-25dd73f54833" providerId="ADAL" clId="{B3262A1D-ECD9-44EB-B88C-157B3CCF1B3A}" dt="2021-09-20T10:55:52.508" v="1828" actId="15"/>
          <ac:spMkLst>
            <pc:docMk/>
            <pc:sldMk cId="637733081" sldId="276"/>
            <ac:spMk id="3" creationId="{F270D098-AA1A-498E-B011-E4C3E4FF8115}"/>
          </ac:spMkLst>
        </pc:spChg>
      </pc:sldChg>
      <pc:sldChg chg="del">
        <pc:chgData name="Zhezhu Wen" userId="3bac1273-81c8-41ff-8130-25dd73f54833" providerId="ADAL" clId="{B3262A1D-ECD9-44EB-B88C-157B3CCF1B3A}" dt="2021-09-19T03:31:52.695" v="40" actId="47"/>
        <pc:sldMkLst>
          <pc:docMk/>
          <pc:sldMk cId="743518719" sldId="276"/>
        </pc:sldMkLst>
      </pc:sldChg>
      <pc:sldChg chg="addSp delSp modSp new mod">
        <pc:chgData name="Zhezhu Wen" userId="3bac1273-81c8-41ff-8130-25dd73f54833" providerId="ADAL" clId="{B3262A1D-ECD9-44EB-B88C-157B3CCF1B3A}" dt="2021-09-20T10:56:24.210" v="1844" actId="20577"/>
        <pc:sldMkLst>
          <pc:docMk/>
          <pc:sldMk cId="754255651" sldId="277"/>
        </pc:sldMkLst>
        <pc:spChg chg="mod">
          <ac:chgData name="Zhezhu Wen" userId="3bac1273-81c8-41ff-8130-25dd73f54833" providerId="ADAL" clId="{B3262A1D-ECD9-44EB-B88C-157B3CCF1B3A}" dt="2021-09-20T10:56:24.210" v="1844" actId="20577"/>
          <ac:spMkLst>
            <pc:docMk/>
            <pc:sldMk cId="754255651" sldId="277"/>
            <ac:spMk id="2" creationId="{48050B51-43E7-42B4-A3E5-E61DD0325CCE}"/>
          </ac:spMkLst>
        </pc:spChg>
        <pc:spChg chg="del">
          <ac:chgData name="Zhezhu Wen" userId="3bac1273-81c8-41ff-8130-25dd73f54833" providerId="ADAL" clId="{B3262A1D-ECD9-44EB-B88C-157B3CCF1B3A}" dt="2021-09-20T10:56:00.681" v="1830"/>
          <ac:spMkLst>
            <pc:docMk/>
            <pc:sldMk cId="754255651" sldId="277"/>
            <ac:spMk id="3" creationId="{A4EE3FC8-6131-4A3F-8F7D-E0140CB77142}"/>
          </ac:spMkLst>
        </pc:spChg>
        <pc:picChg chg="add mod">
          <ac:chgData name="Zhezhu Wen" userId="3bac1273-81c8-41ff-8130-25dd73f54833" providerId="ADAL" clId="{B3262A1D-ECD9-44EB-B88C-157B3CCF1B3A}" dt="2021-09-20T10:56:10.713" v="1835" actId="14100"/>
          <ac:picMkLst>
            <pc:docMk/>
            <pc:sldMk cId="754255651" sldId="277"/>
            <ac:picMk id="4" creationId="{552BE951-D52C-4159-A680-9B6D0072469A}"/>
          </ac:picMkLst>
        </pc:picChg>
      </pc:sldChg>
      <pc:sldChg chg="del">
        <pc:chgData name="Zhezhu Wen" userId="3bac1273-81c8-41ff-8130-25dd73f54833" providerId="ADAL" clId="{B3262A1D-ECD9-44EB-B88C-157B3CCF1B3A}" dt="2021-09-19T03:31:52.695" v="40" actId="47"/>
        <pc:sldMkLst>
          <pc:docMk/>
          <pc:sldMk cId="3409916832" sldId="277"/>
        </pc:sldMkLst>
      </pc:sldChg>
      <pc:sldChg chg="del">
        <pc:chgData name="Zhezhu Wen" userId="3bac1273-81c8-41ff-8130-25dd73f54833" providerId="ADAL" clId="{B3262A1D-ECD9-44EB-B88C-157B3CCF1B3A}" dt="2021-09-19T03:31:52.695" v="40" actId="47"/>
        <pc:sldMkLst>
          <pc:docMk/>
          <pc:sldMk cId="1475369904" sldId="278"/>
        </pc:sldMkLst>
      </pc:sldChg>
      <pc:sldChg chg="addSp delSp modSp new mod">
        <pc:chgData name="Zhezhu Wen" userId="3bac1273-81c8-41ff-8130-25dd73f54833" providerId="ADAL" clId="{B3262A1D-ECD9-44EB-B88C-157B3CCF1B3A}" dt="2021-09-20T11:01:30.302" v="1863" actId="1076"/>
        <pc:sldMkLst>
          <pc:docMk/>
          <pc:sldMk cId="3579578607" sldId="278"/>
        </pc:sldMkLst>
        <pc:spChg chg="mod">
          <ac:chgData name="Zhezhu Wen" userId="3bac1273-81c8-41ff-8130-25dd73f54833" providerId="ADAL" clId="{B3262A1D-ECD9-44EB-B88C-157B3CCF1B3A}" dt="2021-09-20T10:57:00.954" v="1851" actId="20577"/>
          <ac:spMkLst>
            <pc:docMk/>
            <pc:sldMk cId="3579578607" sldId="278"/>
            <ac:spMk id="2" creationId="{A4DB31C6-9AAC-4B34-B643-CCBF97CB3CE6}"/>
          </ac:spMkLst>
        </pc:spChg>
        <pc:spChg chg="del">
          <ac:chgData name="Zhezhu Wen" userId="3bac1273-81c8-41ff-8130-25dd73f54833" providerId="ADAL" clId="{B3262A1D-ECD9-44EB-B88C-157B3CCF1B3A}" dt="2021-09-20T11:00:29.662" v="1852" actId="22"/>
          <ac:spMkLst>
            <pc:docMk/>
            <pc:sldMk cId="3579578607" sldId="278"/>
            <ac:spMk id="3" creationId="{9D3FDA92-3C49-4473-89A7-55E6B24D674D}"/>
          </ac:spMkLst>
        </pc:spChg>
        <pc:spChg chg="add mod">
          <ac:chgData name="Zhezhu Wen" userId="3bac1273-81c8-41ff-8130-25dd73f54833" providerId="ADAL" clId="{B3262A1D-ECD9-44EB-B88C-157B3CCF1B3A}" dt="2021-09-20T11:01:30.302" v="1863" actId="1076"/>
          <ac:spMkLst>
            <pc:docMk/>
            <pc:sldMk cId="3579578607" sldId="278"/>
            <ac:spMk id="7" creationId="{9FF955D4-2663-4F01-AD70-BA0956C13362}"/>
          </ac:spMkLst>
        </pc:spChg>
        <pc:picChg chg="add mod ord">
          <ac:chgData name="Zhezhu Wen" userId="3bac1273-81c8-41ff-8130-25dd73f54833" providerId="ADAL" clId="{B3262A1D-ECD9-44EB-B88C-157B3CCF1B3A}" dt="2021-09-20T11:00:36.981" v="1855" actId="1076"/>
          <ac:picMkLst>
            <pc:docMk/>
            <pc:sldMk cId="3579578607" sldId="278"/>
            <ac:picMk id="5" creationId="{DB2558C7-0A48-4635-B074-371B7ECFFF3F}"/>
          </ac:picMkLst>
        </pc:picChg>
      </pc:sldChg>
      <pc:sldChg chg="del">
        <pc:chgData name="Zhezhu Wen" userId="3bac1273-81c8-41ff-8130-25dd73f54833" providerId="ADAL" clId="{B3262A1D-ECD9-44EB-B88C-157B3CCF1B3A}" dt="2021-09-19T03:31:52.695" v="40" actId="47"/>
        <pc:sldMkLst>
          <pc:docMk/>
          <pc:sldMk cId="1069311739" sldId="279"/>
        </pc:sldMkLst>
      </pc:sldChg>
      <pc:sldChg chg="del">
        <pc:chgData name="Zhezhu Wen" userId="3bac1273-81c8-41ff-8130-25dd73f54833" providerId="ADAL" clId="{B3262A1D-ECD9-44EB-B88C-157B3CCF1B3A}" dt="2021-09-19T03:31:52.695" v="40" actId="47"/>
        <pc:sldMkLst>
          <pc:docMk/>
          <pc:sldMk cId="3881256495" sldId="280"/>
        </pc:sldMkLst>
      </pc:sldChg>
      <pc:sldChg chg="del">
        <pc:chgData name="Zhezhu Wen" userId="3bac1273-81c8-41ff-8130-25dd73f54833" providerId="ADAL" clId="{B3262A1D-ECD9-44EB-B88C-157B3CCF1B3A}" dt="2021-09-19T03:31:52.695" v="40" actId="47"/>
        <pc:sldMkLst>
          <pc:docMk/>
          <pc:sldMk cId="4249639297" sldId="281"/>
        </pc:sldMkLst>
      </pc:sldChg>
      <pc:sldChg chg="del">
        <pc:chgData name="Zhezhu Wen" userId="3bac1273-81c8-41ff-8130-25dd73f54833" providerId="ADAL" clId="{B3262A1D-ECD9-44EB-B88C-157B3CCF1B3A}" dt="2021-09-19T03:31:52.695" v="40" actId="47"/>
        <pc:sldMkLst>
          <pc:docMk/>
          <pc:sldMk cId="3051754447" sldId="282"/>
        </pc:sldMkLst>
      </pc:sldChg>
      <pc:sldChg chg="del">
        <pc:chgData name="Zhezhu Wen" userId="3bac1273-81c8-41ff-8130-25dd73f54833" providerId="ADAL" clId="{B3262A1D-ECD9-44EB-B88C-157B3CCF1B3A}" dt="2021-09-19T03:31:52.695" v="40" actId="47"/>
        <pc:sldMkLst>
          <pc:docMk/>
          <pc:sldMk cId="1999501612" sldId="283"/>
        </pc:sldMkLst>
      </pc:sldChg>
      <pc:sldChg chg="del">
        <pc:chgData name="Zhezhu Wen" userId="3bac1273-81c8-41ff-8130-25dd73f54833" providerId="ADAL" clId="{B3262A1D-ECD9-44EB-B88C-157B3CCF1B3A}" dt="2021-09-19T03:31:52.695" v="40" actId="47"/>
        <pc:sldMkLst>
          <pc:docMk/>
          <pc:sldMk cId="3322652762" sldId="284"/>
        </pc:sldMkLst>
      </pc:sldChg>
      <pc:sldChg chg="del">
        <pc:chgData name="Zhezhu Wen" userId="3bac1273-81c8-41ff-8130-25dd73f54833" providerId="ADAL" clId="{B3262A1D-ECD9-44EB-B88C-157B3CCF1B3A}" dt="2021-09-19T03:31:52.695" v="40" actId="47"/>
        <pc:sldMkLst>
          <pc:docMk/>
          <pc:sldMk cId="1606484586" sldId="285"/>
        </pc:sldMkLst>
      </pc:sldChg>
      <pc:sldChg chg="del">
        <pc:chgData name="Zhezhu Wen" userId="3bac1273-81c8-41ff-8130-25dd73f54833" providerId="ADAL" clId="{B3262A1D-ECD9-44EB-B88C-157B3CCF1B3A}" dt="2021-09-19T03:31:52.695" v="40" actId="47"/>
        <pc:sldMkLst>
          <pc:docMk/>
          <pc:sldMk cId="3396345424" sldId="286"/>
        </pc:sldMkLst>
      </pc:sldChg>
      <pc:sldChg chg="del">
        <pc:chgData name="Zhezhu Wen" userId="3bac1273-81c8-41ff-8130-25dd73f54833" providerId="ADAL" clId="{B3262A1D-ECD9-44EB-B88C-157B3CCF1B3A}" dt="2021-09-19T03:31:52.695" v="40" actId="47"/>
        <pc:sldMkLst>
          <pc:docMk/>
          <pc:sldMk cId="3533126698" sldId="287"/>
        </pc:sldMkLst>
      </pc:sldChg>
      <pc:sldChg chg="del">
        <pc:chgData name="Zhezhu Wen" userId="3bac1273-81c8-41ff-8130-25dd73f54833" providerId="ADAL" clId="{B3262A1D-ECD9-44EB-B88C-157B3CCF1B3A}" dt="2021-09-19T03:31:52.695" v="40" actId="47"/>
        <pc:sldMkLst>
          <pc:docMk/>
          <pc:sldMk cId="4076700676" sldId="288"/>
        </pc:sldMkLst>
      </pc:sldChg>
      <pc:sldChg chg="del">
        <pc:chgData name="Zhezhu Wen" userId="3bac1273-81c8-41ff-8130-25dd73f54833" providerId="ADAL" clId="{B3262A1D-ECD9-44EB-B88C-157B3CCF1B3A}" dt="2021-09-19T03:31:52.695" v="40" actId="47"/>
        <pc:sldMkLst>
          <pc:docMk/>
          <pc:sldMk cId="20804773" sldId="537"/>
        </pc:sldMkLst>
      </pc:sldChg>
      <pc:sldChg chg="del">
        <pc:chgData name="Zhezhu Wen" userId="3bac1273-81c8-41ff-8130-25dd73f54833" providerId="ADAL" clId="{B3262A1D-ECD9-44EB-B88C-157B3CCF1B3A}" dt="2021-09-19T03:31:52.695" v="40" actId="47"/>
        <pc:sldMkLst>
          <pc:docMk/>
          <pc:sldMk cId="1296503246" sldId="538"/>
        </pc:sldMkLst>
      </pc:sldChg>
      <pc:sldChg chg="del">
        <pc:chgData name="Zhezhu Wen" userId="3bac1273-81c8-41ff-8130-25dd73f54833" providerId="ADAL" clId="{B3262A1D-ECD9-44EB-B88C-157B3CCF1B3A}" dt="2021-09-19T03:31:52.695" v="40" actId="47"/>
        <pc:sldMkLst>
          <pc:docMk/>
          <pc:sldMk cId="3188050785" sldId="539"/>
        </pc:sldMkLst>
      </pc:sldChg>
      <pc:sldChg chg="del">
        <pc:chgData name="Zhezhu Wen" userId="3bac1273-81c8-41ff-8130-25dd73f54833" providerId="ADAL" clId="{B3262A1D-ECD9-44EB-B88C-157B3CCF1B3A}" dt="2021-09-19T03:31:52.695" v="40" actId="47"/>
        <pc:sldMkLst>
          <pc:docMk/>
          <pc:sldMk cId="83713264" sldId="540"/>
        </pc:sldMkLst>
      </pc:sldChg>
      <pc:sldChg chg="del">
        <pc:chgData name="Zhezhu Wen" userId="3bac1273-81c8-41ff-8130-25dd73f54833" providerId="ADAL" clId="{B3262A1D-ECD9-44EB-B88C-157B3CCF1B3A}" dt="2021-09-19T03:31:52.695" v="40" actId="47"/>
        <pc:sldMkLst>
          <pc:docMk/>
          <pc:sldMk cId="1152601639" sldId="541"/>
        </pc:sldMkLst>
      </pc:sldChg>
      <pc:sldChg chg="del">
        <pc:chgData name="Zhezhu Wen" userId="3bac1273-81c8-41ff-8130-25dd73f54833" providerId="ADAL" clId="{B3262A1D-ECD9-44EB-B88C-157B3CCF1B3A}" dt="2021-09-19T03:31:52.695" v="40" actId="47"/>
        <pc:sldMkLst>
          <pc:docMk/>
          <pc:sldMk cId="1962217158" sldId="542"/>
        </pc:sldMkLst>
      </pc:sldChg>
      <pc:sldChg chg="del">
        <pc:chgData name="Zhezhu Wen" userId="3bac1273-81c8-41ff-8130-25dd73f54833" providerId="ADAL" clId="{B3262A1D-ECD9-44EB-B88C-157B3CCF1B3A}" dt="2021-09-19T03:31:52.695" v="40" actId="47"/>
        <pc:sldMkLst>
          <pc:docMk/>
          <pc:sldMk cId="57685097" sldId="543"/>
        </pc:sldMkLst>
      </pc:sldChg>
      <pc:sldChg chg="del">
        <pc:chgData name="Zhezhu Wen" userId="3bac1273-81c8-41ff-8130-25dd73f54833" providerId="ADAL" clId="{B3262A1D-ECD9-44EB-B88C-157B3CCF1B3A}" dt="2021-09-19T03:31:52.695" v="40" actId="47"/>
        <pc:sldMkLst>
          <pc:docMk/>
          <pc:sldMk cId="3355803725" sldId="544"/>
        </pc:sldMkLst>
      </pc:sldChg>
      <pc:sldChg chg="del">
        <pc:chgData name="Zhezhu Wen" userId="3bac1273-81c8-41ff-8130-25dd73f54833" providerId="ADAL" clId="{B3262A1D-ECD9-44EB-B88C-157B3CCF1B3A}" dt="2021-09-19T03:31:52.695" v="40" actId="47"/>
        <pc:sldMkLst>
          <pc:docMk/>
          <pc:sldMk cId="504639535" sldId="545"/>
        </pc:sldMkLst>
      </pc:sldChg>
      <pc:sldChg chg="del">
        <pc:chgData name="Zhezhu Wen" userId="3bac1273-81c8-41ff-8130-25dd73f54833" providerId="ADAL" clId="{B3262A1D-ECD9-44EB-B88C-157B3CCF1B3A}" dt="2021-09-19T03:31:52.695" v="40" actId="47"/>
        <pc:sldMkLst>
          <pc:docMk/>
          <pc:sldMk cId="1891009509" sldId="546"/>
        </pc:sldMkLst>
      </pc:sldChg>
      <pc:sldChg chg="del">
        <pc:chgData name="Zhezhu Wen" userId="3bac1273-81c8-41ff-8130-25dd73f54833" providerId="ADAL" clId="{B3262A1D-ECD9-44EB-B88C-157B3CCF1B3A}" dt="2021-09-19T03:31:52.695" v="40" actId="47"/>
        <pc:sldMkLst>
          <pc:docMk/>
          <pc:sldMk cId="2973873508" sldId="547"/>
        </pc:sldMkLst>
      </pc:sldChg>
      <pc:sldChg chg="del">
        <pc:chgData name="Zhezhu Wen" userId="3bac1273-81c8-41ff-8130-25dd73f54833" providerId="ADAL" clId="{B3262A1D-ECD9-44EB-B88C-157B3CCF1B3A}" dt="2021-09-19T03:31:52.695" v="40" actId="47"/>
        <pc:sldMkLst>
          <pc:docMk/>
          <pc:sldMk cId="3943604829" sldId="548"/>
        </pc:sldMkLst>
      </pc:sldChg>
      <pc:sldChg chg="del">
        <pc:chgData name="Zhezhu Wen" userId="3bac1273-81c8-41ff-8130-25dd73f54833" providerId="ADAL" clId="{B3262A1D-ECD9-44EB-B88C-157B3CCF1B3A}" dt="2021-09-19T03:31:52.695" v="40" actId="47"/>
        <pc:sldMkLst>
          <pc:docMk/>
          <pc:sldMk cId="1547808558" sldId="549"/>
        </pc:sldMkLst>
      </pc:sldChg>
      <pc:sldChg chg="del">
        <pc:chgData name="Zhezhu Wen" userId="3bac1273-81c8-41ff-8130-25dd73f54833" providerId="ADAL" clId="{B3262A1D-ECD9-44EB-B88C-157B3CCF1B3A}" dt="2021-09-19T03:31:52.695" v="40" actId="47"/>
        <pc:sldMkLst>
          <pc:docMk/>
          <pc:sldMk cId="2748505689" sldId="550"/>
        </pc:sldMkLst>
      </pc:sldChg>
      <pc:sldChg chg="del">
        <pc:chgData name="Zhezhu Wen" userId="3bac1273-81c8-41ff-8130-25dd73f54833" providerId="ADAL" clId="{B3262A1D-ECD9-44EB-B88C-157B3CCF1B3A}" dt="2021-09-19T03:31:52.695" v="40" actId="47"/>
        <pc:sldMkLst>
          <pc:docMk/>
          <pc:sldMk cId="415708744" sldId="551"/>
        </pc:sldMkLst>
      </pc:sldChg>
      <pc:sldChg chg="del">
        <pc:chgData name="Zhezhu Wen" userId="3bac1273-81c8-41ff-8130-25dd73f54833" providerId="ADAL" clId="{B3262A1D-ECD9-44EB-B88C-157B3CCF1B3A}" dt="2021-09-19T03:31:52.695" v="40" actId="47"/>
        <pc:sldMkLst>
          <pc:docMk/>
          <pc:sldMk cId="669953099" sldId="552"/>
        </pc:sldMkLst>
      </pc:sldChg>
      <pc:sldChg chg="del">
        <pc:chgData name="Zhezhu Wen" userId="3bac1273-81c8-41ff-8130-25dd73f54833" providerId="ADAL" clId="{B3262A1D-ECD9-44EB-B88C-157B3CCF1B3A}" dt="2021-09-19T03:31:52.695" v="40" actId="47"/>
        <pc:sldMkLst>
          <pc:docMk/>
          <pc:sldMk cId="3496138652" sldId="553"/>
        </pc:sldMkLst>
      </pc:sldChg>
      <pc:sldChg chg="del">
        <pc:chgData name="Zhezhu Wen" userId="3bac1273-81c8-41ff-8130-25dd73f54833" providerId="ADAL" clId="{B3262A1D-ECD9-44EB-B88C-157B3CCF1B3A}" dt="2021-09-19T03:31:52.695" v="40" actId="47"/>
        <pc:sldMkLst>
          <pc:docMk/>
          <pc:sldMk cId="390360670" sldId="554"/>
        </pc:sldMkLst>
      </pc:sldChg>
      <pc:sldChg chg="del">
        <pc:chgData name="Zhezhu Wen" userId="3bac1273-81c8-41ff-8130-25dd73f54833" providerId="ADAL" clId="{B3262A1D-ECD9-44EB-B88C-157B3CCF1B3A}" dt="2021-09-19T03:31:52.695" v="40" actId="47"/>
        <pc:sldMkLst>
          <pc:docMk/>
          <pc:sldMk cId="4163020457" sldId="555"/>
        </pc:sldMkLst>
      </pc:sldChg>
      <pc:sldChg chg="del">
        <pc:chgData name="Zhezhu Wen" userId="3bac1273-81c8-41ff-8130-25dd73f54833" providerId="ADAL" clId="{B3262A1D-ECD9-44EB-B88C-157B3CCF1B3A}" dt="2021-09-19T03:31:52.695" v="40" actId="47"/>
        <pc:sldMkLst>
          <pc:docMk/>
          <pc:sldMk cId="1275191611" sldId="556"/>
        </pc:sldMkLst>
      </pc:sldChg>
      <pc:sldChg chg="del">
        <pc:chgData name="Zhezhu Wen" userId="3bac1273-81c8-41ff-8130-25dd73f54833" providerId="ADAL" clId="{B3262A1D-ECD9-44EB-B88C-157B3CCF1B3A}" dt="2021-09-19T03:31:52.695" v="40" actId="47"/>
        <pc:sldMkLst>
          <pc:docMk/>
          <pc:sldMk cId="4224325047" sldId="557"/>
        </pc:sldMkLst>
      </pc:sldChg>
      <pc:sldMasterChg chg="delSldLayout">
        <pc:chgData name="Zhezhu Wen" userId="3bac1273-81c8-41ff-8130-25dd73f54833" providerId="ADAL" clId="{B3262A1D-ECD9-44EB-B88C-157B3CCF1B3A}" dt="2021-09-19T03:31:52.695" v="40" actId="47"/>
        <pc:sldMasterMkLst>
          <pc:docMk/>
          <pc:sldMasterMk cId="3665276831" sldId="2147483660"/>
        </pc:sldMasterMkLst>
        <pc:sldLayoutChg chg="del">
          <pc:chgData name="Zhezhu Wen" userId="3bac1273-81c8-41ff-8130-25dd73f54833" providerId="ADAL" clId="{B3262A1D-ECD9-44EB-B88C-157B3CCF1B3A}" dt="2021-09-19T03:31:52.695" v="40" actId="47"/>
          <pc:sldLayoutMkLst>
            <pc:docMk/>
            <pc:sldMasterMk cId="3665276831" sldId="2147483660"/>
            <pc:sldLayoutMk cId="4027267107" sldId="2147483672"/>
          </pc:sldLayoutMkLst>
        </pc:sldLayoutChg>
      </pc:sldMasterChg>
    </pc:docChg>
  </pc:docChgLst>
  <pc:docChgLst>
    <pc:chgData name="Wen, Zhezhu" userId="3bac1273-81c8-41ff-8130-25dd73f54833" providerId="ADAL" clId="{6C2A7970-7DE4-47D4-989F-EF0E46A7D784}"/>
    <pc:docChg chg="undo redo custSel addSld delSld modSld sldOrd">
      <pc:chgData name="Wen, Zhezhu" userId="3bac1273-81c8-41ff-8130-25dd73f54833" providerId="ADAL" clId="{6C2A7970-7DE4-47D4-989F-EF0E46A7D784}" dt="2022-01-12T17:44:42.271" v="4198" actId="1076"/>
      <pc:docMkLst>
        <pc:docMk/>
      </pc:docMkLst>
      <pc:sldChg chg="modSp mod">
        <pc:chgData name="Wen, Zhezhu" userId="3bac1273-81c8-41ff-8130-25dd73f54833" providerId="ADAL" clId="{6C2A7970-7DE4-47D4-989F-EF0E46A7D784}" dt="2022-01-12T05:41:45.526" v="61" actId="20577"/>
        <pc:sldMkLst>
          <pc:docMk/>
          <pc:sldMk cId="1659997056" sldId="256"/>
        </pc:sldMkLst>
        <pc:spChg chg="mod">
          <ac:chgData name="Wen, Zhezhu" userId="3bac1273-81c8-41ff-8130-25dd73f54833" providerId="ADAL" clId="{6C2A7970-7DE4-47D4-989F-EF0E46A7D784}" dt="2022-01-12T05:41:45.526" v="61" actId="20577"/>
          <ac:spMkLst>
            <pc:docMk/>
            <pc:sldMk cId="1659997056" sldId="256"/>
            <ac:spMk id="2" creationId="{37A4A755-248E-4788-9963-D35AD0ED5BEE}"/>
          </ac:spMkLst>
        </pc:spChg>
      </pc:sldChg>
      <pc:sldChg chg="modSp mod">
        <pc:chgData name="Wen, Zhezhu" userId="3bac1273-81c8-41ff-8130-25dd73f54833" providerId="ADAL" clId="{6C2A7970-7DE4-47D4-989F-EF0E46A7D784}" dt="2022-01-12T17:40:04.616" v="4135" actId="20577"/>
        <pc:sldMkLst>
          <pc:docMk/>
          <pc:sldMk cId="684450685" sldId="257"/>
        </pc:sldMkLst>
        <pc:spChg chg="mod">
          <ac:chgData name="Wen, Zhezhu" userId="3bac1273-81c8-41ff-8130-25dd73f54833" providerId="ADAL" clId="{6C2A7970-7DE4-47D4-989F-EF0E46A7D784}" dt="2022-01-12T17:40:04.616" v="4135" actId="20577"/>
          <ac:spMkLst>
            <pc:docMk/>
            <pc:sldMk cId="684450685" sldId="257"/>
            <ac:spMk id="3" creationId="{A1ABE4FA-975F-4FFD-A793-85FC5D4F1EB1}"/>
          </ac:spMkLst>
        </pc:spChg>
      </pc:sldChg>
      <pc:sldChg chg="addSp delSp modSp new mod modAnim">
        <pc:chgData name="Wen, Zhezhu" userId="3bac1273-81c8-41ff-8130-25dd73f54833" providerId="ADAL" clId="{6C2A7970-7DE4-47D4-989F-EF0E46A7D784}" dt="2022-01-12T17:44:42.271" v="4198" actId="1076"/>
        <pc:sldMkLst>
          <pc:docMk/>
          <pc:sldMk cId="3661689129" sldId="258"/>
        </pc:sldMkLst>
        <pc:spChg chg="mod">
          <ac:chgData name="Wen, Zhezhu" userId="3bac1273-81c8-41ff-8130-25dd73f54833" providerId="ADAL" clId="{6C2A7970-7DE4-47D4-989F-EF0E46A7D784}" dt="2022-01-12T17:39:59.609" v="4130" actId="20577"/>
          <ac:spMkLst>
            <pc:docMk/>
            <pc:sldMk cId="3661689129" sldId="258"/>
            <ac:spMk id="2" creationId="{7A18FD81-D362-4704-8291-91CB6A90B293}"/>
          </ac:spMkLst>
        </pc:spChg>
        <pc:spChg chg="del">
          <ac:chgData name="Wen, Zhezhu" userId="3bac1273-81c8-41ff-8130-25dd73f54833" providerId="ADAL" clId="{6C2A7970-7DE4-47D4-989F-EF0E46A7D784}" dt="2022-01-12T06:15:37.713" v="101" actId="22"/>
          <ac:spMkLst>
            <pc:docMk/>
            <pc:sldMk cId="3661689129" sldId="258"/>
            <ac:spMk id="3" creationId="{79B6598D-70A7-4AF3-A4B8-62C6DB99329A}"/>
          </ac:spMkLst>
        </pc:spChg>
        <pc:spChg chg="add del mod">
          <ac:chgData name="Wen, Zhezhu" userId="3bac1273-81c8-41ff-8130-25dd73f54833" providerId="ADAL" clId="{6C2A7970-7DE4-47D4-989F-EF0E46A7D784}" dt="2022-01-12T17:41:36.815" v="4147" actId="478"/>
          <ac:spMkLst>
            <pc:docMk/>
            <pc:sldMk cId="3661689129" sldId="258"/>
            <ac:spMk id="4" creationId="{7C82C547-9D27-4DB1-96CA-151C4573F784}"/>
          </ac:spMkLst>
        </pc:spChg>
        <pc:spChg chg="add mod ord">
          <ac:chgData name="Wen, Zhezhu" userId="3bac1273-81c8-41ff-8130-25dd73f54833" providerId="ADAL" clId="{6C2A7970-7DE4-47D4-989F-EF0E46A7D784}" dt="2022-01-12T17:43:33.032" v="4188" actId="1076"/>
          <ac:spMkLst>
            <pc:docMk/>
            <pc:sldMk cId="3661689129" sldId="258"/>
            <ac:spMk id="6" creationId="{C36E4D00-0BC8-4E48-82FD-8C0ED45BCAFB}"/>
          </ac:spMkLst>
        </pc:spChg>
        <pc:spChg chg="add mod">
          <ac:chgData name="Wen, Zhezhu" userId="3bac1273-81c8-41ff-8130-25dd73f54833" providerId="ADAL" clId="{6C2A7970-7DE4-47D4-989F-EF0E46A7D784}" dt="2022-01-12T17:43:31.186" v="4187" actId="1076"/>
          <ac:spMkLst>
            <pc:docMk/>
            <pc:sldMk cId="3661689129" sldId="258"/>
            <ac:spMk id="7" creationId="{3EA08022-8825-4258-B52C-3CFCE7A048DF}"/>
          </ac:spMkLst>
        </pc:spChg>
        <pc:spChg chg="add del mod">
          <ac:chgData name="Wen, Zhezhu" userId="3bac1273-81c8-41ff-8130-25dd73f54833" providerId="ADAL" clId="{6C2A7970-7DE4-47D4-989F-EF0E46A7D784}" dt="2022-01-12T12:36:46.096" v="3572" actId="478"/>
          <ac:spMkLst>
            <pc:docMk/>
            <pc:sldMk cId="3661689129" sldId="258"/>
            <ac:spMk id="9" creationId="{F7DEFCAD-2C43-4617-A60C-48459BC292B0}"/>
          </ac:spMkLst>
        </pc:spChg>
        <pc:picChg chg="add del mod ord">
          <ac:chgData name="Wen, Zhezhu" userId="3bac1273-81c8-41ff-8130-25dd73f54833" providerId="ADAL" clId="{6C2A7970-7DE4-47D4-989F-EF0E46A7D784}" dt="2022-01-12T17:41:34.956" v="4146" actId="478"/>
          <ac:picMkLst>
            <pc:docMk/>
            <pc:sldMk cId="3661689129" sldId="258"/>
            <ac:picMk id="5" creationId="{E2C2824D-CCFD-43A2-AFA4-5ED171644ED3}"/>
          </ac:picMkLst>
        </pc:picChg>
        <pc:picChg chg="add del mod">
          <ac:chgData name="Wen, Zhezhu" userId="3bac1273-81c8-41ff-8130-25dd73f54833" providerId="ADAL" clId="{6C2A7970-7DE4-47D4-989F-EF0E46A7D784}" dt="2022-01-12T17:42:45.411" v="4153" actId="478"/>
          <ac:picMkLst>
            <pc:docMk/>
            <pc:sldMk cId="3661689129" sldId="258"/>
            <ac:picMk id="9" creationId="{08EBC47A-7BCA-404D-88D5-229BC707241A}"/>
          </ac:picMkLst>
        </pc:picChg>
        <pc:picChg chg="add mod">
          <ac:chgData name="Wen, Zhezhu" userId="3bac1273-81c8-41ff-8130-25dd73f54833" providerId="ADAL" clId="{6C2A7970-7DE4-47D4-989F-EF0E46A7D784}" dt="2022-01-12T17:43:35.162" v="4189" actId="1076"/>
          <ac:picMkLst>
            <pc:docMk/>
            <pc:sldMk cId="3661689129" sldId="258"/>
            <ac:picMk id="11" creationId="{3BA46C47-118A-4817-BC41-016C18088F3D}"/>
          </ac:picMkLst>
        </pc:picChg>
        <pc:picChg chg="add mod">
          <ac:chgData name="Wen, Zhezhu" userId="3bac1273-81c8-41ff-8130-25dd73f54833" providerId="ADAL" clId="{6C2A7970-7DE4-47D4-989F-EF0E46A7D784}" dt="2022-01-12T17:44:04.125" v="4193" actId="1076"/>
          <ac:picMkLst>
            <pc:docMk/>
            <pc:sldMk cId="3661689129" sldId="258"/>
            <ac:picMk id="13" creationId="{39561727-6AC8-4731-98DB-335F41CA6128}"/>
          </ac:picMkLst>
        </pc:picChg>
        <pc:picChg chg="add mod">
          <ac:chgData name="Wen, Zhezhu" userId="3bac1273-81c8-41ff-8130-25dd73f54833" providerId="ADAL" clId="{6C2A7970-7DE4-47D4-989F-EF0E46A7D784}" dt="2022-01-12T17:44:42.271" v="4198" actId="1076"/>
          <ac:picMkLst>
            <pc:docMk/>
            <pc:sldMk cId="3661689129" sldId="258"/>
            <ac:picMk id="15" creationId="{76147319-26DA-40A7-942B-E38B063B61CF}"/>
          </ac:picMkLst>
        </pc:picChg>
      </pc:sldChg>
      <pc:sldChg chg="del">
        <pc:chgData name="Wen, Zhezhu" userId="3bac1273-81c8-41ff-8130-25dd73f54833" providerId="ADAL" clId="{6C2A7970-7DE4-47D4-989F-EF0E46A7D784}" dt="2022-01-12T05:42:35.973" v="62" actId="47"/>
        <pc:sldMkLst>
          <pc:docMk/>
          <pc:sldMk cId="4258950193" sldId="258"/>
        </pc:sldMkLst>
      </pc:sldChg>
      <pc:sldChg chg="del">
        <pc:chgData name="Wen, Zhezhu" userId="3bac1273-81c8-41ff-8130-25dd73f54833" providerId="ADAL" clId="{6C2A7970-7DE4-47D4-989F-EF0E46A7D784}" dt="2022-01-12T05:42:35.973" v="62" actId="47"/>
        <pc:sldMkLst>
          <pc:docMk/>
          <pc:sldMk cId="864037158" sldId="259"/>
        </pc:sldMkLst>
      </pc:sldChg>
      <pc:sldChg chg="modSp new mod">
        <pc:chgData name="Wen, Zhezhu" userId="3bac1273-81c8-41ff-8130-25dd73f54833" providerId="ADAL" clId="{6C2A7970-7DE4-47D4-989F-EF0E46A7D784}" dt="2022-01-12T11:35:58.252" v="2446" actId="27636"/>
        <pc:sldMkLst>
          <pc:docMk/>
          <pc:sldMk cId="2868517991" sldId="259"/>
        </pc:sldMkLst>
        <pc:spChg chg="mod">
          <ac:chgData name="Wen, Zhezhu" userId="3bac1273-81c8-41ff-8130-25dd73f54833" providerId="ADAL" clId="{6C2A7970-7DE4-47D4-989F-EF0E46A7D784}" dt="2022-01-12T11:35:58.252" v="2446" actId="27636"/>
          <ac:spMkLst>
            <pc:docMk/>
            <pc:sldMk cId="2868517991" sldId="259"/>
            <ac:spMk id="2" creationId="{F81C1C49-3B94-4865-B087-C2D123FEC336}"/>
          </ac:spMkLst>
        </pc:spChg>
        <pc:spChg chg="mod">
          <ac:chgData name="Wen, Zhezhu" userId="3bac1273-81c8-41ff-8130-25dd73f54833" providerId="ADAL" clId="{6C2A7970-7DE4-47D4-989F-EF0E46A7D784}" dt="2022-01-12T11:29:15.180" v="2443" actId="20577"/>
          <ac:spMkLst>
            <pc:docMk/>
            <pc:sldMk cId="2868517991" sldId="259"/>
            <ac:spMk id="3" creationId="{ABE17D1D-4D52-4303-8E54-20F70DAA4AD1}"/>
          </ac:spMkLst>
        </pc:spChg>
      </pc:sldChg>
      <pc:sldChg chg="del">
        <pc:chgData name="Wen, Zhezhu" userId="3bac1273-81c8-41ff-8130-25dd73f54833" providerId="ADAL" clId="{6C2A7970-7DE4-47D4-989F-EF0E46A7D784}" dt="2022-01-12T05:42:35.973" v="62" actId="47"/>
        <pc:sldMkLst>
          <pc:docMk/>
          <pc:sldMk cId="1478712045" sldId="260"/>
        </pc:sldMkLst>
      </pc:sldChg>
      <pc:sldChg chg="modSp new del mod">
        <pc:chgData name="Wen, Zhezhu" userId="3bac1273-81c8-41ff-8130-25dd73f54833" providerId="ADAL" clId="{6C2A7970-7DE4-47D4-989F-EF0E46A7D784}" dt="2022-01-12T10:50:53.184" v="1420" actId="47"/>
        <pc:sldMkLst>
          <pc:docMk/>
          <pc:sldMk cId="1834566242" sldId="260"/>
        </pc:sldMkLst>
        <pc:spChg chg="mod">
          <ac:chgData name="Wen, Zhezhu" userId="3bac1273-81c8-41ff-8130-25dd73f54833" providerId="ADAL" clId="{6C2A7970-7DE4-47D4-989F-EF0E46A7D784}" dt="2022-01-12T06:22:58.803" v="231" actId="20577"/>
          <ac:spMkLst>
            <pc:docMk/>
            <pc:sldMk cId="1834566242" sldId="260"/>
            <ac:spMk id="2" creationId="{3C5508F8-6319-4C53-AD6B-8BB8B5FDC0AE}"/>
          </ac:spMkLst>
        </pc:spChg>
        <pc:spChg chg="mod">
          <ac:chgData name="Wen, Zhezhu" userId="3bac1273-81c8-41ff-8130-25dd73f54833" providerId="ADAL" clId="{6C2A7970-7DE4-47D4-989F-EF0E46A7D784}" dt="2022-01-12T10:21:22.573" v="910" actId="20577"/>
          <ac:spMkLst>
            <pc:docMk/>
            <pc:sldMk cId="1834566242" sldId="260"/>
            <ac:spMk id="3" creationId="{B947A4A9-7766-4BCE-A907-9DC4BD574238}"/>
          </ac:spMkLst>
        </pc:spChg>
      </pc:sldChg>
      <pc:sldChg chg="modSp new mod">
        <pc:chgData name="Wen, Zhezhu" userId="3bac1273-81c8-41ff-8130-25dd73f54833" providerId="ADAL" clId="{6C2A7970-7DE4-47D4-989F-EF0E46A7D784}" dt="2022-01-12T12:37:32.900" v="3587" actId="20577"/>
        <pc:sldMkLst>
          <pc:docMk/>
          <pc:sldMk cId="1138904963" sldId="261"/>
        </pc:sldMkLst>
        <pc:spChg chg="mod">
          <ac:chgData name="Wen, Zhezhu" userId="3bac1273-81c8-41ff-8130-25dd73f54833" providerId="ADAL" clId="{6C2A7970-7DE4-47D4-989F-EF0E46A7D784}" dt="2022-01-12T12:37:32.900" v="3587" actId="20577"/>
          <ac:spMkLst>
            <pc:docMk/>
            <pc:sldMk cId="1138904963" sldId="261"/>
            <ac:spMk id="2" creationId="{9E40B7A3-682F-45AC-84F9-75DF25D0BDBA}"/>
          </ac:spMkLst>
        </pc:spChg>
        <pc:spChg chg="mod">
          <ac:chgData name="Wen, Zhezhu" userId="3bac1273-81c8-41ff-8130-25dd73f54833" providerId="ADAL" clId="{6C2A7970-7DE4-47D4-989F-EF0E46A7D784}" dt="2022-01-12T06:27:33.935" v="316" actId="20577"/>
          <ac:spMkLst>
            <pc:docMk/>
            <pc:sldMk cId="1138904963" sldId="261"/>
            <ac:spMk id="3" creationId="{CD3622EF-CE46-4E19-A61E-66A77A0C4770}"/>
          </ac:spMkLst>
        </pc:spChg>
      </pc:sldChg>
      <pc:sldChg chg="del">
        <pc:chgData name="Wen, Zhezhu" userId="3bac1273-81c8-41ff-8130-25dd73f54833" providerId="ADAL" clId="{6C2A7970-7DE4-47D4-989F-EF0E46A7D784}" dt="2022-01-12T05:42:35.973" v="62" actId="47"/>
        <pc:sldMkLst>
          <pc:docMk/>
          <pc:sldMk cId="3861015093" sldId="261"/>
        </pc:sldMkLst>
      </pc:sldChg>
      <pc:sldChg chg="del">
        <pc:chgData name="Wen, Zhezhu" userId="3bac1273-81c8-41ff-8130-25dd73f54833" providerId="ADAL" clId="{6C2A7970-7DE4-47D4-989F-EF0E46A7D784}" dt="2022-01-12T05:42:35.973" v="62" actId="47"/>
        <pc:sldMkLst>
          <pc:docMk/>
          <pc:sldMk cId="2089660109" sldId="262"/>
        </pc:sldMkLst>
      </pc:sldChg>
      <pc:sldChg chg="addSp modSp new mod">
        <pc:chgData name="Wen, Zhezhu" userId="3bac1273-81c8-41ff-8130-25dd73f54833" providerId="ADAL" clId="{6C2A7970-7DE4-47D4-989F-EF0E46A7D784}" dt="2022-01-12T06:47:32.611" v="743" actId="20577"/>
        <pc:sldMkLst>
          <pc:docMk/>
          <pc:sldMk cId="2301494746" sldId="262"/>
        </pc:sldMkLst>
        <pc:spChg chg="mod">
          <ac:chgData name="Wen, Zhezhu" userId="3bac1273-81c8-41ff-8130-25dd73f54833" providerId="ADAL" clId="{6C2A7970-7DE4-47D4-989F-EF0E46A7D784}" dt="2022-01-12T06:47:32.611" v="743" actId="20577"/>
          <ac:spMkLst>
            <pc:docMk/>
            <pc:sldMk cId="2301494746" sldId="262"/>
            <ac:spMk id="2" creationId="{2D041CE9-5C3A-4F93-B37E-C73231AA3A1A}"/>
          </ac:spMkLst>
        </pc:spChg>
        <pc:spChg chg="mod">
          <ac:chgData name="Wen, Zhezhu" userId="3bac1273-81c8-41ff-8130-25dd73f54833" providerId="ADAL" clId="{6C2A7970-7DE4-47D4-989F-EF0E46A7D784}" dt="2022-01-12T06:34:48.342" v="382" actId="27636"/>
          <ac:spMkLst>
            <pc:docMk/>
            <pc:sldMk cId="2301494746" sldId="262"/>
            <ac:spMk id="3" creationId="{DBF8ACCB-E0B3-43FF-A4DC-4EDAC80BED63}"/>
          </ac:spMkLst>
        </pc:spChg>
        <pc:spChg chg="add mod">
          <ac:chgData name="Wen, Zhezhu" userId="3bac1273-81c8-41ff-8130-25dd73f54833" providerId="ADAL" clId="{6C2A7970-7DE4-47D4-989F-EF0E46A7D784}" dt="2022-01-12T06:35:35.423" v="394" actId="14100"/>
          <ac:spMkLst>
            <pc:docMk/>
            <pc:sldMk cId="2301494746" sldId="262"/>
            <ac:spMk id="5" creationId="{14D42B93-A2A0-4728-9ADC-9F174AAA23F4}"/>
          </ac:spMkLst>
        </pc:spChg>
      </pc:sldChg>
      <pc:sldChg chg="del">
        <pc:chgData name="Wen, Zhezhu" userId="3bac1273-81c8-41ff-8130-25dd73f54833" providerId="ADAL" clId="{6C2A7970-7DE4-47D4-989F-EF0E46A7D784}" dt="2022-01-12T05:42:35.973" v="62" actId="47"/>
        <pc:sldMkLst>
          <pc:docMk/>
          <pc:sldMk cId="2336063873" sldId="263"/>
        </pc:sldMkLst>
      </pc:sldChg>
      <pc:sldChg chg="addSp modSp new mod">
        <pc:chgData name="Wen, Zhezhu" userId="3bac1273-81c8-41ff-8130-25dd73f54833" providerId="ADAL" clId="{6C2A7970-7DE4-47D4-989F-EF0E46A7D784}" dt="2022-01-12T06:46:36.955" v="712" actId="20577"/>
        <pc:sldMkLst>
          <pc:docMk/>
          <pc:sldMk cId="2531112042" sldId="263"/>
        </pc:sldMkLst>
        <pc:spChg chg="mod">
          <ac:chgData name="Wen, Zhezhu" userId="3bac1273-81c8-41ff-8130-25dd73f54833" providerId="ADAL" clId="{6C2A7970-7DE4-47D4-989F-EF0E46A7D784}" dt="2022-01-12T06:36:48.028" v="405" actId="20577"/>
          <ac:spMkLst>
            <pc:docMk/>
            <pc:sldMk cId="2531112042" sldId="263"/>
            <ac:spMk id="2" creationId="{FD247F8D-35F4-41AD-9575-4107B92A2B7A}"/>
          </ac:spMkLst>
        </pc:spChg>
        <pc:spChg chg="mod">
          <ac:chgData name="Wen, Zhezhu" userId="3bac1273-81c8-41ff-8130-25dd73f54833" providerId="ADAL" clId="{6C2A7970-7DE4-47D4-989F-EF0E46A7D784}" dt="2022-01-12T06:36:38.265" v="396"/>
          <ac:spMkLst>
            <pc:docMk/>
            <pc:sldMk cId="2531112042" sldId="263"/>
            <ac:spMk id="3" creationId="{B25FBC37-C903-473D-9CB0-B003961CE43B}"/>
          </ac:spMkLst>
        </pc:spChg>
        <pc:spChg chg="add mod">
          <ac:chgData name="Wen, Zhezhu" userId="3bac1273-81c8-41ff-8130-25dd73f54833" providerId="ADAL" clId="{6C2A7970-7DE4-47D4-989F-EF0E46A7D784}" dt="2022-01-12T06:46:36.955" v="712" actId="20577"/>
          <ac:spMkLst>
            <pc:docMk/>
            <pc:sldMk cId="2531112042" sldId="263"/>
            <ac:spMk id="4" creationId="{AA145288-0F47-4EB1-8DED-5011BED60F2C}"/>
          </ac:spMkLst>
        </pc:spChg>
      </pc:sldChg>
      <pc:sldChg chg="addSp delSp modSp new mod delAnim modAnim">
        <pc:chgData name="Wen, Zhezhu" userId="3bac1273-81c8-41ff-8130-25dd73f54833" providerId="ADAL" clId="{6C2A7970-7DE4-47D4-989F-EF0E46A7D784}" dt="2022-01-12T06:47:28.203" v="742" actId="20577"/>
        <pc:sldMkLst>
          <pc:docMk/>
          <pc:sldMk cId="1936388189" sldId="264"/>
        </pc:sldMkLst>
        <pc:spChg chg="mod">
          <ac:chgData name="Wen, Zhezhu" userId="3bac1273-81c8-41ff-8130-25dd73f54833" providerId="ADAL" clId="{6C2A7970-7DE4-47D4-989F-EF0E46A7D784}" dt="2022-01-12T06:46:51.486" v="724" actId="20577"/>
          <ac:spMkLst>
            <pc:docMk/>
            <pc:sldMk cId="1936388189" sldId="264"/>
            <ac:spMk id="2" creationId="{3397BF47-63BE-4C6B-9154-A6FDFD9BDD8C}"/>
          </ac:spMkLst>
        </pc:spChg>
        <pc:spChg chg="del">
          <ac:chgData name="Wen, Zhezhu" userId="3bac1273-81c8-41ff-8130-25dd73f54833" providerId="ADAL" clId="{6C2A7970-7DE4-47D4-989F-EF0E46A7D784}" dt="2022-01-12T06:38:34.781" v="428" actId="478"/>
          <ac:spMkLst>
            <pc:docMk/>
            <pc:sldMk cId="1936388189" sldId="264"/>
            <ac:spMk id="3" creationId="{7E477DBB-8B30-4AD8-BA4A-0202DA50A032}"/>
          </ac:spMkLst>
        </pc:spChg>
        <pc:spChg chg="add del mod">
          <ac:chgData name="Wen, Zhezhu" userId="3bac1273-81c8-41ff-8130-25dd73f54833" providerId="ADAL" clId="{6C2A7970-7DE4-47D4-989F-EF0E46A7D784}" dt="2022-01-12T06:38:50.849" v="432" actId="478"/>
          <ac:spMkLst>
            <pc:docMk/>
            <pc:sldMk cId="1936388189" sldId="264"/>
            <ac:spMk id="9" creationId="{10E3FA47-7A37-498D-B317-C91A4496E550}"/>
          </ac:spMkLst>
        </pc:spChg>
        <pc:spChg chg="add mod">
          <ac:chgData name="Wen, Zhezhu" userId="3bac1273-81c8-41ff-8130-25dd73f54833" providerId="ADAL" clId="{6C2A7970-7DE4-47D4-989F-EF0E46A7D784}" dt="2022-01-12T06:41:17.522" v="560" actId="1076"/>
          <ac:spMkLst>
            <pc:docMk/>
            <pc:sldMk cId="1936388189" sldId="264"/>
            <ac:spMk id="11" creationId="{70F0B8A2-6B70-430B-B50F-EC710961FA1B}"/>
          </ac:spMkLst>
        </pc:spChg>
        <pc:spChg chg="add mod">
          <ac:chgData name="Wen, Zhezhu" userId="3bac1273-81c8-41ff-8130-25dd73f54833" providerId="ADAL" clId="{6C2A7970-7DE4-47D4-989F-EF0E46A7D784}" dt="2022-01-12T06:41:04.050" v="556" actId="1076"/>
          <ac:spMkLst>
            <pc:docMk/>
            <pc:sldMk cId="1936388189" sldId="264"/>
            <ac:spMk id="12" creationId="{2F0E74DE-2B70-4024-9D1D-007A84FB9CE0}"/>
          </ac:spMkLst>
        </pc:spChg>
        <pc:spChg chg="add mod">
          <ac:chgData name="Wen, Zhezhu" userId="3bac1273-81c8-41ff-8130-25dd73f54833" providerId="ADAL" clId="{6C2A7970-7DE4-47D4-989F-EF0E46A7D784}" dt="2022-01-12T06:41:49.899" v="568" actId="1076"/>
          <ac:spMkLst>
            <pc:docMk/>
            <pc:sldMk cId="1936388189" sldId="264"/>
            <ac:spMk id="13" creationId="{00907ACF-AB95-4535-9B6C-92BE852CE4C0}"/>
          </ac:spMkLst>
        </pc:spChg>
        <pc:spChg chg="add mod">
          <ac:chgData name="Wen, Zhezhu" userId="3bac1273-81c8-41ff-8130-25dd73f54833" providerId="ADAL" clId="{6C2A7970-7DE4-47D4-989F-EF0E46A7D784}" dt="2022-01-12T06:42:50.155" v="616" actId="1076"/>
          <ac:spMkLst>
            <pc:docMk/>
            <pc:sldMk cId="1936388189" sldId="264"/>
            <ac:spMk id="16" creationId="{EF2F1C12-7874-46E3-9F8C-B5BEDE8622BA}"/>
          </ac:spMkLst>
        </pc:spChg>
        <pc:spChg chg="add mod">
          <ac:chgData name="Wen, Zhezhu" userId="3bac1273-81c8-41ff-8130-25dd73f54833" providerId="ADAL" clId="{6C2A7970-7DE4-47D4-989F-EF0E46A7D784}" dt="2022-01-12T06:43:19.318" v="619" actId="207"/>
          <ac:spMkLst>
            <pc:docMk/>
            <pc:sldMk cId="1936388189" sldId="264"/>
            <ac:spMk id="17" creationId="{8DA1FB28-78A1-4BB5-AFA6-45C508B9A93A}"/>
          </ac:spMkLst>
        </pc:spChg>
        <pc:spChg chg="add mod">
          <ac:chgData name="Wen, Zhezhu" userId="3bac1273-81c8-41ff-8130-25dd73f54833" providerId="ADAL" clId="{6C2A7970-7DE4-47D4-989F-EF0E46A7D784}" dt="2022-01-12T06:47:28.203" v="742" actId="20577"/>
          <ac:spMkLst>
            <pc:docMk/>
            <pc:sldMk cId="1936388189" sldId="264"/>
            <ac:spMk id="18" creationId="{4796E5A0-DCD2-4224-B3E0-26A6D19214CB}"/>
          </ac:spMkLst>
        </pc:spChg>
        <pc:cxnChg chg="add mod">
          <ac:chgData name="Wen, Zhezhu" userId="3bac1273-81c8-41ff-8130-25dd73f54833" providerId="ADAL" clId="{6C2A7970-7DE4-47D4-989F-EF0E46A7D784}" dt="2022-01-12T06:40:58.260" v="553" actId="1076"/>
          <ac:cxnSpMkLst>
            <pc:docMk/>
            <pc:sldMk cId="1936388189" sldId="264"/>
            <ac:cxnSpMk id="5" creationId="{7C054426-AC69-4132-B145-E8182129C862}"/>
          </ac:cxnSpMkLst>
        </pc:cxnChg>
        <pc:cxnChg chg="add mod">
          <ac:chgData name="Wen, Zhezhu" userId="3bac1273-81c8-41ff-8130-25dd73f54833" providerId="ADAL" clId="{6C2A7970-7DE4-47D4-989F-EF0E46A7D784}" dt="2022-01-12T06:40:58.260" v="553" actId="1076"/>
          <ac:cxnSpMkLst>
            <pc:docMk/>
            <pc:sldMk cId="1936388189" sldId="264"/>
            <ac:cxnSpMk id="6" creationId="{508908F3-3489-4B68-A24E-71731D5C5C5A}"/>
          </ac:cxnSpMkLst>
        </pc:cxnChg>
      </pc:sldChg>
      <pc:sldChg chg="modSp new mod modAnim">
        <pc:chgData name="Wen, Zhezhu" userId="3bac1273-81c8-41ff-8130-25dd73f54833" providerId="ADAL" clId="{6C2A7970-7DE4-47D4-989F-EF0E46A7D784}" dt="2022-01-12T06:48:18.221" v="757" actId="14"/>
        <pc:sldMkLst>
          <pc:docMk/>
          <pc:sldMk cId="911471387" sldId="265"/>
        </pc:sldMkLst>
        <pc:spChg chg="mod">
          <ac:chgData name="Wen, Zhezhu" userId="3bac1273-81c8-41ff-8130-25dd73f54833" providerId="ADAL" clId="{6C2A7970-7DE4-47D4-989F-EF0E46A7D784}" dt="2022-01-12T06:48:08.196" v="756" actId="20577"/>
          <ac:spMkLst>
            <pc:docMk/>
            <pc:sldMk cId="911471387" sldId="265"/>
            <ac:spMk id="2" creationId="{94B0A9D1-6090-4F47-8A5A-2D78684B0234}"/>
          </ac:spMkLst>
        </pc:spChg>
        <pc:spChg chg="mod">
          <ac:chgData name="Wen, Zhezhu" userId="3bac1273-81c8-41ff-8130-25dd73f54833" providerId="ADAL" clId="{6C2A7970-7DE4-47D4-989F-EF0E46A7D784}" dt="2022-01-12T06:48:18.221" v="757" actId="14"/>
          <ac:spMkLst>
            <pc:docMk/>
            <pc:sldMk cId="911471387" sldId="265"/>
            <ac:spMk id="3" creationId="{F692895C-C9B2-49E0-879D-2FEE15A4FF0C}"/>
          </ac:spMkLst>
        </pc:spChg>
      </pc:sldChg>
      <pc:sldChg chg="addSp modSp new mod">
        <pc:chgData name="Wen, Zhezhu" userId="3bac1273-81c8-41ff-8130-25dd73f54833" providerId="ADAL" clId="{6C2A7970-7DE4-47D4-989F-EF0E46A7D784}" dt="2022-01-12T11:24:20.683" v="2025" actId="1076"/>
        <pc:sldMkLst>
          <pc:docMk/>
          <pc:sldMk cId="2567648152" sldId="266"/>
        </pc:sldMkLst>
        <pc:spChg chg="mod">
          <ac:chgData name="Wen, Zhezhu" userId="3bac1273-81c8-41ff-8130-25dd73f54833" providerId="ADAL" clId="{6C2A7970-7DE4-47D4-989F-EF0E46A7D784}" dt="2022-01-12T06:51:35.741" v="799" actId="20577"/>
          <ac:spMkLst>
            <pc:docMk/>
            <pc:sldMk cId="2567648152" sldId="266"/>
            <ac:spMk id="2" creationId="{10034099-74A0-4D98-AD5D-A38E25CD0C8F}"/>
          </ac:spMkLst>
        </pc:spChg>
        <pc:spChg chg="mod">
          <ac:chgData name="Wen, Zhezhu" userId="3bac1273-81c8-41ff-8130-25dd73f54833" providerId="ADAL" clId="{6C2A7970-7DE4-47D4-989F-EF0E46A7D784}" dt="2022-01-12T11:24:17.126" v="2024" actId="14100"/>
          <ac:spMkLst>
            <pc:docMk/>
            <pc:sldMk cId="2567648152" sldId="266"/>
            <ac:spMk id="3" creationId="{577BC130-4A1D-4DA4-9A68-18D87B6274C7}"/>
          </ac:spMkLst>
        </pc:spChg>
        <pc:picChg chg="add mod">
          <ac:chgData name="Wen, Zhezhu" userId="3bac1273-81c8-41ff-8130-25dd73f54833" providerId="ADAL" clId="{6C2A7970-7DE4-47D4-989F-EF0E46A7D784}" dt="2022-01-12T11:24:20.683" v="2025" actId="1076"/>
          <ac:picMkLst>
            <pc:docMk/>
            <pc:sldMk cId="2567648152" sldId="266"/>
            <ac:picMk id="5" creationId="{0E4BB495-BE20-4659-862A-52AF3B87450B}"/>
          </ac:picMkLst>
        </pc:picChg>
      </pc:sldChg>
      <pc:sldChg chg="new del">
        <pc:chgData name="Wen, Zhezhu" userId="3bac1273-81c8-41ff-8130-25dd73f54833" providerId="ADAL" clId="{6C2A7970-7DE4-47D4-989F-EF0E46A7D784}" dt="2022-01-12T11:24:05.128" v="2021" actId="47"/>
        <pc:sldMkLst>
          <pc:docMk/>
          <pc:sldMk cId="2540165216" sldId="267"/>
        </pc:sldMkLst>
      </pc:sldChg>
      <pc:sldChg chg="new del">
        <pc:chgData name="Wen, Zhezhu" userId="3bac1273-81c8-41ff-8130-25dd73f54833" providerId="ADAL" clId="{6C2A7970-7DE4-47D4-989F-EF0E46A7D784}" dt="2022-01-12T11:24:05.942" v="2022" actId="47"/>
        <pc:sldMkLst>
          <pc:docMk/>
          <pc:sldMk cId="2085635853" sldId="268"/>
        </pc:sldMkLst>
      </pc:sldChg>
      <pc:sldChg chg="addSp delSp modSp new mod">
        <pc:chgData name="Wen, Zhezhu" userId="3bac1273-81c8-41ff-8130-25dd73f54833" providerId="ADAL" clId="{6C2A7970-7DE4-47D4-989F-EF0E46A7D784}" dt="2022-01-12T11:25:58.374" v="2031" actId="207"/>
        <pc:sldMkLst>
          <pc:docMk/>
          <pc:sldMk cId="104293884" sldId="269"/>
        </pc:sldMkLst>
        <pc:spChg chg="mod">
          <ac:chgData name="Wen, Zhezhu" userId="3bac1273-81c8-41ff-8130-25dd73f54833" providerId="ADAL" clId="{6C2A7970-7DE4-47D4-989F-EF0E46A7D784}" dt="2022-01-12T11:14:14.861" v="1970" actId="6549"/>
          <ac:spMkLst>
            <pc:docMk/>
            <pc:sldMk cId="104293884" sldId="269"/>
            <ac:spMk id="2" creationId="{45F3F1D0-9717-4DEE-8CCA-5103779CF9A1}"/>
          </ac:spMkLst>
        </pc:spChg>
        <pc:spChg chg="del">
          <ac:chgData name="Wen, Zhezhu" userId="3bac1273-81c8-41ff-8130-25dd73f54833" providerId="ADAL" clId="{6C2A7970-7DE4-47D4-989F-EF0E46A7D784}" dt="2022-01-12T10:37:37.061" v="1006" actId="478"/>
          <ac:spMkLst>
            <pc:docMk/>
            <pc:sldMk cId="104293884" sldId="269"/>
            <ac:spMk id="3" creationId="{4974675E-63E8-4E58-ACD1-DAB947A387C9}"/>
          </ac:spMkLst>
        </pc:spChg>
        <pc:spChg chg="add mod">
          <ac:chgData name="Wen, Zhezhu" userId="3bac1273-81c8-41ff-8130-25dd73f54833" providerId="ADAL" clId="{6C2A7970-7DE4-47D4-989F-EF0E46A7D784}" dt="2022-01-12T11:25:54.419" v="2030" actId="1076"/>
          <ac:spMkLst>
            <pc:docMk/>
            <pc:sldMk cId="104293884" sldId="269"/>
            <ac:spMk id="6" creationId="{2A6B57BA-8BD0-4ECA-87A6-76062B8A719E}"/>
          </ac:spMkLst>
        </pc:spChg>
        <pc:spChg chg="add mod">
          <ac:chgData name="Wen, Zhezhu" userId="3bac1273-81c8-41ff-8130-25dd73f54833" providerId="ADAL" clId="{6C2A7970-7DE4-47D4-989F-EF0E46A7D784}" dt="2022-01-12T11:25:58.374" v="2031" actId="207"/>
          <ac:spMkLst>
            <pc:docMk/>
            <pc:sldMk cId="104293884" sldId="269"/>
            <ac:spMk id="7" creationId="{2F4C2A3C-5198-466C-90B2-E32005B6B99C}"/>
          </ac:spMkLst>
        </pc:spChg>
        <pc:spChg chg="add mod">
          <ac:chgData name="Wen, Zhezhu" userId="3bac1273-81c8-41ff-8130-25dd73f54833" providerId="ADAL" clId="{6C2A7970-7DE4-47D4-989F-EF0E46A7D784}" dt="2022-01-12T11:25:54.419" v="2030" actId="1076"/>
          <ac:spMkLst>
            <pc:docMk/>
            <pc:sldMk cId="104293884" sldId="269"/>
            <ac:spMk id="8" creationId="{70A190A5-4532-4136-92D4-EDB4EA033974}"/>
          </ac:spMkLst>
        </pc:spChg>
        <pc:spChg chg="add mod">
          <ac:chgData name="Wen, Zhezhu" userId="3bac1273-81c8-41ff-8130-25dd73f54833" providerId="ADAL" clId="{6C2A7970-7DE4-47D4-989F-EF0E46A7D784}" dt="2022-01-12T11:25:54.419" v="2030" actId="1076"/>
          <ac:spMkLst>
            <pc:docMk/>
            <pc:sldMk cId="104293884" sldId="269"/>
            <ac:spMk id="10" creationId="{E33B365C-5C04-44CD-87BE-5F9C6B51517B}"/>
          </ac:spMkLst>
        </pc:spChg>
        <pc:spChg chg="add mod">
          <ac:chgData name="Wen, Zhezhu" userId="3bac1273-81c8-41ff-8130-25dd73f54833" providerId="ADAL" clId="{6C2A7970-7DE4-47D4-989F-EF0E46A7D784}" dt="2022-01-12T11:25:54.419" v="2030" actId="1076"/>
          <ac:spMkLst>
            <pc:docMk/>
            <pc:sldMk cId="104293884" sldId="269"/>
            <ac:spMk id="11" creationId="{41FD51CF-4AA9-4A9C-94E6-66CF607A1132}"/>
          </ac:spMkLst>
        </pc:spChg>
        <pc:spChg chg="add mod">
          <ac:chgData name="Wen, Zhezhu" userId="3bac1273-81c8-41ff-8130-25dd73f54833" providerId="ADAL" clId="{6C2A7970-7DE4-47D4-989F-EF0E46A7D784}" dt="2022-01-12T11:25:54.419" v="2030" actId="1076"/>
          <ac:spMkLst>
            <pc:docMk/>
            <pc:sldMk cId="104293884" sldId="269"/>
            <ac:spMk id="12" creationId="{70AAC1C2-D830-4999-82CD-86D2E4DEC071}"/>
          </ac:spMkLst>
        </pc:spChg>
        <pc:spChg chg="add mod">
          <ac:chgData name="Wen, Zhezhu" userId="3bac1273-81c8-41ff-8130-25dd73f54833" providerId="ADAL" clId="{6C2A7970-7DE4-47D4-989F-EF0E46A7D784}" dt="2022-01-12T11:25:54.419" v="2030" actId="1076"/>
          <ac:spMkLst>
            <pc:docMk/>
            <pc:sldMk cId="104293884" sldId="269"/>
            <ac:spMk id="13" creationId="{ECC6B1A9-13A0-4555-84D1-52B10880B450}"/>
          </ac:spMkLst>
        </pc:spChg>
        <pc:spChg chg="add mod">
          <ac:chgData name="Wen, Zhezhu" userId="3bac1273-81c8-41ff-8130-25dd73f54833" providerId="ADAL" clId="{6C2A7970-7DE4-47D4-989F-EF0E46A7D784}" dt="2022-01-12T11:25:54.419" v="2030" actId="1076"/>
          <ac:spMkLst>
            <pc:docMk/>
            <pc:sldMk cId="104293884" sldId="269"/>
            <ac:spMk id="14" creationId="{33AA8C10-DCEA-4FB1-9408-448B8ECC612A}"/>
          </ac:spMkLst>
        </pc:spChg>
        <pc:spChg chg="add del mod">
          <ac:chgData name="Wen, Zhezhu" userId="3bac1273-81c8-41ff-8130-25dd73f54833" providerId="ADAL" clId="{6C2A7970-7DE4-47D4-989F-EF0E46A7D784}" dt="2022-01-12T10:59:07.497" v="1734" actId="478"/>
          <ac:spMkLst>
            <pc:docMk/>
            <pc:sldMk cId="104293884" sldId="269"/>
            <ac:spMk id="15" creationId="{73AA4ED4-733F-432C-81E1-3B51DEC70A78}"/>
          </ac:spMkLst>
        </pc:spChg>
        <pc:spChg chg="add del mod">
          <ac:chgData name="Wen, Zhezhu" userId="3bac1273-81c8-41ff-8130-25dd73f54833" providerId="ADAL" clId="{6C2A7970-7DE4-47D4-989F-EF0E46A7D784}" dt="2022-01-12T10:59:10.269" v="1735" actId="478"/>
          <ac:spMkLst>
            <pc:docMk/>
            <pc:sldMk cId="104293884" sldId="269"/>
            <ac:spMk id="17" creationId="{0510B510-6314-4A4E-A7DA-641AF1A8507B}"/>
          </ac:spMkLst>
        </pc:spChg>
        <pc:spChg chg="add del mod">
          <ac:chgData name="Wen, Zhezhu" userId="3bac1273-81c8-41ff-8130-25dd73f54833" providerId="ADAL" clId="{6C2A7970-7DE4-47D4-989F-EF0E46A7D784}" dt="2022-01-12T10:59:11.794" v="1736" actId="478"/>
          <ac:spMkLst>
            <pc:docMk/>
            <pc:sldMk cId="104293884" sldId="269"/>
            <ac:spMk id="18" creationId="{ED90D4DD-EB66-4DBE-BAB8-099F8FB84BDA}"/>
          </ac:spMkLst>
        </pc:spChg>
        <pc:spChg chg="add del">
          <ac:chgData name="Wen, Zhezhu" userId="3bac1273-81c8-41ff-8130-25dd73f54833" providerId="ADAL" clId="{6C2A7970-7DE4-47D4-989F-EF0E46A7D784}" dt="2022-01-12T10:45:18.715" v="1188" actId="478"/>
          <ac:spMkLst>
            <pc:docMk/>
            <pc:sldMk cId="104293884" sldId="269"/>
            <ac:spMk id="19" creationId="{A450E4B2-3540-4298-866C-AA962998516E}"/>
          </ac:spMkLst>
        </pc:spChg>
        <pc:graphicFrameChg chg="add mod modGraphic">
          <ac:chgData name="Wen, Zhezhu" userId="3bac1273-81c8-41ff-8130-25dd73f54833" providerId="ADAL" clId="{6C2A7970-7DE4-47D4-989F-EF0E46A7D784}" dt="2022-01-12T11:25:54.419" v="2030" actId="1076"/>
          <ac:graphicFrameMkLst>
            <pc:docMk/>
            <pc:sldMk cId="104293884" sldId="269"/>
            <ac:graphicFrameMk id="20" creationId="{6537E57E-9563-4954-B32F-0D2141BAC553}"/>
          </ac:graphicFrameMkLst>
        </pc:graphicFrameChg>
        <pc:cxnChg chg="add mod">
          <ac:chgData name="Wen, Zhezhu" userId="3bac1273-81c8-41ff-8130-25dd73f54833" providerId="ADAL" clId="{6C2A7970-7DE4-47D4-989F-EF0E46A7D784}" dt="2022-01-12T11:25:54.419" v="2030" actId="1076"/>
          <ac:cxnSpMkLst>
            <pc:docMk/>
            <pc:sldMk cId="104293884" sldId="269"/>
            <ac:cxnSpMk id="4" creationId="{2088813D-EE57-4957-BD8A-EEEE13F82729}"/>
          </ac:cxnSpMkLst>
        </pc:cxnChg>
        <pc:cxnChg chg="add mod">
          <ac:chgData name="Wen, Zhezhu" userId="3bac1273-81c8-41ff-8130-25dd73f54833" providerId="ADAL" clId="{6C2A7970-7DE4-47D4-989F-EF0E46A7D784}" dt="2022-01-12T11:25:54.419" v="2030" actId="1076"/>
          <ac:cxnSpMkLst>
            <pc:docMk/>
            <pc:sldMk cId="104293884" sldId="269"/>
            <ac:cxnSpMk id="5" creationId="{7064C1DA-9013-488C-B0B0-8E7C1F158F13}"/>
          </ac:cxnSpMkLst>
        </pc:cxnChg>
      </pc:sldChg>
      <pc:sldChg chg="addSp delSp modSp new mod">
        <pc:chgData name="Wen, Zhezhu" userId="3bac1273-81c8-41ff-8130-25dd73f54833" providerId="ADAL" clId="{6C2A7970-7DE4-47D4-989F-EF0E46A7D784}" dt="2022-01-12T11:36:20.921" v="2457" actId="20577"/>
        <pc:sldMkLst>
          <pc:docMk/>
          <pc:sldMk cId="986907519" sldId="270"/>
        </pc:sldMkLst>
        <pc:spChg chg="mod">
          <ac:chgData name="Wen, Zhezhu" userId="3bac1273-81c8-41ff-8130-25dd73f54833" providerId="ADAL" clId="{6C2A7970-7DE4-47D4-989F-EF0E46A7D784}" dt="2022-01-12T11:14:10.677" v="1969" actId="6549"/>
          <ac:spMkLst>
            <pc:docMk/>
            <pc:sldMk cId="986907519" sldId="270"/>
            <ac:spMk id="2" creationId="{98C20DE9-C2FD-40F2-90F9-F09CAA682553}"/>
          </ac:spMkLst>
        </pc:spChg>
        <pc:spChg chg="del">
          <ac:chgData name="Wen, Zhezhu" userId="3bac1273-81c8-41ff-8130-25dd73f54833" providerId="ADAL" clId="{6C2A7970-7DE4-47D4-989F-EF0E46A7D784}" dt="2022-01-12T10:52:48.785" v="1436" actId="3680"/>
          <ac:spMkLst>
            <pc:docMk/>
            <pc:sldMk cId="986907519" sldId="270"/>
            <ac:spMk id="3" creationId="{F34821D5-C234-4765-94E4-566A861B2502}"/>
          </ac:spMkLst>
        </pc:spChg>
        <pc:graphicFrameChg chg="add mod ord modGraphic">
          <ac:chgData name="Wen, Zhezhu" userId="3bac1273-81c8-41ff-8130-25dd73f54833" providerId="ADAL" clId="{6C2A7970-7DE4-47D4-989F-EF0E46A7D784}" dt="2022-01-12T11:36:20.921" v="2457" actId="20577"/>
          <ac:graphicFrameMkLst>
            <pc:docMk/>
            <pc:sldMk cId="986907519" sldId="270"/>
            <ac:graphicFrameMk id="4" creationId="{5144FA09-A6C7-44F1-8824-6786ABEE891D}"/>
          </ac:graphicFrameMkLst>
        </pc:graphicFrameChg>
      </pc:sldChg>
      <pc:sldChg chg="addSp delSp modSp new mod">
        <pc:chgData name="Wen, Zhezhu" userId="3bac1273-81c8-41ff-8130-25dd73f54833" providerId="ADAL" clId="{6C2A7970-7DE4-47D4-989F-EF0E46A7D784}" dt="2022-01-12T12:22:13.916" v="3102" actId="20577"/>
        <pc:sldMkLst>
          <pc:docMk/>
          <pc:sldMk cId="3486564244" sldId="271"/>
        </pc:sldMkLst>
        <pc:spChg chg="mod">
          <ac:chgData name="Wen, Zhezhu" userId="3bac1273-81c8-41ff-8130-25dd73f54833" providerId="ADAL" clId="{6C2A7970-7DE4-47D4-989F-EF0E46A7D784}" dt="2022-01-12T11:36:55.079" v="2512" actId="20577"/>
          <ac:spMkLst>
            <pc:docMk/>
            <pc:sldMk cId="3486564244" sldId="271"/>
            <ac:spMk id="2" creationId="{F483F414-4E90-497A-8C69-E4679EA47EF7}"/>
          </ac:spMkLst>
        </pc:spChg>
        <pc:spChg chg="del mod">
          <ac:chgData name="Wen, Zhezhu" userId="3bac1273-81c8-41ff-8130-25dd73f54833" providerId="ADAL" clId="{6C2A7970-7DE4-47D4-989F-EF0E46A7D784}" dt="2022-01-12T12:08:22.618" v="2542" actId="1032"/>
          <ac:spMkLst>
            <pc:docMk/>
            <pc:sldMk cId="3486564244" sldId="271"/>
            <ac:spMk id="3" creationId="{64B0BCF4-F700-47C5-A86B-ADD9E01A0615}"/>
          </ac:spMkLst>
        </pc:spChg>
        <pc:spChg chg="add mod">
          <ac:chgData name="Wen, Zhezhu" userId="3bac1273-81c8-41ff-8130-25dd73f54833" providerId="ADAL" clId="{6C2A7970-7DE4-47D4-989F-EF0E46A7D784}" dt="2022-01-12T12:14:07.911" v="2669" actId="1076"/>
          <ac:spMkLst>
            <pc:docMk/>
            <pc:sldMk cId="3486564244" sldId="271"/>
            <ac:spMk id="6" creationId="{CF49184B-275D-4615-9E51-E5B3285EC13A}"/>
          </ac:spMkLst>
        </pc:spChg>
        <pc:spChg chg="add mod">
          <ac:chgData name="Wen, Zhezhu" userId="3bac1273-81c8-41ff-8130-25dd73f54833" providerId="ADAL" clId="{6C2A7970-7DE4-47D4-989F-EF0E46A7D784}" dt="2022-01-12T12:22:13.916" v="3102" actId="20577"/>
          <ac:spMkLst>
            <pc:docMk/>
            <pc:sldMk cId="3486564244" sldId="271"/>
            <ac:spMk id="7" creationId="{B0F9B072-28C5-4850-92DB-0C3FDAECC341}"/>
          </ac:spMkLst>
        </pc:spChg>
        <pc:spChg chg="add mod">
          <ac:chgData name="Wen, Zhezhu" userId="3bac1273-81c8-41ff-8130-25dd73f54833" providerId="ADAL" clId="{6C2A7970-7DE4-47D4-989F-EF0E46A7D784}" dt="2022-01-12T12:20:33.259" v="2952" actId="1076"/>
          <ac:spMkLst>
            <pc:docMk/>
            <pc:sldMk cId="3486564244" sldId="271"/>
            <ac:spMk id="8" creationId="{B5EE0A7C-753E-471E-A27B-A405A2BCF14A}"/>
          </ac:spMkLst>
        </pc:spChg>
        <pc:graphicFrameChg chg="add mod modGraphic">
          <ac:chgData name="Wen, Zhezhu" userId="3bac1273-81c8-41ff-8130-25dd73f54833" providerId="ADAL" clId="{6C2A7970-7DE4-47D4-989F-EF0E46A7D784}" dt="2022-01-12T12:16:06.214" v="2755" actId="14100"/>
          <ac:graphicFrameMkLst>
            <pc:docMk/>
            <pc:sldMk cId="3486564244" sldId="271"/>
            <ac:graphicFrameMk id="4" creationId="{77C97F74-62C7-4B0B-BEB0-030415B664BF}"/>
          </ac:graphicFrameMkLst>
        </pc:graphicFrameChg>
      </pc:sldChg>
      <pc:sldChg chg="addSp delSp modSp new mod">
        <pc:chgData name="Wen, Zhezhu" userId="3bac1273-81c8-41ff-8130-25dd73f54833" providerId="ADAL" clId="{6C2A7970-7DE4-47D4-989F-EF0E46A7D784}" dt="2022-01-12T12:18:54.141" v="2951" actId="20577"/>
        <pc:sldMkLst>
          <pc:docMk/>
          <pc:sldMk cId="3717404180" sldId="272"/>
        </pc:sldMkLst>
        <pc:spChg chg="mod">
          <ac:chgData name="Wen, Zhezhu" userId="3bac1273-81c8-41ff-8130-25dd73f54833" providerId="ADAL" clId="{6C2A7970-7DE4-47D4-989F-EF0E46A7D784}" dt="2022-01-12T12:18:54.141" v="2951" actId="20577"/>
          <ac:spMkLst>
            <pc:docMk/>
            <pc:sldMk cId="3717404180" sldId="272"/>
            <ac:spMk id="2" creationId="{FB19F157-E46C-491A-8031-B2E95336ED75}"/>
          </ac:spMkLst>
        </pc:spChg>
        <pc:spChg chg="del">
          <ac:chgData name="Wen, Zhezhu" userId="3bac1273-81c8-41ff-8130-25dd73f54833" providerId="ADAL" clId="{6C2A7970-7DE4-47D4-989F-EF0E46A7D784}" dt="2022-01-12T12:01:55.221" v="2515"/>
          <ac:spMkLst>
            <pc:docMk/>
            <pc:sldMk cId="3717404180" sldId="272"/>
            <ac:spMk id="3" creationId="{8BA1B320-74FB-4012-B64B-3777CB1A072C}"/>
          </ac:spMkLst>
        </pc:spChg>
        <pc:spChg chg="add del mod">
          <ac:chgData name="Wen, Zhezhu" userId="3bac1273-81c8-41ff-8130-25dd73f54833" providerId="ADAL" clId="{6C2A7970-7DE4-47D4-989F-EF0E46A7D784}" dt="2022-01-12T12:02:12.811" v="2520"/>
          <ac:spMkLst>
            <pc:docMk/>
            <pc:sldMk cId="3717404180" sldId="272"/>
            <ac:spMk id="4" creationId="{3F4ED600-55F9-4FF3-9734-AD1D64023A7D}"/>
          </ac:spMkLst>
        </pc:spChg>
        <pc:picChg chg="add mod">
          <ac:chgData name="Wen, Zhezhu" userId="3bac1273-81c8-41ff-8130-25dd73f54833" providerId="ADAL" clId="{6C2A7970-7DE4-47D4-989F-EF0E46A7D784}" dt="2022-01-12T12:02:18.229" v="2521" actId="1076"/>
          <ac:picMkLst>
            <pc:docMk/>
            <pc:sldMk cId="3717404180" sldId="272"/>
            <ac:picMk id="5" creationId="{2DC98363-8E99-46CA-933A-798440AFB0E0}"/>
          </ac:picMkLst>
        </pc:picChg>
        <pc:picChg chg="add del mod">
          <ac:chgData name="Wen, Zhezhu" userId="3bac1273-81c8-41ff-8130-25dd73f54833" providerId="ADAL" clId="{6C2A7970-7DE4-47D4-989F-EF0E46A7D784}" dt="2022-01-12T12:02:09.393" v="2519" actId="478"/>
          <ac:picMkLst>
            <pc:docMk/>
            <pc:sldMk cId="3717404180" sldId="272"/>
            <ac:picMk id="1026" creationId="{DE33FB07-7679-4FD8-A76F-65CA36ABF79A}"/>
          </ac:picMkLst>
        </pc:picChg>
      </pc:sldChg>
      <pc:sldChg chg="addSp delSp modSp new mod">
        <pc:chgData name="Wen, Zhezhu" userId="3bac1273-81c8-41ff-8130-25dd73f54833" providerId="ADAL" clId="{6C2A7970-7DE4-47D4-989F-EF0E46A7D784}" dt="2022-01-12T12:28:23.434" v="3382" actId="20577"/>
        <pc:sldMkLst>
          <pc:docMk/>
          <pc:sldMk cId="3861195580" sldId="273"/>
        </pc:sldMkLst>
        <pc:spChg chg="mod">
          <ac:chgData name="Wen, Zhezhu" userId="3bac1273-81c8-41ff-8130-25dd73f54833" providerId="ADAL" clId="{6C2A7970-7DE4-47D4-989F-EF0E46A7D784}" dt="2022-01-12T12:27:10.017" v="3228" actId="20577"/>
          <ac:spMkLst>
            <pc:docMk/>
            <pc:sldMk cId="3861195580" sldId="273"/>
            <ac:spMk id="2" creationId="{52C689FC-2133-460B-8232-C17CE488C459}"/>
          </ac:spMkLst>
        </pc:spChg>
        <pc:spChg chg="del">
          <ac:chgData name="Wen, Zhezhu" userId="3bac1273-81c8-41ff-8130-25dd73f54833" providerId="ADAL" clId="{6C2A7970-7DE4-47D4-989F-EF0E46A7D784}" dt="2022-01-12T12:26:35.099" v="3202" actId="478"/>
          <ac:spMkLst>
            <pc:docMk/>
            <pc:sldMk cId="3861195580" sldId="273"/>
            <ac:spMk id="3" creationId="{31978EC0-C315-4CF0-B8A0-C69D63F84DD7}"/>
          </ac:spMkLst>
        </pc:spChg>
        <pc:spChg chg="add mod">
          <ac:chgData name="Wen, Zhezhu" userId="3bac1273-81c8-41ff-8130-25dd73f54833" providerId="ADAL" clId="{6C2A7970-7DE4-47D4-989F-EF0E46A7D784}" dt="2022-01-12T12:27:18.787" v="3229" actId="1076"/>
          <ac:spMkLst>
            <pc:docMk/>
            <pc:sldMk cId="3861195580" sldId="273"/>
            <ac:spMk id="7" creationId="{74DC2647-A031-4526-9D8F-7F9317317F18}"/>
          </ac:spMkLst>
        </pc:spChg>
        <pc:spChg chg="add mod">
          <ac:chgData name="Wen, Zhezhu" userId="3bac1273-81c8-41ff-8130-25dd73f54833" providerId="ADAL" clId="{6C2A7970-7DE4-47D4-989F-EF0E46A7D784}" dt="2022-01-12T12:28:23.434" v="3382" actId="20577"/>
          <ac:spMkLst>
            <pc:docMk/>
            <pc:sldMk cId="3861195580" sldId="273"/>
            <ac:spMk id="8" creationId="{10D5ABE0-92CA-48C8-84A5-6DDF7E406C73}"/>
          </ac:spMkLst>
        </pc:spChg>
        <pc:spChg chg="add mod">
          <ac:chgData name="Wen, Zhezhu" userId="3bac1273-81c8-41ff-8130-25dd73f54833" providerId="ADAL" clId="{6C2A7970-7DE4-47D4-989F-EF0E46A7D784}" dt="2022-01-12T12:28:13.001" v="3377" actId="20577"/>
          <ac:spMkLst>
            <pc:docMk/>
            <pc:sldMk cId="3861195580" sldId="273"/>
            <ac:spMk id="10" creationId="{CC5AA8CF-01F5-4977-A1D3-A9E06418D936}"/>
          </ac:spMkLst>
        </pc:spChg>
        <pc:picChg chg="add mod">
          <ac:chgData name="Wen, Zhezhu" userId="3bac1273-81c8-41ff-8130-25dd73f54833" providerId="ADAL" clId="{6C2A7970-7DE4-47D4-989F-EF0E46A7D784}" dt="2022-01-12T12:27:18.787" v="3229" actId="1076"/>
          <ac:picMkLst>
            <pc:docMk/>
            <pc:sldMk cId="3861195580" sldId="273"/>
            <ac:picMk id="4" creationId="{865F9CE8-0037-4931-B34A-68508E7F5B78}"/>
          </ac:picMkLst>
        </pc:picChg>
        <pc:picChg chg="add mod">
          <ac:chgData name="Wen, Zhezhu" userId="3bac1273-81c8-41ff-8130-25dd73f54833" providerId="ADAL" clId="{6C2A7970-7DE4-47D4-989F-EF0E46A7D784}" dt="2022-01-12T12:27:18.787" v="3229" actId="1076"/>
          <ac:picMkLst>
            <pc:docMk/>
            <pc:sldMk cId="3861195580" sldId="273"/>
            <ac:picMk id="5" creationId="{2EE6E78E-E1BE-452D-9A5F-BF74537795EE}"/>
          </ac:picMkLst>
        </pc:picChg>
      </pc:sldChg>
      <pc:sldChg chg="addSp delSp modSp new mod">
        <pc:chgData name="Wen, Zhezhu" userId="3bac1273-81c8-41ff-8130-25dd73f54833" providerId="ADAL" clId="{6C2A7970-7DE4-47D4-989F-EF0E46A7D784}" dt="2022-01-12T12:33:02.196" v="3438" actId="1076"/>
        <pc:sldMkLst>
          <pc:docMk/>
          <pc:sldMk cId="4240901981" sldId="274"/>
        </pc:sldMkLst>
        <pc:spChg chg="mod">
          <ac:chgData name="Wen, Zhezhu" userId="3bac1273-81c8-41ff-8130-25dd73f54833" providerId="ADAL" clId="{6C2A7970-7DE4-47D4-989F-EF0E46A7D784}" dt="2022-01-12T12:30:14.439" v="3406" actId="20577"/>
          <ac:spMkLst>
            <pc:docMk/>
            <pc:sldMk cId="4240901981" sldId="274"/>
            <ac:spMk id="2" creationId="{33400920-772B-4870-B353-7521A74EA106}"/>
          </ac:spMkLst>
        </pc:spChg>
        <pc:spChg chg="del">
          <ac:chgData name="Wen, Zhezhu" userId="3bac1273-81c8-41ff-8130-25dd73f54833" providerId="ADAL" clId="{6C2A7970-7DE4-47D4-989F-EF0E46A7D784}" dt="2022-01-12T12:32:57.245" v="3437" actId="478"/>
          <ac:spMkLst>
            <pc:docMk/>
            <pc:sldMk cId="4240901981" sldId="274"/>
            <ac:spMk id="3" creationId="{6469D705-83AA-4B45-89B3-70E9FF1719E3}"/>
          </ac:spMkLst>
        </pc:spChg>
        <pc:picChg chg="add mod">
          <ac:chgData name="Wen, Zhezhu" userId="3bac1273-81c8-41ff-8130-25dd73f54833" providerId="ADAL" clId="{6C2A7970-7DE4-47D4-989F-EF0E46A7D784}" dt="2022-01-12T12:33:02.196" v="3438" actId="1076"/>
          <ac:picMkLst>
            <pc:docMk/>
            <pc:sldMk cId="4240901981" sldId="274"/>
            <ac:picMk id="4" creationId="{D88D64E2-4F09-4A73-AC34-6972A38505C1}"/>
          </ac:picMkLst>
        </pc:picChg>
        <pc:picChg chg="add mod">
          <ac:chgData name="Wen, Zhezhu" userId="3bac1273-81c8-41ff-8130-25dd73f54833" providerId="ADAL" clId="{6C2A7970-7DE4-47D4-989F-EF0E46A7D784}" dt="2022-01-12T12:33:02.196" v="3438" actId="1076"/>
          <ac:picMkLst>
            <pc:docMk/>
            <pc:sldMk cId="4240901981" sldId="274"/>
            <ac:picMk id="5" creationId="{60592D44-A2CB-45D3-8342-D64C5494E8F1}"/>
          </ac:picMkLst>
        </pc:picChg>
        <pc:picChg chg="add mod">
          <ac:chgData name="Wen, Zhezhu" userId="3bac1273-81c8-41ff-8130-25dd73f54833" providerId="ADAL" clId="{6C2A7970-7DE4-47D4-989F-EF0E46A7D784}" dt="2022-01-12T12:33:02.196" v="3438" actId="1076"/>
          <ac:picMkLst>
            <pc:docMk/>
            <pc:sldMk cId="4240901981" sldId="274"/>
            <ac:picMk id="6" creationId="{1537D776-4904-456B-B8A6-E8DDD428B0D5}"/>
          </ac:picMkLst>
        </pc:picChg>
        <pc:picChg chg="add mod">
          <ac:chgData name="Wen, Zhezhu" userId="3bac1273-81c8-41ff-8130-25dd73f54833" providerId="ADAL" clId="{6C2A7970-7DE4-47D4-989F-EF0E46A7D784}" dt="2022-01-12T12:33:02.196" v="3438" actId="1076"/>
          <ac:picMkLst>
            <pc:docMk/>
            <pc:sldMk cId="4240901981" sldId="274"/>
            <ac:picMk id="7" creationId="{512D3119-4BBE-4556-905E-E3E461320883}"/>
          </ac:picMkLst>
        </pc:picChg>
        <pc:picChg chg="add mod">
          <ac:chgData name="Wen, Zhezhu" userId="3bac1273-81c8-41ff-8130-25dd73f54833" providerId="ADAL" clId="{6C2A7970-7DE4-47D4-989F-EF0E46A7D784}" dt="2022-01-12T12:33:02.196" v="3438" actId="1076"/>
          <ac:picMkLst>
            <pc:docMk/>
            <pc:sldMk cId="4240901981" sldId="274"/>
            <ac:picMk id="8" creationId="{C06859FB-364E-4C3C-BB36-91C1109E775A}"/>
          </ac:picMkLst>
        </pc:picChg>
      </pc:sldChg>
      <pc:sldChg chg="addSp delSp modSp new mod">
        <pc:chgData name="Wen, Zhezhu" userId="3bac1273-81c8-41ff-8130-25dd73f54833" providerId="ADAL" clId="{6C2A7970-7DE4-47D4-989F-EF0E46A7D784}" dt="2022-01-12T17:05:23.447" v="3825" actId="14100"/>
        <pc:sldMkLst>
          <pc:docMk/>
          <pc:sldMk cId="3666823968" sldId="275"/>
        </pc:sldMkLst>
        <pc:spChg chg="mod">
          <ac:chgData name="Wen, Zhezhu" userId="3bac1273-81c8-41ff-8130-25dd73f54833" providerId="ADAL" clId="{6C2A7970-7DE4-47D4-989F-EF0E46A7D784}" dt="2022-01-12T12:37:50.309" v="3619" actId="20577"/>
          <ac:spMkLst>
            <pc:docMk/>
            <pc:sldMk cId="3666823968" sldId="275"/>
            <ac:spMk id="2" creationId="{76ADBFE2-44FC-4F6C-8340-BD516E854AA3}"/>
          </ac:spMkLst>
        </pc:spChg>
        <pc:spChg chg="del">
          <ac:chgData name="Wen, Zhezhu" userId="3bac1273-81c8-41ff-8130-25dd73f54833" providerId="ADAL" clId="{6C2A7970-7DE4-47D4-989F-EF0E46A7D784}" dt="2022-01-12T12:45:58.682" v="3620" actId="1032"/>
          <ac:spMkLst>
            <pc:docMk/>
            <pc:sldMk cId="3666823968" sldId="275"/>
            <ac:spMk id="3" creationId="{44DCC774-0F16-4695-A713-28ACEE13209E}"/>
          </ac:spMkLst>
        </pc:spChg>
        <pc:graphicFrameChg chg="add del mod modGraphic">
          <ac:chgData name="Wen, Zhezhu" userId="3bac1273-81c8-41ff-8130-25dd73f54833" providerId="ADAL" clId="{6C2A7970-7DE4-47D4-989F-EF0E46A7D784}" dt="2022-01-12T17:03:45.067" v="3820" actId="478"/>
          <ac:graphicFrameMkLst>
            <pc:docMk/>
            <pc:sldMk cId="3666823968" sldId="275"/>
            <ac:graphicFrameMk id="3" creationId="{08EB878E-3F2A-48FC-BA26-E0104438E408}"/>
          </ac:graphicFrameMkLst>
        </pc:graphicFrameChg>
        <pc:graphicFrameChg chg="add mod modGraphic">
          <ac:chgData name="Wen, Zhezhu" userId="3bac1273-81c8-41ff-8130-25dd73f54833" providerId="ADAL" clId="{6C2A7970-7DE4-47D4-989F-EF0E46A7D784}" dt="2022-01-12T17:05:23.447" v="3825" actId="14100"/>
          <ac:graphicFrameMkLst>
            <pc:docMk/>
            <pc:sldMk cId="3666823968" sldId="275"/>
            <ac:graphicFrameMk id="4" creationId="{5E99EAC4-AB20-42A0-BD44-40B05A3F1D1B}"/>
          </ac:graphicFrameMkLst>
        </pc:graphicFrameChg>
        <pc:cxnChg chg="add del mod">
          <ac:chgData name="Wen, Zhezhu" userId="3bac1273-81c8-41ff-8130-25dd73f54833" providerId="ADAL" clId="{6C2A7970-7DE4-47D4-989F-EF0E46A7D784}" dt="2022-01-12T17:04:18.495" v="3824" actId="478"/>
          <ac:cxnSpMkLst>
            <pc:docMk/>
            <pc:sldMk cId="3666823968" sldId="275"/>
            <ac:cxnSpMk id="5" creationId="{809A3A97-C888-4E2F-9B69-5041ACBAAF96}"/>
          </ac:cxnSpMkLst>
        </pc:cxnChg>
      </pc:sldChg>
      <pc:sldChg chg="addSp delSp modSp new mod">
        <pc:chgData name="Wen, Zhezhu" userId="3bac1273-81c8-41ff-8130-25dd73f54833" providerId="ADAL" clId="{6C2A7970-7DE4-47D4-989F-EF0E46A7D784}" dt="2022-01-12T17:12:54.794" v="3953" actId="20577"/>
        <pc:sldMkLst>
          <pc:docMk/>
          <pc:sldMk cId="1564791602" sldId="276"/>
        </pc:sldMkLst>
        <pc:spChg chg="mod">
          <ac:chgData name="Wen, Zhezhu" userId="3bac1273-81c8-41ff-8130-25dd73f54833" providerId="ADAL" clId="{6C2A7970-7DE4-47D4-989F-EF0E46A7D784}" dt="2022-01-12T17:12:54.794" v="3953" actId="20577"/>
          <ac:spMkLst>
            <pc:docMk/>
            <pc:sldMk cId="1564791602" sldId="276"/>
            <ac:spMk id="2" creationId="{DA0846FC-CB51-4525-A71B-D9B310264A96}"/>
          </ac:spMkLst>
        </pc:spChg>
        <pc:spChg chg="add del mod">
          <ac:chgData name="Wen, Zhezhu" userId="3bac1273-81c8-41ff-8130-25dd73f54833" providerId="ADAL" clId="{6C2A7970-7DE4-47D4-989F-EF0E46A7D784}" dt="2022-01-12T17:08:06.959" v="3899" actId="20577"/>
          <ac:spMkLst>
            <pc:docMk/>
            <pc:sldMk cId="1564791602" sldId="276"/>
            <ac:spMk id="3" creationId="{E84D4F44-F341-4AF2-93BC-A51EA2C607EF}"/>
          </ac:spMkLst>
        </pc:spChg>
        <pc:spChg chg="add del">
          <ac:chgData name="Wen, Zhezhu" userId="3bac1273-81c8-41ff-8130-25dd73f54833" providerId="ADAL" clId="{6C2A7970-7DE4-47D4-989F-EF0E46A7D784}" dt="2022-01-12T15:47:26.772" v="3804"/>
          <ac:spMkLst>
            <pc:docMk/>
            <pc:sldMk cId="1564791602" sldId="276"/>
            <ac:spMk id="6" creationId="{C7C38FBF-7F5D-4928-8FFE-E8762486B6A3}"/>
          </ac:spMkLst>
        </pc:spChg>
        <pc:graphicFrameChg chg="add del mod">
          <ac:chgData name="Wen, Zhezhu" userId="3bac1273-81c8-41ff-8130-25dd73f54833" providerId="ADAL" clId="{6C2A7970-7DE4-47D4-989F-EF0E46A7D784}" dt="2022-01-12T15:47:26.772" v="3804"/>
          <ac:graphicFrameMkLst>
            <pc:docMk/>
            <pc:sldMk cId="1564791602" sldId="276"/>
            <ac:graphicFrameMk id="4" creationId="{8853944F-A985-4D61-9D37-13C26CCF96A8}"/>
          </ac:graphicFrameMkLst>
        </pc:graphicFrameChg>
        <pc:picChg chg="add mod">
          <ac:chgData name="Wen, Zhezhu" userId="3bac1273-81c8-41ff-8130-25dd73f54833" providerId="ADAL" clId="{6C2A7970-7DE4-47D4-989F-EF0E46A7D784}" dt="2022-01-12T17:05:53.820" v="3870" actId="1076"/>
          <ac:picMkLst>
            <pc:docMk/>
            <pc:sldMk cId="1564791602" sldId="276"/>
            <ac:picMk id="5" creationId="{0A96199E-D2A9-46E9-9A38-19692D0641A6}"/>
          </ac:picMkLst>
        </pc:picChg>
      </pc:sldChg>
      <pc:sldChg chg="addSp delSp modSp new mod ord">
        <pc:chgData name="Wen, Zhezhu" userId="3bac1273-81c8-41ff-8130-25dd73f54833" providerId="ADAL" clId="{6C2A7970-7DE4-47D4-989F-EF0E46A7D784}" dt="2022-01-12T17:38:34.913" v="4125"/>
        <pc:sldMkLst>
          <pc:docMk/>
          <pc:sldMk cId="1843882951" sldId="277"/>
        </pc:sldMkLst>
        <pc:spChg chg="mod">
          <ac:chgData name="Wen, Zhezhu" userId="3bac1273-81c8-41ff-8130-25dd73f54833" providerId="ADAL" clId="{6C2A7970-7DE4-47D4-989F-EF0E46A7D784}" dt="2022-01-12T17:19:46.222" v="4066" actId="20577"/>
          <ac:spMkLst>
            <pc:docMk/>
            <pc:sldMk cId="1843882951" sldId="277"/>
            <ac:spMk id="2" creationId="{091E3CEE-BF35-451F-908E-734C571F7ED2}"/>
          </ac:spMkLst>
        </pc:spChg>
        <pc:spChg chg="mod">
          <ac:chgData name="Wen, Zhezhu" userId="3bac1273-81c8-41ff-8130-25dd73f54833" providerId="ADAL" clId="{6C2A7970-7DE4-47D4-989F-EF0E46A7D784}" dt="2022-01-12T17:28:12.033" v="4085" actId="14100"/>
          <ac:spMkLst>
            <pc:docMk/>
            <pc:sldMk cId="1843882951" sldId="277"/>
            <ac:spMk id="3" creationId="{1024B756-88CA-4957-B61E-CE4AA8F28CDD}"/>
          </ac:spMkLst>
        </pc:spChg>
        <pc:picChg chg="add del mod">
          <ac:chgData name="Wen, Zhezhu" userId="3bac1273-81c8-41ff-8130-25dd73f54833" providerId="ADAL" clId="{6C2A7970-7DE4-47D4-989F-EF0E46A7D784}" dt="2022-01-12T17:20:31.806" v="4071" actId="21"/>
          <ac:picMkLst>
            <pc:docMk/>
            <pc:sldMk cId="1843882951" sldId="277"/>
            <ac:picMk id="5" creationId="{91390019-6F5E-4FE3-AAA6-42669D2D92F7}"/>
          </ac:picMkLst>
        </pc:picChg>
        <pc:picChg chg="add mod">
          <ac:chgData name="Wen, Zhezhu" userId="3bac1273-81c8-41ff-8130-25dd73f54833" providerId="ADAL" clId="{6C2A7970-7DE4-47D4-989F-EF0E46A7D784}" dt="2022-01-12T17:28:21.446" v="4089" actId="1076"/>
          <ac:picMkLst>
            <pc:docMk/>
            <pc:sldMk cId="1843882951" sldId="277"/>
            <ac:picMk id="6" creationId="{E2B6D7EA-18CA-48E1-BC80-11A28E635FFA}"/>
          </ac:picMkLst>
        </pc:picChg>
        <pc:picChg chg="add del mod">
          <ac:chgData name="Wen, Zhezhu" userId="3bac1273-81c8-41ff-8130-25dd73f54833" providerId="ADAL" clId="{6C2A7970-7DE4-47D4-989F-EF0E46A7D784}" dt="2022-01-12T17:20:31.806" v="4071" actId="21"/>
          <ac:picMkLst>
            <pc:docMk/>
            <pc:sldMk cId="1843882951" sldId="277"/>
            <ac:picMk id="7" creationId="{C0BA5525-5EDF-4775-922E-E13396EF8B87}"/>
          </ac:picMkLst>
        </pc:picChg>
        <pc:picChg chg="add mod">
          <ac:chgData name="Wen, Zhezhu" userId="3bac1273-81c8-41ff-8130-25dd73f54833" providerId="ADAL" clId="{6C2A7970-7DE4-47D4-989F-EF0E46A7D784}" dt="2022-01-12T17:28:22.747" v="4090" actId="1076"/>
          <ac:picMkLst>
            <pc:docMk/>
            <pc:sldMk cId="1843882951" sldId="277"/>
            <ac:picMk id="8" creationId="{6E40AE20-A23F-4853-B163-A8106BC82233}"/>
          </ac:picMkLst>
        </pc:picChg>
      </pc:sldChg>
      <pc:sldChg chg="addSp delSp modSp new mod ord">
        <pc:chgData name="Wen, Zhezhu" userId="3bac1273-81c8-41ff-8130-25dd73f54833" providerId="ADAL" clId="{6C2A7970-7DE4-47D4-989F-EF0E46A7D784}" dt="2022-01-12T17:28:31.171" v="4093"/>
        <pc:sldMkLst>
          <pc:docMk/>
          <pc:sldMk cId="589862578" sldId="278"/>
        </pc:sldMkLst>
        <pc:spChg chg="mod">
          <ac:chgData name="Wen, Zhezhu" userId="3bac1273-81c8-41ff-8130-25dd73f54833" providerId="ADAL" clId="{6C2A7970-7DE4-47D4-989F-EF0E46A7D784}" dt="2022-01-12T17:13:02.970" v="3957" actId="20577"/>
          <ac:spMkLst>
            <pc:docMk/>
            <pc:sldMk cId="589862578" sldId="278"/>
            <ac:spMk id="2" creationId="{064BEBD4-19CF-4FEE-B80D-ECF76CFAFF4F}"/>
          </ac:spMkLst>
        </pc:spChg>
        <pc:spChg chg="mod">
          <ac:chgData name="Wen, Zhezhu" userId="3bac1273-81c8-41ff-8130-25dd73f54833" providerId="ADAL" clId="{6C2A7970-7DE4-47D4-989F-EF0E46A7D784}" dt="2022-01-12T17:18:44.390" v="4003" actId="404"/>
          <ac:spMkLst>
            <pc:docMk/>
            <pc:sldMk cId="589862578" sldId="278"/>
            <ac:spMk id="3" creationId="{11202E70-A752-408D-9710-5AB23F147A9D}"/>
          </ac:spMkLst>
        </pc:spChg>
        <pc:picChg chg="add del mod">
          <ac:chgData name="Wen, Zhezhu" userId="3bac1273-81c8-41ff-8130-25dd73f54833" providerId="ADAL" clId="{6C2A7970-7DE4-47D4-989F-EF0E46A7D784}" dt="2022-01-12T17:10:16.567" v="3912" actId="478"/>
          <ac:picMkLst>
            <pc:docMk/>
            <pc:sldMk cId="589862578" sldId="278"/>
            <ac:picMk id="4" creationId="{A0E02194-82D1-493C-89B1-8F37FD59C8DC}"/>
          </ac:picMkLst>
        </pc:picChg>
        <pc:picChg chg="add mod modCrop">
          <ac:chgData name="Wen, Zhezhu" userId="3bac1273-81c8-41ff-8130-25dd73f54833" providerId="ADAL" clId="{6C2A7970-7DE4-47D4-989F-EF0E46A7D784}" dt="2022-01-12T17:18:56.613" v="4004" actId="1076"/>
          <ac:picMkLst>
            <pc:docMk/>
            <pc:sldMk cId="589862578" sldId="278"/>
            <ac:picMk id="5" creationId="{DCF0C651-6277-4B07-9236-7FFAB6FE10AB}"/>
          </ac:picMkLst>
        </pc:picChg>
      </pc:sldChg>
      <pc:sldChg chg="addSp delSp modSp new mod">
        <pc:chgData name="Wen, Zhezhu" userId="3bac1273-81c8-41ff-8130-25dd73f54833" providerId="ADAL" clId="{6C2A7970-7DE4-47D4-989F-EF0E46A7D784}" dt="2022-01-12T17:16:14.408" v="3978" actId="114"/>
        <pc:sldMkLst>
          <pc:docMk/>
          <pc:sldMk cId="4009216264" sldId="279"/>
        </pc:sldMkLst>
        <pc:spChg chg="mod">
          <ac:chgData name="Wen, Zhezhu" userId="3bac1273-81c8-41ff-8130-25dd73f54833" providerId="ADAL" clId="{6C2A7970-7DE4-47D4-989F-EF0E46A7D784}" dt="2022-01-12T17:16:14.408" v="3978" actId="114"/>
          <ac:spMkLst>
            <pc:docMk/>
            <pc:sldMk cId="4009216264" sldId="279"/>
            <ac:spMk id="2" creationId="{BFB9F856-3BA6-4F4A-83FA-A4648EEBC5ED}"/>
          </ac:spMkLst>
        </pc:spChg>
        <pc:spChg chg="del">
          <ac:chgData name="Wen, Zhezhu" userId="3bac1273-81c8-41ff-8130-25dd73f54833" providerId="ADAL" clId="{6C2A7970-7DE4-47D4-989F-EF0E46A7D784}" dt="2022-01-12T17:13:50.657" v="3959" actId="22"/>
          <ac:spMkLst>
            <pc:docMk/>
            <pc:sldMk cId="4009216264" sldId="279"/>
            <ac:spMk id="3" creationId="{2F10BE27-6105-4966-92BA-2E15B798E3BC}"/>
          </ac:spMkLst>
        </pc:spChg>
        <pc:picChg chg="add mod ord">
          <ac:chgData name="Wen, Zhezhu" userId="3bac1273-81c8-41ff-8130-25dd73f54833" providerId="ADAL" clId="{6C2A7970-7DE4-47D4-989F-EF0E46A7D784}" dt="2022-01-12T17:13:50.657" v="3959" actId="22"/>
          <ac:picMkLst>
            <pc:docMk/>
            <pc:sldMk cId="4009216264" sldId="279"/>
            <ac:picMk id="5" creationId="{D2289850-74FD-4592-8138-9C5191C5E542}"/>
          </ac:picMkLst>
        </pc:picChg>
      </pc:sldChg>
      <pc:sldChg chg="addSp modSp new mod ord">
        <pc:chgData name="Wen, Zhezhu" userId="3bac1273-81c8-41ff-8130-25dd73f54833" providerId="ADAL" clId="{6C2A7970-7DE4-47D4-989F-EF0E46A7D784}" dt="2022-01-12T17:38:34.913" v="4125"/>
        <pc:sldMkLst>
          <pc:docMk/>
          <pc:sldMk cId="502328896" sldId="280"/>
        </pc:sldMkLst>
        <pc:spChg chg="mod">
          <ac:chgData name="Wen, Zhezhu" userId="3bac1273-81c8-41ff-8130-25dd73f54833" providerId="ADAL" clId="{6C2A7970-7DE4-47D4-989F-EF0E46A7D784}" dt="2022-01-12T17:32:05.312" v="4123" actId="20577"/>
          <ac:spMkLst>
            <pc:docMk/>
            <pc:sldMk cId="502328896" sldId="280"/>
            <ac:spMk id="2" creationId="{6426553E-DC9F-4289-95DE-CB08BCC0A117}"/>
          </ac:spMkLst>
        </pc:spChg>
        <pc:picChg chg="add mod">
          <ac:chgData name="Wen, Zhezhu" userId="3bac1273-81c8-41ff-8130-25dd73f54833" providerId="ADAL" clId="{6C2A7970-7DE4-47D4-989F-EF0E46A7D784}" dt="2022-01-12T17:31:58.326" v="4099" actId="1076"/>
          <ac:picMkLst>
            <pc:docMk/>
            <pc:sldMk cId="502328896" sldId="280"/>
            <ac:picMk id="2050" creationId="{5EBFC9F4-2073-4667-BB35-D99B4A63311B}"/>
          </ac:picMkLst>
        </pc:picChg>
      </pc:sldChg>
      <pc:sldChg chg="addSp modSp new del mod ord">
        <pc:chgData name="Wen, Zhezhu" userId="3bac1273-81c8-41ff-8130-25dd73f54833" providerId="ADAL" clId="{6C2A7970-7DE4-47D4-989F-EF0E46A7D784}" dt="2022-01-12T17:28:27.143" v="4091" actId="47"/>
        <pc:sldMkLst>
          <pc:docMk/>
          <pc:sldMk cId="1868625212" sldId="280"/>
        </pc:sldMkLst>
        <pc:picChg chg="add mod">
          <ac:chgData name="Wen, Zhezhu" userId="3bac1273-81c8-41ff-8130-25dd73f54833" providerId="ADAL" clId="{6C2A7970-7DE4-47D4-989F-EF0E46A7D784}" dt="2022-01-12T17:24:47.290" v="4075" actId="1076"/>
          <ac:picMkLst>
            <pc:docMk/>
            <pc:sldMk cId="1868625212" sldId="280"/>
            <ac:picMk id="4" creationId="{035BC4A9-A451-4B83-A83C-1DCAB5D42836}"/>
          </ac:picMkLst>
        </pc:picChg>
        <pc:picChg chg="add mod">
          <ac:chgData name="Wen, Zhezhu" userId="3bac1273-81c8-41ff-8130-25dd73f54833" providerId="ADAL" clId="{6C2A7970-7DE4-47D4-989F-EF0E46A7D784}" dt="2022-01-12T17:20:34.975" v="4073"/>
          <ac:picMkLst>
            <pc:docMk/>
            <pc:sldMk cId="1868625212" sldId="280"/>
            <ac:picMk id="5" creationId="{D0462285-A5A4-4324-9744-0E62FA3AE8F8}"/>
          </ac:picMkLst>
        </pc:picChg>
      </pc:sldChg>
      <pc:sldChg chg="modSp add mod">
        <pc:chgData name="Wen, Zhezhu" userId="3bac1273-81c8-41ff-8130-25dd73f54833" providerId="ADAL" clId="{6C2A7970-7DE4-47D4-989F-EF0E46A7D784}" dt="2022-01-12T17:40:13.671" v="4145" actId="20577"/>
        <pc:sldMkLst>
          <pc:docMk/>
          <pc:sldMk cId="197907579" sldId="281"/>
        </pc:sldMkLst>
        <pc:spChg chg="mod">
          <ac:chgData name="Wen, Zhezhu" userId="3bac1273-81c8-41ff-8130-25dd73f54833" providerId="ADAL" clId="{6C2A7970-7DE4-47D4-989F-EF0E46A7D784}" dt="2022-01-12T17:40:13.671" v="4145" actId="20577"/>
          <ac:spMkLst>
            <pc:docMk/>
            <pc:sldMk cId="197907579" sldId="281"/>
            <ac:spMk id="2" creationId="{7A18FD81-D362-4704-8291-91CB6A90B293}"/>
          </ac:spMkLst>
        </pc:spChg>
      </pc:sldChg>
    </pc:docChg>
  </pc:docChgLst>
  <pc:docChgLst>
    <pc:chgData name="Wen, Zhezhu" userId="3bac1273-81c8-41ff-8130-25dd73f54833" providerId="ADAL" clId="{870809AC-A470-4F51-A466-6BCD1278E162}"/>
    <pc:docChg chg="custSel addSld delSld modSld">
      <pc:chgData name="Wen, Zhezhu" userId="3bac1273-81c8-41ff-8130-25dd73f54833" providerId="ADAL" clId="{870809AC-A470-4F51-A466-6BCD1278E162}" dt="2022-01-10T18:06:35.671" v="760" actId="20577"/>
      <pc:docMkLst>
        <pc:docMk/>
      </pc:docMkLst>
      <pc:sldChg chg="modSp mod">
        <pc:chgData name="Wen, Zhezhu" userId="3bac1273-81c8-41ff-8130-25dd73f54833" providerId="ADAL" clId="{870809AC-A470-4F51-A466-6BCD1278E162}" dt="2022-01-10T17:53:38.341" v="712" actId="20577"/>
        <pc:sldMkLst>
          <pc:docMk/>
          <pc:sldMk cId="1659997056" sldId="256"/>
        </pc:sldMkLst>
        <pc:spChg chg="mod">
          <ac:chgData name="Wen, Zhezhu" userId="3bac1273-81c8-41ff-8130-25dd73f54833" providerId="ADAL" clId="{870809AC-A470-4F51-A466-6BCD1278E162}" dt="2022-01-10T17:53:30.287" v="704" actId="13926"/>
          <ac:spMkLst>
            <pc:docMk/>
            <pc:sldMk cId="1659997056" sldId="256"/>
            <ac:spMk id="2" creationId="{37A4A755-248E-4788-9963-D35AD0ED5BEE}"/>
          </ac:spMkLst>
        </pc:spChg>
        <pc:spChg chg="mod">
          <ac:chgData name="Wen, Zhezhu" userId="3bac1273-81c8-41ff-8130-25dd73f54833" providerId="ADAL" clId="{870809AC-A470-4F51-A466-6BCD1278E162}" dt="2022-01-10T17:53:38.341" v="712" actId="20577"/>
          <ac:spMkLst>
            <pc:docMk/>
            <pc:sldMk cId="1659997056" sldId="256"/>
            <ac:spMk id="3" creationId="{467DC4D6-0236-4E59-8C97-20C5A8847132}"/>
          </ac:spMkLst>
        </pc:spChg>
      </pc:sldChg>
      <pc:sldChg chg="modSp mod">
        <pc:chgData name="Wen, Zhezhu" userId="3bac1273-81c8-41ff-8130-25dd73f54833" providerId="ADAL" clId="{870809AC-A470-4F51-A466-6BCD1278E162}" dt="2022-01-10T18:06:35.671" v="760" actId="20577"/>
        <pc:sldMkLst>
          <pc:docMk/>
          <pc:sldMk cId="684450685" sldId="257"/>
        </pc:sldMkLst>
        <pc:spChg chg="mod">
          <ac:chgData name="Wen, Zhezhu" userId="3bac1273-81c8-41ff-8130-25dd73f54833" providerId="ADAL" clId="{870809AC-A470-4F51-A466-6BCD1278E162}" dt="2022-01-10T18:06:35.671" v="760" actId="20577"/>
          <ac:spMkLst>
            <pc:docMk/>
            <pc:sldMk cId="684450685" sldId="257"/>
            <ac:spMk id="3" creationId="{A1ABE4FA-975F-4FFD-A793-85FC5D4F1EB1}"/>
          </ac:spMkLst>
        </pc:spChg>
      </pc:sldChg>
      <pc:sldChg chg="addSp delSp modSp new mod">
        <pc:chgData name="Wen, Zhezhu" userId="3bac1273-81c8-41ff-8130-25dd73f54833" providerId="ADAL" clId="{870809AC-A470-4F51-A466-6BCD1278E162}" dt="2022-01-10T17:42:05.257" v="343" actId="27636"/>
        <pc:sldMkLst>
          <pc:docMk/>
          <pc:sldMk cId="4258950193" sldId="258"/>
        </pc:sldMkLst>
        <pc:spChg chg="mod">
          <ac:chgData name="Wen, Zhezhu" userId="3bac1273-81c8-41ff-8130-25dd73f54833" providerId="ADAL" clId="{870809AC-A470-4F51-A466-6BCD1278E162}" dt="2022-01-10T17:42:05.257" v="343" actId="27636"/>
          <ac:spMkLst>
            <pc:docMk/>
            <pc:sldMk cId="4258950193" sldId="258"/>
            <ac:spMk id="2" creationId="{1D9B1CE2-2282-4801-BC8C-7D382C1979DA}"/>
          </ac:spMkLst>
        </pc:spChg>
        <pc:spChg chg="del">
          <ac:chgData name="Wen, Zhezhu" userId="3bac1273-81c8-41ff-8130-25dd73f54833" providerId="ADAL" clId="{870809AC-A470-4F51-A466-6BCD1278E162}" dt="2022-01-10T17:34:47.355" v="135"/>
          <ac:spMkLst>
            <pc:docMk/>
            <pc:sldMk cId="4258950193" sldId="258"/>
            <ac:spMk id="3" creationId="{4E95521B-EE3D-4F9A-95BA-F79DC517314D}"/>
          </ac:spMkLst>
        </pc:spChg>
        <pc:spChg chg="add mod">
          <ac:chgData name="Wen, Zhezhu" userId="3bac1273-81c8-41ff-8130-25dd73f54833" providerId="ADAL" clId="{870809AC-A470-4F51-A466-6BCD1278E162}" dt="2022-01-10T17:35:36.706" v="176" actId="114"/>
          <ac:spMkLst>
            <pc:docMk/>
            <pc:sldMk cId="4258950193" sldId="258"/>
            <ac:spMk id="6" creationId="{A250B070-9BAE-4984-91F3-D3907DD817ED}"/>
          </ac:spMkLst>
        </pc:spChg>
        <pc:picChg chg="add mod">
          <ac:chgData name="Wen, Zhezhu" userId="3bac1273-81c8-41ff-8130-25dd73f54833" providerId="ADAL" clId="{870809AC-A470-4F51-A466-6BCD1278E162}" dt="2022-01-10T17:35:55.712" v="178" actId="1076"/>
          <ac:picMkLst>
            <pc:docMk/>
            <pc:sldMk cId="4258950193" sldId="258"/>
            <ac:picMk id="4" creationId="{81F778B4-15F7-4658-8A61-8548C818F229}"/>
          </ac:picMkLst>
        </pc:picChg>
      </pc:sldChg>
      <pc:sldChg chg="addSp delSp modSp new mod">
        <pc:chgData name="Wen, Zhezhu" userId="3bac1273-81c8-41ff-8130-25dd73f54833" providerId="ADAL" clId="{870809AC-A470-4F51-A466-6BCD1278E162}" dt="2022-01-10T17:39:48.389" v="298" actId="27636"/>
        <pc:sldMkLst>
          <pc:docMk/>
          <pc:sldMk cId="864037158" sldId="259"/>
        </pc:sldMkLst>
        <pc:spChg chg="mod">
          <ac:chgData name="Wen, Zhezhu" userId="3bac1273-81c8-41ff-8130-25dd73f54833" providerId="ADAL" clId="{870809AC-A470-4F51-A466-6BCD1278E162}" dt="2022-01-10T17:38:32.421" v="181" actId="27636"/>
          <ac:spMkLst>
            <pc:docMk/>
            <pc:sldMk cId="864037158" sldId="259"/>
            <ac:spMk id="2" creationId="{3F24FEED-F53C-430D-9EF2-8506116BB502}"/>
          </ac:spMkLst>
        </pc:spChg>
        <pc:spChg chg="mod">
          <ac:chgData name="Wen, Zhezhu" userId="3bac1273-81c8-41ff-8130-25dd73f54833" providerId="ADAL" clId="{870809AC-A470-4F51-A466-6BCD1278E162}" dt="2022-01-10T17:39:48.389" v="298" actId="27636"/>
          <ac:spMkLst>
            <pc:docMk/>
            <pc:sldMk cId="864037158" sldId="259"/>
            <ac:spMk id="3" creationId="{1B75910B-E78A-4987-BB99-138C7C9840D8}"/>
          </ac:spMkLst>
        </pc:spChg>
        <pc:picChg chg="add del mod">
          <ac:chgData name="Wen, Zhezhu" userId="3bac1273-81c8-41ff-8130-25dd73f54833" providerId="ADAL" clId="{870809AC-A470-4F51-A466-6BCD1278E162}" dt="2022-01-10T17:38:59.276" v="221" actId="478"/>
          <ac:picMkLst>
            <pc:docMk/>
            <pc:sldMk cId="864037158" sldId="259"/>
            <ac:picMk id="4" creationId="{F7B9B42B-A707-429F-B55A-1FD567BA2735}"/>
          </ac:picMkLst>
        </pc:picChg>
      </pc:sldChg>
      <pc:sldChg chg="del">
        <pc:chgData name="Wen, Zhezhu" userId="3bac1273-81c8-41ff-8130-25dd73f54833" providerId="ADAL" clId="{870809AC-A470-4F51-A466-6BCD1278E162}" dt="2022-01-10T17:14:38.581" v="0" actId="47"/>
        <pc:sldMkLst>
          <pc:docMk/>
          <pc:sldMk cId="3191775601" sldId="259"/>
        </pc:sldMkLst>
      </pc:sldChg>
      <pc:sldChg chg="addSp delSp modSp new mod">
        <pc:chgData name="Wen, Zhezhu" userId="3bac1273-81c8-41ff-8130-25dd73f54833" providerId="ADAL" clId="{870809AC-A470-4F51-A466-6BCD1278E162}" dt="2022-01-10T17:42:46.461" v="369" actId="20577"/>
        <pc:sldMkLst>
          <pc:docMk/>
          <pc:sldMk cId="1478712045" sldId="260"/>
        </pc:sldMkLst>
        <pc:spChg chg="mod">
          <ac:chgData name="Wen, Zhezhu" userId="3bac1273-81c8-41ff-8130-25dd73f54833" providerId="ADAL" clId="{870809AC-A470-4F51-A466-6BCD1278E162}" dt="2022-01-10T17:42:46.461" v="369" actId="20577"/>
          <ac:spMkLst>
            <pc:docMk/>
            <pc:sldMk cId="1478712045" sldId="260"/>
            <ac:spMk id="2" creationId="{F96FFD84-C8A0-43FA-8203-79747CAE74BB}"/>
          </ac:spMkLst>
        </pc:spChg>
        <pc:spChg chg="del">
          <ac:chgData name="Wen, Zhezhu" userId="3bac1273-81c8-41ff-8130-25dd73f54833" providerId="ADAL" clId="{870809AC-A470-4F51-A466-6BCD1278E162}" dt="2022-01-10T17:41:52.653" v="300"/>
          <ac:spMkLst>
            <pc:docMk/>
            <pc:sldMk cId="1478712045" sldId="260"/>
            <ac:spMk id="3" creationId="{8014F2D1-C284-468C-870D-AFBD9DBCD039}"/>
          </ac:spMkLst>
        </pc:spChg>
        <pc:spChg chg="add del mod">
          <ac:chgData name="Wen, Zhezhu" userId="3bac1273-81c8-41ff-8130-25dd73f54833" providerId="ADAL" clId="{870809AC-A470-4F51-A466-6BCD1278E162}" dt="2022-01-10T17:41:56.059" v="301"/>
          <ac:spMkLst>
            <pc:docMk/>
            <pc:sldMk cId="1478712045" sldId="260"/>
            <ac:spMk id="4" creationId="{7F82527E-62AC-4043-9B2B-FE6B3F4C74E5}"/>
          </ac:spMkLst>
        </pc:spChg>
        <pc:picChg chg="add mod">
          <ac:chgData name="Wen, Zhezhu" userId="3bac1273-81c8-41ff-8130-25dd73f54833" providerId="ADAL" clId="{870809AC-A470-4F51-A466-6BCD1278E162}" dt="2022-01-10T17:41:56.059" v="301"/>
          <ac:picMkLst>
            <pc:docMk/>
            <pc:sldMk cId="1478712045" sldId="260"/>
            <ac:picMk id="5" creationId="{7CCDAD05-BEAE-4773-8826-E08168D86D6A}"/>
          </ac:picMkLst>
        </pc:picChg>
      </pc:sldChg>
      <pc:sldChg chg="del">
        <pc:chgData name="Wen, Zhezhu" userId="3bac1273-81c8-41ff-8130-25dd73f54833" providerId="ADAL" clId="{870809AC-A470-4F51-A466-6BCD1278E162}" dt="2022-01-10T17:14:38.581" v="0" actId="47"/>
        <pc:sldMkLst>
          <pc:docMk/>
          <pc:sldMk cId="3906267341" sldId="260"/>
        </pc:sldMkLst>
      </pc:sldChg>
      <pc:sldChg chg="del">
        <pc:chgData name="Wen, Zhezhu" userId="3bac1273-81c8-41ff-8130-25dd73f54833" providerId="ADAL" clId="{870809AC-A470-4F51-A466-6BCD1278E162}" dt="2022-01-10T17:14:38.581" v="0" actId="47"/>
        <pc:sldMkLst>
          <pc:docMk/>
          <pc:sldMk cId="971062901" sldId="261"/>
        </pc:sldMkLst>
      </pc:sldChg>
      <pc:sldChg chg="addSp delSp modSp new mod">
        <pc:chgData name="Wen, Zhezhu" userId="3bac1273-81c8-41ff-8130-25dd73f54833" providerId="ADAL" clId="{870809AC-A470-4F51-A466-6BCD1278E162}" dt="2022-01-10T17:52:57.850" v="621" actId="1076"/>
        <pc:sldMkLst>
          <pc:docMk/>
          <pc:sldMk cId="3861015093" sldId="261"/>
        </pc:sldMkLst>
        <pc:spChg chg="mod">
          <ac:chgData name="Wen, Zhezhu" userId="3bac1273-81c8-41ff-8130-25dd73f54833" providerId="ADAL" clId="{870809AC-A470-4F51-A466-6BCD1278E162}" dt="2022-01-10T17:47:18.770" v="440" actId="20577"/>
          <ac:spMkLst>
            <pc:docMk/>
            <pc:sldMk cId="3861015093" sldId="261"/>
            <ac:spMk id="2" creationId="{872E108E-984D-450D-9ACD-36E7EBD7E7B4}"/>
          </ac:spMkLst>
        </pc:spChg>
        <pc:spChg chg="del">
          <ac:chgData name="Wen, Zhezhu" userId="3bac1273-81c8-41ff-8130-25dd73f54833" providerId="ADAL" clId="{870809AC-A470-4F51-A466-6BCD1278E162}" dt="2022-01-10T17:44:33.948" v="371"/>
          <ac:spMkLst>
            <pc:docMk/>
            <pc:sldMk cId="3861015093" sldId="261"/>
            <ac:spMk id="3" creationId="{4A2A38CF-27D1-4932-8213-6CE8BA61DE71}"/>
          </ac:spMkLst>
        </pc:spChg>
        <pc:spChg chg="add del mod">
          <ac:chgData name="Wen, Zhezhu" userId="3bac1273-81c8-41ff-8130-25dd73f54833" providerId="ADAL" clId="{870809AC-A470-4F51-A466-6BCD1278E162}" dt="2022-01-10T17:46:57.046" v="376"/>
          <ac:spMkLst>
            <pc:docMk/>
            <pc:sldMk cId="3861015093" sldId="261"/>
            <ac:spMk id="4" creationId="{D8CEEEBC-AD84-4B76-9E82-110C080CEBEA}"/>
          </ac:spMkLst>
        </pc:spChg>
        <pc:spChg chg="add mod">
          <ac:chgData name="Wen, Zhezhu" userId="3bac1273-81c8-41ff-8130-25dd73f54833" providerId="ADAL" clId="{870809AC-A470-4F51-A466-6BCD1278E162}" dt="2022-01-10T17:52:57.850" v="621" actId="1076"/>
          <ac:spMkLst>
            <pc:docMk/>
            <pc:sldMk cId="3861015093" sldId="261"/>
            <ac:spMk id="8" creationId="{0128E42F-29B5-49B7-B635-94690ABBFA52}"/>
          </ac:spMkLst>
        </pc:spChg>
        <pc:picChg chg="add del mod">
          <ac:chgData name="Wen, Zhezhu" userId="3bac1273-81c8-41ff-8130-25dd73f54833" providerId="ADAL" clId="{870809AC-A470-4F51-A466-6BCD1278E162}" dt="2022-01-10T17:46:53.881" v="375" actId="478"/>
          <ac:picMkLst>
            <pc:docMk/>
            <pc:sldMk cId="3861015093" sldId="261"/>
            <ac:picMk id="2050" creationId="{30C9203B-76D1-4A7F-9042-5A818817E28A}"/>
          </ac:picMkLst>
        </pc:picChg>
        <pc:picChg chg="add mod">
          <ac:chgData name="Wen, Zhezhu" userId="3bac1273-81c8-41ff-8130-25dd73f54833" providerId="ADAL" clId="{870809AC-A470-4F51-A466-6BCD1278E162}" dt="2022-01-10T17:47:03.411" v="378" actId="14100"/>
          <ac:picMkLst>
            <pc:docMk/>
            <pc:sldMk cId="3861015093" sldId="261"/>
            <ac:picMk id="2052" creationId="{8ECD4660-7FFB-4969-899E-0EDBEE4953E5}"/>
          </ac:picMkLst>
        </pc:picChg>
      </pc:sldChg>
      <pc:sldChg chg="del">
        <pc:chgData name="Wen, Zhezhu" userId="3bac1273-81c8-41ff-8130-25dd73f54833" providerId="ADAL" clId="{870809AC-A470-4F51-A466-6BCD1278E162}" dt="2022-01-10T17:14:38.581" v="0" actId="47"/>
        <pc:sldMkLst>
          <pc:docMk/>
          <pc:sldMk cId="376917837" sldId="262"/>
        </pc:sldMkLst>
      </pc:sldChg>
      <pc:sldChg chg="addSp delSp modSp new mod">
        <pc:chgData name="Wen, Zhezhu" userId="3bac1273-81c8-41ff-8130-25dd73f54833" providerId="ADAL" clId="{870809AC-A470-4F51-A466-6BCD1278E162}" dt="2022-01-10T17:47:49.397" v="454" actId="20577"/>
        <pc:sldMkLst>
          <pc:docMk/>
          <pc:sldMk cId="2089660109" sldId="262"/>
        </pc:sldMkLst>
        <pc:spChg chg="mod">
          <ac:chgData name="Wen, Zhezhu" userId="3bac1273-81c8-41ff-8130-25dd73f54833" providerId="ADAL" clId="{870809AC-A470-4F51-A466-6BCD1278E162}" dt="2022-01-10T17:47:49.397" v="454" actId="20577"/>
          <ac:spMkLst>
            <pc:docMk/>
            <pc:sldMk cId="2089660109" sldId="262"/>
            <ac:spMk id="2" creationId="{75B91AA7-1B08-411E-B277-9684164CE34D}"/>
          </ac:spMkLst>
        </pc:spChg>
        <pc:spChg chg="del">
          <ac:chgData name="Wen, Zhezhu" userId="3bac1273-81c8-41ff-8130-25dd73f54833" providerId="ADAL" clId="{870809AC-A470-4F51-A466-6BCD1278E162}" dt="2022-01-10T17:47:41.764" v="442"/>
          <ac:spMkLst>
            <pc:docMk/>
            <pc:sldMk cId="2089660109" sldId="262"/>
            <ac:spMk id="3" creationId="{69A1270A-6E38-40BD-8D71-16D00391B48D}"/>
          </ac:spMkLst>
        </pc:spChg>
        <pc:picChg chg="add mod">
          <ac:chgData name="Wen, Zhezhu" userId="3bac1273-81c8-41ff-8130-25dd73f54833" providerId="ADAL" clId="{870809AC-A470-4F51-A466-6BCD1278E162}" dt="2022-01-10T17:47:41.764" v="442"/>
          <ac:picMkLst>
            <pc:docMk/>
            <pc:sldMk cId="2089660109" sldId="262"/>
            <ac:picMk id="4" creationId="{2BB32160-C349-4572-ABB1-911422BB5E5E}"/>
          </ac:picMkLst>
        </pc:picChg>
      </pc:sldChg>
      <pc:sldChg chg="del">
        <pc:chgData name="Wen, Zhezhu" userId="3bac1273-81c8-41ff-8130-25dd73f54833" providerId="ADAL" clId="{870809AC-A470-4F51-A466-6BCD1278E162}" dt="2022-01-10T17:14:38.581" v="0" actId="47"/>
        <pc:sldMkLst>
          <pc:docMk/>
          <pc:sldMk cId="1926927840" sldId="263"/>
        </pc:sldMkLst>
      </pc:sldChg>
      <pc:sldChg chg="addSp delSp modSp new mod">
        <pc:chgData name="Wen, Zhezhu" userId="3bac1273-81c8-41ff-8130-25dd73f54833" providerId="ADAL" clId="{870809AC-A470-4F51-A466-6BCD1278E162}" dt="2022-01-10T17:49:38.781" v="605" actId="20577"/>
        <pc:sldMkLst>
          <pc:docMk/>
          <pc:sldMk cId="2336063873" sldId="263"/>
        </pc:sldMkLst>
        <pc:spChg chg="mod">
          <ac:chgData name="Wen, Zhezhu" userId="3bac1273-81c8-41ff-8130-25dd73f54833" providerId="ADAL" clId="{870809AC-A470-4F51-A466-6BCD1278E162}" dt="2022-01-10T17:48:18.843" v="503" actId="20577"/>
          <ac:spMkLst>
            <pc:docMk/>
            <pc:sldMk cId="2336063873" sldId="263"/>
            <ac:spMk id="2" creationId="{A28A699E-2930-4319-B08B-4DC3ACA742C8}"/>
          </ac:spMkLst>
        </pc:spChg>
        <pc:spChg chg="del">
          <ac:chgData name="Wen, Zhezhu" userId="3bac1273-81c8-41ff-8130-25dd73f54833" providerId="ADAL" clId="{870809AC-A470-4F51-A466-6BCD1278E162}" dt="2022-01-10T17:48:38.850" v="504" actId="1032"/>
          <ac:spMkLst>
            <pc:docMk/>
            <pc:sldMk cId="2336063873" sldId="263"/>
            <ac:spMk id="3" creationId="{6D9D8E24-C2A7-4B91-8B93-9305DED3DDAD}"/>
          </ac:spMkLst>
        </pc:spChg>
        <pc:graphicFrameChg chg="add mod modGraphic">
          <ac:chgData name="Wen, Zhezhu" userId="3bac1273-81c8-41ff-8130-25dd73f54833" providerId="ADAL" clId="{870809AC-A470-4F51-A466-6BCD1278E162}" dt="2022-01-10T17:49:38.781" v="605" actId="20577"/>
          <ac:graphicFrameMkLst>
            <pc:docMk/>
            <pc:sldMk cId="2336063873" sldId="263"/>
            <ac:graphicFrameMk id="4" creationId="{1B475260-7961-466B-8DE0-35501ABC4216}"/>
          </ac:graphicFrameMkLst>
        </pc:graphicFrameChg>
      </pc:sldChg>
      <pc:sldChg chg="new del">
        <pc:chgData name="Wen, Zhezhu" userId="3bac1273-81c8-41ff-8130-25dd73f54833" providerId="ADAL" clId="{870809AC-A470-4F51-A466-6BCD1278E162}" dt="2022-01-10T17:51:40.406" v="607" actId="47"/>
        <pc:sldMkLst>
          <pc:docMk/>
          <pc:sldMk cId="2207810055" sldId="264"/>
        </pc:sldMkLst>
      </pc:sldChg>
      <pc:sldChg chg="del">
        <pc:chgData name="Wen, Zhezhu" userId="3bac1273-81c8-41ff-8130-25dd73f54833" providerId="ADAL" clId="{870809AC-A470-4F51-A466-6BCD1278E162}" dt="2022-01-10T17:14:38.581" v="0" actId="47"/>
        <pc:sldMkLst>
          <pc:docMk/>
          <pc:sldMk cId="3031432969" sldId="264"/>
        </pc:sldMkLst>
      </pc:sldChg>
      <pc:sldChg chg="del">
        <pc:chgData name="Wen, Zhezhu" userId="3bac1273-81c8-41ff-8130-25dd73f54833" providerId="ADAL" clId="{870809AC-A470-4F51-A466-6BCD1278E162}" dt="2022-01-10T17:14:38.581" v="0" actId="47"/>
        <pc:sldMkLst>
          <pc:docMk/>
          <pc:sldMk cId="2581795370" sldId="265"/>
        </pc:sldMkLst>
      </pc:sldChg>
      <pc:sldChg chg="del">
        <pc:chgData name="Wen, Zhezhu" userId="3bac1273-81c8-41ff-8130-25dd73f54833" providerId="ADAL" clId="{870809AC-A470-4F51-A466-6BCD1278E162}" dt="2022-01-10T17:14:38.581" v="0" actId="47"/>
        <pc:sldMkLst>
          <pc:docMk/>
          <pc:sldMk cId="3448611625" sldId="266"/>
        </pc:sldMkLst>
      </pc:sldChg>
      <pc:sldChg chg="del">
        <pc:chgData name="Wen, Zhezhu" userId="3bac1273-81c8-41ff-8130-25dd73f54833" providerId="ADAL" clId="{870809AC-A470-4F51-A466-6BCD1278E162}" dt="2022-01-10T17:14:38.581" v="0" actId="47"/>
        <pc:sldMkLst>
          <pc:docMk/>
          <pc:sldMk cId="1453756119" sldId="267"/>
        </pc:sldMkLst>
      </pc:sldChg>
      <pc:sldChg chg="del">
        <pc:chgData name="Wen, Zhezhu" userId="3bac1273-81c8-41ff-8130-25dd73f54833" providerId="ADAL" clId="{870809AC-A470-4F51-A466-6BCD1278E162}" dt="2022-01-10T17:14:38.581" v="0" actId="47"/>
        <pc:sldMkLst>
          <pc:docMk/>
          <pc:sldMk cId="2146610819" sldId="268"/>
        </pc:sldMkLst>
      </pc:sldChg>
      <pc:sldChg chg="del">
        <pc:chgData name="Wen, Zhezhu" userId="3bac1273-81c8-41ff-8130-25dd73f54833" providerId="ADAL" clId="{870809AC-A470-4F51-A466-6BCD1278E162}" dt="2022-01-10T17:14:38.581" v="0" actId="47"/>
        <pc:sldMkLst>
          <pc:docMk/>
          <pc:sldMk cId="2774177548" sldId="269"/>
        </pc:sldMkLst>
      </pc:sldChg>
      <pc:sldChg chg="del">
        <pc:chgData name="Wen, Zhezhu" userId="3bac1273-81c8-41ff-8130-25dd73f54833" providerId="ADAL" clId="{870809AC-A470-4F51-A466-6BCD1278E162}" dt="2022-01-10T17:14:38.581" v="0" actId="47"/>
        <pc:sldMkLst>
          <pc:docMk/>
          <pc:sldMk cId="3534992524" sldId="270"/>
        </pc:sldMkLst>
      </pc:sldChg>
      <pc:sldChg chg="del">
        <pc:chgData name="Wen, Zhezhu" userId="3bac1273-81c8-41ff-8130-25dd73f54833" providerId="ADAL" clId="{870809AC-A470-4F51-A466-6BCD1278E162}" dt="2022-01-10T17:14:38.581" v="0" actId="47"/>
        <pc:sldMkLst>
          <pc:docMk/>
          <pc:sldMk cId="1105861837" sldId="271"/>
        </pc:sldMkLst>
      </pc:sldChg>
      <pc:sldChg chg="del">
        <pc:chgData name="Wen, Zhezhu" userId="3bac1273-81c8-41ff-8130-25dd73f54833" providerId="ADAL" clId="{870809AC-A470-4F51-A466-6BCD1278E162}" dt="2022-01-10T17:14:38.581" v="0" actId="47"/>
        <pc:sldMkLst>
          <pc:docMk/>
          <pc:sldMk cId="3477791298" sldId="272"/>
        </pc:sldMkLst>
      </pc:sldChg>
      <pc:sldChg chg="del">
        <pc:chgData name="Wen, Zhezhu" userId="3bac1273-81c8-41ff-8130-25dd73f54833" providerId="ADAL" clId="{870809AC-A470-4F51-A466-6BCD1278E162}" dt="2022-01-10T17:14:38.581" v="0" actId="47"/>
        <pc:sldMkLst>
          <pc:docMk/>
          <pc:sldMk cId="1266329636" sldId="273"/>
        </pc:sldMkLst>
      </pc:sldChg>
      <pc:sldChg chg="del">
        <pc:chgData name="Wen, Zhezhu" userId="3bac1273-81c8-41ff-8130-25dd73f54833" providerId="ADAL" clId="{870809AC-A470-4F51-A466-6BCD1278E162}" dt="2022-01-10T17:14:38.581" v="0" actId="47"/>
        <pc:sldMkLst>
          <pc:docMk/>
          <pc:sldMk cId="2424216436" sldId="274"/>
        </pc:sldMkLst>
      </pc:sldChg>
      <pc:sldChg chg="del">
        <pc:chgData name="Wen, Zhezhu" userId="3bac1273-81c8-41ff-8130-25dd73f54833" providerId="ADAL" clId="{870809AC-A470-4F51-A466-6BCD1278E162}" dt="2022-01-10T17:14:38.581" v="0" actId="47"/>
        <pc:sldMkLst>
          <pc:docMk/>
          <pc:sldMk cId="1069416368" sldId="275"/>
        </pc:sldMkLst>
      </pc:sldChg>
      <pc:sldChg chg="del">
        <pc:chgData name="Wen, Zhezhu" userId="3bac1273-81c8-41ff-8130-25dd73f54833" providerId="ADAL" clId="{870809AC-A470-4F51-A466-6BCD1278E162}" dt="2022-01-10T17:14:38.581" v="0" actId="47"/>
        <pc:sldMkLst>
          <pc:docMk/>
          <pc:sldMk cId="637733081" sldId="276"/>
        </pc:sldMkLst>
      </pc:sldChg>
      <pc:sldChg chg="del">
        <pc:chgData name="Wen, Zhezhu" userId="3bac1273-81c8-41ff-8130-25dd73f54833" providerId="ADAL" clId="{870809AC-A470-4F51-A466-6BCD1278E162}" dt="2022-01-10T17:14:38.581" v="0" actId="47"/>
        <pc:sldMkLst>
          <pc:docMk/>
          <pc:sldMk cId="754255651" sldId="277"/>
        </pc:sldMkLst>
      </pc:sldChg>
      <pc:sldChg chg="del">
        <pc:chgData name="Wen, Zhezhu" userId="3bac1273-81c8-41ff-8130-25dd73f54833" providerId="ADAL" clId="{870809AC-A470-4F51-A466-6BCD1278E162}" dt="2022-01-10T17:14:38.581" v="0" actId="47"/>
        <pc:sldMkLst>
          <pc:docMk/>
          <pc:sldMk cId="3579578607" sldId="278"/>
        </pc:sldMkLst>
      </pc:sldChg>
      <pc:sldChg chg="del">
        <pc:chgData name="Wen, Zhezhu" userId="3bac1273-81c8-41ff-8130-25dd73f54833" providerId="ADAL" clId="{870809AC-A470-4F51-A466-6BCD1278E162}" dt="2022-01-10T17:14:38.581" v="0" actId="47"/>
        <pc:sldMkLst>
          <pc:docMk/>
          <pc:sldMk cId="3272809410" sldId="279"/>
        </pc:sldMkLst>
      </pc:sldChg>
      <pc:sldChg chg="del">
        <pc:chgData name="Wen, Zhezhu" userId="3bac1273-81c8-41ff-8130-25dd73f54833" providerId="ADAL" clId="{870809AC-A470-4F51-A466-6BCD1278E162}" dt="2022-01-10T17:14:38.581" v="0" actId="47"/>
        <pc:sldMkLst>
          <pc:docMk/>
          <pc:sldMk cId="1421232503" sldId="280"/>
        </pc:sldMkLst>
      </pc:sldChg>
      <pc:sldChg chg="del">
        <pc:chgData name="Wen, Zhezhu" userId="3bac1273-81c8-41ff-8130-25dd73f54833" providerId="ADAL" clId="{870809AC-A470-4F51-A466-6BCD1278E162}" dt="2022-01-10T17:14:38.581" v="0" actId="47"/>
        <pc:sldMkLst>
          <pc:docMk/>
          <pc:sldMk cId="185369481" sldId="281"/>
        </pc:sldMkLst>
      </pc:sldChg>
      <pc:sldChg chg="del">
        <pc:chgData name="Wen, Zhezhu" userId="3bac1273-81c8-41ff-8130-25dd73f54833" providerId="ADAL" clId="{870809AC-A470-4F51-A466-6BCD1278E162}" dt="2022-01-10T17:14:38.581" v="0" actId="47"/>
        <pc:sldMkLst>
          <pc:docMk/>
          <pc:sldMk cId="132779291" sldId="282"/>
        </pc:sldMkLst>
      </pc:sldChg>
      <pc:sldChg chg="del">
        <pc:chgData name="Wen, Zhezhu" userId="3bac1273-81c8-41ff-8130-25dd73f54833" providerId="ADAL" clId="{870809AC-A470-4F51-A466-6BCD1278E162}" dt="2022-01-10T17:14:38.581" v="0" actId="47"/>
        <pc:sldMkLst>
          <pc:docMk/>
          <pc:sldMk cId="2080484921" sldId="283"/>
        </pc:sldMkLst>
      </pc:sldChg>
      <pc:sldChg chg="del">
        <pc:chgData name="Wen, Zhezhu" userId="3bac1273-81c8-41ff-8130-25dd73f54833" providerId="ADAL" clId="{870809AC-A470-4F51-A466-6BCD1278E162}" dt="2022-01-10T17:14:38.581" v="0" actId="47"/>
        <pc:sldMkLst>
          <pc:docMk/>
          <pc:sldMk cId="898142304" sldId="284"/>
        </pc:sldMkLst>
      </pc:sldChg>
      <pc:sldChg chg="del">
        <pc:chgData name="Wen, Zhezhu" userId="3bac1273-81c8-41ff-8130-25dd73f54833" providerId="ADAL" clId="{870809AC-A470-4F51-A466-6BCD1278E162}" dt="2022-01-10T17:14:38.581" v="0" actId="47"/>
        <pc:sldMkLst>
          <pc:docMk/>
          <pc:sldMk cId="1404672249" sldId="285"/>
        </pc:sldMkLst>
      </pc:sldChg>
      <pc:sldChg chg="del">
        <pc:chgData name="Wen, Zhezhu" userId="3bac1273-81c8-41ff-8130-25dd73f54833" providerId="ADAL" clId="{870809AC-A470-4F51-A466-6BCD1278E162}" dt="2022-01-10T17:14:38.581" v="0" actId="47"/>
        <pc:sldMkLst>
          <pc:docMk/>
          <pc:sldMk cId="3788977204" sldId="286"/>
        </pc:sldMkLst>
      </pc:sldChg>
      <pc:sldChg chg="del">
        <pc:chgData name="Wen, Zhezhu" userId="3bac1273-81c8-41ff-8130-25dd73f54833" providerId="ADAL" clId="{870809AC-A470-4F51-A466-6BCD1278E162}" dt="2022-01-10T17:14:38.581" v="0" actId="47"/>
        <pc:sldMkLst>
          <pc:docMk/>
          <pc:sldMk cId="1368800776" sldId="287"/>
        </pc:sldMkLst>
      </pc:sldChg>
      <pc:sldChg chg="del">
        <pc:chgData name="Wen, Zhezhu" userId="3bac1273-81c8-41ff-8130-25dd73f54833" providerId="ADAL" clId="{870809AC-A470-4F51-A466-6BCD1278E162}" dt="2022-01-10T17:14:38.581" v="0" actId="47"/>
        <pc:sldMkLst>
          <pc:docMk/>
          <pc:sldMk cId="269063465" sldId="288"/>
        </pc:sldMkLst>
      </pc:sldChg>
      <pc:sldChg chg="del">
        <pc:chgData name="Wen, Zhezhu" userId="3bac1273-81c8-41ff-8130-25dd73f54833" providerId="ADAL" clId="{870809AC-A470-4F51-A466-6BCD1278E162}" dt="2022-01-10T17:14:38.581" v="0" actId="47"/>
        <pc:sldMkLst>
          <pc:docMk/>
          <pc:sldMk cId="1210293920" sldId="289"/>
        </pc:sldMkLst>
      </pc:sldChg>
      <pc:sldChg chg="del">
        <pc:chgData name="Wen, Zhezhu" userId="3bac1273-81c8-41ff-8130-25dd73f54833" providerId="ADAL" clId="{870809AC-A470-4F51-A466-6BCD1278E162}" dt="2022-01-10T17:14:38.581" v="0" actId="47"/>
        <pc:sldMkLst>
          <pc:docMk/>
          <pc:sldMk cId="318353138" sldId="291"/>
        </pc:sldMkLst>
      </pc:sldChg>
      <pc:sldChg chg="del">
        <pc:chgData name="Wen, Zhezhu" userId="3bac1273-81c8-41ff-8130-25dd73f54833" providerId="ADAL" clId="{870809AC-A470-4F51-A466-6BCD1278E162}" dt="2022-01-10T17:14:38.581" v="0" actId="47"/>
        <pc:sldMkLst>
          <pc:docMk/>
          <pc:sldMk cId="931034367" sldId="292"/>
        </pc:sldMkLst>
      </pc:sldChg>
      <pc:sldChg chg="del">
        <pc:chgData name="Wen, Zhezhu" userId="3bac1273-81c8-41ff-8130-25dd73f54833" providerId="ADAL" clId="{870809AC-A470-4F51-A466-6BCD1278E162}" dt="2022-01-10T17:14:38.581" v="0" actId="47"/>
        <pc:sldMkLst>
          <pc:docMk/>
          <pc:sldMk cId="693537038" sldId="294"/>
        </pc:sldMkLst>
      </pc:sldChg>
      <pc:sldChg chg="del">
        <pc:chgData name="Wen, Zhezhu" userId="3bac1273-81c8-41ff-8130-25dd73f54833" providerId="ADAL" clId="{870809AC-A470-4F51-A466-6BCD1278E162}" dt="2022-01-10T17:14:38.581" v="0" actId="47"/>
        <pc:sldMkLst>
          <pc:docMk/>
          <pc:sldMk cId="1840467446" sldId="295"/>
        </pc:sldMkLst>
      </pc:sldChg>
      <pc:sldChg chg="del">
        <pc:chgData name="Wen, Zhezhu" userId="3bac1273-81c8-41ff-8130-25dd73f54833" providerId="ADAL" clId="{870809AC-A470-4F51-A466-6BCD1278E162}" dt="2022-01-10T17:14:38.581" v="0" actId="47"/>
        <pc:sldMkLst>
          <pc:docMk/>
          <pc:sldMk cId="211452638" sldId="296"/>
        </pc:sldMkLst>
      </pc:sldChg>
      <pc:sldChg chg="del">
        <pc:chgData name="Wen, Zhezhu" userId="3bac1273-81c8-41ff-8130-25dd73f54833" providerId="ADAL" clId="{870809AC-A470-4F51-A466-6BCD1278E162}" dt="2022-01-10T17:14:38.581" v="0" actId="47"/>
        <pc:sldMkLst>
          <pc:docMk/>
          <pc:sldMk cId="3150830357" sldId="297"/>
        </pc:sldMkLst>
      </pc:sldChg>
      <pc:sldChg chg="del">
        <pc:chgData name="Wen, Zhezhu" userId="3bac1273-81c8-41ff-8130-25dd73f54833" providerId="ADAL" clId="{870809AC-A470-4F51-A466-6BCD1278E162}" dt="2022-01-10T17:14:38.581" v="0" actId="47"/>
        <pc:sldMkLst>
          <pc:docMk/>
          <pc:sldMk cId="938422389" sldId="298"/>
        </pc:sldMkLst>
      </pc:sldChg>
      <pc:sldChg chg="del">
        <pc:chgData name="Wen, Zhezhu" userId="3bac1273-81c8-41ff-8130-25dd73f54833" providerId="ADAL" clId="{870809AC-A470-4F51-A466-6BCD1278E162}" dt="2022-01-10T17:14:38.581" v="0" actId="47"/>
        <pc:sldMkLst>
          <pc:docMk/>
          <pc:sldMk cId="3957167275" sldId="299"/>
        </pc:sldMkLst>
      </pc:sldChg>
    </pc:docChg>
  </pc:docChgLst>
  <pc:docChgLst>
    <pc:chgData name="Wen, Zhezhu" userId="3bac1273-81c8-41ff-8130-25dd73f54833" providerId="ADAL" clId="{5A0041FB-3742-426A-BE14-84B21432F2D8}"/>
    <pc:docChg chg="undo custSel addSld delSld modSld">
      <pc:chgData name="Wen, Zhezhu" userId="3bac1273-81c8-41ff-8130-25dd73f54833" providerId="ADAL" clId="{5A0041FB-3742-426A-BE14-84B21432F2D8}" dt="2021-09-29T13:17:38.167" v="1215" actId="15"/>
      <pc:docMkLst>
        <pc:docMk/>
      </pc:docMkLst>
      <pc:sldChg chg="modSp mod">
        <pc:chgData name="Wen, Zhezhu" userId="3bac1273-81c8-41ff-8130-25dd73f54833" providerId="ADAL" clId="{5A0041FB-3742-426A-BE14-84B21432F2D8}" dt="2021-09-20T17:25:53.668" v="1121" actId="20577"/>
        <pc:sldMkLst>
          <pc:docMk/>
          <pc:sldMk cId="684450685" sldId="257"/>
        </pc:sldMkLst>
        <pc:spChg chg="mod">
          <ac:chgData name="Wen, Zhezhu" userId="3bac1273-81c8-41ff-8130-25dd73f54833" providerId="ADAL" clId="{5A0041FB-3742-426A-BE14-84B21432F2D8}" dt="2021-09-20T17:25:53.668" v="1121" actId="20577"/>
          <ac:spMkLst>
            <pc:docMk/>
            <pc:sldMk cId="684450685" sldId="257"/>
            <ac:spMk id="3" creationId="{A1ABE4FA-975F-4FFD-A793-85FC5D4F1EB1}"/>
          </ac:spMkLst>
        </pc:spChg>
      </pc:sldChg>
      <pc:sldChg chg="del">
        <pc:chgData name="Wen, Zhezhu" userId="3bac1273-81c8-41ff-8130-25dd73f54833" providerId="ADAL" clId="{5A0041FB-3742-426A-BE14-84B21432F2D8}" dt="2021-09-20T17:26:10.017" v="1122" actId="47"/>
        <pc:sldMkLst>
          <pc:docMk/>
          <pc:sldMk cId="2740771349" sldId="258"/>
        </pc:sldMkLst>
      </pc:sldChg>
      <pc:sldChg chg="modSp mod">
        <pc:chgData name="Wen, Zhezhu" userId="3bac1273-81c8-41ff-8130-25dd73f54833" providerId="ADAL" clId="{5A0041FB-3742-426A-BE14-84B21432F2D8}" dt="2021-09-20T17:26:41.965" v="1161" actId="20577"/>
        <pc:sldMkLst>
          <pc:docMk/>
          <pc:sldMk cId="3191775601" sldId="259"/>
        </pc:sldMkLst>
        <pc:spChg chg="mod">
          <ac:chgData name="Wen, Zhezhu" userId="3bac1273-81c8-41ff-8130-25dd73f54833" providerId="ADAL" clId="{5A0041FB-3742-426A-BE14-84B21432F2D8}" dt="2021-09-20T17:26:41.965" v="1161" actId="20577"/>
          <ac:spMkLst>
            <pc:docMk/>
            <pc:sldMk cId="3191775601" sldId="259"/>
            <ac:spMk id="2" creationId="{BC3CF532-721A-4EBC-80AD-A1AA7E2DEE7F}"/>
          </ac:spMkLst>
        </pc:spChg>
      </pc:sldChg>
      <pc:sldChg chg="modSp mod">
        <pc:chgData name="Wen, Zhezhu" userId="3bac1273-81c8-41ff-8130-25dd73f54833" providerId="ADAL" clId="{5A0041FB-3742-426A-BE14-84B21432F2D8}" dt="2021-09-20T16:41:20.757" v="9" actId="20577"/>
        <pc:sldMkLst>
          <pc:docMk/>
          <pc:sldMk cId="3906267341" sldId="260"/>
        </pc:sldMkLst>
        <pc:spChg chg="mod">
          <ac:chgData name="Wen, Zhezhu" userId="3bac1273-81c8-41ff-8130-25dd73f54833" providerId="ADAL" clId="{5A0041FB-3742-426A-BE14-84B21432F2D8}" dt="2021-09-20T16:41:20.757" v="9" actId="20577"/>
          <ac:spMkLst>
            <pc:docMk/>
            <pc:sldMk cId="3906267341" sldId="260"/>
            <ac:spMk id="2" creationId="{DD86B091-945D-4AF2-AC58-40BB9DC14E33}"/>
          </ac:spMkLst>
        </pc:spChg>
      </pc:sldChg>
      <pc:sldChg chg="modSp mod">
        <pc:chgData name="Wen, Zhezhu" userId="3bac1273-81c8-41ff-8130-25dd73f54833" providerId="ADAL" clId="{5A0041FB-3742-426A-BE14-84B21432F2D8}" dt="2021-09-20T16:41:24.337" v="11" actId="27636"/>
        <pc:sldMkLst>
          <pc:docMk/>
          <pc:sldMk cId="971062901" sldId="261"/>
        </pc:sldMkLst>
        <pc:spChg chg="mod">
          <ac:chgData name="Wen, Zhezhu" userId="3bac1273-81c8-41ff-8130-25dd73f54833" providerId="ADAL" clId="{5A0041FB-3742-426A-BE14-84B21432F2D8}" dt="2021-09-20T16:41:24.337" v="11" actId="27636"/>
          <ac:spMkLst>
            <pc:docMk/>
            <pc:sldMk cId="971062901" sldId="261"/>
            <ac:spMk id="2" creationId="{DD86B091-945D-4AF2-AC58-40BB9DC14E33}"/>
          </ac:spMkLst>
        </pc:spChg>
      </pc:sldChg>
      <pc:sldChg chg="modSp mod">
        <pc:chgData name="Wen, Zhezhu" userId="3bac1273-81c8-41ff-8130-25dd73f54833" providerId="ADAL" clId="{5A0041FB-3742-426A-BE14-84B21432F2D8}" dt="2021-09-20T16:41:25.709" v="13" actId="27636"/>
        <pc:sldMkLst>
          <pc:docMk/>
          <pc:sldMk cId="376917837" sldId="262"/>
        </pc:sldMkLst>
        <pc:spChg chg="mod">
          <ac:chgData name="Wen, Zhezhu" userId="3bac1273-81c8-41ff-8130-25dd73f54833" providerId="ADAL" clId="{5A0041FB-3742-426A-BE14-84B21432F2D8}" dt="2021-09-20T16:41:25.709" v="13" actId="27636"/>
          <ac:spMkLst>
            <pc:docMk/>
            <pc:sldMk cId="376917837" sldId="262"/>
            <ac:spMk id="2" creationId="{DD86B091-945D-4AF2-AC58-40BB9DC14E33}"/>
          </ac:spMkLst>
        </pc:spChg>
      </pc:sldChg>
      <pc:sldChg chg="modSp mod">
        <pc:chgData name="Wen, Zhezhu" userId="3bac1273-81c8-41ff-8130-25dd73f54833" providerId="ADAL" clId="{5A0041FB-3742-426A-BE14-84B21432F2D8}" dt="2021-09-20T17:26:46.203" v="1165" actId="20577"/>
        <pc:sldMkLst>
          <pc:docMk/>
          <pc:sldMk cId="1926927840" sldId="263"/>
        </pc:sldMkLst>
        <pc:spChg chg="mod">
          <ac:chgData name="Wen, Zhezhu" userId="3bac1273-81c8-41ff-8130-25dd73f54833" providerId="ADAL" clId="{5A0041FB-3742-426A-BE14-84B21432F2D8}" dt="2021-09-20T17:26:46.203" v="1165" actId="20577"/>
          <ac:spMkLst>
            <pc:docMk/>
            <pc:sldMk cId="1926927840" sldId="263"/>
            <ac:spMk id="2" creationId="{46798ADE-4339-4CC4-B453-9C0A8DE6DBF5}"/>
          </ac:spMkLst>
        </pc:spChg>
      </pc:sldChg>
      <pc:sldChg chg="modSp mod">
        <pc:chgData name="Wen, Zhezhu" userId="3bac1273-81c8-41ff-8130-25dd73f54833" providerId="ADAL" clId="{5A0041FB-3742-426A-BE14-84B21432F2D8}" dt="2021-09-20T17:27:03.656" v="1171" actId="207"/>
        <pc:sldMkLst>
          <pc:docMk/>
          <pc:sldMk cId="3031432969" sldId="264"/>
        </pc:sldMkLst>
        <pc:spChg chg="mod">
          <ac:chgData name="Wen, Zhezhu" userId="3bac1273-81c8-41ff-8130-25dd73f54833" providerId="ADAL" clId="{5A0041FB-3742-426A-BE14-84B21432F2D8}" dt="2021-09-20T17:27:03.656" v="1171" actId="207"/>
          <ac:spMkLst>
            <pc:docMk/>
            <pc:sldMk cId="3031432969" sldId="264"/>
            <ac:spMk id="2" creationId="{9BDBEF9F-78ED-4758-9BF6-CB0CDE826B2D}"/>
          </ac:spMkLst>
        </pc:spChg>
      </pc:sldChg>
      <pc:sldChg chg="modSp mod">
        <pc:chgData name="Wen, Zhezhu" userId="3bac1273-81c8-41ff-8130-25dd73f54833" providerId="ADAL" clId="{5A0041FB-3742-426A-BE14-84B21432F2D8}" dt="2021-09-20T17:27:09.136" v="1172" actId="207"/>
        <pc:sldMkLst>
          <pc:docMk/>
          <pc:sldMk cId="2581795370" sldId="265"/>
        </pc:sldMkLst>
        <pc:spChg chg="mod">
          <ac:chgData name="Wen, Zhezhu" userId="3bac1273-81c8-41ff-8130-25dd73f54833" providerId="ADAL" clId="{5A0041FB-3742-426A-BE14-84B21432F2D8}" dt="2021-09-20T17:27:09.136" v="1172" actId="207"/>
          <ac:spMkLst>
            <pc:docMk/>
            <pc:sldMk cId="2581795370" sldId="265"/>
            <ac:spMk id="2" creationId="{166931E9-37D2-4E48-BADB-BAABA57E4C8C}"/>
          </ac:spMkLst>
        </pc:spChg>
      </pc:sldChg>
      <pc:sldChg chg="modSp mod">
        <pc:chgData name="Wen, Zhezhu" userId="3bac1273-81c8-41ff-8130-25dd73f54833" providerId="ADAL" clId="{5A0041FB-3742-426A-BE14-84B21432F2D8}" dt="2021-09-20T17:27:18.164" v="1176" actId="20577"/>
        <pc:sldMkLst>
          <pc:docMk/>
          <pc:sldMk cId="2146610819" sldId="268"/>
        </pc:sldMkLst>
        <pc:spChg chg="mod">
          <ac:chgData name="Wen, Zhezhu" userId="3bac1273-81c8-41ff-8130-25dd73f54833" providerId="ADAL" clId="{5A0041FB-3742-426A-BE14-84B21432F2D8}" dt="2021-09-20T17:27:18.164" v="1176" actId="20577"/>
          <ac:spMkLst>
            <pc:docMk/>
            <pc:sldMk cId="2146610819" sldId="268"/>
            <ac:spMk id="2" creationId="{4BA7A94C-8A16-4288-90FF-931CA473812E}"/>
          </ac:spMkLst>
        </pc:spChg>
      </pc:sldChg>
      <pc:sldChg chg="modSp mod">
        <pc:chgData name="Wen, Zhezhu" userId="3bac1273-81c8-41ff-8130-25dd73f54833" providerId="ADAL" clId="{5A0041FB-3742-426A-BE14-84B21432F2D8}" dt="2021-09-20T17:27:28.316" v="1180" actId="20577"/>
        <pc:sldMkLst>
          <pc:docMk/>
          <pc:sldMk cId="1105861837" sldId="271"/>
        </pc:sldMkLst>
        <pc:spChg chg="mod">
          <ac:chgData name="Wen, Zhezhu" userId="3bac1273-81c8-41ff-8130-25dd73f54833" providerId="ADAL" clId="{5A0041FB-3742-426A-BE14-84B21432F2D8}" dt="2021-09-20T17:27:28.316" v="1180" actId="20577"/>
          <ac:spMkLst>
            <pc:docMk/>
            <pc:sldMk cId="1105861837" sldId="271"/>
            <ac:spMk id="2" creationId="{99DF461B-274D-4404-B633-4E06606B68C9}"/>
          </ac:spMkLst>
        </pc:spChg>
      </pc:sldChg>
      <pc:sldChg chg="addSp delSp modSp mod modClrScheme chgLayout">
        <pc:chgData name="Wen, Zhezhu" userId="3bac1273-81c8-41ff-8130-25dd73f54833" providerId="ADAL" clId="{5A0041FB-3742-426A-BE14-84B21432F2D8}" dt="2021-09-20T16:50:51.116" v="80" actId="20577"/>
        <pc:sldMkLst>
          <pc:docMk/>
          <pc:sldMk cId="1266329636" sldId="273"/>
        </pc:sldMkLst>
        <pc:spChg chg="del mod ord">
          <ac:chgData name="Wen, Zhezhu" userId="3bac1273-81c8-41ff-8130-25dd73f54833" providerId="ADAL" clId="{5A0041FB-3742-426A-BE14-84B21432F2D8}" dt="2021-09-20T16:42:21.066" v="14" actId="700"/>
          <ac:spMkLst>
            <pc:docMk/>
            <pc:sldMk cId="1266329636" sldId="273"/>
            <ac:spMk id="2" creationId="{DB76BB34-88A2-4663-92DC-2F88AD22CB22}"/>
          </ac:spMkLst>
        </pc:spChg>
        <pc:spChg chg="del mod ord">
          <ac:chgData name="Wen, Zhezhu" userId="3bac1273-81c8-41ff-8130-25dd73f54833" providerId="ADAL" clId="{5A0041FB-3742-426A-BE14-84B21432F2D8}" dt="2021-09-20T16:42:21.066" v="14" actId="700"/>
          <ac:spMkLst>
            <pc:docMk/>
            <pc:sldMk cId="1266329636" sldId="273"/>
            <ac:spMk id="3" creationId="{9E079599-512A-489E-BAF9-F668EE3242A4}"/>
          </ac:spMkLst>
        </pc:spChg>
        <pc:spChg chg="add mod ord">
          <ac:chgData name="Wen, Zhezhu" userId="3bac1273-81c8-41ff-8130-25dd73f54833" providerId="ADAL" clId="{5A0041FB-3742-426A-BE14-84B21432F2D8}" dt="2021-09-20T16:42:42.143" v="42" actId="20577"/>
          <ac:spMkLst>
            <pc:docMk/>
            <pc:sldMk cId="1266329636" sldId="273"/>
            <ac:spMk id="4" creationId="{3FC94172-A000-44A9-ACF5-37DEF9B90087}"/>
          </ac:spMkLst>
        </pc:spChg>
        <pc:spChg chg="add del mod ord">
          <ac:chgData name="Wen, Zhezhu" userId="3bac1273-81c8-41ff-8130-25dd73f54833" providerId="ADAL" clId="{5A0041FB-3742-426A-BE14-84B21432F2D8}" dt="2021-09-20T16:42:25.382" v="16"/>
          <ac:spMkLst>
            <pc:docMk/>
            <pc:sldMk cId="1266329636" sldId="273"/>
            <ac:spMk id="6" creationId="{B4497ECD-246C-4ADB-8CCC-7DE149F4C005}"/>
          </ac:spMkLst>
        </pc:spChg>
        <pc:spChg chg="add mod ord">
          <ac:chgData name="Wen, Zhezhu" userId="3bac1273-81c8-41ff-8130-25dd73f54833" providerId="ADAL" clId="{5A0041FB-3742-426A-BE14-84B21432F2D8}" dt="2021-09-20T16:50:51.116" v="80" actId="20577"/>
          <ac:spMkLst>
            <pc:docMk/>
            <pc:sldMk cId="1266329636" sldId="273"/>
            <ac:spMk id="7" creationId="{15D187AA-DCB5-4727-89EC-41EBF1D0F803}"/>
          </ac:spMkLst>
        </pc:spChg>
        <pc:picChg chg="del">
          <ac:chgData name="Wen, Zhezhu" userId="3bac1273-81c8-41ff-8130-25dd73f54833" providerId="ADAL" clId="{5A0041FB-3742-426A-BE14-84B21432F2D8}" dt="2021-09-20T16:42:22.658" v="15" actId="21"/>
          <ac:picMkLst>
            <pc:docMk/>
            <pc:sldMk cId="1266329636" sldId="273"/>
            <ac:picMk id="5" creationId="{F99C44F0-C7FD-4A9A-AC9B-3F658B7398CD}"/>
          </ac:picMkLst>
        </pc:picChg>
        <pc:picChg chg="add mod">
          <ac:chgData name="Wen, Zhezhu" userId="3bac1273-81c8-41ff-8130-25dd73f54833" providerId="ADAL" clId="{5A0041FB-3742-426A-BE14-84B21432F2D8}" dt="2021-09-20T16:42:25.382" v="16"/>
          <ac:picMkLst>
            <pc:docMk/>
            <pc:sldMk cId="1266329636" sldId="273"/>
            <ac:picMk id="8" creationId="{D0948B4A-84A0-491B-9BC2-F4454C823691}"/>
          </ac:picMkLst>
        </pc:picChg>
      </pc:sldChg>
      <pc:sldChg chg="modSp mod">
        <pc:chgData name="Wen, Zhezhu" userId="3bac1273-81c8-41ff-8130-25dd73f54833" providerId="ADAL" clId="{5A0041FB-3742-426A-BE14-84B21432F2D8}" dt="2021-09-20T16:52:23.043" v="81"/>
        <pc:sldMkLst>
          <pc:docMk/>
          <pc:sldMk cId="1069416368" sldId="275"/>
        </pc:sldMkLst>
        <pc:spChg chg="mod">
          <ac:chgData name="Wen, Zhezhu" userId="3bac1273-81c8-41ff-8130-25dd73f54833" providerId="ADAL" clId="{5A0041FB-3742-426A-BE14-84B21432F2D8}" dt="2021-09-20T16:52:23.043" v="81"/>
          <ac:spMkLst>
            <pc:docMk/>
            <pc:sldMk cId="1069416368" sldId="275"/>
            <ac:spMk id="2" creationId="{F57787A0-83F9-470F-BB78-36CA4CC6BC09}"/>
          </ac:spMkLst>
        </pc:spChg>
      </pc:sldChg>
      <pc:sldChg chg="modSp mod">
        <pc:chgData name="Wen, Zhezhu" userId="3bac1273-81c8-41ff-8130-25dd73f54833" providerId="ADAL" clId="{5A0041FB-3742-426A-BE14-84B21432F2D8}" dt="2021-09-20T17:27:45.653" v="1185" actId="207"/>
        <pc:sldMkLst>
          <pc:docMk/>
          <pc:sldMk cId="637733081" sldId="276"/>
        </pc:sldMkLst>
        <pc:spChg chg="mod">
          <ac:chgData name="Wen, Zhezhu" userId="3bac1273-81c8-41ff-8130-25dd73f54833" providerId="ADAL" clId="{5A0041FB-3742-426A-BE14-84B21432F2D8}" dt="2021-09-20T17:27:45.653" v="1185" actId="207"/>
          <ac:spMkLst>
            <pc:docMk/>
            <pc:sldMk cId="637733081" sldId="276"/>
            <ac:spMk id="2" creationId="{F58DD2EE-30CE-4C2C-BD71-C1D2607389E1}"/>
          </ac:spMkLst>
        </pc:spChg>
        <pc:spChg chg="mod">
          <ac:chgData name="Wen, Zhezhu" userId="3bac1273-81c8-41ff-8130-25dd73f54833" providerId="ADAL" clId="{5A0041FB-3742-426A-BE14-84B21432F2D8}" dt="2021-09-20T16:53:09.024" v="82" actId="113"/>
          <ac:spMkLst>
            <pc:docMk/>
            <pc:sldMk cId="637733081" sldId="276"/>
            <ac:spMk id="3" creationId="{F270D098-AA1A-498E-B011-E4C3E4FF8115}"/>
          </ac:spMkLst>
        </pc:spChg>
      </pc:sldChg>
      <pc:sldChg chg="addSp delSp modSp new mod">
        <pc:chgData name="Wen, Zhezhu" userId="3bac1273-81c8-41ff-8130-25dd73f54833" providerId="ADAL" clId="{5A0041FB-3742-426A-BE14-84B21432F2D8}" dt="2021-09-20T16:55:56.593" v="114" actId="12"/>
        <pc:sldMkLst>
          <pc:docMk/>
          <pc:sldMk cId="3272809410" sldId="279"/>
        </pc:sldMkLst>
        <pc:spChg chg="mod">
          <ac:chgData name="Wen, Zhezhu" userId="3bac1273-81c8-41ff-8130-25dd73f54833" providerId="ADAL" clId="{5A0041FB-3742-426A-BE14-84B21432F2D8}" dt="2021-09-20T16:54:05.119" v="101" actId="20577"/>
          <ac:spMkLst>
            <pc:docMk/>
            <pc:sldMk cId="3272809410" sldId="279"/>
            <ac:spMk id="2" creationId="{5002DB01-0115-4F3D-8768-0EE4D74489FB}"/>
          </ac:spMkLst>
        </pc:spChg>
        <pc:spChg chg="del">
          <ac:chgData name="Wen, Zhezhu" userId="3bac1273-81c8-41ff-8130-25dd73f54833" providerId="ADAL" clId="{5A0041FB-3742-426A-BE14-84B21432F2D8}" dt="2021-09-20T16:55:11.883" v="102"/>
          <ac:spMkLst>
            <pc:docMk/>
            <pc:sldMk cId="3272809410" sldId="279"/>
            <ac:spMk id="3" creationId="{F33B81A0-BEBC-42AB-8292-64C94C75CD7D}"/>
          </ac:spMkLst>
        </pc:spChg>
        <pc:spChg chg="add mod">
          <ac:chgData name="Wen, Zhezhu" userId="3bac1273-81c8-41ff-8130-25dd73f54833" providerId="ADAL" clId="{5A0041FB-3742-426A-BE14-84B21432F2D8}" dt="2021-09-20T16:55:56.593" v="114" actId="12"/>
          <ac:spMkLst>
            <pc:docMk/>
            <pc:sldMk cId="3272809410" sldId="279"/>
            <ac:spMk id="6" creationId="{5E019037-59EE-47C1-B12B-3B2287D620B6}"/>
          </ac:spMkLst>
        </pc:spChg>
        <pc:picChg chg="add mod">
          <ac:chgData name="Wen, Zhezhu" userId="3bac1273-81c8-41ff-8130-25dd73f54833" providerId="ADAL" clId="{5A0041FB-3742-426A-BE14-84B21432F2D8}" dt="2021-09-20T16:55:14.113" v="103" actId="1076"/>
          <ac:picMkLst>
            <pc:docMk/>
            <pc:sldMk cId="3272809410" sldId="279"/>
            <ac:picMk id="4" creationId="{5ADB2FAF-B5CB-4BD5-B191-20335A0043DF}"/>
          </ac:picMkLst>
        </pc:picChg>
      </pc:sldChg>
      <pc:sldChg chg="addSp delSp modSp new mod chgLayout">
        <pc:chgData name="Wen, Zhezhu" userId="3bac1273-81c8-41ff-8130-25dd73f54833" providerId="ADAL" clId="{5A0041FB-3742-426A-BE14-84B21432F2D8}" dt="2021-09-20T17:27:55.933" v="1189" actId="20577"/>
        <pc:sldMkLst>
          <pc:docMk/>
          <pc:sldMk cId="1421232503" sldId="280"/>
        </pc:sldMkLst>
        <pc:spChg chg="mod ord">
          <ac:chgData name="Wen, Zhezhu" userId="3bac1273-81c8-41ff-8130-25dd73f54833" providerId="ADAL" clId="{5A0041FB-3742-426A-BE14-84B21432F2D8}" dt="2021-09-20T17:27:55.933" v="1189" actId="20577"/>
          <ac:spMkLst>
            <pc:docMk/>
            <pc:sldMk cId="1421232503" sldId="280"/>
            <ac:spMk id="2" creationId="{75BC5CF6-C80E-43D4-8427-18B5D09C94CA}"/>
          </ac:spMkLst>
        </pc:spChg>
        <pc:spChg chg="del">
          <ac:chgData name="Wen, Zhezhu" userId="3bac1273-81c8-41ff-8130-25dd73f54833" providerId="ADAL" clId="{5A0041FB-3742-426A-BE14-84B21432F2D8}" dt="2021-09-20T16:58:15.917" v="143" actId="478"/>
          <ac:spMkLst>
            <pc:docMk/>
            <pc:sldMk cId="1421232503" sldId="280"/>
            <ac:spMk id="3" creationId="{740E3FE1-8198-4246-81CE-0344DB69337E}"/>
          </ac:spMkLst>
        </pc:spChg>
        <pc:spChg chg="add del mod">
          <ac:chgData name="Wen, Zhezhu" userId="3bac1273-81c8-41ff-8130-25dd73f54833" providerId="ADAL" clId="{5A0041FB-3742-426A-BE14-84B21432F2D8}" dt="2021-09-20T16:58:36.328" v="148" actId="6264"/>
          <ac:spMkLst>
            <pc:docMk/>
            <pc:sldMk cId="1421232503" sldId="280"/>
            <ac:spMk id="5" creationId="{510F9EAF-04E1-4C06-A92A-99D23C849F21}"/>
          </ac:spMkLst>
        </pc:spChg>
        <pc:spChg chg="add del mod ord">
          <ac:chgData name="Wen, Zhezhu" userId="3bac1273-81c8-41ff-8130-25dd73f54833" providerId="ADAL" clId="{5A0041FB-3742-426A-BE14-84B21432F2D8}" dt="2021-09-20T17:01:49.038" v="152"/>
          <ac:spMkLst>
            <pc:docMk/>
            <pc:sldMk cId="1421232503" sldId="280"/>
            <ac:spMk id="6" creationId="{5AFAC8A7-C5EB-450A-AA35-5934E2BA17BB}"/>
          </ac:spMkLst>
        </pc:spChg>
        <pc:spChg chg="add mod">
          <ac:chgData name="Wen, Zhezhu" userId="3bac1273-81c8-41ff-8130-25dd73f54833" providerId="ADAL" clId="{5A0041FB-3742-426A-BE14-84B21432F2D8}" dt="2021-09-20T17:05:36.041" v="412" actId="113"/>
          <ac:spMkLst>
            <pc:docMk/>
            <pc:sldMk cId="1421232503" sldId="280"/>
            <ac:spMk id="10" creationId="{1CDD5E6C-249B-4798-80D0-3C109873CBC6}"/>
          </ac:spMkLst>
        </pc:spChg>
        <pc:picChg chg="add del mod">
          <ac:chgData name="Wen, Zhezhu" userId="3bac1273-81c8-41ff-8130-25dd73f54833" providerId="ADAL" clId="{5A0041FB-3742-426A-BE14-84B21432F2D8}" dt="2021-09-20T16:58:34.423" v="147" actId="21"/>
          <ac:picMkLst>
            <pc:docMk/>
            <pc:sldMk cId="1421232503" sldId="280"/>
            <ac:picMk id="4" creationId="{CC199F7E-2263-4391-927C-065147F1A24A}"/>
          </ac:picMkLst>
        </pc:picChg>
        <pc:picChg chg="add mod">
          <ac:chgData name="Wen, Zhezhu" userId="3bac1273-81c8-41ff-8130-25dd73f54833" providerId="ADAL" clId="{5A0041FB-3742-426A-BE14-84B21432F2D8}" dt="2021-09-20T16:58:43.426" v="150" actId="1076"/>
          <ac:picMkLst>
            <pc:docMk/>
            <pc:sldMk cId="1421232503" sldId="280"/>
            <ac:picMk id="7" creationId="{F427D4CC-7390-4B1E-B80A-45FCAA5B6403}"/>
          </ac:picMkLst>
        </pc:picChg>
        <pc:picChg chg="add del mod">
          <ac:chgData name="Wen, Zhezhu" userId="3bac1273-81c8-41ff-8130-25dd73f54833" providerId="ADAL" clId="{5A0041FB-3742-426A-BE14-84B21432F2D8}" dt="2021-09-20T17:01:51.936" v="154" actId="21"/>
          <ac:picMkLst>
            <pc:docMk/>
            <pc:sldMk cId="1421232503" sldId="280"/>
            <ac:picMk id="8" creationId="{F698F483-AFC2-4A18-801D-6F9B944E13F0}"/>
          </ac:picMkLst>
        </pc:picChg>
      </pc:sldChg>
      <pc:sldChg chg="addSp delSp modSp new mod">
        <pc:chgData name="Wen, Zhezhu" userId="3bac1273-81c8-41ff-8130-25dd73f54833" providerId="ADAL" clId="{5A0041FB-3742-426A-BE14-84B21432F2D8}" dt="2021-09-20T17:08:40.849" v="574" actId="1076"/>
        <pc:sldMkLst>
          <pc:docMk/>
          <pc:sldMk cId="185369481" sldId="281"/>
        </pc:sldMkLst>
        <pc:spChg chg="mod">
          <ac:chgData name="Wen, Zhezhu" userId="3bac1273-81c8-41ff-8130-25dd73f54833" providerId="ADAL" clId="{5A0041FB-3742-426A-BE14-84B21432F2D8}" dt="2021-09-20T17:05:46.636" v="421" actId="20577"/>
          <ac:spMkLst>
            <pc:docMk/>
            <pc:sldMk cId="185369481" sldId="281"/>
            <ac:spMk id="2" creationId="{96E76962-7326-408B-8DA8-DD08D8BD1C77}"/>
          </ac:spMkLst>
        </pc:spChg>
        <pc:spChg chg="del">
          <ac:chgData name="Wen, Zhezhu" userId="3bac1273-81c8-41ff-8130-25dd73f54833" providerId="ADAL" clId="{5A0041FB-3742-426A-BE14-84B21432F2D8}" dt="2021-09-20T17:02:17.056" v="156"/>
          <ac:spMkLst>
            <pc:docMk/>
            <pc:sldMk cId="185369481" sldId="281"/>
            <ac:spMk id="3" creationId="{D6EEBE27-0CA0-49E1-BAAA-4E2DD1697E5F}"/>
          </ac:spMkLst>
        </pc:spChg>
        <pc:spChg chg="add mod">
          <ac:chgData name="Wen, Zhezhu" userId="3bac1273-81c8-41ff-8130-25dd73f54833" providerId="ADAL" clId="{5A0041FB-3742-426A-BE14-84B21432F2D8}" dt="2021-09-20T17:08:40.849" v="574" actId="1076"/>
          <ac:spMkLst>
            <pc:docMk/>
            <pc:sldMk cId="185369481" sldId="281"/>
            <ac:spMk id="5" creationId="{D4C9D9FC-BF39-45A3-8D23-7C9BE12F1083}"/>
          </ac:spMkLst>
        </pc:spChg>
        <pc:spChg chg="add mod">
          <ac:chgData name="Wen, Zhezhu" userId="3bac1273-81c8-41ff-8130-25dd73f54833" providerId="ADAL" clId="{5A0041FB-3742-426A-BE14-84B21432F2D8}" dt="2021-09-20T17:08:40.849" v="574" actId="1076"/>
          <ac:spMkLst>
            <pc:docMk/>
            <pc:sldMk cId="185369481" sldId="281"/>
            <ac:spMk id="7" creationId="{67E5346F-167C-4A47-A820-4F3A8713CE82}"/>
          </ac:spMkLst>
        </pc:spChg>
        <pc:spChg chg="add mod">
          <ac:chgData name="Wen, Zhezhu" userId="3bac1273-81c8-41ff-8130-25dd73f54833" providerId="ADAL" clId="{5A0041FB-3742-426A-BE14-84B21432F2D8}" dt="2021-09-20T17:08:40.849" v="574" actId="1076"/>
          <ac:spMkLst>
            <pc:docMk/>
            <pc:sldMk cId="185369481" sldId="281"/>
            <ac:spMk id="8" creationId="{32882CDA-37D4-4F02-9F66-87EC2EB85823}"/>
          </ac:spMkLst>
        </pc:spChg>
        <pc:spChg chg="add mod">
          <ac:chgData name="Wen, Zhezhu" userId="3bac1273-81c8-41ff-8130-25dd73f54833" providerId="ADAL" clId="{5A0041FB-3742-426A-BE14-84B21432F2D8}" dt="2021-09-20T17:08:40.849" v="574" actId="1076"/>
          <ac:spMkLst>
            <pc:docMk/>
            <pc:sldMk cId="185369481" sldId="281"/>
            <ac:spMk id="9" creationId="{EE143DB1-D09F-444B-8A7D-9B0B6F957C2E}"/>
          </ac:spMkLst>
        </pc:spChg>
        <pc:spChg chg="add mod">
          <ac:chgData name="Wen, Zhezhu" userId="3bac1273-81c8-41ff-8130-25dd73f54833" providerId="ADAL" clId="{5A0041FB-3742-426A-BE14-84B21432F2D8}" dt="2021-09-20T17:08:40.849" v="574" actId="1076"/>
          <ac:spMkLst>
            <pc:docMk/>
            <pc:sldMk cId="185369481" sldId="281"/>
            <ac:spMk id="10" creationId="{5F0E6DFC-B8C7-433F-A2BC-79DB4A36F14E}"/>
          </ac:spMkLst>
        </pc:spChg>
        <pc:picChg chg="add mod">
          <ac:chgData name="Wen, Zhezhu" userId="3bac1273-81c8-41ff-8130-25dd73f54833" providerId="ADAL" clId="{5A0041FB-3742-426A-BE14-84B21432F2D8}" dt="2021-09-20T17:08:40.849" v="574" actId="1076"/>
          <ac:picMkLst>
            <pc:docMk/>
            <pc:sldMk cId="185369481" sldId="281"/>
            <ac:picMk id="4" creationId="{CEBCCE85-9B38-4BE8-9332-8B48C144C40F}"/>
          </ac:picMkLst>
        </pc:picChg>
      </pc:sldChg>
      <pc:sldChg chg="addSp modSp new mod">
        <pc:chgData name="Wen, Zhezhu" userId="3bac1273-81c8-41ff-8130-25dd73f54833" providerId="ADAL" clId="{5A0041FB-3742-426A-BE14-84B21432F2D8}" dt="2021-09-20T17:28:03.415" v="1193" actId="20577"/>
        <pc:sldMkLst>
          <pc:docMk/>
          <pc:sldMk cId="132779291" sldId="282"/>
        </pc:sldMkLst>
        <pc:spChg chg="mod">
          <ac:chgData name="Wen, Zhezhu" userId="3bac1273-81c8-41ff-8130-25dd73f54833" providerId="ADAL" clId="{5A0041FB-3742-426A-BE14-84B21432F2D8}" dt="2021-09-20T17:28:03.415" v="1193" actId="20577"/>
          <ac:spMkLst>
            <pc:docMk/>
            <pc:sldMk cId="132779291" sldId="282"/>
            <ac:spMk id="2" creationId="{DD1E8368-F7DB-4FB5-BA63-8942B9BE8EA9}"/>
          </ac:spMkLst>
        </pc:spChg>
        <pc:spChg chg="mod">
          <ac:chgData name="Wen, Zhezhu" userId="3bac1273-81c8-41ff-8130-25dd73f54833" providerId="ADAL" clId="{5A0041FB-3742-426A-BE14-84B21432F2D8}" dt="2021-09-20T17:14:04.222" v="667"/>
          <ac:spMkLst>
            <pc:docMk/>
            <pc:sldMk cId="132779291" sldId="282"/>
            <ac:spMk id="3" creationId="{E13C3DCC-8A19-45B5-8C5E-C2C6919AD926}"/>
          </ac:spMkLst>
        </pc:spChg>
        <pc:spChg chg="add mod">
          <ac:chgData name="Wen, Zhezhu" userId="3bac1273-81c8-41ff-8130-25dd73f54833" providerId="ADAL" clId="{5A0041FB-3742-426A-BE14-84B21432F2D8}" dt="2021-09-20T17:13:38.687" v="643" actId="113"/>
          <ac:spMkLst>
            <pc:docMk/>
            <pc:sldMk cId="132779291" sldId="282"/>
            <ac:spMk id="6" creationId="{EF0ED95E-6C78-4B14-9630-B9B1FAF6ADE3}"/>
          </ac:spMkLst>
        </pc:spChg>
        <pc:picChg chg="add mod">
          <ac:chgData name="Wen, Zhezhu" userId="3bac1273-81c8-41ff-8130-25dd73f54833" providerId="ADAL" clId="{5A0041FB-3742-426A-BE14-84B21432F2D8}" dt="2021-09-20T17:13:09.572" v="593" actId="1076"/>
          <ac:picMkLst>
            <pc:docMk/>
            <pc:sldMk cId="132779291" sldId="282"/>
            <ac:picMk id="4" creationId="{E9275CFC-E12A-4353-BA47-A34191978D32}"/>
          </ac:picMkLst>
        </pc:picChg>
      </pc:sldChg>
      <pc:sldChg chg="addSp modSp new mod">
        <pc:chgData name="Wen, Zhezhu" userId="3bac1273-81c8-41ff-8130-25dd73f54833" providerId="ADAL" clId="{5A0041FB-3742-426A-BE14-84B21432F2D8}" dt="2021-09-20T17:15:54.941" v="791" actId="20577"/>
        <pc:sldMkLst>
          <pc:docMk/>
          <pc:sldMk cId="2080484921" sldId="283"/>
        </pc:sldMkLst>
        <pc:spChg chg="mod">
          <ac:chgData name="Wen, Zhezhu" userId="3bac1273-81c8-41ff-8130-25dd73f54833" providerId="ADAL" clId="{5A0041FB-3742-426A-BE14-84B21432F2D8}" dt="2021-09-20T17:15:54.941" v="791" actId="20577"/>
          <ac:spMkLst>
            <pc:docMk/>
            <pc:sldMk cId="2080484921" sldId="283"/>
            <ac:spMk id="2" creationId="{198A8B95-B23F-49B3-ACF8-10118CC37AA7}"/>
          </ac:spMkLst>
        </pc:spChg>
        <pc:spChg chg="mod">
          <ac:chgData name="Wen, Zhezhu" userId="3bac1273-81c8-41ff-8130-25dd73f54833" providerId="ADAL" clId="{5A0041FB-3742-426A-BE14-84B21432F2D8}" dt="2021-09-20T17:11:11.362" v="587"/>
          <ac:spMkLst>
            <pc:docMk/>
            <pc:sldMk cId="2080484921" sldId="283"/>
            <ac:spMk id="3" creationId="{AC1DD5CE-DECA-42F2-8D2E-ACE09BEA5F0F}"/>
          </ac:spMkLst>
        </pc:spChg>
        <pc:picChg chg="add mod">
          <ac:chgData name="Wen, Zhezhu" userId="3bac1273-81c8-41ff-8130-25dd73f54833" providerId="ADAL" clId="{5A0041FB-3742-426A-BE14-84B21432F2D8}" dt="2021-09-20T17:11:14.167" v="588" actId="1076"/>
          <ac:picMkLst>
            <pc:docMk/>
            <pc:sldMk cId="2080484921" sldId="283"/>
            <ac:picMk id="4" creationId="{B0937993-B56C-4468-852E-B13F7C81880C}"/>
          </ac:picMkLst>
        </pc:picChg>
      </pc:sldChg>
      <pc:sldChg chg="modSp new mod">
        <pc:chgData name="Wen, Zhezhu" userId="3bac1273-81c8-41ff-8130-25dd73f54833" providerId="ADAL" clId="{5A0041FB-3742-426A-BE14-84B21432F2D8}" dt="2021-09-20T17:28:11.683" v="1197" actId="20577"/>
        <pc:sldMkLst>
          <pc:docMk/>
          <pc:sldMk cId="898142304" sldId="284"/>
        </pc:sldMkLst>
        <pc:spChg chg="mod">
          <ac:chgData name="Wen, Zhezhu" userId="3bac1273-81c8-41ff-8130-25dd73f54833" providerId="ADAL" clId="{5A0041FB-3742-426A-BE14-84B21432F2D8}" dt="2021-09-20T17:28:11.683" v="1197" actId="20577"/>
          <ac:spMkLst>
            <pc:docMk/>
            <pc:sldMk cId="898142304" sldId="284"/>
            <ac:spMk id="2" creationId="{492A5E51-66D7-4810-B8F8-E2C3BE891589}"/>
          </ac:spMkLst>
        </pc:spChg>
        <pc:spChg chg="mod">
          <ac:chgData name="Wen, Zhezhu" userId="3bac1273-81c8-41ff-8130-25dd73f54833" providerId="ADAL" clId="{5A0041FB-3742-426A-BE14-84B21432F2D8}" dt="2021-09-20T17:14:59.461" v="684" actId="27636"/>
          <ac:spMkLst>
            <pc:docMk/>
            <pc:sldMk cId="898142304" sldId="284"/>
            <ac:spMk id="3" creationId="{9286F290-EB9D-4D9C-A979-CEC81A6FBB21}"/>
          </ac:spMkLst>
        </pc:spChg>
      </pc:sldChg>
      <pc:sldChg chg="modSp new mod">
        <pc:chgData name="Wen, Zhezhu" userId="3bac1273-81c8-41ff-8130-25dd73f54833" providerId="ADAL" clId="{5A0041FB-3742-426A-BE14-84B21432F2D8}" dt="2021-09-20T17:15:29.070" v="737" actId="20577"/>
        <pc:sldMkLst>
          <pc:docMk/>
          <pc:sldMk cId="1404672249" sldId="285"/>
        </pc:sldMkLst>
        <pc:spChg chg="mod">
          <ac:chgData name="Wen, Zhezhu" userId="3bac1273-81c8-41ff-8130-25dd73f54833" providerId="ADAL" clId="{5A0041FB-3742-426A-BE14-84B21432F2D8}" dt="2021-09-20T17:15:29.070" v="737" actId="20577"/>
          <ac:spMkLst>
            <pc:docMk/>
            <pc:sldMk cId="1404672249" sldId="285"/>
            <ac:spMk id="2" creationId="{9FA964CA-EFE7-4FA5-A60B-C1C122A927FD}"/>
          </ac:spMkLst>
        </pc:spChg>
        <pc:spChg chg="mod">
          <ac:chgData name="Wen, Zhezhu" userId="3bac1273-81c8-41ff-8130-25dd73f54833" providerId="ADAL" clId="{5A0041FB-3742-426A-BE14-84B21432F2D8}" dt="2021-09-20T17:15:01.052" v="685"/>
          <ac:spMkLst>
            <pc:docMk/>
            <pc:sldMk cId="1404672249" sldId="285"/>
            <ac:spMk id="3" creationId="{0A1D240A-B23D-4009-BE55-520726F341DC}"/>
          </ac:spMkLst>
        </pc:spChg>
      </pc:sldChg>
      <pc:sldChg chg="addSp modSp new mod">
        <pc:chgData name="Wen, Zhezhu" userId="3bac1273-81c8-41ff-8130-25dd73f54833" providerId="ADAL" clId="{5A0041FB-3742-426A-BE14-84B21432F2D8}" dt="2021-09-20T17:29:14.146" v="1214" actId="207"/>
        <pc:sldMkLst>
          <pc:docMk/>
          <pc:sldMk cId="3788977204" sldId="286"/>
        </pc:sldMkLst>
        <pc:spChg chg="mod">
          <ac:chgData name="Wen, Zhezhu" userId="3bac1273-81c8-41ff-8130-25dd73f54833" providerId="ADAL" clId="{5A0041FB-3742-426A-BE14-84B21432F2D8}" dt="2021-09-20T17:29:14.146" v="1214" actId="207"/>
          <ac:spMkLst>
            <pc:docMk/>
            <pc:sldMk cId="3788977204" sldId="286"/>
            <ac:spMk id="2" creationId="{775232BE-FC6A-466D-848A-FAFD6DF2F8B6}"/>
          </ac:spMkLst>
        </pc:spChg>
        <pc:spChg chg="mod">
          <ac:chgData name="Wen, Zhezhu" userId="3bac1273-81c8-41ff-8130-25dd73f54833" providerId="ADAL" clId="{5A0041FB-3742-426A-BE14-84B21432F2D8}" dt="2021-09-20T17:17:19.072" v="823" actId="27636"/>
          <ac:spMkLst>
            <pc:docMk/>
            <pc:sldMk cId="3788977204" sldId="286"/>
            <ac:spMk id="3" creationId="{C912A3E0-843B-44E4-8726-109DA4114E94}"/>
          </ac:spMkLst>
        </pc:spChg>
        <pc:picChg chg="add mod">
          <ac:chgData name="Wen, Zhezhu" userId="3bac1273-81c8-41ff-8130-25dd73f54833" providerId="ADAL" clId="{5A0041FB-3742-426A-BE14-84B21432F2D8}" dt="2021-09-20T17:16:53.717" v="814" actId="1076"/>
          <ac:picMkLst>
            <pc:docMk/>
            <pc:sldMk cId="3788977204" sldId="286"/>
            <ac:picMk id="4" creationId="{B5D67BFD-A6B4-4830-ACD1-F864B7AC0A45}"/>
          </ac:picMkLst>
        </pc:picChg>
      </pc:sldChg>
      <pc:sldChg chg="addSp modSp new mod">
        <pc:chgData name="Wen, Zhezhu" userId="3bac1273-81c8-41ff-8130-25dd73f54833" providerId="ADAL" clId="{5A0041FB-3742-426A-BE14-84B21432F2D8}" dt="2021-09-20T17:18:18.585" v="929" actId="20577"/>
        <pc:sldMkLst>
          <pc:docMk/>
          <pc:sldMk cId="1368800776" sldId="287"/>
        </pc:sldMkLst>
        <pc:spChg chg="mod">
          <ac:chgData name="Wen, Zhezhu" userId="3bac1273-81c8-41ff-8130-25dd73f54833" providerId="ADAL" clId="{5A0041FB-3742-426A-BE14-84B21432F2D8}" dt="2021-09-20T17:18:18.585" v="929" actId="20577"/>
          <ac:spMkLst>
            <pc:docMk/>
            <pc:sldMk cId="1368800776" sldId="287"/>
            <ac:spMk id="2" creationId="{75E09935-7B9E-44C6-97FA-11947F70E510}"/>
          </ac:spMkLst>
        </pc:spChg>
        <pc:spChg chg="mod">
          <ac:chgData name="Wen, Zhezhu" userId="3bac1273-81c8-41ff-8130-25dd73f54833" providerId="ADAL" clId="{5A0041FB-3742-426A-BE14-84B21432F2D8}" dt="2021-09-20T17:18:11.879" v="920" actId="20577"/>
          <ac:spMkLst>
            <pc:docMk/>
            <pc:sldMk cId="1368800776" sldId="287"/>
            <ac:spMk id="3" creationId="{AD4F8812-6297-4143-9A16-43C3A5154D67}"/>
          </ac:spMkLst>
        </pc:spChg>
        <pc:picChg chg="add mod">
          <ac:chgData name="Wen, Zhezhu" userId="3bac1273-81c8-41ff-8130-25dd73f54833" providerId="ADAL" clId="{5A0041FB-3742-426A-BE14-84B21432F2D8}" dt="2021-09-20T17:17:49.685" v="824"/>
          <ac:picMkLst>
            <pc:docMk/>
            <pc:sldMk cId="1368800776" sldId="287"/>
            <ac:picMk id="4" creationId="{991563EB-1A24-4264-B600-6F8813E9F179}"/>
          </ac:picMkLst>
        </pc:picChg>
      </pc:sldChg>
      <pc:sldChg chg="addSp modSp new mod">
        <pc:chgData name="Wen, Zhezhu" userId="3bac1273-81c8-41ff-8130-25dd73f54833" providerId="ADAL" clId="{5A0041FB-3742-426A-BE14-84B21432F2D8}" dt="2021-09-20T17:19:26.400" v="939" actId="20577"/>
        <pc:sldMkLst>
          <pc:docMk/>
          <pc:sldMk cId="269063465" sldId="288"/>
        </pc:sldMkLst>
        <pc:spChg chg="mod">
          <ac:chgData name="Wen, Zhezhu" userId="3bac1273-81c8-41ff-8130-25dd73f54833" providerId="ADAL" clId="{5A0041FB-3742-426A-BE14-84B21432F2D8}" dt="2021-09-20T17:18:33.192" v="931"/>
          <ac:spMkLst>
            <pc:docMk/>
            <pc:sldMk cId="269063465" sldId="288"/>
            <ac:spMk id="2" creationId="{DA4FA46D-3CDF-4160-B298-13CD4E5C1594}"/>
          </ac:spMkLst>
        </pc:spChg>
        <pc:spChg chg="mod">
          <ac:chgData name="Wen, Zhezhu" userId="3bac1273-81c8-41ff-8130-25dd73f54833" providerId="ADAL" clId="{5A0041FB-3742-426A-BE14-84B21432F2D8}" dt="2021-09-20T17:19:26.400" v="939" actId="20577"/>
          <ac:spMkLst>
            <pc:docMk/>
            <pc:sldMk cId="269063465" sldId="288"/>
            <ac:spMk id="3" creationId="{4AAE7AEC-8CCD-4D9A-81F6-8FAC2DA8863A}"/>
          </ac:spMkLst>
        </pc:spChg>
        <pc:picChg chg="add mod">
          <ac:chgData name="Wen, Zhezhu" userId="3bac1273-81c8-41ff-8130-25dd73f54833" providerId="ADAL" clId="{5A0041FB-3742-426A-BE14-84B21432F2D8}" dt="2021-09-20T17:19:04.644" v="935" actId="1076"/>
          <ac:picMkLst>
            <pc:docMk/>
            <pc:sldMk cId="269063465" sldId="288"/>
            <ac:picMk id="4" creationId="{24CF33DE-372A-4F7D-8308-343AE5BF0AE6}"/>
          </ac:picMkLst>
        </pc:picChg>
      </pc:sldChg>
      <pc:sldChg chg="addSp modSp new mod">
        <pc:chgData name="Wen, Zhezhu" userId="3bac1273-81c8-41ff-8130-25dd73f54833" providerId="ADAL" clId="{5A0041FB-3742-426A-BE14-84B21432F2D8}" dt="2021-09-20T17:28:33.351" v="1205" actId="20577"/>
        <pc:sldMkLst>
          <pc:docMk/>
          <pc:sldMk cId="1210293920" sldId="289"/>
        </pc:sldMkLst>
        <pc:spChg chg="mod">
          <ac:chgData name="Wen, Zhezhu" userId="3bac1273-81c8-41ff-8130-25dd73f54833" providerId="ADAL" clId="{5A0041FB-3742-426A-BE14-84B21432F2D8}" dt="2021-09-20T17:28:33.351" v="1205" actId="20577"/>
          <ac:spMkLst>
            <pc:docMk/>
            <pc:sldMk cId="1210293920" sldId="289"/>
            <ac:spMk id="2" creationId="{E2C2B0C0-81F1-4017-AD32-6D4D60D272CE}"/>
          </ac:spMkLst>
        </pc:spChg>
        <pc:spChg chg="mod">
          <ac:chgData name="Wen, Zhezhu" userId="3bac1273-81c8-41ff-8130-25dd73f54833" providerId="ADAL" clId="{5A0041FB-3742-426A-BE14-84B21432F2D8}" dt="2021-09-20T17:20:05.012" v="961" actId="27636"/>
          <ac:spMkLst>
            <pc:docMk/>
            <pc:sldMk cId="1210293920" sldId="289"/>
            <ac:spMk id="3" creationId="{99EB14E6-EB15-45E8-A94D-D62E1E84091E}"/>
          </ac:spMkLst>
        </pc:spChg>
        <pc:picChg chg="add mod">
          <ac:chgData name="Wen, Zhezhu" userId="3bac1273-81c8-41ff-8130-25dd73f54833" providerId="ADAL" clId="{5A0041FB-3742-426A-BE14-84B21432F2D8}" dt="2021-09-20T17:20:09.569" v="963" actId="1076"/>
          <ac:picMkLst>
            <pc:docMk/>
            <pc:sldMk cId="1210293920" sldId="289"/>
            <ac:picMk id="4" creationId="{B1131394-DC28-429F-8649-D4DC9C61288B}"/>
          </ac:picMkLst>
        </pc:picChg>
      </pc:sldChg>
      <pc:sldChg chg="new del">
        <pc:chgData name="Wen, Zhezhu" userId="3bac1273-81c8-41ff-8130-25dd73f54833" providerId="ADAL" clId="{5A0041FB-3742-426A-BE14-84B21432F2D8}" dt="2021-09-20T17:21:30.756" v="1002" actId="47"/>
        <pc:sldMkLst>
          <pc:docMk/>
          <pc:sldMk cId="1031637249" sldId="290"/>
        </pc:sldMkLst>
      </pc:sldChg>
      <pc:sldChg chg="addSp delSp modSp new mod">
        <pc:chgData name="Wen, Zhezhu" userId="3bac1273-81c8-41ff-8130-25dd73f54833" providerId="ADAL" clId="{5A0041FB-3742-426A-BE14-84B21432F2D8}" dt="2021-09-29T13:17:38.167" v="1215" actId="15"/>
        <pc:sldMkLst>
          <pc:docMk/>
          <pc:sldMk cId="318353138" sldId="291"/>
        </pc:sldMkLst>
        <pc:spChg chg="mod">
          <ac:chgData name="Wen, Zhezhu" userId="3bac1273-81c8-41ff-8130-25dd73f54833" providerId="ADAL" clId="{5A0041FB-3742-426A-BE14-84B21432F2D8}" dt="2021-09-20T17:28:39.887" v="1209" actId="20577"/>
          <ac:spMkLst>
            <pc:docMk/>
            <pc:sldMk cId="318353138" sldId="291"/>
            <ac:spMk id="2" creationId="{B5CDA513-345D-49AC-9336-28E30365AD1F}"/>
          </ac:spMkLst>
        </pc:spChg>
        <pc:spChg chg="del">
          <ac:chgData name="Wen, Zhezhu" userId="3bac1273-81c8-41ff-8130-25dd73f54833" providerId="ADAL" clId="{5A0041FB-3742-426A-BE14-84B21432F2D8}" dt="2021-09-20T17:20:34.018" v="965"/>
          <ac:spMkLst>
            <pc:docMk/>
            <pc:sldMk cId="318353138" sldId="291"/>
            <ac:spMk id="3" creationId="{40107CC4-2A17-4382-9151-49649ED5938A}"/>
          </ac:spMkLst>
        </pc:spChg>
        <pc:spChg chg="add mod">
          <ac:chgData name="Wen, Zhezhu" userId="3bac1273-81c8-41ff-8130-25dd73f54833" providerId="ADAL" clId="{5A0041FB-3742-426A-BE14-84B21432F2D8}" dt="2021-09-29T13:17:38.167" v="1215" actId="15"/>
          <ac:spMkLst>
            <pc:docMk/>
            <pc:sldMk cId="318353138" sldId="291"/>
            <ac:spMk id="6" creationId="{2BFE8459-E1AA-47B7-8193-5C9D87946923}"/>
          </ac:spMkLst>
        </pc:spChg>
        <pc:picChg chg="add del mod">
          <ac:chgData name="Wen, Zhezhu" userId="3bac1273-81c8-41ff-8130-25dd73f54833" providerId="ADAL" clId="{5A0041FB-3742-426A-BE14-84B21432F2D8}" dt="2021-09-20T17:20:44.341" v="966" actId="478"/>
          <ac:picMkLst>
            <pc:docMk/>
            <pc:sldMk cId="318353138" sldId="291"/>
            <ac:picMk id="4" creationId="{329B49A4-4B28-4D66-9155-CBFB4625E300}"/>
          </ac:picMkLst>
        </pc:picChg>
      </pc:sldChg>
      <pc:sldChg chg="addSp delSp modSp new mod">
        <pc:chgData name="Wen, Zhezhu" userId="3bac1273-81c8-41ff-8130-25dd73f54833" providerId="ADAL" clId="{5A0041FB-3742-426A-BE14-84B21432F2D8}" dt="2021-09-20T17:22:04.888" v="1024" actId="14734"/>
        <pc:sldMkLst>
          <pc:docMk/>
          <pc:sldMk cId="931034367" sldId="292"/>
        </pc:sldMkLst>
        <pc:spChg chg="mod">
          <ac:chgData name="Wen, Zhezhu" userId="3bac1273-81c8-41ff-8130-25dd73f54833" providerId="ADAL" clId="{5A0041FB-3742-426A-BE14-84B21432F2D8}" dt="2021-09-20T17:21:44.817" v="1018" actId="20577"/>
          <ac:spMkLst>
            <pc:docMk/>
            <pc:sldMk cId="931034367" sldId="292"/>
            <ac:spMk id="2" creationId="{5472DF2C-16D6-4230-A087-CFEB96A52E32}"/>
          </ac:spMkLst>
        </pc:spChg>
        <pc:spChg chg="add del">
          <ac:chgData name="Wen, Zhezhu" userId="3bac1273-81c8-41ff-8130-25dd73f54833" providerId="ADAL" clId="{5A0041FB-3742-426A-BE14-84B21432F2D8}" dt="2021-09-20T17:21:55.873" v="1021" actId="478"/>
          <ac:spMkLst>
            <pc:docMk/>
            <pc:sldMk cId="931034367" sldId="292"/>
            <ac:spMk id="3" creationId="{4C0941C9-CB8C-4960-A6D8-B32D3AB4B1B3}"/>
          </ac:spMkLst>
        </pc:spChg>
        <pc:graphicFrameChg chg="add del mod">
          <ac:chgData name="Wen, Zhezhu" userId="3bac1273-81c8-41ff-8130-25dd73f54833" providerId="ADAL" clId="{5A0041FB-3742-426A-BE14-84B21432F2D8}" dt="2021-09-20T17:21:53.093" v="1020"/>
          <ac:graphicFrameMkLst>
            <pc:docMk/>
            <pc:sldMk cId="931034367" sldId="292"/>
            <ac:graphicFrameMk id="4" creationId="{EB6F5991-E001-4A6A-815E-22977F7A0B01}"/>
          </ac:graphicFrameMkLst>
        </pc:graphicFrameChg>
        <pc:graphicFrameChg chg="add mod modGraphic">
          <ac:chgData name="Wen, Zhezhu" userId="3bac1273-81c8-41ff-8130-25dd73f54833" providerId="ADAL" clId="{5A0041FB-3742-426A-BE14-84B21432F2D8}" dt="2021-09-20T17:22:04.888" v="1024" actId="14734"/>
          <ac:graphicFrameMkLst>
            <pc:docMk/>
            <pc:sldMk cId="931034367" sldId="292"/>
            <ac:graphicFrameMk id="5" creationId="{B7AC9D8F-29FC-4BE8-B2C2-DDE9A7D166A4}"/>
          </ac:graphicFrameMkLst>
        </pc:graphicFrameChg>
      </pc:sldChg>
      <pc:sldChg chg="new del">
        <pc:chgData name="Wen, Zhezhu" userId="3bac1273-81c8-41ff-8130-25dd73f54833" providerId="ADAL" clId="{5A0041FB-3742-426A-BE14-84B21432F2D8}" dt="2021-09-20T17:22:38.018" v="1042" actId="47"/>
        <pc:sldMkLst>
          <pc:docMk/>
          <pc:sldMk cId="3441827999" sldId="293"/>
        </pc:sldMkLst>
      </pc:sldChg>
      <pc:sldChg chg="addSp delSp modSp new mod">
        <pc:chgData name="Wen, Zhezhu" userId="3bac1273-81c8-41ff-8130-25dd73f54833" providerId="ADAL" clId="{5A0041FB-3742-426A-BE14-84B21432F2D8}" dt="2021-09-20T17:22:35.894" v="1041" actId="20577"/>
        <pc:sldMkLst>
          <pc:docMk/>
          <pc:sldMk cId="693537038" sldId="294"/>
        </pc:sldMkLst>
        <pc:spChg chg="mod">
          <ac:chgData name="Wen, Zhezhu" userId="3bac1273-81c8-41ff-8130-25dd73f54833" providerId="ADAL" clId="{5A0041FB-3742-426A-BE14-84B21432F2D8}" dt="2021-09-20T17:22:35.894" v="1041" actId="20577"/>
          <ac:spMkLst>
            <pc:docMk/>
            <pc:sldMk cId="693537038" sldId="294"/>
            <ac:spMk id="2" creationId="{00DA44C0-6211-4C7F-8D29-C8C309A9EA81}"/>
          </ac:spMkLst>
        </pc:spChg>
        <pc:spChg chg="del">
          <ac:chgData name="Wen, Zhezhu" userId="3bac1273-81c8-41ff-8130-25dd73f54833" providerId="ADAL" clId="{5A0041FB-3742-426A-BE14-84B21432F2D8}" dt="2021-09-20T17:22:14.152" v="1027" actId="478"/>
          <ac:spMkLst>
            <pc:docMk/>
            <pc:sldMk cId="693537038" sldId="294"/>
            <ac:spMk id="3" creationId="{E450717C-5CF2-42C0-8DA1-DB9BEB071F1A}"/>
          </ac:spMkLst>
        </pc:spChg>
        <pc:graphicFrameChg chg="add mod modGraphic">
          <ac:chgData name="Wen, Zhezhu" userId="3bac1273-81c8-41ff-8130-25dd73f54833" providerId="ADAL" clId="{5A0041FB-3742-426A-BE14-84B21432F2D8}" dt="2021-09-20T17:22:25.811" v="1032" actId="14100"/>
          <ac:graphicFrameMkLst>
            <pc:docMk/>
            <pc:sldMk cId="693537038" sldId="294"/>
            <ac:graphicFrameMk id="4" creationId="{0DE89CBC-7A10-4A4D-A212-CA049881294C}"/>
          </ac:graphicFrameMkLst>
        </pc:graphicFrameChg>
      </pc:sldChg>
      <pc:sldChg chg="addSp delSp modSp new mod">
        <pc:chgData name="Wen, Zhezhu" userId="3bac1273-81c8-41ff-8130-25dd73f54833" providerId="ADAL" clId="{5A0041FB-3742-426A-BE14-84B21432F2D8}" dt="2021-09-20T17:23:12.822" v="1052"/>
        <pc:sldMkLst>
          <pc:docMk/>
          <pc:sldMk cId="1840467446" sldId="295"/>
        </pc:sldMkLst>
        <pc:spChg chg="mod">
          <ac:chgData name="Wen, Zhezhu" userId="3bac1273-81c8-41ff-8130-25dd73f54833" providerId="ADAL" clId="{5A0041FB-3742-426A-BE14-84B21432F2D8}" dt="2021-09-20T17:23:12.822" v="1052"/>
          <ac:spMkLst>
            <pc:docMk/>
            <pc:sldMk cId="1840467446" sldId="295"/>
            <ac:spMk id="2" creationId="{5CDEFF55-FEB3-4BE7-9122-8AB6622EFD17}"/>
          </ac:spMkLst>
        </pc:spChg>
        <pc:spChg chg="del mod">
          <ac:chgData name="Wen, Zhezhu" userId="3bac1273-81c8-41ff-8130-25dd73f54833" providerId="ADAL" clId="{5A0041FB-3742-426A-BE14-84B21432F2D8}" dt="2021-09-20T17:22:53.174" v="1046" actId="478"/>
          <ac:spMkLst>
            <pc:docMk/>
            <pc:sldMk cId="1840467446" sldId="295"/>
            <ac:spMk id="3" creationId="{8726AAC9-11E1-4EA9-B106-30DFFCEE4C04}"/>
          </ac:spMkLst>
        </pc:spChg>
        <pc:graphicFrameChg chg="add modGraphic">
          <ac:chgData name="Wen, Zhezhu" userId="3bac1273-81c8-41ff-8130-25dd73f54833" providerId="ADAL" clId="{5A0041FB-3742-426A-BE14-84B21432F2D8}" dt="2021-09-20T17:23:06.169" v="1051" actId="14734"/>
          <ac:graphicFrameMkLst>
            <pc:docMk/>
            <pc:sldMk cId="1840467446" sldId="295"/>
            <ac:graphicFrameMk id="4" creationId="{36D93219-62A1-4F52-9142-74DEBB986A5C}"/>
          </ac:graphicFrameMkLst>
        </pc:graphicFrameChg>
      </pc:sldChg>
      <pc:sldChg chg="addSp delSp modSp new mod">
        <pc:chgData name="Wen, Zhezhu" userId="3bac1273-81c8-41ff-8130-25dd73f54833" providerId="ADAL" clId="{5A0041FB-3742-426A-BE14-84B21432F2D8}" dt="2021-09-20T17:23:57.964" v="1064" actId="1076"/>
        <pc:sldMkLst>
          <pc:docMk/>
          <pc:sldMk cId="211452638" sldId="296"/>
        </pc:sldMkLst>
        <pc:spChg chg="mod">
          <ac:chgData name="Wen, Zhezhu" userId="3bac1273-81c8-41ff-8130-25dd73f54833" providerId="ADAL" clId="{5A0041FB-3742-426A-BE14-84B21432F2D8}" dt="2021-09-20T17:23:38.597" v="1057"/>
          <ac:spMkLst>
            <pc:docMk/>
            <pc:sldMk cId="211452638" sldId="296"/>
            <ac:spMk id="2" creationId="{65B9F69A-B7F9-438A-9A0B-BAA93B3DA7B2}"/>
          </ac:spMkLst>
        </pc:spChg>
        <pc:spChg chg="del">
          <ac:chgData name="Wen, Zhezhu" userId="3bac1273-81c8-41ff-8130-25dd73f54833" providerId="ADAL" clId="{5A0041FB-3742-426A-BE14-84B21432F2D8}" dt="2021-09-20T17:23:28.595" v="1054"/>
          <ac:spMkLst>
            <pc:docMk/>
            <pc:sldMk cId="211452638" sldId="296"/>
            <ac:spMk id="3" creationId="{8395F35D-AD8A-41BF-9C7E-87C513627023}"/>
          </ac:spMkLst>
        </pc:spChg>
        <pc:spChg chg="add mod">
          <ac:chgData name="Wen, Zhezhu" userId="3bac1273-81c8-41ff-8130-25dd73f54833" providerId="ADAL" clId="{5A0041FB-3742-426A-BE14-84B21432F2D8}" dt="2021-09-20T17:23:57.964" v="1064" actId="1076"/>
          <ac:spMkLst>
            <pc:docMk/>
            <pc:sldMk cId="211452638" sldId="296"/>
            <ac:spMk id="6" creationId="{0DE384B3-E0A0-4F6D-9429-D3EC4294D8E7}"/>
          </ac:spMkLst>
        </pc:spChg>
        <pc:picChg chg="add mod">
          <ac:chgData name="Wen, Zhezhu" userId="3bac1273-81c8-41ff-8130-25dd73f54833" providerId="ADAL" clId="{5A0041FB-3742-426A-BE14-84B21432F2D8}" dt="2021-09-20T17:23:32.573" v="1056" actId="14100"/>
          <ac:picMkLst>
            <pc:docMk/>
            <pc:sldMk cId="211452638" sldId="296"/>
            <ac:picMk id="4" creationId="{F38C1562-2531-4AD7-8E25-DAAA0CA01EDB}"/>
          </ac:picMkLst>
        </pc:picChg>
      </pc:sldChg>
      <pc:sldChg chg="addSp delSp modSp new mod">
        <pc:chgData name="Wen, Zhezhu" userId="3bac1273-81c8-41ff-8130-25dd73f54833" providerId="ADAL" clId="{5A0041FB-3742-426A-BE14-84B21432F2D8}" dt="2021-09-20T17:28:46.169" v="1213" actId="20577"/>
        <pc:sldMkLst>
          <pc:docMk/>
          <pc:sldMk cId="3150830357" sldId="297"/>
        </pc:sldMkLst>
        <pc:spChg chg="mod">
          <ac:chgData name="Wen, Zhezhu" userId="3bac1273-81c8-41ff-8130-25dd73f54833" providerId="ADAL" clId="{5A0041FB-3742-426A-BE14-84B21432F2D8}" dt="2021-09-20T17:28:46.169" v="1213" actId="20577"/>
          <ac:spMkLst>
            <pc:docMk/>
            <pc:sldMk cId="3150830357" sldId="297"/>
            <ac:spMk id="2" creationId="{22CAB66B-0954-427A-BA63-E2E9C864E36B}"/>
          </ac:spMkLst>
        </pc:spChg>
        <pc:spChg chg="del">
          <ac:chgData name="Wen, Zhezhu" userId="3bac1273-81c8-41ff-8130-25dd73f54833" providerId="ADAL" clId="{5A0041FB-3742-426A-BE14-84B21432F2D8}" dt="2021-09-20T17:24:25.109" v="1071" actId="478"/>
          <ac:spMkLst>
            <pc:docMk/>
            <pc:sldMk cId="3150830357" sldId="297"/>
            <ac:spMk id="3" creationId="{227138EB-CB59-434D-808D-7DD3F79A1489}"/>
          </ac:spMkLst>
        </pc:spChg>
        <pc:graphicFrameChg chg="add mod modGraphic">
          <ac:chgData name="Wen, Zhezhu" userId="3bac1273-81c8-41ff-8130-25dd73f54833" providerId="ADAL" clId="{5A0041FB-3742-426A-BE14-84B21432F2D8}" dt="2021-09-20T17:24:28.617" v="1073" actId="2711"/>
          <ac:graphicFrameMkLst>
            <pc:docMk/>
            <pc:sldMk cId="3150830357" sldId="297"/>
            <ac:graphicFrameMk id="4" creationId="{47052C37-8DA9-4F4F-8924-B8C28C8F914D}"/>
          </ac:graphicFrameMkLst>
        </pc:graphicFrameChg>
      </pc:sldChg>
      <pc:sldChg chg="modSp new mod">
        <pc:chgData name="Wen, Zhezhu" userId="3bac1273-81c8-41ff-8130-25dd73f54833" providerId="ADAL" clId="{5A0041FB-3742-426A-BE14-84B21432F2D8}" dt="2021-09-20T17:25:02.973" v="1087" actId="20577"/>
        <pc:sldMkLst>
          <pc:docMk/>
          <pc:sldMk cId="938422389" sldId="298"/>
        </pc:sldMkLst>
        <pc:spChg chg="mod">
          <ac:chgData name="Wen, Zhezhu" userId="3bac1273-81c8-41ff-8130-25dd73f54833" providerId="ADAL" clId="{5A0041FB-3742-426A-BE14-84B21432F2D8}" dt="2021-09-20T17:24:39.977" v="1076" actId="27636"/>
          <ac:spMkLst>
            <pc:docMk/>
            <pc:sldMk cId="938422389" sldId="298"/>
            <ac:spMk id="2" creationId="{776F6AB8-1BFB-4884-9525-F84E7669418E}"/>
          </ac:spMkLst>
        </pc:spChg>
        <pc:spChg chg="mod">
          <ac:chgData name="Wen, Zhezhu" userId="3bac1273-81c8-41ff-8130-25dd73f54833" providerId="ADAL" clId="{5A0041FB-3742-426A-BE14-84B21432F2D8}" dt="2021-09-20T17:25:02.973" v="1087" actId="20577"/>
          <ac:spMkLst>
            <pc:docMk/>
            <pc:sldMk cId="938422389" sldId="298"/>
            <ac:spMk id="3" creationId="{0C01EA53-0A26-4670-91FF-1DCDE307ECF9}"/>
          </ac:spMkLst>
        </pc:spChg>
      </pc:sldChg>
      <pc:sldChg chg="modSp new mod">
        <pc:chgData name="Wen, Zhezhu" userId="3bac1273-81c8-41ff-8130-25dd73f54833" providerId="ADAL" clId="{5A0041FB-3742-426A-BE14-84B21432F2D8}" dt="2021-09-20T17:25:09.321" v="1095" actId="20577"/>
        <pc:sldMkLst>
          <pc:docMk/>
          <pc:sldMk cId="3957167275" sldId="299"/>
        </pc:sldMkLst>
        <pc:spChg chg="mod">
          <ac:chgData name="Wen, Zhezhu" userId="3bac1273-81c8-41ff-8130-25dd73f54833" providerId="ADAL" clId="{5A0041FB-3742-426A-BE14-84B21432F2D8}" dt="2021-09-20T17:25:09.321" v="1095" actId="20577"/>
          <ac:spMkLst>
            <pc:docMk/>
            <pc:sldMk cId="3957167275" sldId="299"/>
            <ac:spMk id="2" creationId="{13ABA05D-C6C3-4B11-8DE1-4E304554256C}"/>
          </ac:spMkLst>
        </pc:spChg>
      </pc:sldChg>
      <pc:sldChg chg="addSp delSp modSp new del mod modClrScheme chgLayout">
        <pc:chgData name="Wen, Zhezhu" userId="3bac1273-81c8-41ff-8130-25dd73f54833" providerId="ADAL" clId="{5A0041FB-3742-426A-BE14-84B21432F2D8}" dt="2021-09-20T17:26:58.424" v="1170" actId="47"/>
        <pc:sldMkLst>
          <pc:docMk/>
          <pc:sldMk cId="1934650056" sldId="300"/>
        </pc:sldMkLst>
        <pc:spChg chg="del mod ord">
          <ac:chgData name="Wen, Zhezhu" userId="3bac1273-81c8-41ff-8130-25dd73f54833" providerId="ADAL" clId="{5A0041FB-3742-426A-BE14-84B21432F2D8}" dt="2021-09-20T17:26:15.233" v="1124" actId="700"/>
          <ac:spMkLst>
            <pc:docMk/>
            <pc:sldMk cId="1934650056" sldId="300"/>
            <ac:spMk id="2" creationId="{4A1E2E58-1358-4DBA-9C60-A4AA5C816767}"/>
          </ac:spMkLst>
        </pc:spChg>
        <pc:spChg chg="del mod ord">
          <ac:chgData name="Wen, Zhezhu" userId="3bac1273-81c8-41ff-8130-25dd73f54833" providerId="ADAL" clId="{5A0041FB-3742-426A-BE14-84B21432F2D8}" dt="2021-09-20T17:26:15.233" v="1124" actId="700"/>
          <ac:spMkLst>
            <pc:docMk/>
            <pc:sldMk cId="1934650056" sldId="300"/>
            <ac:spMk id="3" creationId="{5FB13985-8401-4F57-B67E-FCA2D0253991}"/>
          </ac:spMkLst>
        </pc:spChg>
        <pc:spChg chg="add mod ord">
          <ac:chgData name="Wen, Zhezhu" userId="3bac1273-81c8-41ff-8130-25dd73f54833" providerId="ADAL" clId="{5A0041FB-3742-426A-BE14-84B21432F2D8}" dt="2021-09-20T17:26:21.299" v="1153" actId="20577"/>
          <ac:spMkLst>
            <pc:docMk/>
            <pc:sldMk cId="1934650056" sldId="300"/>
            <ac:spMk id="4" creationId="{CBDCA299-C63B-49FC-B1ED-9D04C7742FE2}"/>
          </ac:spMkLst>
        </pc:spChg>
        <pc:spChg chg="add mod ord">
          <ac:chgData name="Wen, Zhezhu" userId="3bac1273-81c8-41ff-8130-25dd73f54833" providerId="ADAL" clId="{5A0041FB-3742-426A-BE14-84B21432F2D8}" dt="2021-09-20T17:26:15.233" v="1124" actId="700"/>
          <ac:spMkLst>
            <pc:docMk/>
            <pc:sldMk cId="1934650056" sldId="300"/>
            <ac:spMk id="5" creationId="{0B78C3D7-D9F9-49FD-8B80-268F655B9AAB}"/>
          </ac:spMkLst>
        </pc:spChg>
      </pc:sldChg>
      <pc:sldChg chg="add del">
        <pc:chgData name="Wen, Zhezhu" userId="3bac1273-81c8-41ff-8130-25dd73f54833" providerId="ADAL" clId="{5A0041FB-3742-426A-BE14-84B21432F2D8}" dt="2021-09-20T17:21:32.232" v="1006"/>
        <pc:sldMkLst>
          <pc:docMk/>
          <pc:sldMk cId="483708921" sldId="467"/>
        </pc:sldMkLst>
      </pc:sldChg>
      <pc:sldChg chg="modSp add del mod">
        <pc:chgData name="Wen, Zhezhu" userId="3bac1273-81c8-41ff-8130-25dd73f54833" providerId="ADAL" clId="{5A0041FB-3742-426A-BE14-84B21432F2D8}" dt="2021-09-20T17:21:32.232" v="1006"/>
        <pc:sldMkLst>
          <pc:docMk/>
          <pc:sldMk cId="2108919571" sldId="468"/>
        </pc:sldMkLst>
        <pc:spChg chg="mod">
          <ac:chgData name="Wen, Zhezhu" userId="3bac1273-81c8-41ff-8130-25dd73f54833" providerId="ADAL" clId="{5A0041FB-3742-426A-BE14-84B21432F2D8}" dt="2021-09-20T17:21:32.232" v="1006"/>
          <ac:spMkLst>
            <pc:docMk/>
            <pc:sldMk cId="2108919571" sldId="468"/>
            <ac:spMk id="7" creationId="{00000000-0000-0000-0000-000000000000}"/>
          </ac:spMkLst>
        </pc:spChg>
      </pc:sldChg>
      <pc:sldChg chg="add del">
        <pc:chgData name="Wen, Zhezhu" userId="3bac1273-81c8-41ff-8130-25dd73f54833" providerId="ADAL" clId="{5A0041FB-3742-426A-BE14-84B21432F2D8}" dt="2021-09-20T17:21:32.232" v="1006"/>
        <pc:sldMkLst>
          <pc:docMk/>
          <pc:sldMk cId="2747119792" sldId="479"/>
        </pc:sldMkLst>
      </pc:sldChg>
      <pc:sldChg chg="add del">
        <pc:chgData name="Wen, Zhezhu" userId="3bac1273-81c8-41ff-8130-25dd73f54833" providerId="ADAL" clId="{5A0041FB-3742-426A-BE14-84B21432F2D8}" dt="2021-09-20T17:21:32.232" v="1006"/>
        <pc:sldMkLst>
          <pc:docMk/>
          <pc:sldMk cId="2750451419" sldId="48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8B30ED-2737-470C-9C51-09E3FDCE1699}" type="doc">
      <dgm:prSet loTypeId="urn:microsoft.com/office/officeart/2005/8/layout/arrow2" loCatId="process" qsTypeId="urn:microsoft.com/office/officeart/2005/8/quickstyle/simple1" qsCatId="simple" csTypeId="urn:microsoft.com/office/officeart/2005/8/colors/accent1_2" csCatId="accent1" phldr="1"/>
      <dgm:spPr/>
    </dgm:pt>
    <dgm:pt modelId="{C659FC60-C7CC-40E4-BC5E-7E1BCEFD822C}">
      <dgm:prSet phldrT="[Text]"/>
      <dgm:spPr/>
      <dgm:t>
        <a:bodyPr/>
        <a:lstStyle/>
        <a:p>
          <a:r>
            <a:rPr lang="en-US" b="1" dirty="0"/>
            <a:t>Operational IS</a:t>
          </a:r>
        </a:p>
      </dgm:t>
    </dgm:pt>
    <dgm:pt modelId="{DC840A4C-1D7A-44F7-A990-75586A024CD4}" type="parTrans" cxnId="{64CBC8DF-315C-4F0B-9645-719F39419DA3}">
      <dgm:prSet/>
      <dgm:spPr/>
      <dgm:t>
        <a:bodyPr/>
        <a:lstStyle/>
        <a:p>
          <a:endParaRPr lang="en-US"/>
        </a:p>
      </dgm:t>
    </dgm:pt>
    <dgm:pt modelId="{BB5154ED-F471-4948-8B6B-214EC18881F1}" type="sibTrans" cxnId="{64CBC8DF-315C-4F0B-9645-719F39419DA3}">
      <dgm:prSet/>
      <dgm:spPr/>
      <dgm:t>
        <a:bodyPr/>
        <a:lstStyle/>
        <a:p>
          <a:endParaRPr lang="en-US"/>
        </a:p>
      </dgm:t>
    </dgm:pt>
    <dgm:pt modelId="{AE278EEA-3475-4202-A117-41989DDA5D58}">
      <dgm:prSet phldrT="[Text]"/>
      <dgm:spPr/>
      <dgm:t>
        <a:bodyPr/>
        <a:lstStyle/>
        <a:p>
          <a:r>
            <a:rPr lang="en-US" b="1" dirty="0"/>
            <a:t>Management IS</a:t>
          </a:r>
        </a:p>
      </dgm:t>
    </dgm:pt>
    <dgm:pt modelId="{E1755A09-3A61-491A-BC84-9BF6001A4346}" type="parTrans" cxnId="{0C5209DB-5E4F-45B2-A8BB-CE0BA3EBE352}">
      <dgm:prSet/>
      <dgm:spPr/>
      <dgm:t>
        <a:bodyPr/>
        <a:lstStyle/>
        <a:p>
          <a:endParaRPr lang="en-US"/>
        </a:p>
      </dgm:t>
    </dgm:pt>
    <dgm:pt modelId="{FBFAAC17-D4BD-4B85-84DB-39D262906D60}" type="sibTrans" cxnId="{0C5209DB-5E4F-45B2-A8BB-CE0BA3EBE352}">
      <dgm:prSet/>
      <dgm:spPr/>
      <dgm:t>
        <a:bodyPr/>
        <a:lstStyle/>
        <a:p>
          <a:endParaRPr lang="en-US"/>
        </a:p>
      </dgm:t>
    </dgm:pt>
    <dgm:pt modelId="{D9C49054-13CC-477B-B759-710D1B8DC88D}">
      <dgm:prSet phldrT="[Text]"/>
      <dgm:spPr/>
      <dgm:t>
        <a:bodyPr/>
        <a:lstStyle/>
        <a:p>
          <a:r>
            <a:rPr lang="en-US" b="1" dirty="0"/>
            <a:t>Strategic IS</a:t>
          </a:r>
        </a:p>
      </dgm:t>
    </dgm:pt>
    <dgm:pt modelId="{4ECC086D-5B33-4D94-94BD-863C4CFCAC15}" type="parTrans" cxnId="{1712DB25-F04D-4D32-A8E7-2608E3519116}">
      <dgm:prSet/>
      <dgm:spPr/>
      <dgm:t>
        <a:bodyPr/>
        <a:lstStyle/>
        <a:p>
          <a:endParaRPr lang="en-US"/>
        </a:p>
      </dgm:t>
    </dgm:pt>
    <dgm:pt modelId="{610235C7-361D-4AE0-B43B-940BA0EF3FC7}" type="sibTrans" cxnId="{1712DB25-F04D-4D32-A8E7-2608E3519116}">
      <dgm:prSet/>
      <dgm:spPr/>
      <dgm:t>
        <a:bodyPr/>
        <a:lstStyle/>
        <a:p>
          <a:endParaRPr lang="en-US"/>
        </a:p>
      </dgm:t>
    </dgm:pt>
    <dgm:pt modelId="{52DE494E-4D57-49C3-86FD-2266F9834AE2}" type="pres">
      <dgm:prSet presAssocID="{D38B30ED-2737-470C-9C51-09E3FDCE1699}" presName="arrowDiagram" presStyleCnt="0">
        <dgm:presLayoutVars>
          <dgm:chMax val="5"/>
          <dgm:dir/>
          <dgm:resizeHandles val="exact"/>
        </dgm:presLayoutVars>
      </dgm:prSet>
      <dgm:spPr/>
    </dgm:pt>
    <dgm:pt modelId="{6D1A22A4-B9E2-4D30-9FEC-18B8DFA8D0EF}" type="pres">
      <dgm:prSet presAssocID="{D38B30ED-2737-470C-9C51-09E3FDCE1699}" presName="arrow" presStyleLbl="bgShp" presStyleIdx="0" presStyleCnt="1"/>
      <dgm:spPr/>
    </dgm:pt>
    <dgm:pt modelId="{D0E81840-99F1-4C61-89E6-953F7F73D77E}" type="pres">
      <dgm:prSet presAssocID="{D38B30ED-2737-470C-9C51-09E3FDCE1699}" presName="arrowDiagram3" presStyleCnt="0"/>
      <dgm:spPr/>
    </dgm:pt>
    <dgm:pt modelId="{DF274059-0EF8-4CD8-929A-62A389349A00}" type="pres">
      <dgm:prSet presAssocID="{C659FC60-C7CC-40E4-BC5E-7E1BCEFD822C}" presName="bullet3a" presStyleLbl="node1" presStyleIdx="0" presStyleCnt="3"/>
      <dgm:spPr/>
    </dgm:pt>
    <dgm:pt modelId="{7DA848AB-2E80-4F20-A554-E09613DE3FF2}" type="pres">
      <dgm:prSet presAssocID="{C659FC60-C7CC-40E4-BC5E-7E1BCEFD822C}" presName="textBox3a" presStyleLbl="revTx" presStyleIdx="0" presStyleCnt="3">
        <dgm:presLayoutVars>
          <dgm:bulletEnabled val="1"/>
        </dgm:presLayoutVars>
      </dgm:prSet>
      <dgm:spPr/>
    </dgm:pt>
    <dgm:pt modelId="{891EC204-FCBF-4EC6-8D05-95AF39180FF6}" type="pres">
      <dgm:prSet presAssocID="{AE278EEA-3475-4202-A117-41989DDA5D58}" presName="bullet3b" presStyleLbl="node1" presStyleIdx="1" presStyleCnt="3"/>
      <dgm:spPr/>
    </dgm:pt>
    <dgm:pt modelId="{0815C0F0-AE1C-46DF-98E8-818CA538084D}" type="pres">
      <dgm:prSet presAssocID="{AE278EEA-3475-4202-A117-41989DDA5D58}" presName="textBox3b" presStyleLbl="revTx" presStyleIdx="1" presStyleCnt="3">
        <dgm:presLayoutVars>
          <dgm:bulletEnabled val="1"/>
        </dgm:presLayoutVars>
      </dgm:prSet>
      <dgm:spPr/>
    </dgm:pt>
    <dgm:pt modelId="{852EFA53-9BF8-4546-8694-F87E04961C17}" type="pres">
      <dgm:prSet presAssocID="{D9C49054-13CC-477B-B759-710D1B8DC88D}" presName="bullet3c" presStyleLbl="node1" presStyleIdx="2" presStyleCnt="3"/>
      <dgm:spPr/>
    </dgm:pt>
    <dgm:pt modelId="{2BAE59DE-0892-478E-8C5F-DF864E70E8FE}" type="pres">
      <dgm:prSet presAssocID="{D9C49054-13CC-477B-B759-710D1B8DC88D}" presName="textBox3c" presStyleLbl="revTx" presStyleIdx="2" presStyleCnt="3">
        <dgm:presLayoutVars>
          <dgm:bulletEnabled val="1"/>
        </dgm:presLayoutVars>
      </dgm:prSet>
      <dgm:spPr/>
    </dgm:pt>
  </dgm:ptLst>
  <dgm:cxnLst>
    <dgm:cxn modelId="{1712DB25-F04D-4D32-A8E7-2608E3519116}" srcId="{D38B30ED-2737-470C-9C51-09E3FDCE1699}" destId="{D9C49054-13CC-477B-B759-710D1B8DC88D}" srcOrd="2" destOrd="0" parTransId="{4ECC086D-5B33-4D94-94BD-863C4CFCAC15}" sibTransId="{610235C7-361D-4AE0-B43B-940BA0EF3FC7}"/>
    <dgm:cxn modelId="{619BFAA0-660F-4821-A5DC-C07E32BE36B1}" type="presOf" srcId="{D38B30ED-2737-470C-9C51-09E3FDCE1699}" destId="{52DE494E-4D57-49C3-86FD-2266F9834AE2}" srcOrd="0" destOrd="0" presId="urn:microsoft.com/office/officeart/2005/8/layout/arrow2"/>
    <dgm:cxn modelId="{94DB95D2-4FE4-4E0A-802B-DA588394B6BA}" type="presOf" srcId="{D9C49054-13CC-477B-B759-710D1B8DC88D}" destId="{2BAE59DE-0892-478E-8C5F-DF864E70E8FE}" srcOrd="0" destOrd="0" presId="urn:microsoft.com/office/officeart/2005/8/layout/arrow2"/>
    <dgm:cxn modelId="{DA1669D9-24AF-4EEC-B6EF-DAEC480FB594}" type="presOf" srcId="{C659FC60-C7CC-40E4-BC5E-7E1BCEFD822C}" destId="{7DA848AB-2E80-4F20-A554-E09613DE3FF2}" srcOrd="0" destOrd="0" presId="urn:microsoft.com/office/officeart/2005/8/layout/arrow2"/>
    <dgm:cxn modelId="{0C5209DB-5E4F-45B2-A8BB-CE0BA3EBE352}" srcId="{D38B30ED-2737-470C-9C51-09E3FDCE1699}" destId="{AE278EEA-3475-4202-A117-41989DDA5D58}" srcOrd="1" destOrd="0" parTransId="{E1755A09-3A61-491A-BC84-9BF6001A4346}" sibTransId="{FBFAAC17-D4BD-4B85-84DB-39D262906D60}"/>
    <dgm:cxn modelId="{64CBC8DF-315C-4F0B-9645-719F39419DA3}" srcId="{D38B30ED-2737-470C-9C51-09E3FDCE1699}" destId="{C659FC60-C7CC-40E4-BC5E-7E1BCEFD822C}" srcOrd="0" destOrd="0" parTransId="{DC840A4C-1D7A-44F7-A990-75586A024CD4}" sibTransId="{BB5154ED-F471-4948-8B6B-214EC18881F1}"/>
    <dgm:cxn modelId="{FA62CEEE-DA0F-4D4C-B27C-88CDA878E457}" type="presOf" srcId="{AE278EEA-3475-4202-A117-41989DDA5D58}" destId="{0815C0F0-AE1C-46DF-98E8-818CA538084D}" srcOrd="0" destOrd="0" presId="urn:microsoft.com/office/officeart/2005/8/layout/arrow2"/>
    <dgm:cxn modelId="{31629375-7194-4E0C-AD50-16A4F689CA83}" type="presParOf" srcId="{52DE494E-4D57-49C3-86FD-2266F9834AE2}" destId="{6D1A22A4-B9E2-4D30-9FEC-18B8DFA8D0EF}" srcOrd="0" destOrd="0" presId="urn:microsoft.com/office/officeart/2005/8/layout/arrow2"/>
    <dgm:cxn modelId="{B8C1A653-276A-4401-8C57-64B1F482ABC0}" type="presParOf" srcId="{52DE494E-4D57-49C3-86FD-2266F9834AE2}" destId="{D0E81840-99F1-4C61-89E6-953F7F73D77E}" srcOrd="1" destOrd="0" presId="urn:microsoft.com/office/officeart/2005/8/layout/arrow2"/>
    <dgm:cxn modelId="{277CEEB0-CD60-409F-8790-CF660B17485E}" type="presParOf" srcId="{D0E81840-99F1-4C61-89E6-953F7F73D77E}" destId="{DF274059-0EF8-4CD8-929A-62A389349A00}" srcOrd="0" destOrd="0" presId="urn:microsoft.com/office/officeart/2005/8/layout/arrow2"/>
    <dgm:cxn modelId="{6B8858A2-E92B-4105-B3F4-F3840D382318}" type="presParOf" srcId="{D0E81840-99F1-4C61-89E6-953F7F73D77E}" destId="{7DA848AB-2E80-4F20-A554-E09613DE3FF2}" srcOrd="1" destOrd="0" presId="urn:microsoft.com/office/officeart/2005/8/layout/arrow2"/>
    <dgm:cxn modelId="{645EFF00-1BB2-4810-995C-748FDCFF3B2F}" type="presParOf" srcId="{D0E81840-99F1-4C61-89E6-953F7F73D77E}" destId="{891EC204-FCBF-4EC6-8D05-95AF39180FF6}" srcOrd="2" destOrd="0" presId="urn:microsoft.com/office/officeart/2005/8/layout/arrow2"/>
    <dgm:cxn modelId="{79F9D73C-618F-4BC5-8A03-AD2B22DAF64D}" type="presParOf" srcId="{D0E81840-99F1-4C61-89E6-953F7F73D77E}" destId="{0815C0F0-AE1C-46DF-98E8-818CA538084D}" srcOrd="3" destOrd="0" presId="urn:microsoft.com/office/officeart/2005/8/layout/arrow2"/>
    <dgm:cxn modelId="{FC7EAF3A-E164-4C9A-A0EC-737BE271545E}" type="presParOf" srcId="{D0E81840-99F1-4C61-89E6-953F7F73D77E}" destId="{852EFA53-9BF8-4546-8694-F87E04961C17}" srcOrd="4" destOrd="0" presId="urn:microsoft.com/office/officeart/2005/8/layout/arrow2"/>
    <dgm:cxn modelId="{A5274DB3-AD81-4E45-A830-09695732D4E0}" type="presParOf" srcId="{D0E81840-99F1-4C61-89E6-953F7F73D77E}" destId="{2BAE59DE-0892-478E-8C5F-DF864E70E8FE}"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9370A3-CC5B-4113-A16D-0E35215A4D8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0DE56E7E-CBAC-4655-836A-8E2502ACC916}">
      <dgm:prSet phldrT="[Text]"/>
      <dgm:spPr/>
      <dgm:t>
        <a:bodyPr/>
        <a:lstStyle/>
        <a:p>
          <a:r>
            <a:rPr lang="en-US" dirty="0"/>
            <a:t>Business Process Modeling</a:t>
          </a:r>
        </a:p>
      </dgm:t>
    </dgm:pt>
    <dgm:pt modelId="{9D1EE99F-FE2E-4EED-952E-ED9B5128979B}" type="parTrans" cxnId="{BC0D5BCE-8E66-472A-80B2-10F811FA42FC}">
      <dgm:prSet/>
      <dgm:spPr/>
      <dgm:t>
        <a:bodyPr/>
        <a:lstStyle/>
        <a:p>
          <a:endParaRPr lang="en-US"/>
        </a:p>
      </dgm:t>
    </dgm:pt>
    <dgm:pt modelId="{61CA87CD-AF65-471C-9CA5-98261AD0C3CC}" type="sibTrans" cxnId="{BC0D5BCE-8E66-472A-80B2-10F811FA42FC}">
      <dgm:prSet/>
      <dgm:spPr/>
      <dgm:t>
        <a:bodyPr/>
        <a:lstStyle/>
        <a:p>
          <a:endParaRPr lang="en-US"/>
        </a:p>
      </dgm:t>
    </dgm:pt>
    <dgm:pt modelId="{5DB9A73A-5CF4-4F06-8764-08F3A721AA87}">
      <dgm:prSet phldrT="[Text]"/>
      <dgm:spPr/>
      <dgm:t>
        <a:bodyPr/>
        <a:lstStyle/>
        <a:p>
          <a:r>
            <a:rPr lang="en-US" dirty="0"/>
            <a:t>Business Profile</a:t>
          </a:r>
        </a:p>
      </dgm:t>
    </dgm:pt>
    <dgm:pt modelId="{42B90A3A-5481-4301-BA5E-F580A02A5620}" type="parTrans" cxnId="{420C6C33-D638-462B-A03D-66E75175453A}">
      <dgm:prSet/>
      <dgm:spPr/>
      <dgm:t>
        <a:bodyPr/>
        <a:lstStyle/>
        <a:p>
          <a:endParaRPr lang="en-US"/>
        </a:p>
      </dgm:t>
    </dgm:pt>
    <dgm:pt modelId="{9B5D5BD5-D251-4F1E-801C-A8B7F70E6587}" type="sibTrans" cxnId="{420C6C33-D638-462B-A03D-66E75175453A}">
      <dgm:prSet/>
      <dgm:spPr/>
      <dgm:t>
        <a:bodyPr/>
        <a:lstStyle/>
        <a:p>
          <a:endParaRPr lang="en-US"/>
        </a:p>
      </dgm:t>
    </dgm:pt>
    <dgm:pt modelId="{B2630409-B44F-4AE2-B9AE-960F61D7B742}">
      <dgm:prSet phldrT="[Text]"/>
      <dgm:spPr/>
      <dgm:t>
        <a:bodyPr/>
        <a:lstStyle/>
        <a:p>
          <a:r>
            <a:rPr lang="en-US" dirty="0"/>
            <a:t>A Set of Other Models</a:t>
          </a:r>
        </a:p>
      </dgm:t>
    </dgm:pt>
    <dgm:pt modelId="{CADEDB28-A6AC-40F7-B9A1-243B69E0B135}" type="parTrans" cxnId="{522FA979-B81F-4E27-A06A-10410A12E286}">
      <dgm:prSet/>
      <dgm:spPr/>
      <dgm:t>
        <a:bodyPr/>
        <a:lstStyle/>
        <a:p>
          <a:endParaRPr lang="en-US"/>
        </a:p>
      </dgm:t>
    </dgm:pt>
    <dgm:pt modelId="{5422A8B5-C1B1-4A8C-9D30-4B3A536B8882}" type="sibTrans" cxnId="{522FA979-B81F-4E27-A06A-10410A12E286}">
      <dgm:prSet/>
      <dgm:spPr/>
      <dgm:t>
        <a:bodyPr/>
        <a:lstStyle/>
        <a:p>
          <a:endParaRPr lang="en-US"/>
        </a:p>
      </dgm:t>
    </dgm:pt>
    <dgm:pt modelId="{EC3E6547-1AF3-4E84-937A-BB45F5D10BEA}" type="pres">
      <dgm:prSet presAssocID="{1A9370A3-CC5B-4113-A16D-0E35215A4D80}" presName="diagram" presStyleCnt="0">
        <dgm:presLayoutVars>
          <dgm:chPref val="1"/>
          <dgm:dir/>
          <dgm:animOne val="branch"/>
          <dgm:animLvl val="lvl"/>
          <dgm:resizeHandles val="exact"/>
        </dgm:presLayoutVars>
      </dgm:prSet>
      <dgm:spPr/>
    </dgm:pt>
    <dgm:pt modelId="{441246C1-C4B0-46F4-B1AC-54B653E553F2}" type="pres">
      <dgm:prSet presAssocID="{0DE56E7E-CBAC-4655-836A-8E2502ACC916}" presName="root1" presStyleCnt="0"/>
      <dgm:spPr/>
    </dgm:pt>
    <dgm:pt modelId="{2B9AEA39-1E6E-46EC-9DCB-6DE1B064DC00}" type="pres">
      <dgm:prSet presAssocID="{0DE56E7E-CBAC-4655-836A-8E2502ACC916}" presName="LevelOneTextNode" presStyleLbl="node0" presStyleIdx="0" presStyleCnt="1">
        <dgm:presLayoutVars>
          <dgm:chPref val="3"/>
        </dgm:presLayoutVars>
      </dgm:prSet>
      <dgm:spPr/>
    </dgm:pt>
    <dgm:pt modelId="{BB31D6C1-D334-4E2B-9402-EB719D5A57EE}" type="pres">
      <dgm:prSet presAssocID="{0DE56E7E-CBAC-4655-836A-8E2502ACC916}" presName="level2hierChild" presStyleCnt="0"/>
      <dgm:spPr/>
    </dgm:pt>
    <dgm:pt modelId="{184E7F90-D056-40DB-BE44-99C199124AB9}" type="pres">
      <dgm:prSet presAssocID="{42B90A3A-5481-4301-BA5E-F580A02A5620}" presName="conn2-1" presStyleLbl="parChTrans1D2" presStyleIdx="0" presStyleCnt="2"/>
      <dgm:spPr/>
    </dgm:pt>
    <dgm:pt modelId="{4DA9F2F7-4FFE-469D-8633-DCAA9761F341}" type="pres">
      <dgm:prSet presAssocID="{42B90A3A-5481-4301-BA5E-F580A02A5620}" presName="connTx" presStyleLbl="parChTrans1D2" presStyleIdx="0" presStyleCnt="2"/>
      <dgm:spPr/>
    </dgm:pt>
    <dgm:pt modelId="{A553BBD8-189C-420F-96E8-F6371D3BE3A6}" type="pres">
      <dgm:prSet presAssocID="{5DB9A73A-5CF4-4F06-8764-08F3A721AA87}" presName="root2" presStyleCnt="0"/>
      <dgm:spPr/>
    </dgm:pt>
    <dgm:pt modelId="{C4BE393D-CDBF-4BD4-A3EB-B5131A504D4E}" type="pres">
      <dgm:prSet presAssocID="{5DB9A73A-5CF4-4F06-8764-08F3A721AA87}" presName="LevelTwoTextNode" presStyleLbl="node2" presStyleIdx="0" presStyleCnt="2">
        <dgm:presLayoutVars>
          <dgm:chPref val="3"/>
        </dgm:presLayoutVars>
      </dgm:prSet>
      <dgm:spPr/>
    </dgm:pt>
    <dgm:pt modelId="{3EA2AAAC-7D60-4582-9076-3A20E02FDF4A}" type="pres">
      <dgm:prSet presAssocID="{5DB9A73A-5CF4-4F06-8764-08F3A721AA87}" presName="level3hierChild" presStyleCnt="0"/>
      <dgm:spPr/>
    </dgm:pt>
    <dgm:pt modelId="{4CEFF24F-0559-4C20-A2FA-34C1EEF50B21}" type="pres">
      <dgm:prSet presAssocID="{CADEDB28-A6AC-40F7-B9A1-243B69E0B135}" presName="conn2-1" presStyleLbl="parChTrans1D2" presStyleIdx="1" presStyleCnt="2"/>
      <dgm:spPr/>
    </dgm:pt>
    <dgm:pt modelId="{DD8769B3-EE1E-4C53-93EF-B2BD51CD50BF}" type="pres">
      <dgm:prSet presAssocID="{CADEDB28-A6AC-40F7-B9A1-243B69E0B135}" presName="connTx" presStyleLbl="parChTrans1D2" presStyleIdx="1" presStyleCnt="2"/>
      <dgm:spPr/>
    </dgm:pt>
    <dgm:pt modelId="{A24686F3-916A-4261-AA32-24C85E665690}" type="pres">
      <dgm:prSet presAssocID="{B2630409-B44F-4AE2-B9AE-960F61D7B742}" presName="root2" presStyleCnt="0"/>
      <dgm:spPr/>
    </dgm:pt>
    <dgm:pt modelId="{00F254BE-CAA7-451A-8FBC-906B06237B07}" type="pres">
      <dgm:prSet presAssocID="{B2630409-B44F-4AE2-B9AE-960F61D7B742}" presName="LevelTwoTextNode" presStyleLbl="node2" presStyleIdx="1" presStyleCnt="2">
        <dgm:presLayoutVars>
          <dgm:chPref val="3"/>
        </dgm:presLayoutVars>
      </dgm:prSet>
      <dgm:spPr/>
    </dgm:pt>
    <dgm:pt modelId="{6C3CEDF4-4F37-4C68-9B4D-0B114980D59C}" type="pres">
      <dgm:prSet presAssocID="{B2630409-B44F-4AE2-B9AE-960F61D7B742}" presName="level3hierChild" presStyleCnt="0"/>
      <dgm:spPr/>
    </dgm:pt>
  </dgm:ptLst>
  <dgm:cxnLst>
    <dgm:cxn modelId="{93A86108-90C0-450D-A5D7-8E6BFB5930AB}" type="presOf" srcId="{CADEDB28-A6AC-40F7-B9A1-243B69E0B135}" destId="{DD8769B3-EE1E-4C53-93EF-B2BD51CD50BF}" srcOrd="1" destOrd="0" presId="urn:microsoft.com/office/officeart/2005/8/layout/hierarchy2"/>
    <dgm:cxn modelId="{420C6C33-D638-462B-A03D-66E75175453A}" srcId="{0DE56E7E-CBAC-4655-836A-8E2502ACC916}" destId="{5DB9A73A-5CF4-4F06-8764-08F3A721AA87}" srcOrd="0" destOrd="0" parTransId="{42B90A3A-5481-4301-BA5E-F580A02A5620}" sibTransId="{9B5D5BD5-D251-4F1E-801C-A8B7F70E6587}"/>
    <dgm:cxn modelId="{4D7EC763-0D22-4D5C-AC3C-090F036BA172}" type="presOf" srcId="{B2630409-B44F-4AE2-B9AE-960F61D7B742}" destId="{00F254BE-CAA7-451A-8FBC-906B06237B07}" srcOrd="0" destOrd="0" presId="urn:microsoft.com/office/officeart/2005/8/layout/hierarchy2"/>
    <dgm:cxn modelId="{ADFF1B6C-6478-44D1-B457-62D54A9D244C}" type="presOf" srcId="{42B90A3A-5481-4301-BA5E-F580A02A5620}" destId="{4DA9F2F7-4FFE-469D-8633-DCAA9761F341}" srcOrd="1" destOrd="0" presId="urn:microsoft.com/office/officeart/2005/8/layout/hierarchy2"/>
    <dgm:cxn modelId="{14E27A6E-9FAE-451B-BA16-239B52938DAF}" type="presOf" srcId="{CADEDB28-A6AC-40F7-B9A1-243B69E0B135}" destId="{4CEFF24F-0559-4C20-A2FA-34C1EEF50B21}" srcOrd="0" destOrd="0" presId="urn:microsoft.com/office/officeart/2005/8/layout/hierarchy2"/>
    <dgm:cxn modelId="{24E64C70-0D7A-42D7-AF00-804E961C03C2}" type="presOf" srcId="{42B90A3A-5481-4301-BA5E-F580A02A5620}" destId="{184E7F90-D056-40DB-BE44-99C199124AB9}" srcOrd="0" destOrd="0" presId="urn:microsoft.com/office/officeart/2005/8/layout/hierarchy2"/>
    <dgm:cxn modelId="{D5E50D56-3E60-48E1-87EC-0E562B41AB6D}" type="presOf" srcId="{0DE56E7E-CBAC-4655-836A-8E2502ACC916}" destId="{2B9AEA39-1E6E-46EC-9DCB-6DE1B064DC00}" srcOrd="0" destOrd="0" presId="urn:microsoft.com/office/officeart/2005/8/layout/hierarchy2"/>
    <dgm:cxn modelId="{522FA979-B81F-4E27-A06A-10410A12E286}" srcId="{0DE56E7E-CBAC-4655-836A-8E2502ACC916}" destId="{B2630409-B44F-4AE2-B9AE-960F61D7B742}" srcOrd="1" destOrd="0" parTransId="{CADEDB28-A6AC-40F7-B9A1-243B69E0B135}" sibTransId="{5422A8B5-C1B1-4A8C-9D30-4B3A536B8882}"/>
    <dgm:cxn modelId="{EBB070CD-C3DA-46DE-BEEA-861C348723CA}" type="presOf" srcId="{1A9370A3-CC5B-4113-A16D-0E35215A4D80}" destId="{EC3E6547-1AF3-4E84-937A-BB45F5D10BEA}" srcOrd="0" destOrd="0" presId="urn:microsoft.com/office/officeart/2005/8/layout/hierarchy2"/>
    <dgm:cxn modelId="{BC0D5BCE-8E66-472A-80B2-10F811FA42FC}" srcId="{1A9370A3-CC5B-4113-A16D-0E35215A4D80}" destId="{0DE56E7E-CBAC-4655-836A-8E2502ACC916}" srcOrd="0" destOrd="0" parTransId="{9D1EE99F-FE2E-4EED-952E-ED9B5128979B}" sibTransId="{61CA87CD-AF65-471C-9CA5-98261AD0C3CC}"/>
    <dgm:cxn modelId="{D131D8DB-42DA-4BAA-BC89-6F345BEC3E70}" type="presOf" srcId="{5DB9A73A-5CF4-4F06-8764-08F3A721AA87}" destId="{C4BE393D-CDBF-4BD4-A3EB-B5131A504D4E}" srcOrd="0" destOrd="0" presId="urn:microsoft.com/office/officeart/2005/8/layout/hierarchy2"/>
    <dgm:cxn modelId="{3D4BDA7A-B460-483A-B7C5-33F8976EF2AC}" type="presParOf" srcId="{EC3E6547-1AF3-4E84-937A-BB45F5D10BEA}" destId="{441246C1-C4B0-46F4-B1AC-54B653E553F2}" srcOrd="0" destOrd="0" presId="urn:microsoft.com/office/officeart/2005/8/layout/hierarchy2"/>
    <dgm:cxn modelId="{E7811795-3D12-4B05-8256-203EB4CBF3FD}" type="presParOf" srcId="{441246C1-C4B0-46F4-B1AC-54B653E553F2}" destId="{2B9AEA39-1E6E-46EC-9DCB-6DE1B064DC00}" srcOrd="0" destOrd="0" presId="urn:microsoft.com/office/officeart/2005/8/layout/hierarchy2"/>
    <dgm:cxn modelId="{956B446D-ACF1-49F4-866C-8ED7F800C1B9}" type="presParOf" srcId="{441246C1-C4B0-46F4-B1AC-54B653E553F2}" destId="{BB31D6C1-D334-4E2B-9402-EB719D5A57EE}" srcOrd="1" destOrd="0" presId="urn:microsoft.com/office/officeart/2005/8/layout/hierarchy2"/>
    <dgm:cxn modelId="{C5FE026B-AD48-4F52-92D7-ACBC492C42A7}" type="presParOf" srcId="{BB31D6C1-D334-4E2B-9402-EB719D5A57EE}" destId="{184E7F90-D056-40DB-BE44-99C199124AB9}" srcOrd="0" destOrd="0" presId="urn:microsoft.com/office/officeart/2005/8/layout/hierarchy2"/>
    <dgm:cxn modelId="{D21593D4-378A-4489-BCDF-7AB61156182B}" type="presParOf" srcId="{184E7F90-D056-40DB-BE44-99C199124AB9}" destId="{4DA9F2F7-4FFE-469D-8633-DCAA9761F341}" srcOrd="0" destOrd="0" presId="urn:microsoft.com/office/officeart/2005/8/layout/hierarchy2"/>
    <dgm:cxn modelId="{1137EDA2-DD7D-445D-9E5B-E4DC1F90EB3E}" type="presParOf" srcId="{BB31D6C1-D334-4E2B-9402-EB719D5A57EE}" destId="{A553BBD8-189C-420F-96E8-F6371D3BE3A6}" srcOrd="1" destOrd="0" presId="urn:microsoft.com/office/officeart/2005/8/layout/hierarchy2"/>
    <dgm:cxn modelId="{D7430BB0-74BE-4EFE-BB46-01F973622C0C}" type="presParOf" srcId="{A553BBD8-189C-420F-96E8-F6371D3BE3A6}" destId="{C4BE393D-CDBF-4BD4-A3EB-B5131A504D4E}" srcOrd="0" destOrd="0" presId="urn:microsoft.com/office/officeart/2005/8/layout/hierarchy2"/>
    <dgm:cxn modelId="{E0F6D5BA-39F2-44FA-A084-4CAABF7ACA96}" type="presParOf" srcId="{A553BBD8-189C-420F-96E8-F6371D3BE3A6}" destId="{3EA2AAAC-7D60-4582-9076-3A20E02FDF4A}" srcOrd="1" destOrd="0" presId="urn:microsoft.com/office/officeart/2005/8/layout/hierarchy2"/>
    <dgm:cxn modelId="{803D13E2-B264-4EED-B6DE-C9211C21171A}" type="presParOf" srcId="{BB31D6C1-D334-4E2B-9402-EB719D5A57EE}" destId="{4CEFF24F-0559-4C20-A2FA-34C1EEF50B21}" srcOrd="2" destOrd="0" presId="urn:microsoft.com/office/officeart/2005/8/layout/hierarchy2"/>
    <dgm:cxn modelId="{4C27E9AD-1963-4144-B191-525ED8739B6A}" type="presParOf" srcId="{4CEFF24F-0559-4C20-A2FA-34C1EEF50B21}" destId="{DD8769B3-EE1E-4C53-93EF-B2BD51CD50BF}" srcOrd="0" destOrd="0" presId="urn:microsoft.com/office/officeart/2005/8/layout/hierarchy2"/>
    <dgm:cxn modelId="{1D7F9CCE-905E-4188-AF4B-B8422BA1E448}" type="presParOf" srcId="{BB31D6C1-D334-4E2B-9402-EB719D5A57EE}" destId="{A24686F3-916A-4261-AA32-24C85E665690}" srcOrd="3" destOrd="0" presId="urn:microsoft.com/office/officeart/2005/8/layout/hierarchy2"/>
    <dgm:cxn modelId="{6B604E3F-49CA-4ACA-8D9E-0F2DDA3BDB30}" type="presParOf" srcId="{A24686F3-916A-4261-AA32-24C85E665690}" destId="{00F254BE-CAA7-451A-8FBC-906B06237B07}" srcOrd="0" destOrd="0" presId="urn:microsoft.com/office/officeart/2005/8/layout/hierarchy2"/>
    <dgm:cxn modelId="{0BC41C30-1F94-4F9F-9720-FCBB75CA092E}" type="presParOf" srcId="{A24686F3-916A-4261-AA32-24C85E665690}" destId="{6C3CEDF4-4F37-4C68-9B4D-0B114980D59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731A2A-B90B-4D32-99DC-B1F5FC0758B5}"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1016C087-0484-428D-A7E6-AD75B0D34D7D}">
      <dgm:prSet phldrT="[Text]" custT="1"/>
      <dgm:spPr/>
      <dgm:t>
        <a:bodyPr/>
        <a:lstStyle/>
        <a:p>
          <a:r>
            <a:rPr lang="en-US" sz="2800" dirty="0">
              <a:latin typeface="Abadi" panose="020B0604020104020204" pitchFamily="34" charset="0"/>
            </a:rPr>
            <a:t>3 Different Approaches </a:t>
          </a:r>
        </a:p>
      </dgm:t>
    </dgm:pt>
    <dgm:pt modelId="{3F28684F-CC62-4691-B834-B43154ABC608}" type="parTrans" cxnId="{7F1037C4-0CCC-44A9-AD48-C4801F8B122B}">
      <dgm:prSet/>
      <dgm:spPr/>
      <dgm:t>
        <a:bodyPr/>
        <a:lstStyle/>
        <a:p>
          <a:endParaRPr lang="en-US" sz="1400">
            <a:latin typeface="Abadi" panose="020B0604020104020204" pitchFamily="34" charset="0"/>
          </a:endParaRPr>
        </a:p>
      </dgm:t>
    </dgm:pt>
    <dgm:pt modelId="{70883759-C659-477B-9560-BA52444B8548}" type="sibTrans" cxnId="{7F1037C4-0CCC-44A9-AD48-C4801F8B122B}">
      <dgm:prSet/>
      <dgm:spPr/>
      <dgm:t>
        <a:bodyPr/>
        <a:lstStyle/>
        <a:p>
          <a:endParaRPr lang="en-US" sz="1400">
            <a:latin typeface="Abadi" panose="020B0604020104020204" pitchFamily="34" charset="0"/>
          </a:endParaRPr>
        </a:p>
      </dgm:t>
    </dgm:pt>
    <dgm:pt modelId="{E7ED2BF2-BCE2-46F6-8F72-98B0BE1B3EEF}">
      <dgm:prSet phldrT="[Text]" custT="1"/>
      <dgm:spPr/>
      <dgm:t>
        <a:bodyPr/>
        <a:lstStyle/>
        <a:p>
          <a:r>
            <a:rPr lang="en-US" sz="2000" dirty="0">
              <a:latin typeface="Abadi" panose="020B0604020104020204" pitchFamily="34" charset="0"/>
            </a:rPr>
            <a:t>Waterfall</a:t>
          </a:r>
        </a:p>
        <a:p>
          <a:r>
            <a:rPr lang="en-US" sz="2000" dirty="0">
              <a:latin typeface="Abadi" panose="020B0604020104020204" pitchFamily="34" charset="0"/>
            </a:rPr>
            <a:t>Development </a:t>
          </a:r>
        </a:p>
      </dgm:t>
    </dgm:pt>
    <dgm:pt modelId="{A7FEB9FF-DAB6-4A52-A2C2-6B1514E4B570}" type="parTrans" cxnId="{AE731EA1-5A40-4AD3-BF7F-C16C2462E3F5}">
      <dgm:prSet custT="1"/>
      <dgm:spPr/>
      <dgm:t>
        <a:bodyPr/>
        <a:lstStyle/>
        <a:p>
          <a:endParaRPr lang="en-US" sz="300">
            <a:latin typeface="Abadi" panose="020B0604020104020204" pitchFamily="34" charset="0"/>
          </a:endParaRPr>
        </a:p>
      </dgm:t>
    </dgm:pt>
    <dgm:pt modelId="{8EF562C2-1883-4EFA-8532-999DF9F48707}" type="sibTrans" cxnId="{AE731EA1-5A40-4AD3-BF7F-C16C2462E3F5}">
      <dgm:prSet/>
      <dgm:spPr/>
      <dgm:t>
        <a:bodyPr/>
        <a:lstStyle/>
        <a:p>
          <a:endParaRPr lang="en-US" sz="1400">
            <a:latin typeface="Abadi" panose="020B0604020104020204" pitchFamily="34" charset="0"/>
          </a:endParaRPr>
        </a:p>
      </dgm:t>
    </dgm:pt>
    <dgm:pt modelId="{C9A05F59-BDE5-4646-8AD1-F89EC0CD5314}">
      <dgm:prSet phldrT="[Text]" custT="1"/>
      <dgm:spPr/>
      <dgm:t>
        <a:bodyPr/>
        <a:lstStyle/>
        <a:p>
          <a:r>
            <a:rPr lang="en-US" sz="2000" dirty="0">
              <a:latin typeface="Abadi" panose="020B0604020104020204" pitchFamily="34" charset="0"/>
            </a:rPr>
            <a:t>Object-Oriented Development</a:t>
          </a:r>
        </a:p>
      </dgm:t>
    </dgm:pt>
    <dgm:pt modelId="{59B6A47C-8D86-4FB3-9922-0E42AA948069}" type="parTrans" cxnId="{4F4082D7-2771-442D-8172-A02ABF00DF02}">
      <dgm:prSet custT="1"/>
      <dgm:spPr/>
      <dgm:t>
        <a:bodyPr/>
        <a:lstStyle/>
        <a:p>
          <a:endParaRPr lang="en-US" sz="300">
            <a:latin typeface="Abadi" panose="020B0604020104020204" pitchFamily="34" charset="0"/>
          </a:endParaRPr>
        </a:p>
      </dgm:t>
    </dgm:pt>
    <dgm:pt modelId="{CB4F0BE2-1690-4E77-ACC7-FE7B921BD467}" type="sibTrans" cxnId="{4F4082D7-2771-442D-8172-A02ABF00DF02}">
      <dgm:prSet/>
      <dgm:spPr/>
      <dgm:t>
        <a:bodyPr/>
        <a:lstStyle/>
        <a:p>
          <a:endParaRPr lang="en-US" sz="1400">
            <a:latin typeface="Abadi" panose="020B0604020104020204" pitchFamily="34" charset="0"/>
          </a:endParaRPr>
        </a:p>
      </dgm:t>
    </dgm:pt>
    <dgm:pt modelId="{32E0F5CE-01E8-43F7-ACA4-C131FF95E3D7}">
      <dgm:prSet phldrT="[Text]" custT="1"/>
      <dgm:spPr/>
      <dgm:t>
        <a:bodyPr/>
        <a:lstStyle/>
        <a:p>
          <a:r>
            <a:rPr lang="en-US" sz="2000" dirty="0">
              <a:latin typeface="Abadi" panose="020B0604020104020204" pitchFamily="34" charset="0"/>
            </a:rPr>
            <a:t>Agile Development</a:t>
          </a:r>
        </a:p>
      </dgm:t>
    </dgm:pt>
    <dgm:pt modelId="{49978D4D-0A38-4B8C-9008-018A4C8F341C}" type="parTrans" cxnId="{5BAE5751-F8B2-40EC-8EFB-8054CD82BEDD}">
      <dgm:prSet custT="1"/>
      <dgm:spPr/>
      <dgm:t>
        <a:bodyPr/>
        <a:lstStyle/>
        <a:p>
          <a:endParaRPr lang="en-US" sz="300">
            <a:latin typeface="Abadi" panose="020B0604020104020204" pitchFamily="34" charset="0"/>
          </a:endParaRPr>
        </a:p>
      </dgm:t>
    </dgm:pt>
    <dgm:pt modelId="{85DE36CD-85C2-4057-BB2C-18D0E877FAE4}" type="sibTrans" cxnId="{5BAE5751-F8B2-40EC-8EFB-8054CD82BEDD}">
      <dgm:prSet/>
      <dgm:spPr/>
      <dgm:t>
        <a:bodyPr/>
        <a:lstStyle/>
        <a:p>
          <a:endParaRPr lang="en-US" sz="1400">
            <a:latin typeface="Abadi" panose="020B0604020104020204" pitchFamily="34" charset="0"/>
          </a:endParaRPr>
        </a:p>
      </dgm:t>
    </dgm:pt>
    <dgm:pt modelId="{DDFD9570-6038-4ACF-964E-DE74D351CF89}" type="pres">
      <dgm:prSet presAssocID="{AC731A2A-B90B-4D32-99DC-B1F5FC0758B5}" presName="Name0" presStyleCnt="0">
        <dgm:presLayoutVars>
          <dgm:chPref val="1"/>
          <dgm:dir/>
          <dgm:animOne val="branch"/>
          <dgm:animLvl val="lvl"/>
          <dgm:resizeHandles val="exact"/>
        </dgm:presLayoutVars>
      </dgm:prSet>
      <dgm:spPr/>
    </dgm:pt>
    <dgm:pt modelId="{3EC087D6-6619-4D1C-9FDA-1616ECAED109}" type="pres">
      <dgm:prSet presAssocID="{1016C087-0484-428D-A7E6-AD75B0D34D7D}" presName="root1" presStyleCnt="0"/>
      <dgm:spPr/>
    </dgm:pt>
    <dgm:pt modelId="{3EEEC9C8-9810-494E-917E-6424A39B391A}" type="pres">
      <dgm:prSet presAssocID="{1016C087-0484-428D-A7E6-AD75B0D34D7D}" presName="LevelOneTextNode" presStyleLbl="node0" presStyleIdx="0" presStyleCnt="1">
        <dgm:presLayoutVars>
          <dgm:chPref val="3"/>
        </dgm:presLayoutVars>
      </dgm:prSet>
      <dgm:spPr/>
    </dgm:pt>
    <dgm:pt modelId="{0EEB6526-2CD7-4438-82AE-8B4F722D7FC0}" type="pres">
      <dgm:prSet presAssocID="{1016C087-0484-428D-A7E6-AD75B0D34D7D}" presName="level2hierChild" presStyleCnt="0"/>
      <dgm:spPr/>
    </dgm:pt>
    <dgm:pt modelId="{2FDFC1E1-BC31-4D45-A168-944F7FC85E6F}" type="pres">
      <dgm:prSet presAssocID="{A7FEB9FF-DAB6-4A52-A2C2-6B1514E4B570}" presName="conn2-1" presStyleLbl="parChTrans1D2" presStyleIdx="0" presStyleCnt="3"/>
      <dgm:spPr/>
    </dgm:pt>
    <dgm:pt modelId="{D2809409-206D-4EED-BA74-2833852F99AC}" type="pres">
      <dgm:prSet presAssocID="{A7FEB9FF-DAB6-4A52-A2C2-6B1514E4B570}" presName="connTx" presStyleLbl="parChTrans1D2" presStyleIdx="0" presStyleCnt="3"/>
      <dgm:spPr/>
    </dgm:pt>
    <dgm:pt modelId="{42E4F3F5-D646-44B0-A53E-B220AF773AE0}" type="pres">
      <dgm:prSet presAssocID="{E7ED2BF2-BCE2-46F6-8F72-98B0BE1B3EEF}" presName="root2" presStyleCnt="0"/>
      <dgm:spPr/>
    </dgm:pt>
    <dgm:pt modelId="{803770FB-5207-4116-90CB-AF7E328F73AB}" type="pres">
      <dgm:prSet presAssocID="{E7ED2BF2-BCE2-46F6-8F72-98B0BE1B3EEF}" presName="LevelTwoTextNode" presStyleLbl="node2" presStyleIdx="0" presStyleCnt="3">
        <dgm:presLayoutVars>
          <dgm:chPref val="3"/>
        </dgm:presLayoutVars>
      </dgm:prSet>
      <dgm:spPr/>
    </dgm:pt>
    <dgm:pt modelId="{DDF96130-456C-47B6-A25B-38BED2802326}" type="pres">
      <dgm:prSet presAssocID="{E7ED2BF2-BCE2-46F6-8F72-98B0BE1B3EEF}" presName="level3hierChild" presStyleCnt="0"/>
      <dgm:spPr/>
    </dgm:pt>
    <dgm:pt modelId="{15D9FE22-30F7-4969-ADB4-2ED0CDD7C19E}" type="pres">
      <dgm:prSet presAssocID="{59B6A47C-8D86-4FB3-9922-0E42AA948069}" presName="conn2-1" presStyleLbl="parChTrans1D2" presStyleIdx="1" presStyleCnt="3"/>
      <dgm:spPr/>
    </dgm:pt>
    <dgm:pt modelId="{442FD245-8A56-456E-A805-2624BD394743}" type="pres">
      <dgm:prSet presAssocID="{59B6A47C-8D86-4FB3-9922-0E42AA948069}" presName="connTx" presStyleLbl="parChTrans1D2" presStyleIdx="1" presStyleCnt="3"/>
      <dgm:spPr/>
    </dgm:pt>
    <dgm:pt modelId="{1C4C7D8C-FC76-46BC-810A-C0A8B0970B2C}" type="pres">
      <dgm:prSet presAssocID="{C9A05F59-BDE5-4646-8AD1-F89EC0CD5314}" presName="root2" presStyleCnt="0"/>
      <dgm:spPr/>
    </dgm:pt>
    <dgm:pt modelId="{F641A9F0-850E-40FB-BE25-9D372BD664F6}" type="pres">
      <dgm:prSet presAssocID="{C9A05F59-BDE5-4646-8AD1-F89EC0CD5314}" presName="LevelTwoTextNode" presStyleLbl="node2" presStyleIdx="1" presStyleCnt="3">
        <dgm:presLayoutVars>
          <dgm:chPref val="3"/>
        </dgm:presLayoutVars>
      </dgm:prSet>
      <dgm:spPr/>
    </dgm:pt>
    <dgm:pt modelId="{E9A64A76-E452-416A-B986-C376101075D3}" type="pres">
      <dgm:prSet presAssocID="{C9A05F59-BDE5-4646-8AD1-F89EC0CD5314}" presName="level3hierChild" presStyleCnt="0"/>
      <dgm:spPr/>
    </dgm:pt>
    <dgm:pt modelId="{4894EC2B-B130-42DF-B67C-6275B909E08F}" type="pres">
      <dgm:prSet presAssocID="{49978D4D-0A38-4B8C-9008-018A4C8F341C}" presName="conn2-1" presStyleLbl="parChTrans1D2" presStyleIdx="2" presStyleCnt="3"/>
      <dgm:spPr/>
    </dgm:pt>
    <dgm:pt modelId="{CD9DD601-6FA8-482D-86ED-AEBCB8733517}" type="pres">
      <dgm:prSet presAssocID="{49978D4D-0A38-4B8C-9008-018A4C8F341C}" presName="connTx" presStyleLbl="parChTrans1D2" presStyleIdx="2" presStyleCnt="3"/>
      <dgm:spPr/>
    </dgm:pt>
    <dgm:pt modelId="{E33C5AE7-81AC-4972-931D-7042F6516DE7}" type="pres">
      <dgm:prSet presAssocID="{32E0F5CE-01E8-43F7-ACA4-C131FF95E3D7}" presName="root2" presStyleCnt="0"/>
      <dgm:spPr/>
    </dgm:pt>
    <dgm:pt modelId="{A84CAEF5-B12F-400F-B519-0E64AB73F105}" type="pres">
      <dgm:prSet presAssocID="{32E0F5CE-01E8-43F7-ACA4-C131FF95E3D7}" presName="LevelTwoTextNode" presStyleLbl="node2" presStyleIdx="2" presStyleCnt="3">
        <dgm:presLayoutVars>
          <dgm:chPref val="3"/>
        </dgm:presLayoutVars>
      </dgm:prSet>
      <dgm:spPr/>
    </dgm:pt>
    <dgm:pt modelId="{ED53C5EE-A07A-49A3-8E73-E38A0080BFA4}" type="pres">
      <dgm:prSet presAssocID="{32E0F5CE-01E8-43F7-ACA4-C131FF95E3D7}" presName="level3hierChild" presStyleCnt="0"/>
      <dgm:spPr/>
    </dgm:pt>
  </dgm:ptLst>
  <dgm:cxnLst>
    <dgm:cxn modelId="{D10E5F14-CEBA-41E9-87A4-0AB28F3BF429}" type="presOf" srcId="{59B6A47C-8D86-4FB3-9922-0E42AA948069}" destId="{15D9FE22-30F7-4969-ADB4-2ED0CDD7C19E}" srcOrd="0" destOrd="0" presId="urn:microsoft.com/office/officeart/2008/layout/HorizontalMultiLevelHierarchy"/>
    <dgm:cxn modelId="{D773CE60-8C0A-43D1-B8DE-15D987B86222}" type="presOf" srcId="{AC731A2A-B90B-4D32-99DC-B1F5FC0758B5}" destId="{DDFD9570-6038-4ACF-964E-DE74D351CF89}" srcOrd="0" destOrd="0" presId="urn:microsoft.com/office/officeart/2008/layout/HorizontalMultiLevelHierarchy"/>
    <dgm:cxn modelId="{5BAE5751-F8B2-40EC-8EFB-8054CD82BEDD}" srcId="{1016C087-0484-428D-A7E6-AD75B0D34D7D}" destId="{32E0F5CE-01E8-43F7-ACA4-C131FF95E3D7}" srcOrd="2" destOrd="0" parTransId="{49978D4D-0A38-4B8C-9008-018A4C8F341C}" sibTransId="{85DE36CD-85C2-4057-BB2C-18D0E877FAE4}"/>
    <dgm:cxn modelId="{7CCDD674-8A09-4C89-94CC-B61841830704}" type="presOf" srcId="{A7FEB9FF-DAB6-4A52-A2C2-6B1514E4B570}" destId="{2FDFC1E1-BC31-4D45-A168-944F7FC85E6F}" srcOrd="0" destOrd="0" presId="urn:microsoft.com/office/officeart/2008/layout/HorizontalMultiLevelHierarchy"/>
    <dgm:cxn modelId="{AA294977-D8B9-4EB3-ADB2-0DC721281ED7}" type="presOf" srcId="{59B6A47C-8D86-4FB3-9922-0E42AA948069}" destId="{442FD245-8A56-456E-A805-2624BD394743}" srcOrd="1" destOrd="0" presId="urn:microsoft.com/office/officeart/2008/layout/HorizontalMultiLevelHierarchy"/>
    <dgm:cxn modelId="{B28F5C7D-C3E7-47ED-ABA2-E21DFAB2E9FD}" type="presOf" srcId="{A7FEB9FF-DAB6-4A52-A2C2-6B1514E4B570}" destId="{D2809409-206D-4EED-BA74-2833852F99AC}" srcOrd="1" destOrd="0" presId="urn:microsoft.com/office/officeart/2008/layout/HorizontalMultiLevelHierarchy"/>
    <dgm:cxn modelId="{2343E489-69C8-4C4E-A9FE-890D91F0FB01}" type="presOf" srcId="{49978D4D-0A38-4B8C-9008-018A4C8F341C}" destId="{CD9DD601-6FA8-482D-86ED-AEBCB8733517}" srcOrd="1" destOrd="0" presId="urn:microsoft.com/office/officeart/2008/layout/HorizontalMultiLevelHierarchy"/>
    <dgm:cxn modelId="{AE731EA1-5A40-4AD3-BF7F-C16C2462E3F5}" srcId="{1016C087-0484-428D-A7E6-AD75B0D34D7D}" destId="{E7ED2BF2-BCE2-46F6-8F72-98B0BE1B3EEF}" srcOrd="0" destOrd="0" parTransId="{A7FEB9FF-DAB6-4A52-A2C2-6B1514E4B570}" sibTransId="{8EF562C2-1883-4EFA-8532-999DF9F48707}"/>
    <dgm:cxn modelId="{7F1037C4-0CCC-44A9-AD48-C4801F8B122B}" srcId="{AC731A2A-B90B-4D32-99DC-B1F5FC0758B5}" destId="{1016C087-0484-428D-A7E6-AD75B0D34D7D}" srcOrd="0" destOrd="0" parTransId="{3F28684F-CC62-4691-B834-B43154ABC608}" sibTransId="{70883759-C659-477B-9560-BA52444B8548}"/>
    <dgm:cxn modelId="{C880DAC8-15FA-452E-9973-E9F0DA80ED71}" type="presOf" srcId="{49978D4D-0A38-4B8C-9008-018A4C8F341C}" destId="{4894EC2B-B130-42DF-B67C-6275B909E08F}" srcOrd="0" destOrd="0" presId="urn:microsoft.com/office/officeart/2008/layout/HorizontalMultiLevelHierarchy"/>
    <dgm:cxn modelId="{4F4082D7-2771-442D-8172-A02ABF00DF02}" srcId="{1016C087-0484-428D-A7E6-AD75B0D34D7D}" destId="{C9A05F59-BDE5-4646-8AD1-F89EC0CD5314}" srcOrd="1" destOrd="0" parTransId="{59B6A47C-8D86-4FB3-9922-0E42AA948069}" sibTransId="{CB4F0BE2-1690-4E77-ACC7-FE7B921BD467}"/>
    <dgm:cxn modelId="{BA6D0DDE-6393-421A-8716-99F47A9C5699}" type="presOf" srcId="{C9A05F59-BDE5-4646-8AD1-F89EC0CD5314}" destId="{F641A9F0-850E-40FB-BE25-9D372BD664F6}" srcOrd="0" destOrd="0" presId="urn:microsoft.com/office/officeart/2008/layout/HorizontalMultiLevelHierarchy"/>
    <dgm:cxn modelId="{BCC281E9-09BF-493F-90D9-70722B9CF707}" type="presOf" srcId="{1016C087-0484-428D-A7E6-AD75B0D34D7D}" destId="{3EEEC9C8-9810-494E-917E-6424A39B391A}" srcOrd="0" destOrd="0" presId="urn:microsoft.com/office/officeart/2008/layout/HorizontalMultiLevelHierarchy"/>
    <dgm:cxn modelId="{B595F9FA-6473-4982-9A0C-5D3329AE8FB5}" type="presOf" srcId="{32E0F5CE-01E8-43F7-ACA4-C131FF95E3D7}" destId="{A84CAEF5-B12F-400F-B519-0E64AB73F105}" srcOrd="0" destOrd="0" presId="urn:microsoft.com/office/officeart/2008/layout/HorizontalMultiLevelHierarchy"/>
    <dgm:cxn modelId="{13E372FB-CC78-4829-A1B1-E6EC7BC052A9}" type="presOf" srcId="{E7ED2BF2-BCE2-46F6-8F72-98B0BE1B3EEF}" destId="{803770FB-5207-4116-90CB-AF7E328F73AB}" srcOrd="0" destOrd="0" presId="urn:microsoft.com/office/officeart/2008/layout/HorizontalMultiLevelHierarchy"/>
    <dgm:cxn modelId="{C13D3FD3-2C79-4456-9787-A497C09821D0}" type="presParOf" srcId="{DDFD9570-6038-4ACF-964E-DE74D351CF89}" destId="{3EC087D6-6619-4D1C-9FDA-1616ECAED109}" srcOrd="0" destOrd="0" presId="urn:microsoft.com/office/officeart/2008/layout/HorizontalMultiLevelHierarchy"/>
    <dgm:cxn modelId="{144642DD-E032-4DBB-B90E-2627ABE98D60}" type="presParOf" srcId="{3EC087D6-6619-4D1C-9FDA-1616ECAED109}" destId="{3EEEC9C8-9810-494E-917E-6424A39B391A}" srcOrd="0" destOrd="0" presId="urn:microsoft.com/office/officeart/2008/layout/HorizontalMultiLevelHierarchy"/>
    <dgm:cxn modelId="{6E4B6CF8-144C-4933-B34D-1AE55848DA33}" type="presParOf" srcId="{3EC087D6-6619-4D1C-9FDA-1616ECAED109}" destId="{0EEB6526-2CD7-4438-82AE-8B4F722D7FC0}" srcOrd="1" destOrd="0" presId="urn:microsoft.com/office/officeart/2008/layout/HorizontalMultiLevelHierarchy"/>
    <dgm:cxn modelId="{822B906B-F0B0-4B44-A305-D8747427DA33}" type="presParOf" srcId="{0EEB6526-2CD7-4438-82AE-8B4F722D7FC0}" destId="{2FDFC1E1-BC31-4D45-A168-944F7FC85E6F}" srcOrd="0" destOrd="0" presId="urn:microsoft.com/office/officeart/2008/layout/HorizontalMultiLevelHierarchy"/>
    <dgm:cxn modelId="{383672ED-3165-4C11-8D98-A8D14DAD035B}" type="presParOf" srcId="{2FDFC1E1-BC31-4D45-A168-944F7FC85E6F}" destId="{D2809409-206D-4EED-BA74-2833852F99AC}" srcOrd="0" destOrd="0" presId="urn:microsoft.com/office/officeart/2008/layout/HorizontalMultiLevelHierarchy"/>
    <dgm:cxn modelId="{1900A65F-25D0-4060-96D8-C628B0A344B0}" type="presParOf" srcId="{0EEB6526-2CD7-4438-82AE-8B4F722D7FC0}" destId="{42E4F3F5-D646-44B0-A53E-B220AF773AE0}" srcOrd="1" destOrd="0" presId="urn:microsoft.com/office/officeart/2008/layout/HorizontalMultiLevelHierarchy"/>
    <dgm:cxn modelId="{3351E41A-0A9B-4F4B-9A4E-D3B02D0D9630}" type="presParOf" srcId="{42E4F3F5-D646-44B0-A53E-B220AF773AE0}" destId="{803770FB-5207-4116-90CB-AF7E328F73AB}" srcOrd="0" destOrd="0" presId="urn:microsoft.com/office/officeart/2008/layout/HorizontalMultiLevelHierarchy"/>
    <dgm:cxn modelId="{673934BE-E5CD-47C5-AA26-F98221F4AAC3}" type="presParOf" srcId="{42E4F3F5-D646-44B0-A53E-B220AF773AE0}" destId="{DDF96130-456C-47B6-A25B-38BED2802326}" srcOrd="1" destOrd="0" presId="urn:microsoft.com/office/officeart/2008/layout/HorizontalMultiLevelHierarchy"/>
    <dgm:cxn modelId="{B47B5779-EE26-4A66-8490-059285ECC72A}" type="presParOf" srcId="{0EEB6526-2CD7-4438-82AE-8B4F722D7FC0}" destId="{15D9FE22-30F7-4969-ADB4-2ED0CDD7C19E}" srcOrd="2" destOrd="0" presId="urn:microsoft.com/office/officeart/2008/layout/HorizontalMultiLevelHierarchy"/>
    <dgm:cxn modelId="{BE879349-E9B7-4C15-91AF-F16F66D1CBBA}" type="presParOf" srcId="{15D9FE22-30F7-4969-ADB4-2ED0CDD7C19E}" destId="{442FD245-8A56-456E-A805-2624BD394743}" srcOrd="0" destOrd="0" presId="urn:microsoft.com/office/officeart/2008/layout/HorizontalMultiLevelHierarchy"/>
    <dgm:cxn modelId="{05E56BFB-F12D-40EE-B9A6-7C1E1AB7CADB}" type="presParOf" srcId="{0EEB6526-2CD7-4438-82AE-8B4F722D7FC0}" destId="{1C4C7D8C-FC76-46BC-810A-C0A8B0970B2C}" srcOrd="3" destOrd="0" presId="urn:microsoft.com/office/officeart/2008/layout/HorizontalMultiLevelHierarchy"/>
    <dgm:cxn modelId="{4624A77E-4958-47BA-99BC-5A4676C75A8E}" type="presParOf" srcId="{1C4C7D8C-FC76-46BC-810A-C0A8B0970B2C}" destId="{F641A9F0-850E-40FB-BE25-9D372BD664F6}" srcOrd="0" destOrd="0" presId="urn:microsoft.com/office/officeart/2008/layout/HorizontalMultiLevelHierarchy"/>
    <dgm:cxn modelId="{A055FAF1-2984-4F89-B87E-301B07251E91}" type="presParOf" srcId="{1C4C7D8C-FC76-46BC-810A-C0A8B0970B2C}" destId="{E9A64A76-E452-416A-B986-C376101075D3}" srcOrd="1" destOrd="0" presId="urn:microsoft.com/office/officeart/2008/layout/HorizontalMultiLevelHierarchy"/>
    <dgm:cxn modelId="{503FC86E-4990-4C68-BD14-2C606622280F}" type="presParOf" srcId="{0EEB6526-2CD7-4438-82AE-8B4F722D7FC0}" destId="{4894EC2B-B130-42DF-B67C-6275B909E08F}" srcOrd="4" destOrd="0" presId="urn:microsoft.com/office/officeart/2008/layout/HorizontalMultiLevelHierarchy"/>
    <dgm:cxn modelId="{5E9BDFFE-32C0-4A72-BF16-12E3A886AAC8}" type="presParOf" srcId="{4894EC2B-B130-42DF-B67C-6275B909E08F}" destId="{CD9DD601-6FA8-482D-86ED-AEBCB8733517}" srcOrd="0" destOrd="0" presId="urn:microsoft.com/office/officeart/2008/layout/HorizontalMultiLevelHierarchy"/>
    <dgm:cxn modelId="{36D15212-7168-490E-9DDF-884B7845E8C1}" type="presParOf" srcId="{0EEB6526-2CD7-4438-82AE-8B4F722D7FC0}" destId="{E33C5AE7-81AC-4972-931D-7042F6516DE7}" srcOrd="5" destOrd="0" presId="urn:microsoft.com/office/officeart/2008/layout/HorizontalMultiLevelHierarchy"/>
    <dgm:cxn modelId="{06ECE2B5-D0B8-42FE-8B4D-A71959C16ABE}" type="presParOf" srcId="{E33C5AE7-81AC-4972-931D-7042F6516DE7}" destId="{A84CAEF5-B12F-400F-B519-0E64AB73F105}" srcOrd="0" destOrd="0" presId="urn:microsoft.com/office/officeart/2008/layout/HorizontalMultiLevelHierarchy"/>
    <dgm:cxn modelId="{8BF6F620-1A19-4688-9AB4-A80043904F63}" type="presParOf" srcId="{E33C5AE7-81AC-4972-931D-7042F6516DE7}" destId="{ED53C5EE-A07A-49A3-8E73-E38A0080BFA4}"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1A22A4-B9E2-4D30-9FEC-18B8DFA8D0EF}">
      <dsp:nvSpPr>
        <dsp:cNvPr id="0" name=""/>
        <dsp:cNvSpPr/>
      </dsp:nvSpPr>
      <dsp:spPr>
        <a:xfrm>
          <a:off x="0" y="126999"/>
          <a:ext cx="6096000" cy="3810000"/>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274059-0EF8-4CD8-929A-62A389349A00}">
      <dsp:nvSpPr>
        <dsp:cNvPr id="0" name=""/>
        <dsp:cNvSpPr/>
      </dsp:nvSpPr>
      <dsp:spPr>
        <a:xfrm>
          <a:off x="774192" y="2756661"/>
          <a:ext cx="158496" cy="15849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A848AB-2E80-4F20-A554-E09613DE3FF2}">
      <dsp:nvSpPr>
        <dsp:cNvPr id="0" name=""/>
        <dsp:cNvSpPr/>
      </dsp:nvSpPr>
      <dsp:spPr>
        <a:xfrm>
          <a:off x="853440" y="2835910"/>
          <a:ext cx="1420368" cy="1101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984" tIns="0" rIns="0" bIns="0" numCol="1" spcCol="1270" anchor="t" anchorCtr="0">
          <a:noAutofit/>
        </a:bodyPr>
        <a:lstStyle/>
        <a:p>
          <a:pPr marL="0" lvl="0" indent="0" algn="l" defTabSz="800100">
            <a:lnSpc>
              <a:spcPct val="90000"/>
            </a:lnSpc>
            <a:spcBef>
              <a:spcPct val="0"/>
            </a:spcBef>
            <a:spcAft>
              <a:spcPct val="35000"/>
            </a:spcAft>
            <a:buNone/>
          </a:pPr>
          <a:r>
            <a:rPr lang="en-US" sz="1800" b="1" kern="1200" dirty="0"/>
            <a:t>Operational IS</a:t>
          </a:r>
        </a:p>
      </dsp:txBody>
      <dsp:txXfrm>
        <a:off x="853440" y="2835910"/>
        <a:ext cx="1420368" cy="1101090"/>
      </dsp:txXfrm>
    </dsp:sp>
    <dsp:sp modelId="{891EC204-FCBF-4EC6-8D05-95AF39180FF6}">
      <dsp:nvSpPr>
        <dsp:cNvPr id="0" name=""/>
        <dsp:cNvSpPr/>
      </dsp:nvSpPr>
      <dsp:spPr>
        <a:xfrm>
          <a:off x="2173224" y="1721103"/>
          <a:ext cx="286512" cy="28651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15C0F0-AE1C-46DF-98E8-818CA538084D}">
      <dsp:nvSpPr>
        <dsp:cNvPr id="0" name=""/>
        <dsp:cNvSpPr/>
      </dsp:nvSpPr>
      <dsp:spPr>
        <a:xfrm>
          <a:off x="2316480" y="1864359"/>
          <a:ext cx="1463040" cy="207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817" tIns="0" rIns="0" bIns="0" numCol="1" spcCol="1270" anchor="t" anchorCtr="0">
          <a:noAutofit/>
        </a:bodyPr>
        <a:lstStyle/>
        <a:p>
          <a:pPr marL="0" lvl="0" indent="0" algn="l" defTabSz="800100">
            <a:lnSpc>
              <a:spcPct val="90000"/>
            </a:lnSpc>
            <a:spcBef>
              <a:spcPct val="0"/>
            </a:spcBef>
            <a:spcAft>
              <a:spcPct val="35000"/>
            </a:spcAft>
            <a:buNone/>
          </a:pPr>
          <a:r>
            <a:rPr lang="en-US" sz="1800" b="1" kern="1200" dirty="0"/>
            <a:t>Management IS</a:t>
          </a:r>
        </a:p>
      </dsp:txBody>
      <dsp:txXfrm>
        <a:off x="2316480" y="1864359"/>
        <a:ext cx="1463040" cy="2072640"/>
      </dsp:txXfrm>
    </dsp:sp>
    <dsp:sp modelId="{852EFA53-9BF8-4546-8694-F87E04961C17}">
      <dsp:nvSpPr>
        <dsp:cNvPr id="0" name=""/>
        <dsp:cNvSpPr/>
      </dsp:nvSpPr>
      <dsp:spPr>
        <a:xfrm>
          <a:off x="3855720" y="1090929"/>
          <a:ext cx="396240" cy="39624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AE59DE-0892-478E-8C5F-DF864E70E8FE}">
      <dsp:nvSpPr>
        <dsp:cNvPr id="0" name=""/>
        <dsp:cNvSpPr/>
      </dsp:nvSpPr>
      <dsp:spPr>
        <a:xfrm>
          <a:off x="4053840" y="1289049"/>
          <a:ext cx="1463040" cy="2647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959" tIns="0" rIns="0" bIns="0" numCol="1" spcCol="1270" anchor="t" anchorCtr="0">
          <a:noAutofit/>
        </a:bodyPr>
        <a:lstStyle/>
        <a:p>
          <a:pPr marL="0" lvl="0" indent="0" algn="l" defTabSz="800100">
            <a:lnSpc>
              <a:spcPct val="90000"/>
            </a:lnSpc>
            <a:spcBef>
              <a:spcPct val="0"/>
            </a:spcBef>
            <a:spcAft>
              <a:spcPct val="35000"/>
            </a:spcAft>
            <a:buNone/>
          </a:pPr>
          <a:r>
            <a:rPr lang="en-US" sz="1800" b="1" kern="1200" dirty="0"/>
            <a:t>Strategic IS</a:t>
          </a:r>
        </a:p>
      </dsp:txBody>
      <dsp:txXfrm>
        <a:off x="4053840" y="1289049"/>
        <a:ext cx="1463040" cy="26479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9AEA39-1E6E-46EC-9DCB-6DE1B064DC00}">
      <dsp:nvSpPr>
        <dsp:cNvPr id="0" name=""/>
        <dsp:cNvSpPr/>
      </dsp:nvSpPr>
      <dsp:spPr>
        <a:xfrm>
          <a:off x="761" y="2557347"/>
          <a:ext cx="1196729" cy="5983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Business Process Modeling</a:t>
          </a:r>
        </a:p>
      </dsp:txBody>
      <dsp:txXfrm>
        <a:off x="18286" y="2574872"/>
        <a:ext cx="1161679" cy="563314"/>
      </dsp:txXfrm>
    </dsp:sp>
    <dsp:sp modelId="{184E7F90-D056-40DB-BE44-99C199124AB9}">
      <dsp:nvSpPr>
        <dsp:cNvPr id="0" name=""/>
        <dsp:cNvSpPr/>
      </dsp:nvSpPr>
      <dsp:spPr>
        <a:xfrm rot="19457599">
          <a:off x="1142082" y="2675073"/>
          <a:ext cx="589510" cy="18852"/>
        </a:xfrm>
        <a:custGeom>
          <a:avLst/>
          <a:gdLst/>
          <a:ahLst/>
          <a:cxnLst/>
          <a:rect l="0" t="0" r="0" b="0"/>
          <a:pathLst>
            <a:path>
              <a:moveTo>
                <a:pt x="0" y="9426"/>
              </a:moveTo>
              <a:lnTo>
                <a:pt x="589510" y="942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22099" y="2669761"/>
        <a:ext cx="29475" cy="29475"/>
      </dsp:txXfrm>
    </dsp:sp>
    <dsp:sp modelId="{C4BE393D-CDBF-4BD4-A3EB-B5131A504D4E}">
      <dsp:nvSpPr>
        <dsp:cNvPr id="0" name=""/>
        <dsp:cNvSpPr/>
      </dsp:nvSpPr>
      <dsp:spPr>
        <a:xfrm>
          <a:off x="1676183" y="2213287"/>
          <a:ext cx="1196729" cy="5983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Business Profile</a:t>
          </a:r>
        </a:p>
      </dsp:txBody>
      <dsp:txXfrm>
        <a:off x="1693708" y="2230812"/>
        <a:ext cx="1161679" cy="563314"/>
      </dsp:txXfrm>
    </dsp:sp>
    <dsp:sp modelId="{4CEFF24F-0559-4C20-A2FA-34C1EEF50B21}">
      <dsp:nvSpPr>
        <dsp:cNvPr id="0" name=""/>
        <dsp:cNvSpPr/>
      </dsp:nvSpPr>
      <dsp:spPr>
        <a:xfrm rot="2142401">
          <a:off x="1142082" y="3019133"/>
          <a:ext cx="589510" cy="18852"/>
        </a:xfrm>
        <a:custGeom>
          <a:avLst/>
          <a:gdLst/>
          <a:ahLst/>
          <a:cxnLst/>
          <a:rect l="0" t="0" r="0" b="0"/>
          <a:pathLst>
            <a:path>
              <a:moveTo>
                <a:pt x="0" y="9426"/>
              </a:moveTo>
              <a:lnTo>
                <a:pt x="589510" y="942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22099" y="3013821"/>
        <a:ext cx="29475" cy="29475"/>
      </dsp:txXfrm>
    </dsp:sp>
    <dsp:sp modelId="{00F254BE-CAA7-451A-8FBC-906B06237B07}">
      <dsp:nvSpPr>
        <dsp:cNvPr id="0" name=""/>
        <dsp:cNvSpPr/>
      </dsp:nvSpPr>
      <dsp:spPr>
        <a:xfrm>
          <a:off x="1676183" y="2901406"/>
          <a:ext cx="1196729" cy="5983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A Set of Other Models</a:t>
          </a:r>
        </a:p>
      </dsp:txBody>
      <dsp:txXfrm>
        <a:off x="1693708" y="2918931"/>
        <a:ext cx="1161679" cy="5633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94EC2B-B130-42DF-B67C-6275B909E08F}">
      <dsp:nvSpPr>
        <dsp:cNvPr id="0" name=""/>
        <dsp:cNvSpPr/>
      </dsp:nvSpPr>
      <dsp:spPr>
        <a:xfrm>
          <a:off x="2473150" y="2309812"/>
          <a:ext cx="575790" cy="1097160"/>
        </a:xfrm>
        <a:custGeom>
          <a:avLst/>
          <a:gdLst/>
          <a:ahLst/>
          <a:cxnLst/>
          <a:rect l="0" t="0" r="0" b="0"/>
          <a:pathLst>
            <a:path>
              <a:moveTo>
                <a:pt x="0" y="0"/>
              </a:moveTo>
              <a:lnTo>
                <a:pt x="287895" y="0"/>
              </a:lnTo>
              <a:lnTo>
                <a:pt x="287895" y="1097160"/>
              </a:lnTo>
              <a:lnTo>
                <a:pt x="575790" y="109716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en-US" sz="300" kern="1200">
            <a:latin typeface="Abadi" panose="020B0604020104020204" pitchFamily="34" charset="0"/>
          </a:endParaRPr>
        </a:p>
      </dsp:txBody>
      <dsp:txXfrm>
        <a:off x="2730068" y="2827416"/>
        <a:ext cx="61953" cy="61953"/>
      </dsp:txXfrm>
    </dsp:sp>
    <dsp:sp modelId="{15D9FE22-30F7-4969-ADB4-2ED0CDD7C19E}">
      <dsp:nvSpPr>
        <dsp:cNvPr id="0" name=""/>
        <dsp:cNvSpPr/>
      </dsp:nvSpPr>
      <dsp:spPr>
        <a:xfrm>
          <a:off x="2473150" y="2264092"/>
          <a:ext cx="575790" cy="91440"/>
        </a:xfrm>
        <a:custGeom>
          <a:avLst/>
          <a:gdLst/>
          <a:ahLst/>
          <a:cxnLst/>
          <a:rect l="0" t="0" r="0" b="0"/>
          <a:pathLst>
            <a:path>
              <a:moveTo>
                <a:pt x="0" y="45720"/>
              </a:moveTo>
              <a:lnTo>
                <a:pt x="575790" y="45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en-US" sz="300" kern="1200">
            <a:latin typeface="Abadi" panose="020B0604020104020204" pitchFamily="34" charset="0"/>
          </a:endParaRPr>
        </a:p>
      </dsp:txBody>
      <dsp:txXfrm>
        <a:off x="2746650" y="2295417"/>
        <a:ext cx="28789" cy="28789"/>
      </dsp:txXfrm>
    </dsp:sp>
    <dsp:sp modelId="{2FDFC1E1-BC31-4D45-A168-944F7FC85E6F}">
      <dsp:nvSpPr>
        <dsp:cNvPr id="0" name=""/>
        <dsp:cNvSpPr/>
      </dsp:nvSpPr>
      <dsp:spPr>
        <a:xfrm>
          <a:off x="2473150" y="1212651"/>
          <a:ext cx="575790" cy="1097160"/>
        </a:xfrm>
        <a:custGeom>
          <a:avLst/>
          <a:gdLst/>
          <a:ahLst/>
          <a:cxnLst/>
          <a:rect l="0" t="0" r="0" b="0"/>
          <a:pathLst>
            <a:path>
              <a:moveTo>
                <a:pt x="0" y="1097160"/>
              </a:moveTo>
              <a:lnTo>
                <a:pt x="287895" y="1097160"/>
              </a:lnTo>
              <a:lnTo>
                <a:pt x="287895" y="0"/>
              </a:lnTo>
              <a:lnTo>
                <a:pt x="575790"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en-US" sz="300" kern="1200">
            <a:latin typeface="Abadi" panose="020B0604020104020204" pitchFamily="34" charset="0"/>
          </a:endParaRPr>
        </a:p>
      </dsp:txBody>
      <dsp:txXfrm>
        <a:off x="2730068" y="1730255"/>
        <a:ext cx="61953" cy="61953"/>
      </dsp:txXfrm>
    </dsp:sp>
    <dsp:sp modelId="{3EEEC9C8-9810-494E-917E-6424A39B391A}">
      <dsp:nvSpPr>
        <dsp:cNvPr id="0" name=""/>
        <dsp:cNvSpPr/>
      </dsp:nvSpPr>
      <dsp:spPr>
        <a:xfrm rot="16200000">
          <a:off x="-275526" y="1870948"/>
          <a:ext cx="4619625" cy="8777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Abadi" panose="020B0604020104020204" pitchFamily="34" charset="0"/>
            </a:rPr>
            <a:t>3 Different Approaches </a:t>
          </a:r>
        </a:p>
      </dsp:txBody>
      <dsp:txXfrm>
        <a:off x="-275526" y="1870948"/>
        <a:ext cx="4619625" cy="877728"/>
      </dsp:txXfrm>
    </dsp:sp>
    <dsp:sp modelId="{803770FB-5207-4116-90CB-AF7E328F73AB}">
      <dsp:nvSpPr>
        <dsp:cNvPr id="0" name=""/>
        <dsp:cNvSpPr/>
      </dsp:nvSpPr>
      <dsp:spPr>
        <a:xfrm>
          <a:off x="3048940" y="773787"/>
          <a:ext cx="2878950" cy="8777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badi" panose="020B0604020104020204" pitchFamily="34" charset="0"/>
            </a:rPr>
            <a:t>Waterfall</a:t>
          </a:r>
        </a:p>
        <a:p>
          <a:pPr marL="0" lvl="0" indent="0" algn="ctr" defTabSz="889000">
            <a:lnSpc>
              <a:spcPct val="90000"/>
            </a:lnSpc>
            <a:spcBef>
              <a:spcPct val="0"/>
            </a:spcBef>
            <a:spcAft>
              <a:spcPct val="35000"/>
            </a:spcAft>
            <a:buNone/>
          </a:pPr>
          <a:r>
            <a:rPr lang="en-US" sz="2000" kern="1200" dirty="0">
              <a:latin typeface="Abadi" panose="020B0604020104020204" pitchFamily="34" charset="0"/>
            </a:rPr>
            <a:t>Development </a:t>
          </a:r>
        </a:p>
      </dsp:txBody>
      <dsp:txXfrm>
        <a:off x="3048940" y="773787"/>
        <a:ext cx="2878950" cy="877728"/>
      </dsp:txXfrm>
    </dsp:sp>
    <dsp:sp modelId="{F641A9F0-850E-40FB-BE25-9D372BD664F6}">
      <dsp:nvSpPr>
        <dsp:cNvPr id="0" name=""/>
        <dsp:cNvSpPr/>
      </dsp:nvSpPr>
      <dsp:spPr>
        <a:xfrm>
          <a:off x="3048940" y="1870948"/>
          <a:ext cx="2878950" cy="8777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badi" panose="020B0604020104020204" pitchFamily="34" charset="0"/>
            </a:rPr>
            <a:t>Object-Oriented Development</a:t>
          </a:r>
        </a:p>
      </dsp:txBody>
      <dsp:txXfrm>
        <a:off x="3048940" y="1870948"/>
        <a:ext cx="2878950" cy="877728"/>
      </dsp:txXfrm>
    </dsp:sp>
    <dsp:sp modelId="{A84CAEF5-B12F-400F-B519-0E64AB73F105}">
      <dsp:nvSpPr>
        <dsp:cNvPr id="0" name=""/>
        <dsp:cNvSpPr/>
      </dsp:nvSpPr>
      <dsp:spPr>
        <a:xfrm>
          <a:off x="3048940" y="2968109"/>
          <a:ext cx="2878950" cy="8777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badi" panose="020B0604020104020204" pitchFamily="34" charset="0"/>
            </a:rPr>
            <a:t>Agile Development</a:t>
          </a:r>
        </a:p>
      </dsp:txBody>
      <dsp:txXfrm>
        <a:off x="3048940" y="2968109"/>
        <a:ext cx="2878950" cy="877728"/>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ctr">
            <a:normAutofit/>
          </a:bodyPr>
          <a:lstStyle>
            <a:lvl1pPr algn="ctr">
              <a:defRPr sz="4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7A366275-849A-49B8-9022-C138F6897F40}"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A2C5B-2A20-4508-9F12-D3CA68531684}" type="slidenum">
              <a:rPr lang="en-US" smtClean="0"/>
              <a:t>‹#›</a:t>
            </a:fld>
            <a:endParaRPr lang="en-US"/>
          </a:p>
        </p:txBody>
      </p:sp>
    </p:spTree>
    <p:extLst>
      <p:ext uri="{BB962C8B-B14F-4D97-AF65-F5344CB8AC3E}">
        <p14:creationId xmlns:p14="http://schemas.microsoft.com/office/powerpoint/2010/main" val="2234798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366275-849A-49B8-9022-C138F6897F40}"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A2C5B-2A20-4508-9F12-D3CA68531684}" type="slidenum">
              <a:rPr lang="en-US" smtClean="0"/>
              <a:t>‹#›</a:t>
            </a:fld>
            <a:endParaRPr lang="en-US"/>
          </a:p>
        </p:txBody>
      </p:sp>
    </p:spTree>
    <p:extLst>
      <p:ext uri="{BB962C8B-B14F-4D97-AF65-F5344CB8AC3E}">
        <p14:creationId xmlns:p14="http://schemas.microsoft.com/office/powerpoint/2010/main" val="3503277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12908" y="365125"/>
            <a:ext cx="1002442"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28650" y="365125"/>
            <a:ext cx="667831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366275-849A-49B8-9022-C138F6897F40}"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A2C5B-2A20-4508-9F12-D3CA68531684}" type="slidenum">
              <a:rPr lang="en-US" smtClean="0"/>
              <a:t>‹#›</a:t>
            </a:fld>
            <a:endParaRPr lang="en-US"/>
          </a:p>
        </p:txBody>
      </p:sp>
    </p:spTree>
    <p:extLst>
      <p:ext uri="{BB962C8B-B14F-4D97-AF65-F5344CB8AC3E}">
        <p14:creationId xmlns:p14="http://schemas.microsoft.com/office/powerpoint/2010/main" val="3313585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366275-849A-49B8-9022-C138F6897F40}"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A2C5B-2A20-4508-9F12-D3CA68531684}" type="slidenum">
              <a:rPr lang="en-US" smtClean="0"/>
              <a:t>‹#›</a:t>
            </a:fld>
            <a:endParaRPr lang="en-US"/>
          </a:p>
        </p:txBody>
      </p:sp>
    </p:spTree>
    <p:extLst>
      <p:ext uri="{BB962C8B-B14F-4D97-AF65-F5344CB8AC3E}">
        <p14:creationId xmlns:p14="http://schemas.microsoft.com/office/powerpoint/2010/main" val="3470711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ctr">
            <a:normAutofit/>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366275-849A-49B8-9022-C138F6897F40}"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A2C5B-2A20-4508-9F12-D3CA68531684}" type="slidenum">
              <a:rPr lang="en-US" smtClean="0"/>
              <a:t>‹#›</a:t>
            </a:fld>
            <a:endParaRPr lang="en-US"/>
          </a:p>
        </p:txBody>
      </p:sp>
    </p:spTree>
    <p:extLst>
      <p:ext uri="{BB962C8B-B14F-4D97-AF65-F5344CB8AC3E}">
        <p14:creationId xmlns:p14="http://schemas.microsoft.com/office/powerpoint/2010/main" val="870962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28650" y="1589903"/>
            <a:ext cx="3886200" cy="4587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89903"/>
            <a:ext cx="3886200" cy="4587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366275-849A-49B8-9022-C138F6897F40}"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A2C5B-2A20-4508-9F12-D3CA68531684}" type="slidenum">
              <a:rPr lang="en-US" smtClean="0"/>
              <a:t>‹#›</a:t>
            </a:fld>
            <a:endParaRPr lang="en-US"/>
          </a:p>
        </p:txBody>
      </p:sp>
    </p:spTree>
    <p:extLst>
      <p:ext uri="{BB962C8B-B14F-4D97-AF65-F5344CB8AC3E}">
        <p14:creationId xmlns:p14="http://schemas.microsoft.com/office/powerpoint/2010/main" val="4116801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7"/>
            <a:ext cx="7886700" cy="969404"/>
          </a:xfrm>
        </p:spPr>
        <p:txBody>
          <a:bodyPr/>
          <a:lstStyle/>
          <a:p>
            <a:r>
              <a:rPr lang="en-US" dirty="0"/>
              <a:t>Click to edit Master title style</a:t>
            </a:r>
          </a:p>
        </p:txBody>
      </p:sp>
      <p:sp>
        <p:nvSpPr>
          <p:cNvPr id="3" name="Text Placeholder 2"/>
          <p:cNvSpPr>
            <a:spLocks noGrp="1"/>
          </p:cNvSpPr>
          <p:nvPr>
            <p:ph type="body" idx="1"/>
          </p:nvPr>
        </p:nvSpPr>
        <p:spPr>
          <a:xfrm>
            <a:off x="629842" y="1514475"/>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6767" y="1516729"/>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366275-849A-49B8-9022-C138F6897F40}" type="datetimeFigureOut">
              <a:rPr lang="en-US" smtClean="0"/>
              <a:t>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6A2C5B-2A20-4508-9F12-D3CA68531684}" type="slidenum">
              <a:rPr lang="en-US" smtClean="0"/>
              <a:t>‹#›</a:t>
            </a:fld>
            <a:endParaRPr lang="en-US"/>
          </a:p>
        </p:txBody>
      </p:sp>
    </p:spTree>
    <p:extLst>
      <p:ext uri="{BB962C8B-B14F-4D97-AF65-F5344CB8AC3E}">
        <p14:creationId xmlns:p14="http://schemas.microsoft.com/office/powerpoint/2010/main" val="4208242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7A366275-849A-49B8-9022-C138F6897F40}" type="datetimeFigureOut">
              <a:rPr lang="en-US" smtClean="0"/>
              <a:t>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6A2C5B-2A20-4508-9F12-D3CA68531684}" type="slidenum">
              <a:rPr lang="en-US" smtClean="0"/>
              <a:t>‹#›</a:t>
            </a:fld>
            <a:endParaRPr lang="en-US"/>
          </a:p>
        </p:txBody>
      </p:sp>
    </p:spTree>
    <p:extLst>
      <p:ext uri="{BB962C8B-B14F-4D97-AF65-F5344CB8AC3E}">
        <p14:creationId xmlns:p14="http://schemas.microsoft.com/office/powerpoint/2010/main" val="348641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366275-849A-49B8-9022-C138F6897F40}" type="datetimeFigureOut">
              <a:rPr lang="en-US" smtClean="0"/>
              <a:t>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6A2C5B-2A20-4508-9F12-D3CA68531684}" type="slidenum">
              <a:rPr lang="en-US" smtClean="0"/>
              <a:t>‹#›</a:t>
            </a:fld>
            <a:endParaRPr lang="en-US"/>
          </a:p>
        </p:txBody>
      </p:sp>
    </p:spTree>
    <p:extLst>
      <p:ext uri="{BB962C8B-B14F-4D97-AF65-F5344CB8AC3E}">
        <p14:creationId xmlns:p14="http://schemas.microsoft.com/office/powerpoint/2010/main" val="3801295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366275-849A-49B8-9022-C138F6897F40}"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A2C5B-2A20-4508-9F12-D3CA68531684}" type="slidenum">
              <a:rPr lang="en-US" smtClean="0"/>
              <a:t>‹#›</a:t>
            </a:fld>
            <a:endParaRPr lang="en-US"/>
          </a:p>
        </p:txBody>
      </p:sp>
    </p:spTree>
    <p:extLst>
      <p:ext uri="{BB962C8B-B14F-4D97-AF65-F5344CB8AC3E}">
        <p14:creationId xmlns:p14="http://schemas.microsoft.com/office/powerpoint/2010/main" val="4224628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366275-849A-49B8-9022-C138F6897F40}"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A2C5B-2A20-4508-9F12-D3CA68531684}" type="slidenum">
              <a:rPr lang="en-US" smtClean="0"/>
              <a:t>‹#›</a:t>
            </a:fld>
            <a:endParaRPr lang="en-US"/>
          </a:p>
        </p:txBody>
      </p:sp>
    </p:spTree>
    <p:extLst>
      <p:ext uri="{BB962C8B-B14F-4D97-AF65-F5344CB8AC3E}">
        <p14:creationId xmlns:p14="http://schemas.microsoft.com/office/powerpoint/2010/main" val="3188260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92821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556951"/>
            <a:ext cx="7886700" cy="46200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Abadi" panose="020B0604020104020204" pitchFamily="34" charset="0"/>
              </a:defRPr>
            </a:lvl1pPr>
          </a:lstStyle>
          <a:p>
            <a:fld id="{7A366275-849A-49B8-9022-C138F6897F40}" type="datetimeFigureOut">
              <a:rPr lang="en-US" smtClean="0"/>
              <a:pPr/>
              <a:t>1/12/2022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Abadi" panose="020B0604020104020204" pitchFamily="34" charset="0"/>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Abadi" panose="020B0604020104020204" pitchFamily="34" charset="0"/>
              </a:defRPr>
            </a:lvl1pPr>
          </a:lstStyle>
          <a:p>
            <a:fld id="{DF6A2C5B-2A20-4508-9F12-D3CA68531684}" type="slidenum">
              <a:rPr lang="en-US" smtClean="0"/>
              <a:pPr/>
              <a:t>‹#›</a:t>
            </a:fld>
            <a:endParaRPr lang="en-US"/>
          </a:p>
        </p:txBody>
      </p:sp>
      <p:pic>
        <p:nvPicPr>
          <p:cNvPr id="9" name="Picture 8" descr="A picture containing text&#10;&#10;Description automatically generated">
            <a:extLst>
              <a:ext uri="{FF2B5EF4-FFF2-40B4-BE49-F238E27FC236}">
                <a16:creationId xmlns:a16="http://schemas.microsoft.com/office/drawing/2014/main" id="{4B60D8CD-4958-4405-BBF7-6B140A1EEF8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367072" y="6107179"/>
            <a:ext cx="1628647" cy="666787"/>
          </a:xfrm>
          <a:prstGeom prst="rect">
            <a:avLst/>
          </a:prstGeom>
        </p:spPr>
      </p:pic>
    </p:spTree>
    <p:extLst>
      <p:ext uri="{BB962C8B-B14F-4D97-AF65-F5344CB8AC3E}">
        <p14:creationId xmlns:p14="http://schemas.microsoft.com/office/powerpoint/2010/main" val="36652768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b="1" kern="1200">
          <a:solidFill>
            <a:schemeClr val="tx1"/>
          </a:solidFill>
          <a:latin typeface="Abadi" panose="020B0604020104020204" pitchFamily="34" charset="0"/>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Abadi" panose="020B0604020104020204" pitchFamily="34" charset="0"/>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Abadi" panose="020B0604020104020204" pitchFamily="34" charset="0"/>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Abadi" panose="020B0604020104020204" pitchFamily="34" charset="0"/>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Abadi" panose="020B0604020104020204" pitchFamily="34" charset="0"/>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Abadi" panose="020B06040201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4A755-248E-4788-9963-D35AD0ED5BEE}"/>
              </a:ext>
            </a:extLst>
          </p:cNvPr>
          <p:cNvSpPr>
            <a:spLocks noGrp="1"/>
          </p:cNvSpPr>
          <p:nvPr>
            <p:ph type="ctrTitle"/>
          </p:nvPr>
        </p:nvSpPr>
        <p:spPr/>
        <p:txBody>
          <a:bodyPr>
            <a:normAutofit/>
          </a:bodyPr>
          <a:lstStyle/>
          <a:p>
            <a:r>
              <a:rPr lang="en-US" sz="4400" dirty="0"/>
              <a:t>Introduction to </a:t>
            </a:r>
            <a:br>
              <a:rPr lang="en-US" sz="4400" dirty="0"/>
            </a:br>
            <a:r>
              <a:rPr lang="en-US" sz="4400" dirty="0"/>
              <a:t>Systems Analysis and Design</a:t>
            </a:r>
            <a:endParaRPr lang="en-US" sz="4400" i="1" dirty="0">
              <a:highlight>
                <a:srgbClr val="FFFF00"/>
              </a:highlight>
            </a:endParaRPr>
          </a:p>
        </p:txBody>
      </p:sp>
      <p:sp>
        <p:nvSpPr>
          <p:cNvPr id="3" name="Subtitle 2">
            <a:extLst>
              <a:ext uri="{FF2B5EF4-FFF2-40B4-BE49-F238E27FC236}">
                <a16:creationId xmlns:a16="http://schemas.microsoft.com/office/drawing/2014/main" id="{467DC4D6-0236-4E59-8C97-20C5A8847132}"/>
              </a:ext>
            </a:extLst>
          </p:cNvPr>
          <p:cNvSpPr>
            <a:spLocks noGrp="1"/>
          </p:cNvSpPr>
          <p:nvPr>
            <p:ph type="subTitle" idx="1"/>
          </p:nvPr>
        </p:nvSpPr>
        <p:spPr/>
        <p:txBody>
          <a:bodyPr/>
          <a:lstStyle/>
          <a:p>
            <a:r>
              <a:rPr lang="en-US" dirty="0"/>
              <a:t>MIS 372 Spring 2022</a:t>
            </a:r>
          </a:p>
        </p:txBody>
      </p:sp>
    </p:spTree>
    <p:extLst>
      <p:ext uri="{BB962C8B-B14F-4D97-AF65-F5344CB8AC3E}">
        <p14:creationId xmlns:p14="http://schemas.microsoft.com/office/powerpoint/2010/main" val="1659997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9F157-E46C-491A-8031-B2E95336ED75}"/>
              </a:ext>
            </a:extLst>
          </p:cNvPr>
          <p:cNvSpPr>
            <a:spLocks noGrp="1"/>
          </p:cNvSpPr>
          <p:nvPr>
            <p:ph type="title"/>
          </p:nvPr>
        </p:nvSpPr>
        <p:spPr/>
        <p:txBody>
          <a:bodyPr/>
          <a:lstStyle/>
          <a:p>
            <a:r>
              <a:rPr lang="en-US" dirty="0"/>
              <a:t>Object-Oriented Modeling in UML 2.5</a:t>
            </a:r>
          </a:p>
        </p:txBody>
      </p:sp>
      <p:pic>
        <p:nvPicPr>
          <p:cNvPr id="5" name="Content Placeholder 4">
            <a:extLst>
              <a:ext uri="{FF2B5EF4-FFF2-40B4-BE49-F238E27FC236}">
                <a16:creationId xmlns:a16="http://schemas.microsoft.com/office/drawing/2014/main" id="{2DC98363-8E99-46CA-933A-798440AFB0E0}"/>
              </a:ext>
            </a:extLst>
          </p:cNvPr>
          <p:cNvPicPr>
            <a:picLocks noGrp="1" noChangeAspect="1"/>
          </p:cNvPicPr>
          <p:nvPr>
            <p:ph idx="1"/>
          </p:nvPr>
        </p:nvPicPr>
        <p:blipFill>
          <a:blip r:embed="rId2"/>
          <a:stretch>
            <a:fillRect/>
          </a:stretch>
        </p:blipFill>
        <p:spPr>
          <a:xfrm>
            <a:off x="628650" y="1767728"/>
            <a:ext cx="7886700" cy="3594997"/>
          </a:xfrm>
          <a:prstGeom prst="rect">
            <a:avLst/>
          </a:prstGeom>
        </p:spPr>
      </p:pic>
    </p:spTree>
    <p:extLst>
      <p:ext uri="{BB962C8B-B14F-4D97-AF65-F5344CB8AC3E}">
        <p14:creationId xmlns:p14="http://schemas.microsoft.com/office/powerpoint/2010/main" val="3717404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00920-772B-4870-B353-7521A74EA106}"/>
              </a:ext>
            </a:extLst>
          </p:cNvPr>
          <p:cNvSpPr>
            <a:spLocks noGrp="1"/>
          </p:cNvSpPr>
          <p:nvPr>
            <p:ph type="title"/>
          </p:nvPr>
        </p:nvSpPr>
        <p:spPr/>
        <p:txBody>
          <a:bodyPr/>
          <a:lstStyle/>
          <a:p>
            <a:r>
              <a:rPr lang="en-US" dirty="0"/>
              <a:t>Popular Diagram Tools</a:t>
            </a:r>
          </a:p>
        </p:txBody>
      </p:sp>
      <p:pic>
        <p:nvPicPr>
          <p:cNvPr id="4" name="Picture 3">
            <a:extLst>
              <a:ext uri="{FF2B5EF4-FFF2-40B4-BE49-F238E27FC236}">
                <a16:creationId xmlns:a16="http://schemas.microsoft.com/office/drawing/2014/main" id="{D88D64E2-4F09-4A73-AC34-6972A38505C1}"/>
              </a:ext>
            </a:extLst>
          </p:cNvPr>
          <p:cNvPicPr>
            <a:picLocks noChangeAspect="1"/>
          </p:cNvPicPr>
          <p:nvPr/>
        </p:nvPicPr>
        <p:blipFill>
          <a:blip r:embed="rId2"/>
          <a:stretch>
            <a:fillRect/>
          </a:stretch>
        </p:blipFill>
        <p:spPr>
          <a:xfrm>
            <a:off x="636467" y="2192715"/>
            <a:ext cx="2227951" cy="818922"/>
          </a:xfrm>
          <a:prstGeom prst="rect">
            <a:avLst/>
          </a:prstGeom>
        </p:spPr>
      </p:pic>
      <p:pic>
        <p:nvPicPr>
          <p:cNvPr id="5" name="Picture 4">
            <a:extLst>
              <a:ext uri="{FF2B5EF4-FFF2-40B4-BE49-F238E27FC236}">
                <a16:creationId xmlns:a16="http://schemas.microsoft.com/office/drawing/2014/main" id="{60592D44-A2CB-45D3-8342-D64C5494E8F1}"/>
              </a:ext>
            </a:extLst>
          </p:cNvPr>
          <p:cNvPicPr>
            <a:picLocks noChangeAspect="1"/>
          </p:cNvPicPr>
          <p:nvPr/>
        </p:nvPicPr>
        <p:blipFill>
          <a:blip r:embed="rId3"/>
          <a:stretch>
            <a:fillRect/>
          </a:stretch>
        </p:blipFill>
        <p:spPr>
          <a:xfrm>
            <a:off x="4117137" y="2310683"/>
            <a:ext cx="4278701" cy="584756"/>
          </a:xfrm>
          <a:prstGeom prst="rect">
            <a:avLst/>
          </a:prstGeom>
        </p:spPr>
      </p:pic>
      <p:pic>
        <p:nvPicPr>
          <p:cNvPr id="6" name="Picture 5">
            <a:extLst>
              <a:ext uri="{FF2B5EF4-FFF2-40B4-BE49-F238E27FC236}">
                <a16:creationId xmlns:a16="http://schemas.microsoft.com/office/drawing/2014/main" id="{1537D776-4904-456B-B8A6-E8DDD428B0D5}"/>
              </a:ext>
            </a:extLst>
          </p:cNvPr>
          <p:cNvPicPr>
            <a:picLocks noChangeAspect="1"/>
          </p:cNvPicPr>
          <p:nvPr/>
        </p:nvPicPr>
        <p:blipFill>
          <a:blip r:embed="rId4"/>
          <a:stretch>
            <a:fillRect/>
          </a:stretch>
        </p:blipFill>
        <p:spPr>
          <a:xfrm>
            <a:off x="628650" y="3996445"/>
            <a:ext cx="2573727" cy="675496"/>
          </a:xfrm>
          <a:prstGeom prst="rect">
            <a:avLst/>
          </a:prstGeom>
        </p:spPr>
      </p:pic>
      <p:pic>
        <p:nvPicPr>
          <p:cNvPr id="7" name="Picture 6">
            <a:extLst>
              <a:ext uri="{FF2B5EF4-FFF2-40B4-BE49-F238E27FC236}">
                <a16:creationId xmlns:a16="http://schemas.microsoft.com/office/drawing/2014/main" id="{512D3119-4BBE-4556-905E-E3E461320883}"/>
              </a:ext>
            </a:extLst>
          </p:cNvPr>
          <p:cNvPicPr>
            <a:picLocks noChangeAspect="1"/>
          </p:cNvPicPr>
          <p:nvPr/>
        </p:nvPicPr>
        <p:blipFill>
          <a:blip r:embed="rId5"/>
          <a:stretch>
            <a:fillRect/>
          </a:stretch>
        </p:blipFill>
        <p:spPr>
          <a:xfrm>
            <a:off x="3645719" y="3565747"/>
            <a:ext cx="1613538" cy="1536895"/>
          </a:xfrm>
          <a:prstGeom prst="rect">
            <a:avLst/>
          </a:prstGeom>
        </p:spPr>
      </p:pic>
      <p:pic>
        <p:nvPicPr>
          <p:cNvPr id="8" name="Picture 7">
            <a:extLst>
              <a:ext uri="{FF2B5EF4-FFF2-40B4-BE49-F238E27FC236}">
                <a16:creationId xmlns:a16="http://schemas.microsoft.com/office/drawing/2014/main" id="{C06859FB-364E-4C3C-BB36-91C1109E775A}"/>
              </a:ext>
            </a:extLst>
          </p:cNvPr>
          <p:cNvPicPr>
            <a:picLocks noChangeAspect="1"/>
          </p:cNvPicPr>
          <p:nvPr/>
        </p:nvPicPr>
        <p:blipFill>
          <a:blip r:embed="rId6"/>
          <a:stretch>
            <a:fillRect/>
          </a:stretch>
        </p:blipFill>
        <p:spPr>
          <a:xfrm>
            <a:off x="5702599" y="3920522"/>
            <a:ext cx="2482030" cy="827343"/>
          </a:xfrm>
          <a:prstGeom prst="rect">
            <a:avLst/>
          </a:prstGeom>
        </p:spPr>
      </p:pic>
    </p:spTree>
    <p:extLst>
      <p:ext uri="{BB962C8B-B14F-4D97-AF65-F5344CB8AC3E}">
        <p14:creationId xmlns:p14="http://schemas.microsoft.com/office/powerpoint/2010/main" val="4240901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DBFE2-44FC-4F6C-8340-BD516E854AA3}"/>
              </a:ext>
            </a:extLst>
          </p:cNvPr>
          <p:cNvSpPr>
            <a:spLocks noGrp="1"/>
          </p:cNvSpPr>
          <p:nvPr>
            <p:ph type="title"/>
          </p:nvPr>
        </p:nvSpPr>
        <p:spPr/>
        <p:txBody>
          <a:bodyPr/>
          <a:lstStyle/>
          <a:p>
            <a:r>
              <a:rPr lang="en-US" dirty="0"/>
              <a:t>3. Systems Development Process</a:t>
            </a:r>
          </a:p>
        </p:txBody>
      </p:sp>
      <p:graphicFrame>
        <p:nvGraphicFramePr>
          <p:cNvPr id="4" name="Content Placeholder 3">
            <a:extLst>
              <a:ext uri="{FF2B5EF4-FFF2-40B4-BE49-F238E27FC236}">
                <a16:creationId xmlns:a16="http://schemas.microsoft.com/office/drawing/2014/main" id="{5E99EAC4-AB20-42A0-BD44-40B05A3F1D1B}"/>
              </a:ext>
            </a:extLst>
          </p:cNvPr>
          <p:cNvGraphicFramePr>
            <a:graphicFrameLocks noGrp="1"/>
          </p:cNvGraphicFramePr>
          <p:nvPr>
            <p:ph idx="1"/>
            <p:extLst>
              <p:ext uri="{D42A27DB-BD31-4B8C-83A1-F6EECF244321}">
                <p14:modId xmlns:p14="http://schemas.microsoft.com/office/powerpoint/2010/main" val="224496610"/>
              </p:ext>
            </p:extLst>
          </p:nvPr>
        </p:nvGraphicFramePr>
        <p:xfrm>
          <a:off x="628650" y="1557338"/>
          <a:ext cx="7523312" cy="4619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6823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846FC-CB51-4525-A71B-D9B310264A96}"/>
              </a:ext>
            </a:extLst>
          </p:cNvPr>
          <p:cNvSpPr>
            <a:spLocks noGrp="1"/>
          </p:cNvSpPr>
          <p:nvPr>
            <p:ph type="title"/>
          </p:nvPr>
        </p:nvSpPr>
        <p:spPr/>
        <p:txBody>
          <a:bodyPr>
            <a:normAutofit fontScale="90000"/>
          </a:bodyPr>
          <a:lstStyle/>
          <a:p>
            <a:r>
              <a:rPr lang="en-US" dirty="0"/>
              <a:t>Waterfall Development (structured analysis)</a:t>
            </a:r>
          </a:p>
        </p:txBody>
      </p:sp>
      <p:sp>
        <p:nvSpPr>
          <p:cNvPr id="3" name="Content Placeholder 2">
            <a:extLst>
              <a:ext uri="{FF2B5EF4-FFF2-40B4-BE49-F238E27FC236}">
                <a16:creationId xmlns:a16="http://schemas.microsoft.com/office/drawing/2014/main" id="{E84D4F44-F341-4AF2-93BC-A51EA2C607EF}"/>
              </a:ext>
            </a:extLst>
          </p:cNvPr>
          <p:cNvSpPr>
            <a:spLocks noGrp="1"/>
          </p:cNvSpPr>
          <p:nvPr>
            <p:ph idx="1"/>
          </p:nvPr>
        </p:nvSpPr>
        <p:spPr>
          <a:xfrm>
            <a:off x="628650" y="1556951"/>
            <a:ext cx="4823244" cy="4620012"/>
          </a:xfrm>
        </p:spPr>
        <p:txBody>
          <a:bodyPr>
            <a:normAutofit/>
          </a:bodyPr>
          <a:lstStyle/>
          <a:p>
            <a:r>
              <a:rPr lang="en-US" dirty="0"/>
              <a:t>Represents the system in terms of data and the processes that act upon that data. </a:t>
            </a:r>
          </a:p>
          <a:p>
            <a:r>
              <a:rPr lang="en-US" dirty="0"/>
              <a:t>System development is organized into phases, with deliverables and milestones to measure progress.</a:t>
            </a:r>
          </a:p>
          <a:p>
            <a:r>
              <a:rPr lang="en-US" dirty="0"/>
              <a:t>Modeling tools: Data flow diagrams (DFDs) and  process descriptions.</a:t>
            </a:r>
          </a:p>
        </p:txBody>
      </p:sp>
      <p:pic>
        <p:nvPicPr>
          <p:cNvPr id="5" name="Picture 4">
            <a:extLst>
              <a:ext uri="{FF2B5EF4-FFF2-40B4-BE49-F238E27FC236}">
                <a16:creationId xmlns:a16="http://schemas.microsoft.com/office/drawing/2014/main" id="{0A96199E-D2A9-46E9-9A38-19692D0641A6}"/>
              </a:ext>
            </a:extLst>
          </p:cNvPr>
          <p:cNvPicPr>
            <a:picLocks noChangeAspect="1"/>
          </p:cNvPicPr>
          <p:nvPr/>
        </p:nvPicPr>
        <p:blipFill>
          <a:blip r:embed="rId2"/>
          <a:stretch>
            <a:fillRect/>
          </a:stretch>
        </p:blipFill>
        <p:spPr>
          <a:xfrm>
            <a:off x="5787246" y="1452182"/>
            <a:ext cx="2873675" cy="4602966"/>
          </a:xfrm>
          <a:prstGeom prst="rect">
            <a:avLst/>
          </a:prstGeom>
        </p:spPr>
      </p:pic>
    </p:spTree>
    <p:extLst>
      <p:ext uri="{BB962C8B-B14F-4D97-AF65-F5344CB8AC3E}">
        <p14:creationId xmlns:p14="http://schemas.microsoft.com/office/powerpoint/2010/main" val="1564791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9F856-3BA6-4F4A-83FA-A4648EEBC5ED}"/>
              </a:ext>
            </a:extLst>
          </p:cNvPr>
          <p:cNvSpPr>
            <a:spLocks noGrp="1"/>
          </p:cNvSpPr>
          <p:nvPr>
            <p:ph type="title"/>
          </p:nvPr>
        </p:nvSpPr>
        <p:spPr/>
        <p:txBody>
          <a:bodyPr/>
          <a:lstStyle/>
          <a:p>
            <a:r>
              <a:rPr lang="en-US" i="1" dirty="0"/>
              <a:t>Data Flow Diagram </a:t>
            </a:r>
          </a:p>
        </p:txBody>
      </p:sp>
      <p:pic>
        <p:nvPicPr>
          <p:cNvPr id="5" name="Content Placeholder 4">
            <a:extLst>
              <a:ext uri="{FF2B5EF4-FFF2-40B4-BE49-F238E27FC236}">
                <a16:creationId xmlns:a16="http://schemas.microsoft.com/office/drawing/2014/main" id="{D2289850-74FD-4592-8138-9C5191C5E542}"/>
              </a:ext>
            </a:extLst>
          </p:cNvPr>
          <p:cNvPicPr>
            <a:picLocks noGrp="1" noChangeAspect="1"/>
          </p:cNvPicPr>
          <p:nvPr>
            <p:ph idx="1"/>
          </p:nvPr>
        </p:nvPicPr>
        <p:blipFill>
          <a:blip r:embed="rId2"/>
          <a:stretch>
            <a:fillRect/>
          </a:stretch>
        </p:blipFill>
        <p:spPr>
          <a:xfrm>
            <a:off x="700088" y="1557338"/>
            <a:ext cx="7743824" cy="4619625"/>
          </a:xfrm>
        </p:spPr>
      </p:pic>
    </p:spTree>
    <p:extLst>
      <p:ext uri="{BB962C8B-B14F-4D97-AF65-F5344CB8AC3E}">
        <p14:creationId xmlns:p14="http://schemas.microsoft.com/office/powerpoint/2010/main" val="4009216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E3CEE-BF35-451F-908E-734C571F7ED2}"/>
              </a:ext>
            </a:extLst>
          </p:cNvPr>
          <p:cNvSpPr>
            <a:spLocks noGrp="1"/>
          </p:cNvSpPr>
          <p:nvPr>
            <p:ph type="title"/>
          </p:nvPr>
        </p:nvSpPr>
        <p:spPr/>
        <p:txBody>
          <a:bodyPr/>
          <a:lstStyle/>
          <a:p>
            <a:r>
              <a:rPr lang="en-US" dirty="0"/>
              <a:t>Object-Oriented Analysis</a:t>
            </a:r>
          </a:p>
        </p:txBody>
      </p:sp>
      <p:sp>
        <p:nvSpPr>
          <p:cNvPr id="3" name="Content Placeholder 2">
            <a:extLst>
              <a:ext uri="{FF2B5EF4-FFF2-40B4-BE49-F238E27FC236}">
                <a16:creationId xmlns:a16="http://schemas.microsoft.com/office/drawing/2014/main" id="{1024B756-88CA-4957-B61E-CE4AA8F28CDD}"/>
              </a:ext>
            </a:extLst>
          </p:cNvPr>
          <p:cNvSpPr>
            <a:spLocks noGrp="1"/>
          </p:cNvSpPr>
          <p:nvPr>
            <p:ph idx="1"/>
          </p:nvPr>
        </p:nvSpPr>
        <p:spPr>
          <a:xfrm>
            <a:off x="628650" y="1556951"/>
            <a:ext cx="4987146" cy="4620012"/>
          </a:xfrm>
        </p:spPr>
        <p:txBody>
          <a:bodyPr/>
          <a:lstStyle/>
          <a:p>
            <a:r>
              <a:rPr lang="en-US" dirty="0"/>
              <a:t>Views the system in terms of objects that combine data and processes. </a:t>
            </a:r>
          </a:p>
          <a:p>
            <a:r>
              <a:rPr lang="en-US" dirty="0"/>
              <a:t>The objects represent actual people, things, transactions, and events. </a:t>
            </a:r>
          </a:p>
          <a:p>
            <a:r>
              <a:rPr lang="en-US" dirty="0"/>
              <a:t>Compared to structural analysis, O-O phases tend to be more interactive. Can use the waterfall model or a model that stresses greater iteration.</a:t>
            </a:r>
          </a:p>
        </p:txBody>
      </p:sp>
      <p:pic>
        <p:nvPicPr>
          <p:cNvPr id="6" name="Picture 5">
            <a:extLst>
              <a:ext uri="{FF2B5EF4-FFF2-40B4-BE49-F238E27FC236}">
                <a16:creationId xmlns:a16="http://schemas.microsoft.com/office/drawing/2014/main" id="{E2B6D7EA-18CA-48E1-BC80-11A28E635FFA}"/>
              </a:ext>
            </a:extLst>
          </p:cNvPr>
          <p:cNvPicPr>
            <a:picLocks noChangeAspect="1"/>
          </p:cNvPicPr>
          <p:nvPr/>
        </p:nvPicPr>
        <p:blipFill>
          <a:blip r:embed="rId2"/>
          <a:stretch>
            <a:fillRect/>
          </a:stretch>
        </p:blipFill>
        <p:spPr>
          <a:xfrm>
            <a:off x="5615796" y="597792"/>
            <a:ext cx="3267994" cy="2679527"/>
          </a:xfrm>
          <a:prstGeom prst="rect">
            <a:avLst/>
          </a:prstGeom>
        </p:spPr>
      </p:pic>
      <p:pic>
        <p:nvPicPr>
          <p:cNvPr id="8" name="Picture 7">
            <a:extLst>
              <a:ext uri="{FF2B5EF4-FFF2-40B4-BE49-F238E27FC236}">
                <a16:creationId xmlns:a16="http://schemas.microsoft.com/office/drawing/2014/main" id="{6E40AE20-A23F-4853-B163-A8106BC82233}"/>
              </a:ext>
            </a:extLst>
          </p:cNvPr>
          <p:cNvPicPr>
            <a:picLocks noChangeAspect="1"/>
          </p:cNvPicPr>
          <p:nvPr/>
        </p:nvPicPr>
        <p:blipFill>
          <a:blip r:embed="rId3"/>
          <a:stretch>
            <a:fillRect/>
          </a:stretch>
        </p:blipFill>
        <p:spPr>
          <a:xfrm>
            <a:off x="6207204" y="3889622"/>
            <a:ext cx="2085177" cy="2287341"/>
          </a:xfrm>
          <a:prstGeom prst="rect">
            <a:avLst/>
          </a:prstGeom>
        </p:spPr>
      </p:pic>
    </p:spTree>
    <p:extLst>
      <p:ext uri="{BB962C8B-B14F-4D97-AF65-F5344CB8AC3E}">
        <p14:creationId xmlns:p14="http://schemas.microsoft.com/office/powerpoint/2010/main" val="1843882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6553E-DC9F-4289-95DE-CB08BCC0A117}"/>
              </a:ext>
            </a:extLst>
          </p:cNvPr>
          <p:cNvSpPr>
            <a:spLocks noGrp="1"/>
          </p:cNvSpPr>
          <p:nvPr>
            <p:ph type="title"/>
          </p:nvPr>
        </p:nvSpPr>
        <p:spPr/>
        <p:txBody>
          <a:bodyPr/>
          <a:lstStyle/>
          <a:p>
            <a:r>
              <a:rPr lang="en-US" dirty="0"/>
              <a:t>Class Diagram in UML</a:t>
            </a:r>
          </a:p>
        </p:txBody>
      </p:sp>
      <p:sp>
        <p:nvSpPr>
          <p:cNvPr id="3" name="Content Placeholder 2">
            <a:extLst>
              <a:ext uri="{FF2B5EF4-FFF2-40B4-BE49-F238E27FC236}">
                <a16:creationId xmlns:a16="http://schemas.microsoft.com/office/drawing/2014/main" id="{AF6306D7-16DF-4C65-AE76-A40095709C84}"/>
              </a:ext>
            </a:extLst>
          </p:cNvPr>
          <p:cNvSpPr>
            <a:spLocks noGrp="1"/>
          </p:cNvSpPr>
          <p:nvPr>
            <p:ph idx="1"/>
          </p:nvPr>
        </p:nvSpPr>
        <p:spPr/>
        <p:txBody>
          <a:bodyPr/>
          <a:lstStyle/>
          <a:p>
            <a:endParaRPr lang="en-US"/>
          </a:p>
        </p:txBody>
      </p:sp>
      <p:pic>
        <p:nvPicPr>
          <p:cNvPr id="2050" name="Picture 2" descr="Class Diagram - UML 2 Tutorial | Sparx Systems">
            <a:extLst>
              <a:ext uri="{FF2B5EF4-FFF2-40B4-BE49-F238E27FC236}">
                <a16:creationId xmlns:a16="http://schemas.microsoft.com/office/drawing/2014/main" id="{5EBFC9F4-2073-4667-BB35-D99B4A6331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483" y="1535470"/>
            <a:ext cx="6583033" cy="4641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328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EBD4-19CF-4FEE-B80D-ECF76CFAFF4F}"/>
              </a:ext>
            </a:extLst>
          </p:cNvPr>
          <p:cNvSpPr>
            <a:spLocks noGrp="1"/>
          </p:cNvSpPr>
          <p:nvPr>
            <p:ph type="title"/>
          </p:nvPr>
        </p:nvSpPr>
        <p:spPr/>
        <p:txBody>
          <a:bodyPr/>
          <a:lstStyle/>
          <a:p>
            <a:r>
              <a:rPr lang="en-US" dirty="0"/>
              <a:t>Agile Development</a:t>
            </a:r>
          </a:p>
        </p:txBody>
      </p:sp>
      <p:sp>
        <p:nvSpPr>
          <p:cNvPr id="3" name="Content Placeholder 2">
            <a:extLst>
              <a:ext uri="{FF2B5EF4-FFF2-40B4-BE49-F238E27FC236}">
                <a16:creationId xmlns:a16="http://schemas.microsoft.com/office/drawing/2014/main" id="{11202E70-A752-408D-9710-5AB23F147A9D}"/>
              </a:ext>
            </a:extLst>
          </p:cNvPr>
          <p:cNvSpPr>
            <a:spLocks noGrp="1"/>
          </p:cNvSpPr>
          <p:nvPr>
            <p:ph idx="1"/>
          </p:nvPr>
        </p:nvSpPr>
        <p:spPr>
          <a:xfrm>
            <a:off x="628649" y="1556951"/>
            <a:ext cx="7989139" cy="4620012"/>
          </a:xfrm>
        </p:spPr>
        <p:txBody>
          <a:bodyPr>
            <a:normAutofit/>
          </a:bodyPr>
          <a:lstStyle/>
          <a:p>
            <a:r>
              <a:rPr lang="en-US" sz="2000" dirty="0"/>
              <a:t>Stresses intense team-based effort. </a:t>
            </a:r>
          </a:p>
          <a:p>
            <a:r>
              <a:rPr lang="en-US" sz="2000" dirty="0"/>
              <a:t>Breaks development into iterations, that add functionality. </a:t>
            </a:r>
          </a:p>
          <a:p>
            <a:r>
              <a:rPr lang="en-US" sz="2000" dirty="0"/>
              <a:t>Each cycle is designed, built, and tested in an ongoing process. Attempts to reduce major risks by incremental steps in short time intervals.</a:t>
            </a:r>
          </a:p>
          <a:p>
            <a:r>
              <a:rPr lang="en-US" sz="2000" dirty="0"/>
              <a:t>Modeling Tools: tools that enhance communication, such as collaborative software, brainstorming, and whiteboards. Business process modeling work well with agile methods.</a:t>
            </a:r>
          </a:p>
        </p:txBody>
      </p:sp>
      <p:pic>
        <p:nvPicPr>
          <p:cNvPr id="5" name="Picture 4">
            <a:extLst>
              <a:ext uri="{FF2B5EF4-FFF2-40B4-BE49-F238E27FC236}">
                <a16:creationId xmlns:a16="http://schemas.microsoft.com/office/drawing/2014/main" id="{DCF0C651-6277-4B07-9236-7FFAB6FE10AB}"/>
              </a:ext>
            </a:extLst>
          </p:cNvPr>
          <p:cNvPicPr>
            <a:picLocks noChangeAspect="1"/>
          </p:cNvPicPr>
          <p:nvPr/>
        </p:nvPicPr>
        <p:blipFill rotWithShape="1">
          <a:blip r:embed="rId2"/>
          <a:srcRect t="27501" b="4478"/>
          <a:stretch/>
        </p:blipFill>
        <p:spPr>
          <a:xfrm>
            <a:off x="1638478" y="4721253"/>
            <a:ext cx="5969479" cy="1886581"/>
          </a:xfrm>
          <a:prstGeom prst="rect">
            <a:avLst/>
          </a:prstGeom>
        </p:spPr>
      </p:pic>
    </p:spTree>
    <p:extLst>
      <p:ext uri="{BB962C8B-B14F-4D97-AF65-F5344CB8AC3E}">
        <p14:creationId xmlns:p14="http://schemas.microsoft.com/office/powerpoint/2010/main" val="589862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0B7A3-682F-45AC-84F9-75DF25D0BDBA}"/>
              </a:ext>
            </a:extLst>
          </p:cNvPr>
          <p:cNvSpPr>
            <a:spLocks noGrp="1"/>
          </p:cNvSpPr>
          <p:nvPr>
            <p:ph type="title"/>
          </p:nvPr>
        </p:nvSpPr>
        <p:spPr/>
        <p:txBody>
          <a:bodyPr/>
          <a:lstStyle/>
          <a:p>
            <a:r>
              <a:rPr lang="en-US" dirty="0"/>
              <a:t>4. Systems Analysts</a:t>
            </a:r>
          </a:p>
        </p:txBody>
      </p:sp>
      <p:sp>
        <p:nvSpPr>
          <p:cNvPr id="3" name="Content Placeholder 2">
            <a:extLst>
              <a:ext uri="{FF2B5EF4-FFF2-40B4-BE49-F238E27FC236}">
                <a16:creationId xmlns:a16="http://schemas.microsoft.com/office/drawing/2014/main" id="{CD3622EF-CE46-4E19-A61E-66A77A0C4770}"/>
              </a:ext>
            </a:extLst>
          </p:cNvPr>
          <p:cNvSpPr>
            <a:spLocks noGrp="1"/>
          </p:cNvSpPr>
          <p:nvPr>
            <p:ph idx="1"/>
          </p:nvPr>
        </p:nvSpPr>
        <p:spPr/>
        <p:txBody>
          <a:bodyPr/>
          <a:lstStyle/>
          <a:p>
            <a:r>
              <a:rPr lang="en-US" dirty="0"/>
              <a:t>They investigates, analyzes, designs, develops, installs, evaluates, and maintains a company’s information systems</a:t>
            </a:r>
          </a:p>
          <a:p>
            <a:r>
              <a:rPr lang="en-US" dirty="0"/>
              <a:t>Constantly interacts with users and managers within and outside the organization </a:t>
            </a:r>
          </a:p>
          <a:p>
            <a:endParaRPr lang="en-US" dirty="0"/>
          </a:p>
        </p:txBody>
      </p:sp>
    </p:spTree>
    <p:extLst>
      <p:ext uri="{BB962C8B-B14F-4D97-AF65-F5344CB8AC3E}">
        <p14:creationId xmlns:p14="http://schemas.microsoft.com/office/powerpoint/2010/main" val="1138904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41CE9-5C3A-4F93-B37E-C73231AA3A1A}"/>
              </a:ext>
            </a:extLst>
          </p:cNvPr>
          <p:cNvSpPr>
            <a:spLocks noGrp="1"/>
          </p:cNvSpPr>
          <p:nvPr>
            <p:ph type="title"/>
          </p:nvPr>
        </p:nvSpPr>
        <p:spPr/>
        <p:txBody>
          <a:bodyPr/>
          <a:lstStyle/>
          <a:p>
            <a:r>
              <a:rPr lang="en-US" dirty="0"/>
              <a:t>Job Descriptions for a Systems Analyst</a:t>
            </a:r>
          </a:p>
        </p:txBody>
      </p:sp>
      <p:sp>
        <p:nvSpPr>
          <p:cNvPr id="3" name="Content Placeholder 2">
            <a:extLst>
              <a:ext uri="{FF2B5EF4-FFF2-40B4-BE49-F238E27FC236}">
                <a16:creationId xmlns:a16="http://schemas.microsoft.com/office/drawing/2014/main" id="{DBF8ACCB-E0B3-43FF-A4DC-4EDAC80BED63}"/>
              </a:ext>
            </a:extLst>
          </p:cNvPr>
          <p:cNvSpPr>
            <a:spLocks noGrp="1"/>
          </p:cNvSpPr>
          <p:nvPr>
            <p:ph idx="1"/>
          </p:nvPr>
        </p:nvSpPr>
        <p:spPr/>
        <p:txBody>
          <a:bodyPr>
            <a:normAutofit fontScale="92500"/>
          </a:bodyPr>
          <a:lstStyle/>
          <a:p>
            <a:r>
              <a:rPr lang="en-US" dirty="0"/>
              <a:t>Training users on how to appropriately utilize their computer systems </a:t>
            </a:r>
          </a:p>
          <a:p>
            <a:r>
              <a:rPr lang="en-US" dirty="0"/>
              <a:t>Writing instruction manuals for systems</a:t>
            </a:r>
          </a:p>
          <a:p>
            <a:r>
              <a:rPr lang="en-US" dirty="0"/>
              <a:t>Consulting with managers to determine what role the systems play in the business</a:t>
            </a:r>
          </a:p>
          <a:p>
            <a:r>
              <a:rPr lang="en-US" dirty="0"/>
              <a:t>Testing the systems on a regular basis to ensure quality and function</a:t>
            </a:r>
          </a:p>
          <a:p>
            <a:r>
              <a:rPr lang="en-US" dirty="0"/>
              <a:t>Preparing costs and benefits analysis on systems</a:t>
            </a:r>
          </a:p>
          <a:p>
            <a:r>
              <a:rPr lang="en-US" dirty="0"/>
              <a:t>Brainstorming new ways to add more functionality to systems</a:t>
            </a:r>
          </a:p>
          <a:p>
            <a:r>
              <a:rPr lang="en-US" dirty="0"/>
              <a:t>Choosing and configuring the hardware and software of a system</a:t>
            </a:r>
          </a:p>
        </p:txBody>
      </p:sp>
      <p:sp>
        <p:nvSpPr>
          <p:cNvPr id="5" name="TextBox 4">
            <a:extLst>
              <a:ext uri="{FF2B5EF4-FFF2-40B4-BE49-F238E27FC236}">
                <a16:creationId xmlns:a16="http://schemas.microsoft.com/office/drawing/2014/main" id="{14D42B93-A2A0-4728-9ADC-9F174AAA23F4}"/>
              </a:ext>
            </a:extLst>
          </p:cNvPr>
          <p:cNvSpPr txBox="1"/>
          <p:nvPr/>
        </p:nvSpPr>
        <p:spPr>
          <a:xfrm>
            <a:off x="335280" y="6255907"/>
            <a:ext cx="6918960" cy="369332"/>
          </a:xfrm>
          <a:prstGeom prst="rect">
            <a:avLst/>
          </a:prstGeom>
          <a:noFill/>
        </p:spPr>
        <p:txBody>
          <a:bodyPr wrap="square">
            <a:spAutoFit/>
          </a:bodyPr>
          <a:lstStyle/>
          <a:p>
            <a:r>
              <a:rPr lang="en-US" dirty="0">
                <a:latin typeface="Abadi" panose="020B0604020104020204" pitchFamily="34" charset="0"/>
              </a:rPr>
              <a:t>From: https://www.indeed.com/hire/job-description/systems-analyst</a:t>
            </a:r>
          </a:p>
        </p:txBody>
      </p:sp>
    </p:spTree>
    <p:extLst>
      <p:ext uri="{BB962C8B-B14F-4D97-AF65-F5344CB8AC3E}">
        <p14:creationId xmlns:p14="http://schemas.microsoft.com/office/powerpoint/2010/main" val="2301494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29876-6B69-4968-88CD-0E28330FA3A0}"/>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1ABE4FA-975F-4FFD-A793-85FC5D4F1EB1}"/>
              </a:ext>
            </a:extLst>
          </p:cNvPr>
          <p:cNvSpPr>
            <a:spLocks noGrp="1"/>
          </p:cNvSpPr>
          <p:nvPr>
            <p:ph idx="1"/>
          </p:nvPr>
        </p:nvSpPr>
        <p:spPr/>
        <p:txBody>
          <a:bodyPr/>
          <a:lstStyle/>
          <a:p>
            <a:r>
              <a:rPr lang="en-US" dirty="0"/>
              <a:t>1. More on IT &amp; Software</a:t>
            </a:r>
          </a:p>
          <a:p>
            <a:r>
              <a:rPr lang="en-US" dirty="0"/>
              <a:t>2. Modeling Business Operations </a:t>
            </a:r>
          </a:p>
          <a:p>
            <a:r>
              <a:rPr lang="en-US" dirty="0"/>
              <a:t>3. Systems Development Life Cycle </a:t>
            </a:r>
          </a:p>
          <a:p>
            <a:r>
              <a:rPr lang="en-US" dirty="0"/>
              <a:t>4. Systems Analysts</a:t>
            </a:r>
          </a:p>
        </p:txBody>
      </p:sp>
    </p:spTree>
    <p:extLst>
      <p:ext uri="{BB962C8B-B14F-4D97-AF65-F5344CB8AC3E}">
        <p14:creationId xmlns:p14="http://schemas.microsoft.com/office/powerpoint/2010/main" val="684450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47F8D-35F4-41AD-9575-4107B92A2B7A}"/>
              </a:ext>
            </a:extLst>
          </p:cNvPr>
          <p:cNvSpPr>
            <a:spLocks noGrp="1"/>
          </p:cNvSpPr>
          <p:nvPr>
            <p:ph type="title"/>
          </p:nvPr>
        </p:nvSpPr>
        <p:spPr/>
        <p:txBody>
          <a:bodyPr/>
          <a:lstStyle/>
          <a:p>
            <a:r>
              <a:rPr lang="en-US" dirty="0"/>
              <a:t>Job Descriptions for a Business Analyst</a:t>
            </a:r>
          </a:p>
        </p:txBody>
      </p:sp>
      <p:sp>
        <p:nvSpPr>
          <p:cNvPr id="3" name="Content Placeholder 2">
            <a:extLst>
              <a:ext uri="{FF2B5EF4-FFF2-40B4-BE49-F238E27FC236}">
                <a16:creationId xmlns:a16="http://schemas.microsoft.com/office/drawing/2014/main" id="{B25FBC37-C903-473D-9CB0-B003961CE43B}"/>
              </a:ext>
            </a:extLst>
          </p:cNvPr>
          <p:cNvSpPr>
            <a:spLocks noGrp="1"/>
          </p:cNvSpPr>
          <p:nvPr>
            <p:ph idx="1"/>
          </p:nvPr>
        </p:nvSpPr>
        <p:spPr/>
        <p:txBody>
          <a:bodyPr/>
          <a:lstStyle/>
          <a:p>
            <a:r>
              <a:rPr lang="en-US" dirty="0"/>
              <a:t>Gather and analyze data for potential business expansion</a:t>
            </a:r>
          </a:p>
          <a:p>
            <a:r>
              <a:rPr lang="en-US" dirty="0"/>
              <a:t>Identify specific business opportunities</a:t>
            </a:r>
          </a:p>
          <a:p>
            <a:r>
              <a:rPr lang="en-US" dirty="0"/>
              <a:t>Influence stakeholders to support business projects</a:t>
            </a:r>
          </a:p>
          <a:p>
            <a:r>
              <a:rPr lang="en-US" dirty="0"/>
              <a:t>Assist with project management for selected projects</a:t>
            </a:r>
          </a:p>
          <a:p>
            <a:r>
              <a:rPr lang="en-US" dirty="0"/>
              <a:t>Coordinate with different departmental teams to produce better business outcomes</a:t>
            </a:r>
          </a:p>
          <a:p>
            <a:r>
              <a:rPr lang="en-US" dirty="0"/>
              <a:t>Test business processes and recommend improvements</a:t>
            </a:r>
          </a:p>
        </p:txBody>
      </p:sp>
      <p:sp>
        <p:nvSpPr>
          <p:cNvPr id="4" name="TextBox 3">
            <a:extLst>
              <a:ext uri="{FF2B5EF4-FFF2-40B4-BE49-F238E27FC236}">
                <a16:creationId xmlns:a16="http://schemas.microsoft.com/office/drawing/2014/main" id="{AA145288-0F47-4EB1-8DED-5011BED60F2C}"/>
              </a:ext>
            </a:extLst>
          </p:cNvPr>
          <p:cNvSpPr txBox="1"/>
          <p:nvPr/>
        </p:nvSpPr>
        <p:spPr>
          <a:xfrm>
            <a:off x="335280" y="6255907"/>
            <a:ext cx="6918960" cy="369332"/>
          </a:xfrm>
          <a:prstGeom prst="rect">
            <a:avLst/>
          </a:prstGeom>
          <a:noFill/>
        </p:spPr>
        <p:txBody>
          <a:bodyPr wrap="square">
            <a:spAutoFit/>
          </a:bodyPr>
          <a:lstStyle/>
          <a:p>
            <a:r>
              <a:rPr lang="en-US" dirty="0">
                <a:latin typeface="Abadi" panose="020B0604020104020204" pitchFamily="34" charset="0"/>
              </a:rPr>
              <a:t>From: https://www.indeed.com/hire/job-description/business-analyst</a:t>
            </a:r>
          </a:p>
        </p:txBody>
      </p:sp>
    </p:spTree>
    <p:extLst>
      <p:ext uri="{BB962C8B-B14F-4D97-AF65-F5344CB8AC3E}">
        <p14:creationId xmlns:p14="http://schemas.microsoft.com/office/powerpoint/2010/main" val="2531112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7BF47-63BE-4C6B-9154-A6FDFD9BDD8C}"/>
              </a:ext>
            </a:extLst>
          </p:cNvPr>
          <p:cNvSpPr>
            <a:spLocks noGrp="1"/>
          </p:cNvSpPr>
          <p:nvPr>
            <p:ph type="title"/>
          </p:nvPr>
        </p:nvSpPr>
        <p:spPr/>
        <p:txBody>
          <a:bodyPr>
            <a:normAutofit/>
          </a:bodyPr>
          <a:lstStyle/>
          <a:p>
            <a:r>
              <a:rPr lang="en-US" dirty="0"/>
              <a:t>Job Classification based on Focus Areas</a:t>
            </a:r>
          </a:p>
        </p:txBody>
      </p:sp>
      <p:cxnSp>
        <p:nvCxnSpPr>
          <p:cNvPr id="5" name="Straight Arrow Connector 4">
            <a:extLst>
              <a:ext uri="{FF2B5EF4-FFF2-40B4-BE49-F238E27FC236}">
                <a16:creationId xmlns:a16="http://schemas.microsoft.com/office/drawing/2014/main" id="{7C054426-AC69-4132-B145-E8182129C862}"/>
              </a:ext>
            </a:extLst>
          </p:cNvPr>
          <p:cNvCxnSpPr>
            <a:cxnSpLocks/>
          </p:cNvCxnSpPr>
          <p:nvPr/>
        </p:nvCxnSpPr>
        <p:spPr>
          <a:xfrm>
            <a:off x="1442156" y="6053871"/>
            <a:ext cx="6511805" cy="0"/>
          </a:xfrm>
          <a:prstGeom prst="straightConnector1">
            <a:avLst/>
          </a:prstGeom>
          <a:ln w="53975">
            <a:tailEnd type="stealth" w="lg" len="lg"/>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08908F3-3489-4B68-A24E-71731D5C5C5A}"/>
              </a:ext>
            </a:extLst>
          </p:cNvPr>
          <p:cNvCxnSpPr>
            <a:cxnSpLocks/>
          </p:cNvCxnSpPr>
          <p:nvPr/>
        </p:nvCxnSpPr>
        <p:spPr>
          <a:xfrm flipV="1">
            <a:off x="1442156" y="2200096"/>
            <a:ext cx="0" cy="3853775"/>
          </a:xfrm>
          <a:prstGeom prst="straightConnector1">
            <a:avLst/>
          </a:prstGeom>
          <a:ln w="53975">
            <a:tailEnd type="stealth"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0F0B8A2-6B70-430B-B50F-EC710961FA1B}"/>
              </a:ext>
            </a:extLst>
          </p:cNvPr>
          <p:cNvSpPr txBox="1"/>
          <p:nvPr/>
        </p:nvSpPr>
        <p:spPr>
          <a:xfrm>
            <a:off x="7303331" y="5279480"/>
            <a:ext cx="1301259" cy="646331"/>
          </a:xfrm>
          <a:prstGeom prst="rect">
            <a:avLst/>
          </a:prstGeom>
          <a:noFill/>
        </p:spPr>
        <p:txBody>
          <a:bodyPr wrap="square">
            <a:spAutoFit/>
          </a:bodyPr>
          <a:lstStyle/>
          <a:p>
            <a:pPr algn="ctr"/>
            <a:r>
              <a:rPr lang="en-US" dirty="0">
                <a:latin typeface="Abadi" panose="020B0604020104020204" pitchFamily="34" charset="0"/>
              </a:rPr>
              <a:t>Process Orientation</a:t>
            </a:r>
          </a:p>
        </p:txBody>
      </p:sp>
      <p:sp>
        <p:nvSpPr>
          <p:cNvPr id="12" name="TextBox 11">
            <a:extLst>
              <a:ext uri="{FF2B5EF4-FFF2-40B4-BE49-F238E27FC236}">
                <a16:creationId xmlns:a16="http://schemas.microsoft.com/office/drawing/2014/main" id="{2F0E74DE-2B70-4024-9D1D-007A84FB9CE0}"/>
              </a:ext>
            </a:extLst>
          </p:cNvPr>
          <p:cNvSpPr txBox="1"/>
          <p:nvPr/>
        </p:nvSpPr>
        <p:spPr>
          <a:xfrm>
            <a:off x="64515" y="2589418"/>
            <a:ext cx="1442156" cy="646331"/>
          </a:xfrm>
          <a:prstGeom prst="rect">
            <a:avLst/>
          </a:prstGeom>
          <a:noFill/>
        </p:spPr>
        <p:txBody>
          <a:bodyPr wrap="square">
            <a:spAutoFit/>
          </a:bodyPr>
          <a:lstStyle/>
          <a:p>
            <a:pPr algn="ctr"/>
            <a:r>
              <a:rPr lang="en-US" dirty="0">
                <a:latin typeface="Abadi" panose="020B0604020104020204" pitchFamily="34" charset="0"/>
              </a:rPr>
              <a:t>Technical Orientation</a:t>
            </a:r>
          </a:p>
        </p:txBody>
      </p:sp>
      <p:sp>
        <p:nvSpPr>
          <p:cNvPr id="13" name="TextBox 12">
            <a:extLst>
              <a:ext uri="{FF2B5EF4-FFF2-40B4-BE49-F238E27FC236}">
                <a16:creationId xmlns:a16="http://schemas.microsoft.com/office/drawing/2014/main" id="{00907ACF-AB95-4535-9B6C-92BE852CE4C0}"/>
              </a:ext>
            </a:extLst>
          </p:cNvPr>
          <p:cNvSpPr txBox="1"/>
          <p:nvPr/>
        </p:nvSpPr>
        <p:spPr>
          <a:xfrm>
            <a:off x="2297871" y="2640083"/>
            <a:ext cx="1781760" cy="646327"/>
          </a:xfrm>
          <a:prstGeom prst="rect">
            <a:avLst/>
          </a:prstGeom>
          <a:solidFill>
            <a:schemeClr val="accent4"/>
          </a:solidFill>
          <a:ln w="28575">
            <a:solidFill>
              <a:srgbClr val="7030A0"/>
            </a:solidFill>
          </a:ln>
        </p:spPr>
        <p:txBody>
          <a:bodyPr wrap="square">
            <a:spAutoFit/>
          </a:bodyPr>
          <a:lstStyle/>
          <a:p>
            <a:pPr algn="ctr"/>
            <a:r>
              <a:rPr lang="en-US" dirty="0">
                <a:latin typeface="Abadi" panose="020B0604020104020204" pitchFamily="34" charset="0"/>
              </a:rPr>
              <a:t>Software Engineer</a:t>
            </a:r>
          </a:p>
        </p:txBody>
      </p:sp>
      <p:sp>
        <p:nvSpPr>
          <p:cNvPr id="16" name="TextBox 15">
            <a:extLst>
              <a:ext uri="{FF2B5EF4-FFF2-40B4-BE49-F238E27FC236}">
                <a16:creationId xmlns:a16="http://schemas.microsoft.com/office/drawing/2014/main" id="{EF2F1C12-7874-46E3-9F8C-B5BEDE8622BA}"/>
              </a:ext>
            </a:extLst>
          </p:cNvPr>
          <p:cNvSpPr txBox="1"/>
          <p:nvPr/>
        </p:nvSpPr>
        <p:spPr>
          <a:xfrm>
            <a:off x="2297871" y="4494652"/>
            <a:ext cx="1781760" cy="646331"/>
          </a:xfrm>
          <a:prstGeom prst="rect">
            <a:avLst/>
          </a:prstGeom>
          <a:solidFill>
            <a:schemeClr val="accent4"/>
          </a:solidFill>
          <a:ln w="28575">
            <a:solidFill>
              <a:srgbClr val="7030A0"/>
            </a:solidFill>
          </a:ln>
        </p:spPr>
        <p:txBody>
          <a:bodyPr wrap="square">
            <a:spAutoFit/>
          </a:bodyPr>
          <a:lstStyle/>
          <a:p>
            <a:pPr algn="ctr"/>
            <a:r>
              <a:rPr lang="en-US" dirty="0">
                <a:latin typeface="Abadi" panose="020B0604020104020204" pitchFamily="34" charset="0"/>
              </a:rPr>
              <a:t>End</a:t>
            </a:r>
          </a:p>
          <a:p>
            <a:pPr algn="ctr"/>
            <a:r>
              <a:rPr lang="en-US" dirty="0">
                <a:latin typeface="Abadi" panose="020B0604020104020204" pitchFamily="34" charset="0"/>
              </a:rPr>
              <a:t>User</a:t>
            </a:r>
          </a:p>
        </p:txBody>
      </p:sp>
      <p:sp>
        <p:nvSpPr>
          <p:cNvPr id="17" name="TextBox 16">
            <a:extLst>
              <a:ext uri="{FF2B5EF4-FFF2-40B4-BE49-F238E27FC236}">
                <a16:creationId xmlns:a16="http://schemas.microsoft.com/office/drawing/2014/main" id="{8DA1FB28-78A1-4BB5-AFA6-45C508B9A93A}"/>
              </a:ext>
            </a:extLst>
          </p:cNvPr>
          <p:cNvSpPr txBox="1"/>
          <p:nvPr/>
        </p:nvSpPr>
        <p:spPr>
          <a:xfrm>
            <a:off x="5292971" y="4494652"/>
            <a:ext cx="1781760" cy="646331"/>
          </a:xfrm>
          <a:prstGeom prst="rect">
            <a:avLst/>
          </a:prstGeom>
          <a:solidFill>
            <a:srgbClr val="FFFF00"/>
          </a:solidFill>
          <a:ln w="28575">
            <a:solidFill>
              <a:srgbClr val="7030A0"/>
            </a:solidFill>
          </a:ln>
        </p:spPr>
        <p:txBody>
          <a:bodyPr wrap="square">
            <a:spAutoFit/>
          </a:bodyPr>
          <a:lstStyle/>
          <a:p>
            <a:pPr algn="ctr"/>
            <a:r>
              <a:rPr lang="en-US" dirty="0">
                <a:latin typeface="Abadi" panose="020B0604020104020204" pitchFamily="34" charset="0"/>
              </a:rPr>
              <a:t>Business Analyst</a:t>
            </a:r>
          </a:p>
        </p:txBody>
      </p:sp>
      <p:sp>
        <p:nvSpPr>
          <p:cNvPr id="18" name="TextBox 17">
            <a:extLst>
              <a:ext uri="{FF2B5EF4-FFF2-40B4-BE49-F238E27FC236}">
                <a16:creationId xmlns:a16="http://schemas.microsoft.com/office/drawing/2014/main" id="{4796E5A0-DCD2-4224-B3E0-26A6D19214CB}"/>
              </a:ext>
            </a:extLst>
          </p:cNvPr>
          <p:cNvSpPr txBox="1"/>
          <p:nvPr/>
        </p:nvSpPr>
        <p:spPr>
          <a:xfrm>
            <a:off x="5292971" y="2640083"/>
            <a:ext cx="1781760" cy="646331"/>
          </a:xfrm>
          <a:prstGeom prst="rect">
            <a:avLst/>
          </a:prstGeom>
          <a:solidFill>
            <a:srgbClr val="92D050"/>
          </a:solidFill>
          <a:ln w="28575">
            <a:solidFill>
              <a:srgbClr val="7030A0"/>
            </a:solidFill>
          </a:ln>
        </p:spPr>
        <p:txBody>
          <a:bodyPr wrap="square">
            <a:spAutoFit/>
          </a:bodyPr>
          <a:lstStyle/>
          <a:p>
            <a:pPr algn="ctr"/>
            <a:r>
              <a:rPr lang="en-US" dirty="0">
                <a:latin typeface="Abadi" panose="020B0604020104020204" pitchFamily="34" charset="0"/>
              </a:rPr>
              <a:t>Systems</a:t>
            </a:r>
          </a:p>
          <a:p>
            <a:pPr algn="ctr"/>
            <a:r>
              <a:rPr lang="en-US" dirty="0">
                <a:latin typeface="Abadi" panose="020B0604020104020204" pitchFamily="34" charset="0"/>
              </a:rPr>
              <a:t>Analyst</a:t>
            </a:r>
          </a:p>
        </p:txBody>
      </p:sp>
    </p:spTree>
    <p:extLst>
      <p:ext uri="{BB962C8B-B14F-4D97-AF65-F5344CB8AC3E}">
        <p14:creationId xmlns:p14="http://schemas.microsoft.com/office/powerpoint/2010/main" val="193638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A9D1-6090-4F47-8A5A-2D78684B0234}"/>
              </a:ext>
            </a:extLst>
          </p:cNvPr>
          <p:cNvSpPr>
            <a:spLocks noGrp="1"/>
          </p:cNvSpPr>
          <p:nvPr>
            <p:ph type="title"/>
          </p:nvPr>
        </p:nvSpPr>
        <p:spPr/>
        <p:txBody>
          <a:bodyPr>
            <a:normAutofit fontScale="90000"/>
          </a:bodyPr>
          <a:lstStyle/>
          <a:p>
            <a:r>
              <a:rPr lang="en-US" dirty="0"/>
              <a:t>Systems Analyst - Knowledge, skills, and education</a:t>
            </a:r>
          </a:p>
        </p:txBody>
      </p:sp>
      <p:sp>
        <p:nvSpPr>
          <p:cNvPr id="3" name="Content Placeholder 2">
            <a:extLst>
              <a:ext uri="{FF2B5EF4-FFF2-40B4-BE49-F238E27FC236}">
                <a16:creationId xmlns:a16="http://schemas.microsoft.com/office/drawing/2014/main" id="{F692895C-C9B2-49E0-879D-2FEE15A4FF0C}"/>
              </a:ext>
            </a:extLst>
          </p:cNvPr>
          <p:cNvSpPr>
            <a:spLocks noGrp="1"/>
          </p:cNvSpPr>
          <p:nvPr>
            <p:ph idx="1"/>
          </p:nvPr>
        </p:nvSpPr>
        <p:spPr/>
        <p:txBody>
          <a:bodyPr/>
          <a:lstStyle/>
          <a:p>
            <a:r>
              <a:rPr lang="en-US" dirty="0"/>
              <a:t>Technical knowledge</a:t>
            </a:r>
          </a:p>
          <a:p>
            <a:r>
              <a:rPr lang="en-US" dirty="0"/>
              <a:t>Communication and business skills</a:t>
            </a:r>
          </a:p>
          <a:p>
            <a:r>
              <a:rPr lang="en-US" dirty="0"/>
              <a:t>Critical thinking skills</a:t>
            </a:r>
          </a:p>
          <a:p>
            <a:r>
              <a:rPr lang="en-US" dirty="0"/>
              <a:t>Education: college degree in information systems, science, or business</a:t>
            </a:r>
          </a:p>
          <a:p>
            <a:pPr lvl="1"/>
            <a:r>
              <a:rPr lang="en-US" dirty="0"/>
              <a:t>Some IT experience is required</a:t>
            </a:r>
          </a:p>
          <a:p>
            <a:endParaRPr lang="en-US" dirty="0"/>
          </a:p>
        </p:txBody>
      </p:sp>
    </p:spTree>
    <p:extLst>
      <p:ext uri="{BB962C8B-B14F-4D97-AF65-F5344CB8AC3E}">
        <p14:creationId xmlns:p14="http://schemas.microsoft.com/office/powerpoint/2010/main" val="911471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34099-74A0-4D98-AD5D-A38E25CD0C8F}"/>
              </a:ext>
            </a:extLst>
          </p:cNvPr>
          <p:cNvSpPr>
            <a:spLocks noGrp="1"/>
          </p:cNvSpPr>
          <p:nvPr>
            <p:ph type="title"/>
          </p:nvPr>
        </p:nvSpPr>
        <p:spPr/>
        <p:txBody>
          <a:bodyPr/>
          <a:lstStyle/>
          <a:p>
            <a:r>
              <a:rPr lang="en-US" dirty="0"/>
              <a:t>Systems Analyst Salary and Job Outlook</a:t>
            </a:r>
          </a:p>
        </p:txBody>
      </p:sp>
      <p:sp>
        <p:nvSpPr>
          <p:cNvPr id="3" name="Content Placeholder 2">
            <a:extLst>
              <a:ext uri="{FF2B5EF4-FFF2-40B4-BE49-F238E27FC236}">
                <a16:creationId xmlns:a16="http://schemas.microsoft.com/office/drawing/2014/main" id="{577BC130-4A1D-4DA4-9A68-18D87B6274C7}"/>
              </a:ext>
            </a:extLst>
          </p:cNvPr>
          <p:cNvSpPr>
            <a:spLocks noGrp="1"/>
          </p:cNvSpPr>
          <p:nvPr>
            <p:ph idx="1"/>
          </p:nvPr>
        </p:nvSpPr>
        <p:spPr>
          <a:xfrm>
            <a:off x="628650" y="1556951"/>
            <a:ext cx="3788075" cy="4620012"/>
          </a:xfrm>
        </p:spPr>
        <p:txBody>
          <a:bodyPr>
            <a:normAutofit/>
          </a:bodyPr>
          <a:lstStyle/>
          <a:p>
            <a:r>
              <a:rPr lang="en-US" sz="2000" dirty="0"/>
              <a:t>According to the U.S. Bureau of Labor Statistics (BLS), the median annual wage for systems analysts was $90,920 in May 2019.</a:t>
            </a:r>
          </a:p>
          <a:p>
            <a:r>
              <a:rPr lang="en-US" sz="2000" dirty="0"/>
              <a:t>From 2014 to 2024, the BLS projects an increase of 14 percent for systems analysts, which is higher than average, with 191,600 net new jobs expected during that 10-year period.</a:t>
            </a:r>
          </a:p>
        </p:txBody>
      </p:sp>
      <p:pic>
        <p:nvPicPr>
          <p:cNvPr id="5" name="Picture 4">
            <a:extLst>
              <a:ext uri="{FF2B5EF4-FFF2-40B4-BE49-F238E27FC236}">
                <a16:creationId xmlns:a16="http://schemas.microsoft.com/office/drawing/2014/main" id="{0E4BB495-BE20-4659-862A-52AF3B87450B}"/>
              </a:ext>
            </a:extLst>
          </p:cNvPr>
          <p:cNvPicPr>
            <a:picLocks noChangeAspect="1"/>
          </p:cNvPicPr>
          <p:nvPr/>
        </p:nvPicPr>
        <p:blipFill>
          <a:blip r:embed="rId2"/>
          <a:stretch>
            <a:fillRect/>
          </a:stretch>
        </p:blipFill>
        <p:spPr>
          <a:xfrm>
            <a:off x="5025908" y="1293341"/>
            <a:ext cx="3273781" cy="5199533"/>
          </a:xfrm>
          <a:prstGeom prst="rect">
            <a:avLst/>
          </a:prstGeom>
        </p:spPr>
      </p:pic>
    </p:spTree>
    <p:extLst>
      <p:ext uri="{BB962C8B-B14F-4D97-AF65-F5344CB8AC3E}">
        <p14:creationId xmlns:p14="http://schemas.microsoft.com/office/powerpoint/2010/main" val="2567648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8FD81-D362-4704-8291-91CB6A90B293}"/>
              </a:ext>
            </a:extLst>
          </p:cNvPr>
          <p:cNvSpPr>
            <a:spLocks noGrp="1"/>
          </p:cNvSpPr>
          <p:nvPr>
            <p:ph type="title"/>
          </p:nvPr>
        </p:nvSpPr>
        <p:spPr/>
        <p:txBody>
          <a:bodyPr/>
          <a:lstStyle/>
          <a:p>
            <a:r>
              <a:rPr lang="en-US" dirty="0"/>
              <a:t>1. More on IT &amp; Software</a:t>
            </a:r>
          </a:p>
        </p:txBody>
      </p:sp>
      <p:sp>
        <p:nvSpPr>
          <p:cNvPr id="7" name="TextBox 6">
            <a:extLst>
              <a:ext uri="{FF2B5EF4-FFF2-40B4-BE49-F238E27FC236}">
                <a16:creationId xmlns:a16="http://schemas.microsoft.com/office/drawing/2014/main" id="{3EA08022-8825-4258-B52C-3CFCE7A048DF}"/>
              </a:ext>
            </a:extLst>
          </p:cNvPr>
          <p:cNvSpPr txBox="1"/>
          <p:nvPr/>
        </p:nvSpPr>
        <p:spPr>
          <a:xfrm>
            <a:off x="5814204" y="4268569"/>
            <a:ext cx="3066220" cy="2031325"/>
          </a:xfrm>
          <a:prstGeom prst="rect">
            <a:avLst/>
          </a:prstGeom>
          <a:solidFill>
            <a:schemeClr val="bg1"/>
          </a:solidFill>
          <a:ln w="28575">
            <a:noFill/>
          </a:ln>
        </p:spPr>
        <p:txBody>
          <a:bodyPr wrap="square">
            <a:spAutoFit/>
          </a:bodyPr>
          <a:lstStyle/>
          <a:p>
            <a:pPr algn="ctr"/>
            <a:endParaRPr lang="en-US" dirty="0">
              <a:latin typeface="Abadi" panose="020B0604020104020204" pitchFamily="34" charset="0"/>
            </a:endParaRPr>
          </a:p>
          <a:p>
            <a:pPr algn="ctr"/>
            <a:endParaRPr lang="en-US" dirty="0">
              <a:latin typeface="Abadi" panose="020B0604020104020204" pitchFamily="34" charset="0"/>
            </a:endParaRPr>
          </a:p>
          <a:p>
            <a:pPr algn="ctr"/>
            <a:endParaRPr lang="en-US" dirty="0">
              <a:latin typeface="Abadi" panose="020B0604020104020204" pitchFamily="34" charset="0"/>
            </a:endParaRPr>
          </a:p>
          <a:p>
            <a:pPr algn="ctr"/>
            <a:endParaRPr lang="en-US" dirty="0">
              <a:latin typeface="Abadi" panose="020B0604020104020204" pitchFamily="34" charset="0"/>
            </a:endParaRPr>
          </a:p>
          <a:p>
            <a:pPr algn="ctr"/>
            <a:endParaRPr lang="en-US" dirty="0">
              <a:latin typeface="Abadi" panose="020B0604020104020204" pitchFamily="34" charset="0"/>
            </a:endParaRPr>
          </a:p>
          <a:p>
            <a:pPr algn="ctr"/>
            <a:endParaRPr lang="en-US" dirty="0">
              <a:latin typeface="Abadi" panose="020B0604020104020204" pitchFamily="34" charset="0"/>
            </a:endParaRPr>
          </a:p>
          <a:p>
            <a:pPr algn="ctr"/>
            <a:endParaRPr lang="en-US" dirty="0">
              <a:latin typeface="Abadi" panose="020B0604020104020204" pitchFamily="34" charset="0"/>
            </a:endParaRPr>
          </a:p>
        </p:txBody>
      </p:sp>
      <p:pic>
        <p:nvPicPr>
          <p:cNvPr id="11" name="Picture 10">
            <a:extLst>
              <a:ext uri="{FF2B5EF4-FFF2-40B4-BE49-F238E27FC236}">
                <a16:creationId xmlns:a16="http://schemas.microsoft.com/office/drawing/2014/main" id="{3BA46C47-118A-4817-BC41-016C18088F3D}"/>
              </a:ext>
            </a:extLst>
          </p:cNvPr>
          <p:cNvPicPr>
            <a:picLocks noChangeAspect="1"/>
          </p:cNvPicPr>
          <p:nvPr/>
        </p:nvPicPr>
        <p:blipFill>
          <a:blip r:embed="rId2"/>
          <a:stretch>
            <a:fillRect/>
          </a:stretch>
        </p:blipFill>
        <p:spPr>
          <a:xfrm>
            <a:off x="628650" y="1461026"/>
            <a:ext cx="6649378" cy="4601217"/>
          </a:xfrm>
          <a:prstGeom prst="rect">
            <a:avLst/>
          </a:prstGeom>
        </p:spPr>
      </p:pic>
      <p:sp>
        <p:nvSpPr>
          <p:cNvPr id="6" name="TextBox 5">
            <a:extLst>
              <a:ext uri="{FF2B5EF4-FFF2-40B4-BE49-F238E27FC236}">
                <a16:creationId xmlns:a16="http://schemas.microsoft.com/office/drawing/2014/main" id="{C36E4D00-0BC8-4E48-82FD-8C0ED45BCAFB}"/>
              </a:ext>
            </a:extLst>
          </p:cNvPr>
          <p:cNvSpPr txBox="1"/>
          <p:nvPr/>
        </p:nvSpPr>
        <p:spPr>
          <a:xfrm>
            <a:off x="6135028" y="5284231"/>
            <a:ext cx="2286000" cy="369332"/>
          </a:xfrm>
          <a:prstGeom prst="rect">
            <a:avLst/>
          </a:prstGeom>
          <a:solidFill>
            <a:schemeClr val="accent4"/>
          </a:solidFill>
          <a:ln w="28575">
            <a:solidFill>
              <a:srgbClr val="7030A0"/>
            </a:solidFill>
          </a:ln>
        </p:spPr>
        <p:txBody>
          <a:bodyPr wrap="square">
            <a:spAutoFit/>
          </a:bodyPr>
          <a:lstStyle/>
          <a:p>
            <a:r>
              <a:rPr lang="en-US" dirty="0">
                <a:latin typeface="Abadi" panose="020B0604020104020204" pitchFamily="34" charset="0"/>
              </a:rPr>
              <a:t>Does IT still matter?</a:t>
            </a:r>
          </a:p>
        </p:txBody>
      </p:sp>
      <p:pic>
        <p:nvPicPr>
          <p:cNvPr id="13" name="Picture 12">
            <a:extLst>
              <a:ext uri="{FF2B5EF4-FFF2-40B4-BE49-F238E27FC236}">
                <a16:creationId xmlns:a16="http://schemas.microsoft.com/office/drawing/2014/main" id="{39561727-6AC8-4731-98DB-335F41CA6128}"/>
              </a:ext>
            </a:extLst>
          </p:cNvPr>
          <p:cNvPicPr>
            <a:picLocks noChangeAspect="1"/>
          </p:cNvPicPr>
          <p:nvPr/>
        </p:nvPicPr>
        <p:blipFill>
          <a:blip r:embed="rId3"/>
          <a:stretch>
            <a:fillRect/>
          </a:stretch>
        </p:blipFill>
        <p:spPr>
          <a:xfrm>
            <a:off x="6736961" y="3047093"/>
            <a:ext cx="1220706" cy="1666733"/>
          </a:xfrm>
          <a:prstGeom prst="rect">
            <a:avLst/>
          </a:prstGeom>
        </p:spPr>
      </p:pic>
      <p:pic>
        <p:nvPicPr>
          <p:cNvPr id="15" name="Picture 14">
            <a:extLst>
              <a:ext uri="{FF2B5EF4-FFF2-40B4-BE49-F238E27FC236}">
                <a16:creationId xmlns:a16="http://schemas.microsoft.com/office/drawing/2014/main" id="{76147319-26DA-40A7-942B-E38B063B61CF}"/>
              </a:ext>
            </a:extLst>
          </p:cNvPr>
          <p:cNvPicPr>
            <a:picLocks noChangeAspect="1"/>
          </p:cNvPicPr>
          <p:nvPr/>
        </p:nvPicPr>
        <p:blipFill>
          <a:blip r:embed="rId4"/>
          <a:stretch>
            <a:fillRect/>
          </a:stretch>
        </p:blipFill>
        <p:spPr>
          <a:xfrm>
            <a:off x="3092752" y="5487752"/>
            <a:ext cx="2321353" cy="331622"/>
          </a:xfrm>
          <a:prstGeom prst="rect">
            <a:avLst/>
          </a:prstGeom>
        </p:spPr>
      </p:pic>
    </p:spTree>
    <p:extLst>
      <p:ext uri="{BB962C8B-B14F-4D97-AF65-F5344CB8AC3E}">
        <p14:creationId xmlns:p14="http://schemas.microsoft.com/office/powerpoint/2010/main" val="3661689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8FD81-D362-4704-8291-91CB6A90B293}"/>
              </a:ext>
            </a:extLst>
          </p:cNvPr>
          <p:cNvSpPr>
            <a:spLocks noGrp="1"/>
          </p:cNvSpPr>
          <p:nvPr>
            <p:ph type="title"/>
          </p:nvPr>
        </p:nvSpPr>
        <p:spPr/>
        <p:txBody>
          <a:bodyPr/>
          <a:lstStyle/>
          <a:p>
            <a:r>
              <a:rPr lang="en-US" dirty="0"/>
              <a:t>More on IT &amp; Software (cont.)</a:t>
            </a:r>
          </a:p>
        </p:txBody>
      </p:sp>
      <p:pic>
        <p:nvPicPr>
          <p:cNvPr id="5" name="Content Placeholder 4">
            <a:extLst>
              <a:ext uri="{FF2B5EF4-FFF2-40B4-BE49-F238E27FC236}">
                <a16:creationId xmlns:a16="http://schemas.microsoft.com/office/drawing/2014/main" id="{E2C2824D-CCFD-43A2-AFA4-5ED171644ED3}"/>
              </a:ext>
            </a:extLst>
          </p:cNvPr>
          <p:cNvPicPr>
            <a:picLocks noGrp="1" noChangeAspect="1"/>
          </p:cNvPicPr>
          <p:nvPr>
            <p:ph idx="1"/>
          </p:nvPr>
        </p:nvPicPr>
        <p:blipFill>
          <a:blip r:embed="rId2"/>
          <a:stretch>
            <a:fillRect/>
          </a:stretch>
        </p:blipFill>
        <p:spPr>
          <a:xfrm>
            <a:off x="628650" y="1491077"/>
            <a:ext cx="6181656" cy="4619625"/>
          </a:xfrm>
        </p:spPr>
      </p:pic>
      <p:sp>
        <p:nvSpPr>
          <p:cNvPr id="6" name="TextBox 5">
            <a:extLst>
              <a:ext uri="{FF2B5EF4-FFF2-40B4-BE49-F238E27FC236}">
                <a16:creationId xmlns:a16="http://schemas.microsoft.com/office/drawing/2014/main" id="{C36E4D00-0BC8-4E48-82FD-8C0ED45BCAFB}"/>
              </a:ext>
            </a:extLst>
          </p:cNvPr>
          <p:cNvSpPr txBox="1"/>
          <p:nvPr/>
        </p:nvSpPr>
        <p:spPr>
          <a:xfrm>
            <a:off x="5814204" y="3196454"/>
            <a:ext cx="2701146" cy="923330"/>
          </a:xfrm>
          <a:prstGeom prst="rect">
            <a:avLst/>
          </a:prstGeom>
          <a:solidFill>
            <a:schemeClr val="accent4"/>
          </a:solidFill>
          <a:ln w="28575">
            <a:solidFill>
              <a:srgbClr val="7030A0"/>
            </a:solidFill>
          </a:ln>
        </p:spPr>
        <p:txBody>
          <a:bodyPr wrap="square">
            <a:spAutoFit/>
          </a:bodyPr>
          <a:lstStyle/>
          <a:p>
            <a:r>
              <a:rPr lang="en-US" dirty="0">
                <a:latin typeface="Abadi" panose="020B0604020104020204" pitchFamily="34" charset="0"/>
              </a:rPr>
              <a:t>Why software products are important?</a:t>
            </a:r>
          </a:p>
          <a:p>
            <a:r>
              <a:rPr lang="en-US" dirty="0">
                <a:latin typeface="Abadi" panose="020B0604020104020204" pitchFamily="34" charset="0"/>
              </a:rPr>
              <a:t>It changes workflow!</a:t>
            </a:r>
          </a:p>
        </p:txBody>
      </p:sp>
      <p:sp>
        <p:nvSpPr>
          <p:cNvPr id="7" name="TextBox 6">
            <a:extLst>
              <a:ext uri="{FF2B5EF4-FFF2-40B4-BE49-F238E27FC236}">
                <a16:creationId xmlns:a16="http://schemas.microsoft.com/office/drawing/2014/main" id="{3EA08022-8825-4258-B52C-3CFCE7A048DF}"/>
              </a:ext>
            </a:extLst>
          </p:cNvPr>
          <p:cNvSpPr txBox="1"/>
          <p:nvPr/>
        </p:nvSpPr>
        <p:spPr>
          <a:xfrm>
            <a:off x="5449130" y="4218652"/>
            <a:ext cx="3066220" cy="2031325"/>
          </a:xfrm>
          <a:prstGeom prst="rect">
            <a:avLst/>
          </a:prstGeom>
          <a:solidFill>
            <a:schemeClr val="bg1"/>
          </a:solidFill>
          <a:ln w="28575">
            <a:noFill/>
          </a:ln>
        </p:spPr>
        <p:txBody>
          <a:bodyPr wrap="square">
            <a:spAutoFit/>
          </a:bodyPr>
          <a:lstStyle/>
          <a:p>
            <a:pPr algn="ctr"/>
            <a:endParaRPr lang="en-US" dirty="0">
              <a:latin typeface="Abadi" panose="020B0604020104020204" pitchFamily="34" charset="0"/>
            </a:endParaRPr>
          </a:p>
          <a:p>
            <a:pPr algn="ctr"/>
            <a:endParaRPr lang="en-US" dirty="0">
              <a:latin typeface="Abadi" panose="020B0604020104020204" pitchFamily="34" charset="0"/>
            </a:endParaRPr>
          </a:p>
          <a:p>
            <a:pPr algn="ctr"/>
            <a:endParaRPr lang="en-US" dirty="0">
              <a:latin typeface="Abadi" panose="020B0604020104020204" pitchFamily="34" charset="0"/>
            </a:endParaRPr>
          </a:p>
          <a:p>
            <a:pPr algn="ctr"/>
            <a:endParaRPr lang="en-US" dirty="0">
              <a:latin typeface="Abadi" panose="020B0604020104020204" pitchFamily="34" charset="0"/>
            </a:endParaRPr>
          </a:p>
          <a:p>
            <a:pPr algn="ctr"/>
            <a:endParaRPr lang="en-US" dirty="0">
              <a:latin typeface="Abadi" panose="020B0604020104020204" pitchFamily="34" charset="0"/>
            </a:endParaRPr>
          </a:p>
          <a:p>
            <a:pPr algn="ctr"/>
            <a:endParaRPr lang="en-US" dirty="0">
              <a:latin typeface="Abadi" panose="020B0604020104020204" pitchFamily="34" charset="0"/>
            </a:endParaRPr>
          </a:p>
          <a:p>
            <a:pPr algn="ctr"/>
            <a:endParaRPr lang="en-US" dirty="0">
              <a:latin typeface="Abadi" panose="020B0604020104020204" pitchFamily="34" charset="0"/>
            </a:endParaRPr>
          </a:p>
        </p:txBody>
      </p:sp>
    </p:spTree>
    <p:extLst>
      <p:ext uri="{BB962C8B-B14F-4D97-AF65-F5344CB8AC3E}">
        <p14:creationId xmlns:p14="http://schemas.microsoft.com/office/powerpoint/2010/main" val="197907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Diagram 19">
            <a:extLst>
              <a:ext uri="{FF2B5EF4-FFF2-40B4-BE49-F238E27FC236}">
                <a16:creationId xmlns:a16="http://schemas.microsoft.com/office/drawing/2014/main" id="{6537E57E-9563-4954-B32F-0D2141BAC553}"/>
              </a:ext>
            </a:extLst>
          </p:cNvPr>
          <p:cNvGraphicFramePr/>
          <p:nvPr>
            <p:extLst>
              <p:ext uri="{D42A27DB-BD31-4B8C-83A1-F6EECF244321}">
                <p14:modId xmlns:p14="http://schemas.microsoft.com/office/powerpoint/2010/main" val="1613839211"/>
              </p:ext>
            </p:extLst>
          </p:nvPr>
        </p:nvGraphicFramePr>
        <p:xfrm>
          <a:off x="1876707" y="1693655"/>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45F3F1D0-9717-4DEE-8CCA-5103779CF9A1}"/>
              </a:ext>
            </a:extLst>
          </p:cNvPr>
          <p:cNvSpPr>
            <a:spLocks noGrp="1"/>
          </p:cNvSpPr>
          <p:nvPr>
            <p:ph type="title"/>
          </p:nvPr>
        </p:nvSpPr>
        <p:spPr/>
        <p:txBody>
          <a:bodyPr/>
          <a:lstStyle/>
          <a:p>
            <a:r>
              <a:rPr lang="en-US" dirty="0"/>
              <a:t>Classification of IS</a:t>
            </a:r>
          </a:p>
        </p:txBody>
      </p:sp>
      <p:cxnSp>
        <p:nvCxnSpPr>
          <p:cNvPr id="4" name="Straight Arrow Connector 3">
            <a:extLst>
              <a:ext uri="{FF2B5EF4-FFF2-40B4-BE49-F238E27FC236}">
                <a16:creationId xmlns:a16="http://schemas.microsoft.com/office/drawing/2014/main" id="{2088813D-EE57-4957-BD8A-EEEE13F82729}"/>
              </a:ext>
            </a:extLst>
          </p:cNvPr>
          <p:cNvCxnSpPr>
            <a:cxnSpLocks/>
          </p:cNvCxnSpPr>
          <p:nvPr/>
        </p:nvCxnSpPr>
        <p:spPr>
          <a:xfrm>
            <a:off x="1816477" y="5902572"/>
            <a:ext cx="6511805" cy="0"/>
          </a:xfrm>
          <a:prstGeom prst="straightConnector1">
            <a:avLst/>
          </a:prstGeom>
          <a:ln w="53975">
            <a:tailEnd type="stealth" w="lg" len="lg"/>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7064C1DA-9013-488C-B0B0-8E7C1F158F13}"/>
              </a:ext>
            </a:extLst>
          </p:cNvPr>
          <p:cNvCxnSpPr>
            <a:cxnSpLocks/>
          </p:cNvCxnSpPr>
          <p:nvPr/>
        </p:nvCxnSpPr>
        <p:spPr>
          <a:xfrm flipV="1">
            <a:off x="1816477" y="2157940"/>
            <a:ext cx="0" cy="3739870"/>
          </a:xfrm>
          <a:prstGeom prst="straightConnector1">
            <a:avLst/>
          </a:prstGeom>
          <a:ln w="53975">
            <a:tailEnd type="stealth" w="lg" len="lg"/>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A6B57BA-8BD0-4ECA-87A6-76062B8A719E}"/>
              </a:ext>
            </a:extLst>
          </p:cNvPr>
          <p:cNvSpPr txBox="1"/>
          <p:nvPr/>
        </p:nvSpPr>
        <p:spPr>
          <a:xfrm>
            <a:off x="7470720" y="6047490"/>
            <a:ext cx="1556455" cy="646331"/>
          </a:xfrm>
          <a:prstGeom prst="rect">
            <a:avLst/>
          </a:prstGeom>
          <a:solidFill>
            <a:schemeClr val="accent5">
              <a:lumMod val="20000"/>
              <a:lumOff val="80000"/>
            </a:schemeClr>
          </a:solidFill>
        </p:spPr>
        <p:txBody>
          <a:bodyPr wrap="square">
            <a:spAutoFit/>
          </a:bodyPr>
          <a:lstStyle/>
          <a:p>
            <a:pPr algn="ctr"/>
            <a:r>
              <a:rPr lang="en-US" i="1" dirty="0">
                <a:latin typeface="Abadi" panose="020B0604020104020204" pitchFamily="34" charset="0"/>
              </a:rPr>
              <a:t>Time Frame of Influence</a:t>
            </a:r>
          </a:p>
        </p:txBody>
      </p:sp>
      <p:sp>
        <p:nvSpPr>
          <p:cNvPr id="7" name="TextBox 6">
            <a:extLst>
              <a:ext uri="{FF2B5EF4-FFF2-40B4-BE49-F238E27FC236}">
                <a16:creationId xmlns:a16="http://schemas.microsoft.com/office/drawing/2014/main" id="{2F4C2A3C-5198-466C-90B2-E32005B6B99C}"/>
              </a:ext>
            </a:extLst>
          </p:cNvPr>
          <p:cNvSpPr txBox="1"/>
          <p:nvPr/>
        </p:nvSpPr>
        <p:spPr>
          <a:xfrm>
            <a:off x="314088" y="1474605"/>
            <a:ext cx="1442156" cy="646331"/>
          </a:xfrm>
          <a:prstGeom prst="rect">
            <a:avLst/>
          </a:prstGeom>
          <a:solidFill>
            <a:schemeClr val="accent5">
              <a:lumMod val="20000"/>
              <a:lumOff val="80000"/>
            </a:schemeClr>
          </a:solidFill>
        </p:spPr>
        <p:txBody>
          <a:bodyPr wrap="square">
            <a:spAutoFit/>
          </a:bodyPr>
          <a:lstStyle/>
          <a:p>
            <a:pPr algn="ctr"/>
            <a:r>
              <a:rPr lang="en-US" i="1" dirty="0">
                <a:latin typeface="Abadi" panose="020B0604020104020204" pitchFamily="34" charset="0"/>
              </a:rPr>
              <a:t>Decision</a:t>
            </a:r>
          </a:p>
          <a:p>
            <a:pPr algn="ctr"/>
            <a:r>
              <a:rPr lang="en-US" i="1" dirty="0">
                <a:latin typeface="Abadi" panose="020B0604020104020204" pitchFamily="34" charset="0"/>
              </a:rPr>
              <a:t>Structures</a:t>
            </a:r>
          </a:p>
        </p:txBody>
      </p:sp>
      <p:sp>
        <p:nvSpPr>
          <p:cNvPr id="8" name="TextBox 7">
            <a:extLst>
              <a:ext uri="{FF2B5EF4-FFF2-40B4-BE49-F238E27FC236}">
                <a16:creationId xmlns:a16="http://schemas.microsoft.com/office/drawing/2014/main" id="{70A190A5-4532-4136-92D4-EDB4EA033974}"/>
              </a:ext>
            </a:extLst>
          </p:cNvPr>
          <p:cNvSpPr txBox="1"/>
          <p:nvPr/>
        </p:nvSpPr>
        <p:spPr>
          <a:xfrm>
            <a:off x="308947" y="4421413"/>
            <a:ext cx="1442148" cy="369332"/>
          </a:xfrm>
          <a:prstGeom prst="rect">
            <a:avLst/>
          </a:prstGeom>
          <a:noFill/>
        </p:spPr>
        <p:txBody>
          <a:bodyPr wrap="square">
            <a:spAutoFit/>
          </a:bodyPr>
          <a:lstStyle/>
          <a:p>
            <a:pPr algn="ctr"/>
            <a:r>
              <a:rPr lang="en-US" dirty="0">
                <a:latin typeface="Abadi" panose="020B0604020104020204" pitchFamily="34" charset="0"/>
              </a:rPr>
              <a:t>Structured</a:t>
            </a:r>
          </a:p>
        </p:txBody>
      </p:sp>
      <p:sp>
        <p:nvSpPr>
          <p:cNvPr id="10" name="TextBox 9">
            <a:extLst>
              <a:ext uri="{FF2B5EF4-FFF2-40B4-BE49-F238E27FC236}">
                <a16:creationId xmlns:a16="http://schemas.microsoft.com/office/drawing/2014/main" id="{E33B365C-5C04-44CD-87BE-5F9C6B51517B}"/>
              </a:ext>
            </a:extLst>
          </p:cNvPr>
          <p:cNvSpPr txBox="1"/>
          <p:nvPr/>
        </p:nvSpPr>
        <p:spPr>
          <a:xfrm>
            <a:off x="308944" y="3313640"/>
            <a:ext cx="1442151" cy="646331"/>
          </a:xfrm>
          <a:prstGeom prst="rect">
            <a:avLst/>
          </a:prstGeom>
          <a:noFill/>
        </p:spPr>
        <p:txBody>
          <a:bodyPr wrap="square">
            <a:spAutoFit/>
          </a:bodyPr>
          <a:lstStyle/>
          <a:p>
            <a:pPr algn="ctr"/>
            <a:r>
              <a:rPr lang="en-US" dirty="0">
                <a:latin typeface="Abadi" panose="020B0604020104020204" pitchFamily="34" charset="0"/>
              </a:rPr>
              <a:t>Semi-Structured</a:t>
            </a:r>
          </a:p>
        </p:txBody>
      </p:sp>
      <p:sp>
        <p:nvSpPr>
          <p:cNvPr id="11" name="TextBox 10">
            <a:extLst>
              <a:ext uri="{FF2B5EF4-FFF2-40B4-BE49-F238E27FC236}">
                <a16:creationId xmlns:a16="http://schemas.microsoft.com/office/drawing/2014/main" id="{41FD51CF-4AA9-4A9C-94E6-66CF607A1132}"/>
              </a:ext>
            </a:extLst>
          </p:cNvPr>
          <p:cNvSpPr txBox="1"/>
          <p:nvPr/>
        </p:nvSpPr>
        <p:spPr>
          <a:xfrm>
            <a:off x="308944" y="2713587"/>
            <a:ext cx="1442155" cy="369332"/>
          </a:xfrm>
          <a:prstGeom prst="rect">
            <a:avLst/>
          </a:prstGeom>
          <a:noFill/>
        </p:spPr>
        <p:txBody>
          <a:bodyPr wrap="square">
            <a:spAutoFit/>
          </a:bodyPr>
          <a:lstStyle/>
          <a:p>
            <a:pPr algn="ctr"/>
            <a:r>
              <a:rPr lang="en-US" dirty="0">
                <a:latin typeface="Abadi" panose="020B0604020104020204" pitchFamily="34" charset="0"/>
              </a:rPr>
              <a:t>Unstructured</a:t>
            </a:r>
          </a:p>
        </p:txBody>
      </p:sp>
      <p:sp>
        <p:nvSpPr>
          <p:cNvPr id="12" name="TextBox 11">
            <a:extLst>
              <a:ext uri="{FF2B5EF4-FFF2-40B4-BE49-F238E27FC236}">
                <a16:creationId xmlns:a16="http://schemas.microsoft.com/office/drawing/2014/main" id="{70AAC1C2-D830-4999-82CD-86D2E4DEC071}"/>
              </a:ext>
            </a:extLst>
          </p:cNvPr>
          <p:cNvSpPr txBox="1"/>
          <p:nvPr/>
        </p:nvSpPr>
        <p:spPr>
          <a:xfrm>
            <a:off x="2562611" y="5964676"/>
            <a:ext cx="1301259" cy="369332"/>
          </a:xfrm>
          <a:prstGeom prst="rect">
            <a:avLst/>
          </a:prstGeom>
          <a:noFill/>
        </p:spPr>
        <p:txBody>
          <a:bodyPr wrap="square">
            <a:spAutoFit/>
          </a:bodyPr>
          <a:lstStyle/>
          <a:p>
            <a:pPr algn="ctr"/>
            <a:r>
              <a:rPr lang="en-US" dirty="0">
                <a:latin typeface="Abadi" panose="020B0604020104020204" pitchFamily="34" charset="0"/>
              </a:rPr>
              <a:t>Short-term</a:t>
            </a:r>
          </a:p>
        </p:txBody>
      </p:sp>
      <p:sp>
        <p:nvSpPr>
          <p:cNvPr id="13" name="TextBox 12">
            <a:extLst>
              <a:ext uri="{FF2B5EF4-FFF2-40B4-BE49-F238E27FC236}">
                <a16:creationId xmlns:a16="http://schemas.microsoft.com/office/drawing/2014/main" id="{ECC6B1A9-13A0-4555-84D1-52B10880B450}"/>
              </a:ext>
            </a:extLst>
          </p:cNvPr>
          <p:cNvSpPr txBox="1"/>
          <p:nvPr/>
        </p:nvSpPr>
        <p:spPr>
          <a:xfrm>
            <a:off x="4366036" y="5964676"/>
            <a:ext cx="1301259" cy="369332"/>
          </a:xfrm>
          <a:prstGeom prst="rect">
            <a:avLst/>
          </a:prstGeom>
          <a:noFill/>
        </p:spPr>
        <p:txBody>
          <a:bodyPr wrap="square">
            <a:spAutoFit/>
          </a:bodyPr>
          <a:lstStyle/>
          <a:p>
            <a:pPr algn="ctr"/>
            <a:r>
              <a:rPr lang="en-US" dirty="0">
                <a:latin typeface="Abadi" panose="020B0604020104020204" pitchFamily="34" charset="0"/>
              </a:rPr>
              <a:t>Medium</a:t>
            </a:r>
          </a:p>
        </p:txBody>
      </p:sp>
      <p:sp>
        <p:nvSpPr>
          <p:cNvPr id="14" name="TextBox 13">
            <a:extLst>
              <a:ext uri="{FF2B5EF4-FFF2-40B4-BE49-F238E27FC236}">
                <a16:creationId xmlns:a16="http://schemas.microsoft.com/office/drawing/2014/main" id="{33AA8C10-DCEA-4FB1-9408-448B8ECC612A}"/>
              </a:ext>
            </a:extLst>
          </p:cNvPr>
          <p:cNvSpPr txBox="1"/>
          <p:nvPr/>
        </p:nvSpPr>
        <p:spPr>
          <a:xfrm>
            <a:off x="6169461" y="5964676"/>
            <a:ext cx="1301259" cy="369332"/>
          </a:xfrm>
          <a:prstGeom prst="rect">
            <a:avLst/>
          </a:prstGeom>
          <a:noFill/>
        </p:spPr>
        <p:txBody>
          <a:bodyPr wrap="square">
            <a:spAutoFit/>
          </a:bodyPr>
          <a:lstStyle/>
          <a:p>
            <a:pPr algn="ctr"/>
            <a:r>
              <a:rPr lang="en-US" dirty="0">
                <a:latin typeface="Abadi" panose="020B0604020104020204" pitchFamily="34" charset="0"/>
              </a:rPr>
              <a:t>Long-term</a:t>
            </a:r>
          </a:p>
        </p:txBody>
      </p:sp>
    </p:spTree>
    <p:extLst>
      <p:ext uri="{BB962C8B-B14F-4D97-AF65-F5344CB8AC3E}">
        <p14:creationId xmlns:p14="http://schemas.microsoft.com/office/powerpoint/2010/main" val="104293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20DE9-C2FD-40F2-90F9-F09CAA682553}"/>
              </a:ext>
            </a:extLst>
          </p:cNvPr>
          <p:cNvSpPr>
            <a:spLocks noGrp="1"/>
          </p:cNvSpPr>
          <p:nvPr>
            <p:ph type="title"/>
          </p:nvPr>
        </p:nvSpPr>
        <p:spPr/>
        <p:txBody>
          <a:bodyPr/>
          <a:lstStyle/>
          <a:p>
            <a:r>
              <a:rPr lang="en-US" dirty="0"/>
              <a:t>Classification of IS (cont.)</a:t>
            </a:r>
          </a:p>
        </p:txBody>
      </p:sp>
      <p:graphicFrame>
        <p:nvGraphicFramePr>
          <p:cNvPr id="4" name="Table 4">
            <a:extLst>
              <a:ext uri="{FF2B5EF4-FFF2-40B4-BE49-F238E27FC236}">
                <a16:creationId xmlns:a16="http://schemas.microsoft.com/office/drawing/2014/main" id="{5144FA09-A6C7-44F1-8824-6786ABEE891D}"/>
              </a:ext>
            </a:extLst>
          </p:cNvPr>
          <p:cNvGraphicFramePr>
            <a:graphicFrameLocks noGrp="1"/>
          </p:cNvGraphicFramePr>
          <p:nvPr>
            <p:ph idx="1"/>
            <p:extLst>
              <p:ext uri="{D42A27DB-BD31-4B8C-83A1-F6EECF244321}">
                <p14:modId xmlns:p14="http://schemas.microsoft.com/office/powerpoint/2010/main" val="3407152520"/>
              </p:ext>
            </p:extLst>
          </p:nvPr>
        </p:nvGraphicFramePr>
        <p:xfrm>
          <a:off x="628650" y="1557338"/>
          <a:ext cx="7886699" cy="4097676"/>
        </p:xfrm>
        <a:graphic>
          <a:graphicData uri="http://schemas.openxmlformats.org/drawingml/2006/table">
            <a:tbl>
              <a:tblPr firstRow="1" bandRow="1">
                <a:tableStyleId>{5C22544A-7EE6-4342-B048-85BDC9FD1C3A}</a:tableStyleId>
              </a:tblPr>
              <a:tblGrid>
                <a:gridCol w="1657350">
                  <a:extLst>
                    <a:ext uri="{9D8B030D-6E8A-4147-A177-3AD203B41FA5}">
                      <a16:colId xmlns:a16="http://schemas.microsoft.com/office/drawing/2014/main" val="3108077774"/>
                    </a:ext>
                  </a:extLst>
                </a:gridCol>
                <a:gridCol w="3569677">
                  <a:extLst>
                    <a:ext uri="{9D8B030D-6E8A-4147-A177-3AD203B41FA5}">
                      <a16:colId xmlns:a16="http://schemas.microsoft.com/office/drawing/2014/main" val="1318668708"/>
                    </a:ext>
                  </a:extLst>
                </a:gridCol>
                <a:gridCol w="2659672">
                  <a:extLst>
                    <a:ext uri="{9D8B030D-6E8A-4147-A177-3AD203B41FA5}">
                      <a16:colId xmlns:a16="http://schemas.microsoft.com/office/drawing/2014/main" val="4008441769"/>
                    </a:ext>
                  </a:extLst>
                </a:gridCol>
              </a:tblGrid>
              <a:tr h="447308">
                <a:tc>
                  <a:txBody>
                    <a:bodyPr/>
                    <a:lstStyle/>
                    <a:p>
                      <a:r>
                        <a:rPr lang="en-US" sz="2000" dirty="0">
                          <a:latin typeface="Abadi" panose="020B0604020104020204" pitchFamily="34" charset="0"/>
                        </a:rPr>
                        <a:t>IS Type</a:t>
                      </a:r>
                    </a:p>
                  </a:txBody>
                  <a:tcPr/>
                </a:tc>
                <a:tc>
                  <a:txBody>
                    <a:bodyPr/>
                    <a:lstStyle/>
                    <a:p>
                      <a:r>
                        <a:rPr lang="en-US" sz="2000" dirty="0">
                          <a:latin typeface="Abadi" panose="020B0604020104020204" pitchFamily="34" charset="0"/>
                        </a:rPr>
                        <a:t>Examples</a:t>
                      </a:r>
                    </a:p>
                  </a:txBody>
                  <a:tcPr/>
                </a:tc>
                <a:tc>
                  <a:txBody>
                    <a:bodyPr/>
                    <a:lstStyle/>
                    <a:p>
                      <a:r>
                        <a:rPr lang="en-US" sz="2000" dirty="0">
                          <a:latin typeface="Abadi" panose="020B0604020104020204" pitchFamily="34" charset="0"/>
                        </a:rPr>
                        <a:t>Primary Function</a:t>
                      </a:r>
                    </a:p>
                  </a:txBody>
                  <a:tcPr/>
                </a:tc>
                <a:extLst>
                  <a:ext uri="{0D108BD9-81ED-4DB2-BD59-A6C34878D82A}">
                    <a16:rowId xmlns:a16="http://schemas.microsoft.com/office/drawing/2014/main" val="345603291"/>
                  </a:ext>
                </a:extLst>
              </a:tr>
              <a:tr h="1152589">
                <a:tc>
                  <a:txBody>
                    <a:bodyPr/>
                    <a:lstStyle/>
                    <a:p>
                      <a:r>
                        <a:rPr lang="en-US" sz="2000" dirty="0">
                          <a:latin typeface="Abadi" panose="020B0604020104020204" pitchFamily="34" charset="0"/>
                        </a:rPr>
                        <a:t>Strategic IS</a:t>
                      </a:r>
                    </a:p>
                  </a:txBody>
                  <a:tcPr/>
                </a:tc>
                <a:tc>
                  <a:txBody>
                    <a:bodyPr/>
                    <a:lstStyle/>
                    <a:p>
                      <a:r>
                        <a:rPr lang="en-US" sz="2000" dirty="0">
                          <a:latin typeface="Abadi" panose="020B0604020104020204" pitchFamily="34" charset="0"/>
                        </a:rPr>
                        <a:t>Knowledge management, Dashboard system, Forecasting systems</a:t>
                      </a:r>
                    </a:p>
                  </a:txBody>
                  <a:tcPr/>
                </a:tc>
                <a:tc>
                  <a:txBody>
                    <a:bodyPr/>
                    <a:lstStyle/>
                    <a:p>
                      <a:r>
                        <a:rPr lang="en-US" sz="2000" dirty="0">
                          <a:latin typeface="Abadi" panose="020B0604020104020204" pitchFamily="34" charset="0"/>
                        </a:rPr>
                        <a:t>Exploring Possibilities</a:t>
                      </a:r>
                    </a:p>
                    <a:p>
                      <a:r>
                        <a:rPr lang="en-US" sz="2000" i="1" dirty="0">
                          <a:highlight>
                            <a:srgbClr val="FFFF00"/>
                          </a:highlight>
                          <a:latin typeface="Abadi" panose="020B0604020104020204" pitchFamily="34" charset="0"/>
                        </a:rPr>
                        <a:t>(Decision Support)</a:t>
                      </a:r>
                    </a:p>
                  </a:txBody>
                  <a:tcPr/>
                </a:tc>
                <a:extLst>
                  <a:ext uri="{0D108BD9-81ED-4DB2-BD59-A6C34878D82A}">
                    <a16:rowId xmlns:a16="http://schemas.microsoft.com/office/drawing/2014/main" val="1312326781"/>
                  </a:ext>
                </a:extLst>
              </a:tr>
              <a:tr h="1491939">
                <a:tc>
                  <a:txBody>
                    <a:bodyPr/>
                    <a:lstStyle/>
                    <a:p>
                      <a:r>
                        <a:rPr lang="en-US" sz="2000" dirty="0">
                          <a:latin typeface="Abadi" panose="020B0604020104020204" pitchFamily="34" charset="0"/>
                        </a:rPr>
                        <a:t>Management IS</a:t>
                      </a:r>
                    </a:p>
                  </a:txBody>
                  <a:tcPr/>
                </a:tc>
                <a:tc>
                  <a:txBody>
                    <a:bodyPr/>
                    <a:lstStyle/>
                    <a:p>
                      <a:r>
                        <a:rPr lang="en-US" sz="2000" dirty="0">
                          <a:latin typeface="Abadi" panose="020B0604020104020204" pitchFamily="34" charset="0"/>
                        </a:rPr>
                        <a:t>Enterprise Resource Management (ERP), Inventory Control System, Production Control System, </a:t>
                      </a:r>
                    </a:p>
                  </a:txBody>
                  <a:tcPr/>
                </a:tc>
                <a:tc>
                  <a:txBody>
                    <a:bodyPr/>
                    <a:lstStyle/>
                    <a:p>
                      <a:r>
                        <a:rPr lang="en-US" sz="2000" dirty="0">
                          <a:latin typeface="Abadi" panose="020B0604020104020204" pitchFamily="34" charset="0"/>
                        </a:rPr>
                        <a:t>Streamlining Processes</a:t>
                      </a:r>
                    </a:p>
                    <a:p>
                      <a:r>
                        <a:rPr lang="en-US" sz="2000" i="1" dirty="0">
                          <a:highlight>
                            <a:srgbClr val="FFFF00"/>
                          </a:highlight>
                          <a:latin typeface="Abadi" panose="020B0604020104020204" pitchFamily="34" charset="0"/>
                        </a:rPr>
                        <a:t>(Process Support)</a:t>
                      </a:r>
                    </a:p>
                  </a:txBody>
                  <a:tcPr/>
                </a:tc>
                <a:extLst>
                  <a:ext uri="{0D108BD9-81ED-4DB2-BD59-A6C34878D82A}">
                    <a16:rowId xmlns:a16="http://schemas.microsoft.com/office/drawing/2014/main" val="2614004543"/>
                  </a:ext>
                </a:extLst>
              </a:tr>
              <a:tr h="853994">
                <a:tc>
                  <a:txBody>
                    <a:bodyPr/>
                    <a:lstStyle/>
                    <a:p>
                      <a:r>
                        <a:rPr lang="en-US" sz="2000" dirty="0">
                          <a:latin typeface="Abadi" panose="020B0604020104020204" pitchFamily="34" charset="0"/>
                        </a:rPr>
                        <a:t>Operational IS</a:t>
                      </a:r>
                    </a:p>
                  </a:txBody>
                  <a:tcPr/>
                </a:tc>
                <a:tc>
                  <a:txBody>
                    <a:bodyPr/>
                    <a:lstStyle/>
                    <a:p>
                      <a:r>
                        <a:rPr lang="en-US" sz="2000" dirty="0">
                          <a:latin typeface="Abadi" panose="020B0604020104020204" pitchFamily="34" charset="0"/>
                        </a:rPr>
                        <a:t>User Productivity Suite, Transaction Process Systems (TPS), Digital Assistants, etc.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badi" panose="020B0604020104020204" pitchFamily="34" charset="0"/>
                        </a:rPr>
                        <a:t>Efficiency-seeking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i="1" dirty="0">
                          <a:highlight>
                            <a:srgbClr val="FFFF00"/>
                          </a:highlight>
                          <a:latin typeface="Abadi" panose="020B0604020104020204" pitchFamily="34" charset="0"/>
                        </a:rPr>
                        <a:t>(Task Support)</a:t>
                      </a:r>
                    </a:p>
                    <a:p>
                      <a:endParaRPr lang="en-US" sz="2000" dirty="0">
                        <a:latin typeface="Abadi" panose="020B0604020104020204" pitchFamily="34" charset="0"/>
                      </a:endParaRPr>
                    </a:p>
                  </a:txBody>
                  <a:tcPr/>
                </a:tc>
                <a:extLst>
                  <a:ext uri="{0D108BD9-81ED-4DB2-BD59-A6C34878D82A}">
                    <a16:rowId xmlns:a16="http://schemas.microsoft.com/office/drawing/2014/main" val="4035662033"/>
                  </a:ext>
                </a:extLst>
              </a:tr>
            </a:tbl>
          </a:graphicData>
        </a:graphic>
      </p:graphicFrame>
    </p:spTree>
    <p:extLst>
      <p:ext uri="{BB962C8B-B14F-4D97-AF65-F5344CB8AC3E}">
        <p14:creationId xmlns:p14="http://schemas.microsoft.com/office/powerpoint/2010/main" val="986907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C1C49-3B94-4865-B087-C2D123FEC336}"/>
              </a:ext>
            </a:extLst>
          </p:cNvPr>
          <p:cNvSpPr>
            <a:spLocks noGrp="1"/>
          </p:cNvSpPr>
          <p:nvPr>
            <p:ph type="title"/>
          </p:nvPr>
        </p:nvSpPr>
        <p:spPr/>
        <p:txBody>
          <a:bodyPr>
            <a:normAutofit/>
          </a:bodyPr>
          <a:lstStyle/>
          <a:p>
            <a:r>
              <a:rPr lang="en-US" dirty="0"/>
              <a:t>2. Modeling Business Operations </a:t>
            </a:r>
          </a:p>
        </p:txBody>
      </p:sp>
      <p:sp>
        <p:nvSpPr>
          <p:cNvPr id="3" name="Content Placeholder 2">
            <a:extLst>
              <a:ext uri="{FF2B5EF4-FFF2-40B4-BE49-F238E27FC236}">
                <a16:creationId xmlns:a16="http://schemas.microsoft.com/office/drawing/2014/main" id="{ABE17D1D-4D52-4303-8E54-20F70DAA4AD1}"/>
              </a:ext>
            </a:extLst>
          </p:cNvPr>
          <p:cNvSpPr>
            <a:spLocks noGrp="1"/>
          </p:cNvSpPr>
          <p:nvPr>
            <p:ph idx="1"/>
          </p:nvPr>
        </p:nvSpPr>
        <p:spPr/>
        <p:txBody>
          <a:bodyPr/>
          <a:lstStyle/>
          <a:p>
            <a:r>
              <a:rPr lang="en-US" dirty="0"/>
              <a:t>System analysts use modeling to represent company operations and information needs. </a:t>
            </a:r>
          </a:p>
          <a:p>
            <a:r>
              <a:rPr lang="en-US" dirty="0"/>
              <a:t>Modeling produces a graphical representation of a concept or process that systems developers can analyze, test, and modify. </a:t>
            </a:r>
          </a:p>
          <a:p>
            <a:r>
              <a:rPr lang="en-US" dirty="0"/>
              <a:t>A system analyst can describe and simplify an information system by using a set of business, data, object, network, and process models. </a:t>
            </a:r>
          </a:p>
        </p:txBody>
      </p:sp>
    </p:spTree>
    <p:extLst>
      <p:ext uri="{BB962C8B-B14F-4D97-AF65-F5344CB8AC3E}">
        <p14:creationId xmlns:p14="http://schemas.microsoft.com/office/powerpoint/2010/main" val="2868517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3F414-4E90-497A-8C69-E4679EA47EF7}"/>
              </a:ext>
            </a:extLst>
          </p:cNvPr>
          <p:cNvSpPr>
            <a:spLocks noGrp="1"/>
          </p:cNvSpPr>
          <p:nvPr>
            <p:ph type="title"/>
          </p:nvPr>
        </p:nvSpPr>
        <p:spPr/>
        <p:txBody>
          <a:bodyPr/>
          <a:lstStyle/>
          <a:p>
            <a:r>
              <a:rPr lang="en-US" dirty="0"/>
              <a:t>Modeling Business Operations (cont.)</a:t>
            </a:r>
          </a:p>
        </p:txBody>
      </p:sp>
      <p:graphicFrame>
        <p:nvGraphicFramePr>
          <p:cNvPr id="4" name="Content Placeholder 3">
            <a:extLst>
              <a:ext uri="{FF2B5EF4-FFF2-40B4-BE49-F238E27FC236}">
                <a16:creationId xmlns:a16="http://schemas.microsoft.com/office/drawing/2014/main" id="{77C97F74-62C7-4B0B-BEB0-030415B664BF}"/>
              </a:ext>
            </a:extLst>
          </p:cNvPr>
          <p:cNvGraphicFramePr>
            <a:graphicFrameLocks noGrp="1"/>
          </p:cNvGraphicFramePr>
          <p:nvPr>
            <p:ph idx="1"/>
            <p:extLst>
              <p:ext uri="{D42A27DB-BD31-4B8C-83A1-F6EECF244321}">
                <p14:modId xmlns:p14="http://schemas.microsoft.com/office/powerpoint/2010/main" val="401203920"/>
              </p:ext>
            </p:extLst>
          </p:nvPr>
        </p:nvGraphicFramePr>
        <p:xfrm>
          <a:off x="733245" y="420321"/>
          <a:ext cx="2873675" cy="57130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CF49184B-275D-4615-9E51-E5B3285EC13A}"/>
              </a:ext>
            </a:extLst>
          </p:cNvPr>
          <p:cNvSpPr txBox="1"/>
          <p:nvPr/>
        </p:nvSpPr>
        <p:spPr>
          <a:xfrm>
            <a:off x="3778370" y="1873190"/>
            <a:ext cx="4632385" cy="1200329"/>
          </a:xfrm>
          <a:prstGeom prst="rect">
            <a:avLst/>
          </a:prstGeom>
          <a:noFill/>
        </p:spPr>
        <p:txBody>
          <a:bodyPr wrap="square">
            <a:spAutoFit/>
          </a:bodyPr>
          <a:lstStyle/>
          <a:p>
            <a:r>
              <a:rPr lang="en-US" dirty="0">
                <a:latin typeface="Abadi" panose="020B0604020104020204" pitchFamily="34" charset="0"/>
              </a:rPr>
              <a:t>Overview of a company’s mission, functions, organization, products, services, customers, suppliers, competitors, constraints, and future direction.</a:t>
            </a:r>
          </a:p>
        </p:txBody>
      </p:sp>
      <p:sp>
        <p:nvSpPr>
          <p:cNvPr id="7" name="TextBox 6">
            <a:extLst>
              <a:ext uri="{FF2B5EF4-FFF2-40B4-BE49-F238E27FC236}">
                <a16:creationId xmlns:a16="http://schemas.microsoft.com/office/drawing/2014/main" id="{B0F9B072-28C5-4850-92DB-0C3FDAECC341}"/>
              </a:ext>
            </a:extLst>
          </p:cNvPr>
          <p:cNvSpPr txBox="1"/>
          <p:nvPr/>
        </p:nvSpPr>
        <p:spPr>
          <a:xfrm>
            <a:off x="3778370" y="3429000"/>
            <a:ext cx="4632385" cy="1200329"/>
          </a:xfrm>
          <a:prstGeom prst="rect">
            <a:avLst/>
          </a:prstGeom>
          <a:noFill/>
        </p:spPr>
        <p:txBody>
          <a:bodyPr wrap="square">
            <a:spAutoFit/>
          </a:bodyPr>
          <a:lstStyle/>
          <a:p>
            <a:r>
              <a:rPr lang="en-US" dirty="0">
                <a:latin typeface="Abadi" panose="020B0604020104020204" pitchFamily="34" charset="0"/>
              </a:rPr>
              <a:t>Models (or diagrams) that describe the information that a system must provide. For example, data, objects, networks, and other components.  </a:t>
            </a:r>
          </a:p>
        </p:txBody>
      </p:sp>
      <p:sp>
        <p:nvSpPr>
          <p:cNvPr id="8" name="TextBox 7">
            <a:extLst>
              <a:ext uri="{FF2B5EF4-FFF2-40B4-BE49-F238E27FC236}">
                <a16:creationId xmlns:a16="http://schemas.microsoft.com/office/drawing/2014/main" id="{B5EE0A7C-753E-471E-A27B-A405A2BCF14A}"/>
              </a:ext>
            </a:extLst>
          </p:cNvPr>
          <p:cNvSpPr txBox="1"/>
          <p:nvPr/>
        </p:nvSpPr>
        <p:spPr>
          <a:xfrm>
            <a:off x="628650" y="4901241"/>
            <a:ext cx="7462927" cy="646331"/>
          </a:xfrm>
          <a:prstGeom prst="rect">
            <a:avLst/>
          </a:prstGeom>
          <a:noFill/>
        </p:spPr>
        <p:txBody>
          <a:bodyPr wrap="square">
            <a:spAutoFit/>
          </a:bodyPr>
          <a:lstStyle/>
          <a:p>
            <a:r>
              <a:rPr lang="en-US" b="1" dirty="0">
                <a:latin typeface="Abadi" panose="020B0604020104020204" pitchFamily="34" charset="0"/>
              </a:rPr>
              <a:t>Model-based systems engineering</a:t>
            </a:r>
            <a:r>
              <a:rPr lang="en-US" dirty="0">
                <a:latin typeface="Abadi" panose="020B0604020104020204" pitchFamily="34" charset="0"/>
              </a:rPr>
              <a:t> (MBSE) is one of the leading methods used by systems analysts to develop information systems.  </a:t>
            </a:r>
          </a:p>
        </p:txBody>
      </p:sp>
    </p:spTree>
    <p:extLst>
      <p:ext uri="{BB962C8B-B14F-4D97-AF65-F5344CB8AC3E}">
        <p14:creationId xmlns:p14="http://schemas.microsoft.com/office/powerpoint/2010/main" val="3486564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689FC-2133-460B-8232-C17CE488C459}"/>
              </a:ext>
            </a:extLst>
          </p:cNvPr>
          <p:cNvSpPr>
            <a:spLocks noGrp="1"/>
          </p:cNvSpPr>
          <p:nvPr>
            <p:ph type="title"/>
          </p:nvPr>
        </p:nvSpPr>
        <p:spPr/>
        <p:txBody>
          <a:bodyPr>
            <a:normAutofit fontScale="90000"/>
          </a:bodyPr>
          <a:lstStyle/>
          <a:p>
            <a:r>
              <a:rPr lang="en-US" dirty="0"/>
              <a:t>Business Process Modeling Notation (BPMN)</a:t>
            </a:r>
          </a:p>
        </p:txBody>
      </p:sp>
      <p:pic>
        <p:nvPicPr>
          <p:cNvPr id="4" name="Picture 3" descr="FIGURE 1-7 A simple business model might consist of an event, three processes, and a result.&#10;&#10;This figure is a flowchart with five components. Starting from the left on the top, the first component is an ellipse that reads “Event – Receive Sales Order.” There is an arrow from the ellipse that points to a rectangle that reads “Process – Check Customer Status.” An arrow from this rectangle points downwards to the next rectangle that is labeled “Process - Verify Customer Credit.” An arrow from this rectangle points downwards to the next rectangle that is labeled “Process – Enter Customer Data.” An arrow from this rectangle points to an ellipse on the left side that reads “Result – Completed Sales Order.”">
            <a:extLst>
              <a:ext uri="{FF2B5EF4-FFF2-40B4-BE49-F238E27FC236}">
                <a16:creationId xmlns:a16="http://schemas.microsoft.com/office/drawing/2014/main" id="{865F9CE8-0037-4931-B34A-68508E7F5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988" y="2424249"/>
            <a:ext cx="2897526" cy="2834044"/>
          </a:xfrm>
          <a:prstGeom prst="rect">
            <a:avLst/>
          </a:prstGeom>
        </p:spPr>
      </p:pic>
      <p:pic>
        <p:nvPicPr>
          <p:cNvPr id="5" name="Picture 4" descr="FIGURE 1-8 This sample uses business process modeling notation (BPMN) to represent the same events, processes, and workflow shown in Figure 1-7.&#10;&#10;This figure is a flowchart with five components. Starting from the left, the first component is a circle that reads “Receive Sales Order.” An arrow from the ellipse points to a rectangle that reads “Check Customer Status.” An arrow from this rectangle points downwards to the next rectangle that is labeled “Verify Customer Credit.” An arrow from this rectangle points downwards to the next rectangle that is labeled “Enter Customer Order Data.” An arrow from this rectangle points to  a circle on the left side that reads “Completed Sales Order.”">
            <a:extLst>
              <a:ext uri="{FF2B5EF4-FFF2-40B4-BE49-F238E27FC236}">
                <a16:creationId xmlns:a16="http://schemas.microsoft.com/office/drawing/2014/main" id="{2EE6E78E-E1BE-452D-9A5F-BF74537795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2603" y="2370553"/>
            <a:ext cx="2848259" cy="3054986"/>
          </a:xfrm>
          <a:prstGeom prst="rect">
            <a:avLst/>
          </a:prstGeom>
        </p:spPr>
      </p:pic>
      <p:sp>
        <p:nvSpPr>
          <p:cNvPr id="7" name="TextBox 6">
            <a:extLst>
              <a:ext uri="{FF2B5EF4-FFF2-40B4-BE49-F238E27FC236}">
                <a16:creationId xmlns:a16="http://schemas.microsoft.com/office/drawing/2014/main" id="{74DC2647-A031-4526-9D8F-7F9317317F18}"/>
              </a:ext>
            </a:extLst>
          </p:cNvPr>
          <p:cNvSpPr txBox="1"/>
          <p:nvPr/>
        </p:nvSpPr>
        <p:spPr>
          <a:xfrm>
            <a:off x="912988" y="5538767"/>
            <a:ext cx="3074705" cy="738664"/>
          </a:xfrm>
          <a:prstGeom prst="rect">
            <a:avLst/>
          </a:prstGeom>
          <a:noFill/>
        </p:spPr>
        <p:txBody>
          <a:bodyPr wrap="square">
            <a:spAutoFit/>
          </a:bodyPr>
          <a:lstStyle/>
          <a:p>
            <a:r>
              <a:rPr lang="en-US" sz="1400" dirty="0">
                <a:latin typeface="Abadi" panose="020B0604020104020204" pitchFamily="34" charset="0"/>
              </a:rPr>
              <a:t>A simple business model might consist of an event, three processes, and a result.</a:t>
            </a:r>
          </a:p>
        </p:txBody>
      </p:sp>
      <p:sp>
        <p:nvSpPr>
          <p:cNvPr id="8" name="TextBox 7">
            <a:extLst>
              <a:ext uri="{FF2B5EF4-FFF2-40B4-BE49-F238E27FC236}">
                <a16:creationId xmlns:a16="http://schemas.microsoft.com/office/drawing/2014/main" id="{10D5ABE0-92CA-48C8-84A5-6DDF7E406C73}"/>
              </a:ext>
            </a:extLst>
          </p:cNvPr>
          <p:cNvSpPr txBox="1"/>
          <p:nvPr/>
        </p:nvSpPr>
        <p:spPr>
          <a:xfrm>
            <a:off x="4862603" y="5538767"/>
            <a:ext cx="3470513" cy="738664"/>
          </a:xfrm>
          <a:prstGeom prst="rect">
            <a:avLst/>
          </a:prstGeom>
          <a:noFill/>
        </p:spPr>
        <p:txBody>
          <a:bodyPr wrap="square">
            <a:spAutoFit/>
          </a:bodyPr>
          <a:lstStyle/>
          <a:p>
            <a:r>
              <a:rPr lang="en-US" sz="1400" dirty="0">
                <a:latin typeface="Abadi" panose="020B0604020104020204" pitchFamily="34" charset="0"/>
              </a:rPr>
              <a:t>This sample uses BPMN to represent the same events, processes, and workflow shown in the left.</a:t>
            </a:r>
          </a:p>
        </p:txBody>
      </p:sp>
      <p:sp>
        <p:nvSpPr>
          <p:cNvPr id="10" name="TextBox 9">
            <a:extLst>
              <a:ext uri="{FF2B5EF4-FFF2-40B4-BE49-F238E27FC236}">
                <a16:creationId xmlns:a16="http://schemas.microsoft.com/office/drawing/2014/main" id="{CC5AA8CF-01F5-4977-A1D3-A9E06418D936}"/>
              </a:ext>
            </a:extLst>
          </p:cNvPr>
          <p:cNvSpPr txBox="1"/>
          <p:nvPr/>
        </p:nvSpPr>
        <p:spPr>
          <a:xfrm>
            <a:off x="1000664" y="1432461"/>
            <a:ext cx="7142671" cy="646331"/>
          </a:xfrm>
          <a:prstGeom prst="rect">
            <a:avLst/>
          </a:prstGeom>
          <a:noFill/>
        </p:spPr>
        <p:txBody>
          <a:bodyPr wrap="square">
            <a:spAutoFit/>
          </a:bodyPr>
          <a:lstStyle/>
          <a:p>
            <a:r>
              <a:rPr lang="en-US" sz="1800" dirty="0">
                <a:latin typeface="Abadi" panose="020B0604020104020204" pitchFamily="34" charset="0"/>
              </a:rPr>
              <a:t>Business process modeling notation (BPMN) includes standard shapes and symbols to represent events, processes, workflows,</a:t>
            </a:r>
            <a:r>
              <a:rPr lang="en-US" dirty="0">
                <a:latin typeface="Abadi" panose="020B0604020104020204" pitchFamily="34" charset="0"/>
              </a:rPr>
              <a:t> and more. </a:t>
            </a:r>
            <a:endParaRPr lang="en-US" sz="1800" dirty="0">
              <a:latin typeface="Abadi" panose="020B0604020104020204" pitchFamily="34" charset="0"/>
            </a:endParaRPr>
          </a:p>
        </p:txBody>
      </p:sp>
    </p:spTree>
    <p:extLst>
      <p:ext uri="{BB962C8B-B14F-4D97-AF65-F5344CB8AC3E}">
        <p14:creationId xmlns:p14="http://schemas.microsoft.com/office/powerpoint/2010/main" val="38611955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3672</TotalTime>
  <Words>886</Words>
  <Application>Microsoft Office PowerPoint</Application>
  <PresentationFormat>On-screen Show (4:3)</PresentationFormat>
  <Paragraphs>127</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Abadi</vt:lpstr>
      <vt:lpstr>Arial</vt:lpstr>
      <vt:lpstr>Office Theme</vt:lpstr>
      <vt:lpstr>Introduction to  Systems Analysis and Design</vt:lpstr>
      <vt:lpstr>Learning Objectives</vt:lpstr>
      <vt:lpstr>1. More on IT &amp; Software</vt:lpstr>
      <vt:lpstr>More on IT &amp; Software (cont.)</vt:lpstr>
      <vt:lpstr>Classification of IS</vt:lpstr>
      <vt:lpstr>Classification of IS (cont.)</vt:lpstr>
      <vt:lpstr>2. Modeling Business Operations </vt:lpstr>
      <vt:lpstr>Modeling Business Operations (cont.)</vt:lpstr>
      <vt:lpstr>Business Process Modeling Notation (BPMN)</vt:lpstr>
      <vt:lpstr>Object-Oriented Modeling in UML 2.5</vt:lpstr>
      <vt:lpstr>Popular Diagram Tools</vt:lpstr>
      <vt:lpstr>3. Systems Development Process</vt:lpstr>
      <vt:lpstr>Waterfall Development (structured analysis)</vt:lpstr>
      <vt:lpstr>Data Flow Diagram </vt:lpstr>
      <vt:lpstr>Object-Oriented Analysis</vt:lpstr>
      <vt:lpstr>Class Diagram in UML</vt:lpstr>
      <vt:lpstr>Agile Development</vt:lpstr>
      <vt:lpstr>4. Systems Analysts</vt:lpstr>
      <vt:lpstr>Job Descriptions for a Systems Analyst</vt:lpstr>
      <vt:lpstr>Job Descriptions for a Business Analyst</vt:lpstr>
      <vt:lpstr>Job Classification based on Focus Areas</vt:lpstr>
      <vt:lpstr>Systems Analyst - Knowledge, skills, and education</vt:lpstr>
      <vt:lpstr>Systems Analyst Salary and Job Outlook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Hardware &amp; Software</dc:title>
  <dc:creator>Wen, Zhezhu</dc:creator>
  <cp:lastModifiedBy>Wen, Zhezhu</cp:lastModifiedBy>
  <cp:revision>1</cp:revision>
  <dcterms:created xsi:type="dcterms:W3CDTF">2021-09-13T01:42:47Z</dcterms:created>
  <dcterms:modified xsi:type="dcterms:W3CDTF">2022-01-12T17:44:43Z</dcterms:modified>
</cp:coreProperties>
</file>