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1" r:id="rId5"/>
    <p:sldId id="259" r:id="rId6"/>
    <p:sldId id="261" r:id="rId7"/>
    <p:sldId id="262" r:id="rId8"/>
    <p:sldId id="284" r:id="rId9"/>
    <p:sldId id="283" r:id="rId10"/>
    <p:sldId id="282" r:id="rId11"/>
    <p:sldId id="260" r:id="rId12"/>
    <p:sldId id="263" r:id="rId13"/>
    <p:sldId id="285" r:id="rId14"/>
    <p:sldId id="264" r:id="rId15"/>
    <p:sldId id="265" r:id="rId16"/>
    <p:sldId id="266" r:id="rId17"/>
    <p:sldId id="267" r:id="rId18"/>
    <p:sldId id="268" r:id="rId19"/>
    <p:sldId id="269" r:id="rId20"/>
    <p:sldId id="270" r:id="rId21"/>
    <p:sldId id="271" r:id="rId22"/>
    <p:sldId id="272" r:id="rId23"/>
    <p:sldId id="273" r:id="rId24"/>
    <p:sldId id="275" r:id="rId25"/>
    <p:sldId id="276" r:id="rId26"/>
    <p:sldId id="277" r:id="rId27"/>
    <p:sldId id="27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3140E-FDFE-4CE1-81D6-4DDB0D5E5849}" v="1910" dt="2022-01-19T17:42:24.316"/>
    <p1510:client id="{FD3735D0-DCC8-4704-99AD-52D102E7C159}" v="142" dt="2022-01-18T18:26:03.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zhu Wen" userId="3bac1273-81c8-41ff-8130-25dd73f54833" providerId="ADAL" clId="{FD3735D0-DCC8-4704-99AD-52D102E7C159}"/>
    <pc:docChg chg="undo custSel addSld delSld modSld sldOrd">
      <pc:chgData name="Zhezhu Wen" userId="3bac1273-81c8-41ff-8130-25dd73f54833" providerId="ADAL" clId="{FD3735D0-DCC8-4704-99AD-52D102E7C159}" dt="2022-01-18T18:26:38.583" v="626" actId="15"/>
      <pc:docMkLst>
        <pc:docMk/>
      </pc:docMkLst>
      <pc:sldChg chg="modSp mod">
        <pc:chgData name="Zhezhu Wen" userId="3bac1273-81c8-41ff-8130-25dd73f54833" providerId="ADAL" clId="{FD3735D0-DCC8-4704-99AD-52D102E7C159}" dt="2022-01-18T16:17:17.638" v="56" actId="114"/>
        <pc:sldMkLst>
          <pc:docMk/>
          <pc:sldMk cId="1659997056" sldId="256"/>
        </pc:sldMkLst>
        <pc:spChg chg="mod">
          <ac:chgData name="Zhezhu Wen" userId="3bac1273-81c8-41ff-8130-25dd73f54833" providerId="ADAL" clId="{FD3735D0-DCC8-4704-99AD-52D102E7C159}" dt="2022-01-18T16:17:17.638" v="56" actId="114"/>
          <ac:spMkLst>
            <pc:docMk/>
            <pc:sldMk cId="1659997056" sldId="256"/>
            <ac:spMk id="2" creationId="{37A4A755-248E-4788-9963-D35AD0ED5BEE}"/>
          </ac:spMkLst>
        </pc:spChg>
      </pc:sldChg>
      <pc:sldChg chg="modSp mod">
        <pc:chgData name="Zhezhu Wen" userId="3bac1273-81c8-41ff-8130-25dd73f54833" providerId="ADAL" clId="{FD3735D0-DCC8-4704-99AD-52D102E7C159}" dt="2022-01-18T17:11:22.334" v="58" actId="20577"/>
        <pc:sldMkLst>
          <pc:docMk/>
          <pc:sldMk cId="684450685" sldId="257"/>
        </pc:sldMkLst>
        <pc:spChg chg="mod">
          <ac:chgData name="Zhezhu Wen" userId="3bac1273-81c8-41ff-8130-25dd73f54833" providerId="ADAL" clId="{FD3735D0-DCC8-4704-99AD-52D102E7C159}" dt="2022-01-18T17:11:22.334" v="58" actId="20577"/>
          <ac:spMkLst>
            <pc:docMk/>
            <pc:sldMk cId="684450685" sldId="257"/>
            <ac:spMk id="3" creationId="{A1ABE4FA-975F-4FFD-A793-85FC5D4F1EB1}"/>
          </ac:spMkLst>
        </pc:spChg>
      </pc:sldChg>
      <pc:sldChg chg="addSp delSp modSp new mod">
        <pc:chgData name="Zhezhu Wen" userId="3bac1273-81c8-41ff-8130-25dd73f54833" providerId="ADAL" clId="{FD3735D0-DCC8-4704-99AD-52D102E7C159}" dt="2022-01-18T17:24:16.457" v="317" actId="20577"/>
        <pc:sldMkLst>
          <pc:docMk/>
          <pc:sldMk cId="806687243" sldId="258"/>
        </pc:sldMkLst>
        <pc:spChg chg="mod">
          <ac:chgData name="Zhezhu Wen" userId="3bac1273-81c8-41ff-8130-25dd73f54833" providerId="ADAL" clId="{FD3735D0-DCC8-4704-99AD-52D102E7C159}" dt="2022-01-18T17:24:16.457" v="317" actId="20577"/>
          <ac:spMkLst>
            <pc:docMk/>
            <pc:sldMk cId="806687243" sldId="258"/>
            <ac:spMk id="2" creationId="{5FF862D5-F6FB-4C53-B149-37235A075335}"/>
          </ac:spMkLst>
        </pc:spChg>
        <pc:spChg chg="del">
          <ac:chgData name="Zhezhu Wen" userId="3bac1273-81c8-41ff-8130-25dd73f54833" providerId="ADAL" clId="{FD3735D0-DCC8-4704-99AD-52D102E7C159}" dt="2022-01-18T17:16:23.207" v="63" actId="1032"/>
          <ac:spMkLst>
            <pc:docMk/>
            <pc:sldMk cId="806687243" sldId="258"/>
            <ac:spMk id="3" creationId="{1CBECAB8-846F-482E-90C8-993011864F64}"/>
          </ac:spMkLst>
        </pc:spChg>
        <pc:graphicFrameChg chg="add mod modGraphic">
          <ac:chgData name="Zhezhu Wen" userId="3bac1273-81c8-41ff-8130-25dd73f54833" providerId="ADAL" clId="{FD3735D0-DCC8-4704-99AD-52D102E7C159}" dt="2022-01-18T17:20:22.358" v="198" actId="20577"/>
          <ac:graphicFrameMkLst>
            <pc:docMk/>
            <pc:sldMk cId="806687243" sldId="258"/>
            <ac:graphicFrameMk id="4" creationId="{8CF7B450-4D74-402C-93B3-2B3D4FE5AF31}"/>
          </ac:graphicFrameMkLst>
        </pc:graphicFrameChg>
      </pc:sldChg>
      <pc:sldChg chg="del">
        <pc:chgData name="Zhezhu Wen" userId="3bac1273-81c8-41ff-8130-25dd73f54833" providerId="ADAL" clId="{FD3735D0-DCC8-4704-99AD-52D102E7C159}" dt="2022-01-18T16:17:22.055" v="57" actId="47"/>
        <pc:sldMkLst>
          <pc:docMk/>
          <pc:sldMk cId="3661689129" sldId="258"/>
        </pc:sldMkLst>
      </pc:sldChg>
      <pc:sldChg chg="modSp new mod">
        <pc:chgData name="Zhezhu Wen" userId="3bac1273-81c8-41ff-8130-25dd73f54833" providerId="ADAL" clId="{FD3735D0-DCC8-4704-99AD-52D102E7C159}" dt="2022-01-18T17:23:34.811" v="244" actId="20577"/>
        <pc:sldMkLst>
          <pc:docMk/>
          <pc:sldMk cId="480354589" sldId="259"/>
        </pc:sldMkLst>
        <pc:spChg chg="mod">
          <ac:chgData name="Zhezhu Wen" userId="3bac1273-81c8-41ff-8130-25dd73f54833" providerId="ADAL" clId="{FD3735D0-DCC8-4704-99AD-52D102E7C159}" dt="2022-01-18T17:23:34.811" v="244" actId="20577"/>
          <ac:spMkLst>
            <pc:docMk/>
            <pc:sldMk cId="480354589" sldId="259"/>
            <ac:spMk id="2" creationId="{5CFFF581-ABDA-4301-BD47-2B413D8ADA12}"/>
          </ac:spMkLst>
        </pc:spChg>
        <pc:spChg chg="mod">
          <ac:chgData name="Zhezhu Wen" userId="3bac1273-81c8-41ff-8130-25dd73f54833" providerId="ADAL" clId="{FD3735D0-DCC8-4704-99AD-52D102E7C159}" dt="2022-01-18T17:23:21.661" v="204" actId="27636"/>
          <ac:spMkLst>
            <pc:docMk/>
            <pc:sldMk cId="480354589" sldId="259"/>
            <ac:spMk id="3" creationId="{C740B6A9-160B-4678-914C-5464958C6631}"/>
          </ac:spMkLst>
        </pc:spChg>
      </pc:sldChg>
      <pc:sldChg chg="del">
        <pc:chgData name="Zhezhu Wen" userId="3bac1273-81c8-41ff-8130-25dd73f54833" providerId="ADAL" clId="{FD3735D0-DCC8-4704-99AD-52D102E7C159}" dt="2022-01-18T16:17:22.055" v="57" actId="47"/>
        <pc:sldMkLst>
          <pc:docMk/>
          <pc:sldMk cId="2868517991" sldId="259"/>
        </pc:sldMkLst>
      </pc:sldChg>
      <pc:sldChg chg="modSp new mod">
        <pc:chgData name="Zhezhu Wen" userId="3bac1273-81c8-41ff-8130-25dd73f54833" providerId="ADAL" clId="{FD3735D0-DCC8-4704-99AD-52D102E7C159}" dt="2022-01-18T17:56:47.485" v="341" actId="5793"/>
        <pc:sldMkLst>
          <pc:docMk/>
          <pc:sldMk cId="1517397604" sldId="260"/>
        </pc:sldMkLst>
        <pc:spChg chg="mod">
          <ac:chgData name="Zhezhu Wen" userId="3bac1273-81c8-41ff-8130-25dd73f54833" providerId="ADAL" clId="{FD3735D0-DCC8-4704-99AD-52D102E7C159}" dt="2022-01-18T17:54:54.048" v="333" actId="20577"/>
          <ac:spMkLst>
            <pc:docMk/>
            <pc:sldMk cId="1517397604" sldId="260"/>
            <ac:spMk id="2" creationId="{7737F4F3-92A5-4D89-A1BA-AABA8F1C0A3F}"/>
          </ac:spMkLst>
        </pc:spChg>
        <pc:spChg chg="mod">
          <ac:chgData name="Zhezhu Wen" userId="3bac1273-81c8-41ff-8130-25dd73f54833" providerId="ADAL" clId="{FD3735D0-DCC8-4704-99AD-52D102E7C159}" dt="2022-01-18T17:56:47.485" v="341" actId="5793"/>
          <ac:spMkLst>
            <pc:docMk/>
            <pc:sldMk cId="1517397604" sldId="260"/>
            <ac:spMk id="3" creationId="{B241ED70-1D31-4A91-9EDF-C30D63445361}"/>
          </ac:spMkLst>
        </pc:spChg>
      </pc:sldChg>
      <pc:sldChg chg="del">
        <pc:chgData name="Zhezhu Wen" userId="3bac1273-81c8-41ff-8130-25dd73f54833" providerId="ADAL" clId="{FD3735D0-DCC8-4704-99AD-52D102E7C159}" dt="2022-01-18T16:17:22.055" v="57" actId="47"/>
        <pc:sldMkLst>
          <pc:docMk/>
          <pc:sldMk cId="1138904963" sldId="261"/>
        </pc:sldMkLst>
      </pc:sldChg>
      <pc:sldChg chg="addSp modSp new mod ord">
        <pc:chgData name="Zhezhu Wen" userId="3bac1273-81c8-41ff-8130-25dd73f54833" providerId="ADAL" clId="{FD3735D0-DCC8-4704-99AD-52D102E7C159}" dt="2022-01-18T17:57:46.210" v="402" actId="20577"/>
        <pc:sldMkLst>
          <pc:docMk/>
          <pc:sldMk cId="1956743229" sldId="261"/>
        </pc:sldMkLst>
        <pc:spChg chg="mod">
          <ac:chgData name="Zhezhu Wen" userId="3bac1273-81c8-41ff-8130-25dd73f54833" providerId="ADAL" clId="{FD3735D0-DCC8-4704-99AD-52D102E7C159}" dt="2022-01-18T17:57:46.210" v="402" actId="20577"/>
          <ac:spMkLst>
            <pc:docMk/>
            <pc:sldMk cId="1956743229" sldId="261"/>
            <ac:spMk id="2" creationId="{23A79692-FF22-41CB-8495-745934969904}"/>
          </ac:spMkLst>
        </pc:spChg>
        <pc:picChg chg="add mod">
          <ac:chgData name="Zhezhu Wen" userId="3bac1273-81c8-41ff-8130-25dd73f54833" providerId="ADAL" clId="{FD3735D0-DCC8-4704-99AD-52D102E7C159}" dt="2022-01-18T17:55:29.608" v="339" actId="1076"/>
          <ac:picMkLst>
            <pc:docMk/>
            <pc:sldMk cId="1956743229" sldId="261"/>
            <ac:picMk id="4" creationId="{A96A4A6B-23B3-4C52-BFAB-57548A1E8023}"/>
          </ac:picMkLst>
        </pc:picChg>
      </pc:sldChg>
      <pc:sldChg chg="addSp modSp new mod">
        <pc:chgData name="Zhezhu Wen" userId="3bac1273-81c8-41ff-8130-25dd73f54833" providerId="ADAL" clId="{FD3735D0-DCC8-4704-99AD-52D102E7C159}" dt="2022-01-18T17:58:38.168" v="438"/>
        <pc:sldMkLst>
          <pc:docMk/>
          <pc:sldMk cId="154527411" sldId="262"/>
        </pc:sldMkLst>
        <pc:spChg chg="mod">
          <ac:chgData name="Zhezhu Wen" userId="3bac1273-81c8-41ff-8130-25dd73f54833" providerId="ADAL" clId="{FD3735D0-DCC8-4704-99AD-52D102E7C159}" dt="2022-01-18T17:58:29.815" v="437" actId="20577"/>
          <ac:spMkLst>
            <pc:docMk/>
            <pc:sldMk cId="154527411" sldId="262"/>
            <ac:spMk id="2" creationId="{D3650113-0644-408A-B816-43D5FE6AB704}"/>
          </ac:spMkLst>
        </pc:spChg>
        <pc:picChg chg="add mod">
          <ac:chgData name="Zhezhu Wen" userId="3bac1273-81c8-41ff-8130-25dd73f54833" providerId="ADAL" clId="{FD3735D0-DCC8-4704-99AD-52D102E7C159}" dt="2022-01-18T17:58:38.168" v="438"/>
          <ac:picMkLst>
            <pc:docMk/>
            <pc:sldMk cId="154527411" sldId="262"/>
            <ac:picMk id="4" creationId="{5D26A0CF-04ED-477D-8779-2116437D87B3}"/>
          </ac:picMkLst>
        </pc:picChg>
      </pc:sldChg>
      <pc:sldChg chg="del">
        <pc:chgData name="Zhezhu Wen" userId="3bac1273-81c8-41ff-8130-25dd73f54833" providerId="ADAL" clId="{FD3735D0-DCC8-4704-99AD-52D102E7C159}" dt="2022-01-18T16:17:22.055" v="57" actId="47"/>
        <pc:sldMkLst>
          <pc:docMk/>
          <pc:sldMk cId="2301494746" sldId="262"/>
        </pc:sldMkLst>
      </pc:sldChg>
      <pc:sldChg chg="modSp new mod">
        <pc:chgData name="Zhezhu Wen" userId="3bac1273-81c8-41ff-8130-25dd73f54833" providerId="ADAL" clId="{FD3735D0-DCC8-4704-99AD-52D102E7C159}" dt="2022-01-18T17:59:27.907" v="476" actId="27636"/>
        <pc:sldMkLst>
          <pc:docMk/>
          <pc:sldMk cId="448273505" sldId="263"/>
        </pc:sldMkLst>
        <pc:spChg chg="mod">
          <ac:chgData name="Zhezhu Wen" userId="3bac1273-81c8-41ff-8130-25dd73f54833" providerId="ADAL" clId="{FD3735D0-DCC8-4704-99AD-52D102E7C159}" dt="2022-01-18T17:59:27.907" v="476" actId="27636"/>
          <ac:spMkLst>
            <pc:docMk/>
            <pc:sldMk cId="448273505" sldId="263"/>
            <ac:spMk id="2" creationId="{0F700800-351C-484B-AA85-4F625B44B7B0}"/>
          </ac:spMkLst>
        </pc:spChg>
      </pc:sldChg>
      <pc:sldChg chg="del">
        <pc:chgData name="Zhezhu Wen" userId="3bac1273-81c8-41ff-8130-25dd73f54833" providerId="ADAL" clId="{FD3735D0-DCC8-4704-99AD-52D102E7C159}" dt="2022-01-18T16:17:22.055" v="57" actId="47"/>
        <pc:sldMkLst>
          <pc:docMk/>
          <pc:sldMk cId="2531112042" sldId="263"/>
        </pc:sldMkLst>
      </pc:sldChg>
      <pc:sldChg chg="del">
        <pc:chgData name="Zhezhu Wen" userId="3bac1273-81c8-41ff-8130-25dd73f54833" providerId="ADAL" clId="{FD3735D0-DCC8-4704-99AD-52D102E7C159}" dt="2022-01-18T16:17:22.055" v="57" actId="47"/>
        <pc:sldMkLst>
          <pc:docMk/>
          <pc:sldMk cId="1936388189" sldId="264"/>
        </pc:sldMkLst>
      </pc:sldChg>
      <pc:sldChg chg="addSp modSp new mod">
        <pc:chgData name="Zhezhu Wen" userId="3bac1273-81c8-41ff-8130-25dd73f54833" providerId="ADAL" clId="{FD3735D0-DCC8-4704-99AD-52D102E7C159}" dt="2022-01-18T18:22:37.977" v="502" actId="1076"/>
        <pc:sldMkLst>
          <pc:docMk/>
          <pc:sldMk cId="3452987166" sldId="264"/>
        </pc:sldMkLst>
        <pc:spChg chg="mod">
          <ac:chgData name="Zhezhu Wen" userId="3bac1273-81c8-41ff-8130-25dd73f54833" providerId="ADAL" clId="{FD3735D0-DCC8-4704-99AD-52D102E7C159}" dt="2022-01-18T18:22:24.424" v="500" actId="20577"/>
          <ac:spMkLst>
            <pc:docMk/>
            <pc:sldMk cId="3452987166" sldId="264"/>
            <ac:spMk id="2" creationId="{D777B1AF-FF5F-44C3-9990-71DDF2E40FE5}"/>
          </ac:spMkLst>
        </pc:spChg>
        <pc:picChg chg="add mod">
          <ac:chgData name="Zhezhu Wen" userId="3bac1273-81c8-41ff-8130-25dd73f54833" providerId="ADAL" clId="{FD3735D0-DCC8-4704-99AD-52D102E7C159}" dt="2022-01-18T18:22:37.977" v="502" actId="1076"/>
          <ac:picMkLst>
            <pc:docMk/>
            <pc:sldMk cId="3452987166" sldId="264"/>
            <ac:picMk id="4" creationId="{BAD3708F-3546-4C41-ABCA-07DC0F92EC73}"/>
          </ac:picMkLst>
        </pc:picChg>
      </pc:sldChg>
      <pc:sldChg chg="del">
        <pc:chgData name="Zhezhu Wen" userId="3bac1273-81c8-41ff-8130-25dd73f54833" providerId="ADAL" clId="{FD3735D0-DCC8-4704-99AD-52D102E7C159}" dt="2022-01-18T16:17:22.055" v="57" actId="47"/>
        <pc:sldMkLst>
          <pc:docMk/>
          <pc:sldMk cId="911471387" sldId="265"/>
        </pc:sldMkLst>
      </pc:sldChg>
      <pc:sldChg chg="modSp new mod">
        <pc:chgData name="Zhezhu Wen" userId="3bac1273-81c8-41ff-8130-25dd73f54833" providerId="ADAL" clId="{FD3735D0-DCC8-4704-99AD-52D102E7C159}" dt="2022-01-18T18:23:22.162" v="533" actId="20577"/>
        <pc:sldMkLst>
          <pc:docMk/>
          <pc:sldMk cId="3970497828" sldId="265"/>
        </pc:sldMkLst>
        <pc:spChg chg="mod">
          <ac:chgData name="Zhezhu Wen" userId="3bac1273-81c8-41ff-8130-25dd73f54833" providerId="ADAL" clId="{FD3735D0-DCC8-4704-99AD-52D102E7C159}" dt="2022-01-18T18:23:22.162" v="533" actId="20577"/>
          <ac:spMkLst>
            <pc:docMk/>
            <pc:sldMk cId="3970497828" sldId="265"/>
            <ac:spMk id="2" creationId="{92870B4A-F20C-4EEE-B56D-134656F91C84}"/>
          </ac:spMkLst>
        </pc:spChg>
        <pc:spChg chg="mod">
          <ac:chgData name="Zhezhu Wen" userId="3bac1273-81c8-41ff-8130-25dd73f54833" providerId="ADAL" clId="{FD3735D0-DCC8-4704-99AD-52D102E7C159}" dt="2022-01-18T18:23:16.331" v="508" actId="15"/>
          <ac:spMkLst>
            <pc:docMk/>
            <pc:sldMk cId="3970497828" sldId="265"/>
            <ac:spMk id="3" creationId="{A694357A-331D-42CA-AED9-BC24EFD00668}"/>
          </ac:spMkLst>
        </pc:spChg>
      </pc:sldChg>
      <pc:sldChg chg="modSp new mod">
        <pc:chgData name="Zhezhu Wen" userId="3bac1273-81c8-41ff-8130-25dd73f54833" providerId="ADAL" clId="{FD3735D0-DCC8-4704-99AD-52D102E7C159}" dt="2022-01-18T18:23:43.038" v="546" actId="27636"/>
        <pc:sldMkLst>
          <pc:docMk/>
          <pc:sldMk cId="619391173" sldId="266"/>
        </pc:sldMkLst>
        <pc:spChg chg="mod">
          <ac:chgData name="Zhezhu Wen" userId="3bac1273-81c8-41ff-8130-25dd73f54833" providerId="ADAL" clId="{FD3735D0-DCC8-4704-99AD-52D102E7C159}" dt="2022-01-18T18:23:43.038" v="546" actId="27636"/>
          <ac:spMkLst>
            <pc:docMk/>
            <pc:sldMk cId="619391173" sldId="266"/>
            <ac:spMk id="2" creationId="{B8192D86-4541-4D3C-ABCD-34346944DCC1}"/>
          </ac:spMkLst>
        </pc:spChg>
        <pc:spChg chg="mod">
          <ac:chgData name="Zhezhu Wen" userId="3bac1273-81c8-41ff-8130-25dd73f54833" providerId="ADAL" clId="{FD3735D0-DCC8-4704-99AD-52D102E7C159}" dt="2022-01-18T18:23:38.590" v="542" actId="27636"/>
          <ac:spMkLst>
            <pc:docMk/>
            <pc:sldMk cId="619391173" sldId="266"/>
            <ac:spMk id="3" creationId="{1F77CB55-04C0-4EB6-BC7A-2DF5394BF0F6}"/>
          </ac:spMkLst>
        </pc:spChg>
      </pc:sldChg>
      <pc:sldChg chg="del">
        <pc:chgData name="Zhezhu Wen" userId="3bac1273-81c8-41ff-8130-25dd73f54833" providerId="ADAL" clId="{FD3735D0-DCC8-4704-99AD-52D102E7C159}" dt="2022-01-18T16:17:22.055" v="57" actId="47"/>
        <pc:sldMkLst>
          <pc:docMk/>
          <pc:sldMk cId="2567648152" sldId="266"/>
        </pc:sldMkLst>
      </pc:sldChg>
      <pc:sldChg chg="modSp new mod">
        <pc:chgData name="Zhezhu Wen" userId="3bac1273-81c8-41ff-8130-25dd73f54833" providerId="ADAL" clId="{FD3735D0-DCC8-4704-99AD-52D102E7C159}" dt="2022-01-18T18:23:55.932" v="548"/>
        <pc:sldMkLst>
          <pc:docMk/>
          <pc:sldMk cId="1089227984" sldId="267"/>
        </pc:sldMkLst>
        <pc:spChg chg="mod">
          <ac:chgData name="Zhezhu Wen" userId="3bac1273-81c8-41ff-8130-25dd73f54833" providerId="ADAL" clId="{FD3735D0-DCC8-4704-99AD-52D102E7C159}" dt="2022-01-18T18:23:55.932" v="548"/>
          <ac:spMkLst>
            <pc:docMk/>
            <pc:sldMk cId="1089227984" sldId="267"/>
            <ac:spMk id="3" creationId="{E6253B7B-8754-42B0-A32D-2D3D93472BCE}"/>
          </ac:spMkLst>
        </pc:spChg>
      </pc:sldChg>
      <pc:sldChg chg="modSp new mod">
        <pc:chgData name="Zhezhu Wen" userId="3bac1273-81c8-41ff-8130-25dd73f54833" providerId="ADAL" clId="{FD3735D0-DCC8-4704-99AD-52D102E7C159}" dt="2022-01-18T18:24:11.508" v="554" actId="15"/>
        <pc:sldMkLst>
          <pc:docMk/>
          <pc:sldMk cId="3428696589" sldId="268"/>
        </pc:sldMkLst>
        <pc:spChg chg="mod">
          <ac:chgData name="Zhezhu Wen" userId="3bac1273-81c8-41ff-8130-25dd73f54833" providerId="ADAL" clId="{FD3735D0-DCC8-4704-99AD-52D102E7C159}" dt="2022-01-18T18:24:02.820" v="552" actId="27636"/>
          <ac:spMkLst>
            <pc:docMk/>
            <pc:sldMk cId="3428696589" sldId="268"/>
            <ac:spMk id="2" creationId="{270429E9-6F1A-4996-ADA9-67887118F9BA}"/>
          </ac:spMkLst>
        </pc:spChg>
        <pc:spChg chg="mod">
          <ac:chgData name="Zhezhu Wen" userId="3bac1273-81c8-41ff-8130-25dd73f54833" providerId="ADAL" clId="{FD3735D0-DCC8-4704-99AD-52D102E7C159}" dt="2022-01-18T18:24:11.508" v="554" actId="15"/>
          <ac:spMkLst>
            <pc:docMk/>
            <pc:sldMk cId="3428696589" sldId="268"/>
            <ac:spMk id="3" creationId="{9155A11E-BB19-4150-A964-ADED7509B7FB}"/>
          </ac:spMkLst>
        </pc:spChg>
      </pc:sldChg>
      <pc:sldChg chg="del">
        <pc:chgData name="Zhezhu Wen" userId="3bac1273-81c8-41ff-8130-25dd73f54833" providerId="ADAL" clId="{FD3735D0-DCC8-4704-99AD-52D102E7C159}" dt="2022-01-18T16:17:22.055" v="57" actId="47"/>
        <pc:sldMkLst>
          <pc:docMk/>
          <pc:sldMk cId="104293884" sldId="269"/>
        </pc:sldMkLst>
      </pc:sldChg>
      <pc:sldChg chg="modSp new mod">
        <pc:chgData name="Zhezhu Wen" userId="3bac1273-81c8-41ff-8130-25dd73f54833" providerId="ADAL" clId="{FD3735D0-DCC8-4704-99AD-52D102E7C159}" dt="2022-01-18T18:24:43.179" v="573" actId="15"/>
        <pc:sldMkLst>
          <pc:docMk/>
          <pc:sldMk cId="2644805286" sldId="269"/>
        </pc:sldMkLst>
        <pc:spChg chg="mod">
          <ac:chgData name="Zhezhu Wen" userId="3bac1273-81c8-41ff-8130-25dd73f54833" providerId="ADAL" clId="{FD3735D0-DCC8-4704-99AD-52D102E7C159}" dt="2022-01-18T18:24:28.818" v="568" actId="20577"/>
          <ac:spMkLst>
            <pc:docMk/>
            <pc:sldMk cId="2644805286" sldId="269"/>
            <ac:spMk id="2" creationId="{A2E99E18-5D00-4ED7-AF14-4223D854585E}"/>
          </ac:spMkLst>
        </pc:spChg>
        <pc:spChg chg="mod">
          <ac:chgData name="Zhezhu Wen" userId="3bac1273-81c8-41ff-8130-25dd73f54833" providerId="ADAL" clId="{FD3735D0-DCC8-4704-99AD-52D102E7C159}" dt="2022-01-18T18:24:43.179" v="573" actId="15"/>
          <ac:spMkLst>
            <pc:docMk/>
            <pc:sldMk cId="2644805286" sldId="269"/>
            <ac:spMk id="3" creationId="{565E4202-6173-4F9F-B021-34095BB928DB}"/>
          </ac:spMkLst>
        </pc:spChg>
      </pc:sldChg>
      <pc:sldChg chg="del">
        <pc:chgData name="Zhezhu Wen" userId="3bac1273-81c8-41ff-8130-25dd73f54833" providerId="ADAL" clId="{FD3735D0-DCC8-4704-99AD-52D102E7C159}" dt="2022-01-18T16:17:22.055" v="57" actId="47"/>
        <pc:sldMkLst>
          <pc:docMk/>
          <pc:sldMk cId="986907519" sldId="270"/>
        </pc:sldMkLst>
      </pc:sldChg>
      <pc:sldChg chg="modSp new mod">
        <pc:chgData name="Zhezhu Wen" userId="3bac1273-81c8-41ff-8130-25dd73f54833" providerId="ADAL" clId="{FD3735D0-DCC8-4704-99AD-52D102E7C159}" dt="2022-01-18T18:25:12.128" v="599"/>
        <pc:sldMkLst>
          <pc:docMk/>
          <pc:sldMk cId="2687746311" sldId="270"/>
        </pc:sldMkLst>
        <pc:spChg chg="mod">
          <ac:chgData name="Zhezhu Wen" userId="3bac1273-81c8-41ff-8130-25dd73f54833" providerId="ADAL" clId="{FD3735D0-DCC8-4704-99AD-52D102E7C159}" dt="2022-01-18T18:25:06.679" v="598" actId="20577"/>
          <ac:spMkLst>
            <pc:docMk/>
            <pc:sldMk cId="2687746311" sldId="270"/>
            <ac:spMk id="2" creationId="{1E4A7AB9-5951-4D37-ABBD-4F502054FD62}"/>
          </ac:spMkLst>
        </pc:spChg>
        <pc:spChg chg="mod">
          <ac:chgData name="Zhezhu Wen" userId="3bac1273-81c8-41ff-8130-25dd73f54833" providerId="ADAL" clId="{FD3735D0-DCC8-4704-99AD-52D102E7C159}" dt="2022-01-18T18:25:12.128" v="599"/>
          <ac:spMkLst>
            <pc:docMk/>
            <pc:sldMk cId="2687746311" sldId="270"/>
            <ac:spMk id="3" creationId="{C74D63F0-4B53-443E-B6D4-3161A3E134E1}"/>
          </ac:spMkLst>
        </pc:spChg>
      </pc:sldChg>
      <pc:sldChg chg="del">
        <pc:chgData name="Zhezhu Wen" userId="3bac1273-81c8-41ff-8130-25dd73f54833" providerId="ADAL" clId="{FD3735D0-DCC8-4704-99AD-52D102E7C159}" dt="2022-01-18T16:17:22.055" v="57" actId="47"/>
        <pc:sldMkLst>
          <pc:docMk/>
          <pc:sldMk cId="3486564244" sldId="271"/>
        </pc:sldMkLst>
      </pc:sldChg>
      <pc:sldChg chg="addSp modSp new mod">
        <pc:chgData name="Zhezhu Wen" userId="3bac1273-81c8-41ff-8130-25dd73f54833" providerId="ADAL" clId="{FD3735D0-DCC8-4704-99AD-52D102E7C159}" dt="2022-01-18T18:25:28.686" v="602" actId="1076"/>
        <pc:sldMkLst>
          <pc:docMk/>
          <pc:sldMk cId="3960068284" sldId="271"/>
        </pc:sldMkLst>
        <pc:picChg chg="add mod">
          <ac:chgData name="Zhezhu Wen" userId="3bac1273-81c8-41ff-8130-25dd73f54833" providerId="ADAL" clId="{FD3735D0-DCC8-4704-99AD-52D102E7C159}" dt="2022-01-18T18:25:28.686" v="602" actId="1076"/>
          <ac:picMkLst>
            <pc:docMk/>
            <pc:sldMk cId="3960068284" sldId="271"/>
            <ac:picMk id="4" creationId="{704BD859-FAE1-4207-9B6F-801423BA6330}"/>
          </ac:picMkLst>
        </pc:picChg>
        <pc:picChg chg="add mod">
          <ac:chgData name="Zhezhu Wen" userId="3bac1273-81c8-41ff-8130-25dd73f54833" providerId="ADAL" clId="{FD3735D0-DCC8-4704-99AD-52D102E7C159}" dt="2022-01-18T18:25:26.375" v="601" actId="1076"/>
          <ac:picMkLst>
            <pc:docMk/>
            <pc:sldMk cId="3960068284" sldId="271"/>
            <ac:picMk id="5" creationId="{1F3703C8-CB1B-43EE-9D33-51057A31CEBA}"/>
          </ac:picMkLst>
        </pc:picChg>
      </pc:sldChg>
      <pc:sldChg chg="modSp new mod">
        <pc:chgData name="Zhezhu Wen" userId="3bac1273-81c8-41ff-8130-25dd73f54833" providerId="ADAL" clId="{FD3735D0-DCC8-4704-99AD-52D102E7C159}" dt="2022-01-18T18:25:45.327" v="604" actId="15"/>
        <pc:sldMkLst>
          <pc:docMk/>
          <pc:sldMk cId="1687368069" sldId="272"/>
        </pc:sldMkLst>
        <pc:spChg chg="mod">
          <ac:chgData name="Zhezhu Wen" userId="3bac1273-81c8-41ff-8130-25dd73f54833" providerId="ADAL" clId="{FD3735D0-DCC8-4704-99AD-52D102E7C159}" dt="2022-01-18T18:25:45.327" v="604" actId="15"/>
          <ac:spMkLst>
            <pc:docMk/>
            <pc:sldMk cId="1687368069" sldId="272"/>
            <ac:spMk id="3" creationId="{8EE39547-9F5D-4053-A816-8B140316DAEE}"/>
          </ac:spMkLst>
        </pc:spChg>
      </pc:sldChg>
      <pc:sldChg chg="del">
        <pc:chgData name="Zhezhu Wen" userId="3bac1273-81c8-41ff-8130-25dd73f54833" providerId="ADAL" clId="{FD3735D0-DCC8-4704-99AD-52D102E7C159}" dt="2022-01-18T16:17:22.055" v="57" actId="47"/>
        <pc:sldMkLst>
          <pc:docMk/>
          <pc:sldMk cId="3717404180" sldId="272"/>
        </pc:sldMkLst>
      </pc:sldChg>
      <pc:sldChg chg="modSp new mod">
        <pc:chgData name="Zhezhu Wen" userId="3bac1273-81c8-41ff-8130-25dd73f54833" providerId="ADAL" clId="{FD3735D0-DCC8-4704-99AD-52D102E7C159}" dt="2022-01-18T18:25:54.892" v="608" actId="15"/>
        <pc:sldMkLst>
          <pc:docMk/>
          <pc:sldMk cId="3804007426" sldId="273"/>
        </pc:sldMkLst>
        <pc:spChg chg="mod">
          <ac:chgData name="Zhezhu Wen" userId="3bac1273-81c8-41ff-8130-25dd73f54833" providerId="ADAL" clId="{FD3735D0-DCC8-4704-99AD-52D102E7C159}" dt="2022-01-18T18:25:54.892" v="608" actId="15"/>
          <ac:spMkLst>
            <pc:docMk/>
            <pc:sldMk cId="3804007426" sldId="273"/>
            <ac:spMk id="3" creationId="{CDF29C4B-50B8-4F19-B360-DC2159355B45}"/>
          </ac:spMkLst>
        </pc:spChg>
      </pc:sldChg>
      <pc:sldChg chg="del">
        <pc:chgData name="Zhezhu Wen" userId="3bac1273-81c8-41ff-8130-25dd73f54833" providerId="ADAL" clId="{FD3735D0-DCC8-4704-99AD-52D102E7C159}" dt="2022-01-18T16:17:22.055" v="57" actId="47"/>
        <pc:sldMkLst>
          <pc:docMk/>
          <pc:sldMk cId="3861195580" sldId="273"/>
        </pc:sldMkLst>
      </pc:sldChg>
      <pc:sldChg chg="addSp modSp new">
        <pc:chgData name="Zhezhu Wen" userId="3bac1273-81c8-41ff-8130-25dd73f54833" providerId="ADAL" clId="{FD3735D0-DCC8-4704-99AD-52D102E7C159}" dt="2022-01-18T18:26:03.721" v="609"/>
        <pc:sldMkLst>
          <pc:docMk/>
          <pc:sldMk cId="1985368983" sldId="274"/>
        </pc:sldMkLst>
        <pc:picChg chg="add mod">
          <ac:chgData name="Zhezhu Wen" userId="3bac1273-81c8-41ff-8130-25dd73f54833" providerId="ADAL" clId="{FD3735D0-DCC8-4704-99AD-52D102E7C159}" dt="2022-01-18T18:26:03.721" v="609"/>
          <ac:picMkLst>
            <pc:docMk/>
            <pc:sldMk cId="1985368983" sldId="274"/>
            <ac:picMk id="4" creationId="{7A6FC6A0-15C2-420F-A6AC-A63297A15A5E}"/>
          </ac:picMkLst>
        </pc:picChg>
      </pc:sldChg>
      <pc:sldChg chg="del">
        <pc:chgData name="Zhezhu Wen" userId="3bac1273-81c8-41ff-8130-25dd73f54833" providerId="ADAL" clId="{FD3735D0-DCC8-4704-99AD-52D102E7C159}" dt="2022-01-18T16:17:22.055" v="57" actId="47"/>
        <pc:sldMkLst>
          <pc:docMk/>
          <pc:sldMk cId="4240901981" sldId="274"/>
        </pc:sldMkLst>
      </pc:sldChg>
      <pc:sldChg chg="modSp new mod">
        <pc:chgData name="Zhezhu Wen" userId="3bac1273-81c8-41ff-8130-25dd73f54833" providerId="ADAL" clId="{FD3735D0-DCC8-4704-99AD-52D102E7C159}" dt="2022-01-18T18:26:18.362" v="619" actId="15"/>
        <pc:sldMkLst>
          <pc:docMk/>
          <pc:sldMk cId="2982242955" sldId="275"/>
        </pc:sldMkLst>
        <pc:spChg chg="mod">
          <ac:chgData name="Zhezhu Wen" userId="3bac1273-81c8-41ff-8130-25dd73f54833" providerId="ADAL" clId="{FD3735D0-DCC8-4704-99AD-52D102E7C159}" dt="2022-01-18T18:26:18.362" v="619" actId="15"/>
          <ac:spMkLst>
            <pc:docMk/>
            <pc:sldMk cId="2982242955" sldId="275"/>
            <ac:spMk id="3" creationId="{3138CCB4-F5C2-412D-99B5-B7DA2B556D0A}"/>
          </ac:spMkLst>
        </pc:spChg>
      </pc:sldChg>
      <pc:sldChg chg="del">
        <pc:chgData name="Zhezhu Wen" userId="3bac1273-81c8-41ff-8130-25dd73f54833" providerId="ADAL" clId="{FD3735D0-DCC8-4704-99AD-52D102E7C159}" dt="2022-01-18T16:17:22.055" v="57" actId="47"/>
        <pc:sldMkLst>
          <pc:docMk/>
          <pc:sldMk cId="3666823968" sldId="275"/>
        </pc:sldMkLst>
      </pc:sldChg>
      <pc:sldChg chg="modSp new mod">
        <pc:chgData name="Zhezhu Wen" userId="3bac1273-81c8-41ff-8130-25dd73f54833" providerId="ADAL" clId="{FD3735D0-DCC8-4704-99AD-52D102E7C159}" dt="2022-01-18T18:26:29.251" v="624" actId="15"/>
        <pc:sldMkLst>
          <pc:docMk/>
          <pc:sldMk cId="1086593241" sldId="276"/>
        </pc:sldMkLst>
        <pc:spChg chg="mod">
          <ac:chgData name="Zhezhu Wen" userId="3bac1273-81c8-41ff-8130-25dd73f54833" providerId="ADAL" clId="{FD3735D0-DCC8-4704-99AD-52D102E7C159}" dt="2022-01-18T18:26:29.251" v="624" actId="15"/>
          <ac:spMkLst>
            <pc:docMk/>
            <pc:sldMk cId="1086593241" sldId="276"/>
            <ac:spMk id="3" creationId="{4C4D6FA3-14BE-478A-9B59-1820505ADDC7}"/>
          </ac:spMkLst>
        </pc:spChg>
      </pc:sldChg>
      <pc:sldChg chg="del">
        <pc:chgData name="Zhezhu Wen" userId="3bac1273-81c8-41ff-8130-25dd73f54833" providerId="ADAL" clId="{FD3735D0-DCC8-4704-99AD-52D102E7C159}" dt="2022-01-18T16:17:22.055" v="57" actId="47"/>
        <pc:sldMkLst>
          <pc:docMk/>
          <pc:sldMk cId="1564791602" sldId="276"/>
        </pc:sldMkLst>
      </pc:sldChg>
      <pc:sldChg chg="del">
        <pc:chgData name="Zhezhu Wen" userId="3bac1273-81c8-41ff-8130-25dd73f54833" providerId="ADAL" clId="{FD3735D0-DCC8-4704-99AD-52D102E7C159}" dt="2022-01-18T16:17:22.055" v="57" actId="47"/>
        <pc:sldMkLst>
          <pc:docMk/>
          <pc:sldMk cId="1843882951" sldId="277"/>
        </pc:sldMkLst>
      </pc:sldChg>
      <pc:sldChg chg="modSp new mod">
        <pc:chgData name="Zhezhu Wen" userId="3bac1273-81c8-41ff-8130-25dd73f54833" providerId="ADAL" clId="{FD3735D0-DCC8-4704-99AD-52D102E7C159}" dt="2022-01-18T18:26:38.583" v="626" actId="15"/>
        <pc:sldMkLst>
          <pc:docMk/>
          <pc:sldMk cId="2730329343" sldId="277"/>
        </pc:sldMkLst>
        <pc:spChg chg="mod">
          <ac:chgData name="Zhezhu Wen" userId="3bac1273-81c8-41ff-8130-25dd73f54833" providerId="ADAL" clId="{FD3735D0-DCC8-4704-99AD-52D102E7C159}" dt="2022-01-18T18:26:38.583" v="626" actId="15"/>
          <ac:spMkLst>
            <pc:docMk/>
            <pc:sldMk cId="2730329343" sldId="277"/>
            <ac:spMk id="3" creationId="{F06DA22E-9068-428E-A1A5-B7F043E1E4F4}"/>
          </ac:spMkLst>
        </pc:spChg>
      </pc:sldChg>
      <pc:sldChg chg="del">
        <pc:chgData name="Zhezhu Wen" userId="3bac1273-81c8-41ff-8130-25dd73f54833" providerId="ADAL" clId="{FD3735D0-DCC8-4704-99AD-52D102E7C159}" dt="2022-01-18T16:17:22.055" v="57" actId="47"/>
        <pc:sldMkLst>
          <pc:docMk/>
          <pc:sldMk cId="589862578" sldId="278"/>
        </pc:sldMkLst>
      </pc:sldChg>
      <pc:sldChg chg="new">
        <pc:chgData name="Zhezhu Wen" userId="3bac1273-81c8-41ff-8130-25dd73f54833" providerId="ADAL" clId="{FD3735D0-DCC8-4704-99AD-52D102E7C159}" dt="2022-01-18T18:26:06.237" v="613" actId="680"/>
        <pc:sldMkLst>
          <pc:docMk/>
          <pc:sldMk cId="3318532423" sldId="278"/>
        </pc:sldMkLst>
      </pc:sldChg>
      <pc:sldChg chg="new">
        <pc:chgData name="Zhezhu Wen" userId="3bac1273-81c8-41ff-8130-25dd73f54833" providerId="ADAL" clId="{FD3735D0-DCC8-4704-99AD-52D102E7C159}" dt="2022-01-18T18:26:06.416" v="614" actId="680"/>
        <pc:sldMkLst>
          <pc:docMk/>
          <pc:sldMk cId="3627501971" sldId="279"/>
        </pc:sldMkLst>
      </pc:sldChg>
      <pc:sldChg chg="del">
        <pc:chgData name="Zhezhu Wen" userId="3bac1273-81c8-41ff-8130-25dd73f54833" providerId="ADAL" clId="{FD3735D0-DCC8-4704-99AD-52D102E7C159}" dt="2022-01-18T16:17:22.055" v="57" actId="47"/>
        <pc:sldMkLst>
          <pc:docMk/>
          <pc:sldMk cId="4009216264" sldId="279"/>
        </pc:sldMkLst>
      </pc:sldChg>
      <pc:sldChg chg="del">
        <pc:chgData name="Zhezhu Wen" userId="3bac1273-81c8-41ff-8130-25dd73f54833" providerId="ADAL" clId="{FD3735D0-DCC8-4704-99AD-52D102E7C159}" dt="2022-01-18T16:17:22.055" v="57" actId="47"/>
        <pc:sldMkLst>
          <pc:docMk/>
          <pc:sldMk cId="502328896" sldId="280"/>
        </pc:sldMkLst>
      </pc:sldChg>
      <pc:sldChg chg="new">
        <pc:chgData name="Zhezhu Wen" userId="3bac1273-81c8-41ff-8130-25dd73f54833" providerId="ADAL" clId="{FD3735D0-DCC8-4704-99AD-52D102E7C159}" dt="2022-01-18T18:26:06.589" v="615" actId="680"/>
        <pc:sldMkLst>
          <pc:docMk/>
          <pc:sldMk cId="1065591695" sldId="280"/>
        </pc:sldMkLst>
      </pc:sldChg>
      <pc:sldChg chg="del">
        <pc:chgData name="Zhezhu Wen" userId="3bac1273-81c8-41ff-8130-25dd73f54833" providerId="ADAL" clId="{FD3735D0-DCC8-4704-99AD-52D102E7C159}" dt="2022-01-18T16:17:22.055" v="57" actId="47"/>
        <pc:sldMkLst>
          <pc:docMk/>
          <pc:sldMk cId="197907579" sldId="281"/>
        </pc:sldMkLst>
      </pc:sldChg>
    </pc:docChg>
  </pc:docChgLst>
  <pc:docChgLst>
    <pc:chgData name="Wen, Zhezhu" userId="3bac1273-81c8-41ff-8130-25dd73f54833" providerId="ADAL" clId="{870809AC-A470-4F51-A466-6BCD1278E162}"/>
    <pc:docChg chg="custSel addSld delSld modSld">
      <pc:chgData name="Wen, Zhezhu" userId="3bac1273-81c8-41ff-8130-25dd73f54833" providerId="ADAL" clId="{870809AC-A470-4F51-A466-6BCD1278E162}" dt="2022-01-10T18:06:35.671" v="760" actId="20577"/>
      <pc:docMkLst>
        <pc:docMk/>
      </pc:docMkLst>
      <pc:sldChg chg="modSp mod">
        <pc:chgData name="Wen, Zhezhu" userId="3bac1273-81c8-41ff-8130-25dd73f54833" providerId="ADAL" clId="{870809AC-A470-4F51-A466-6BCD1278E162}" dt="2022-01-10T17:53:38.341" v="712" actId="20577"/>
        <pc:sldMkLst>
          <pc:docMk/>
          <pc:sldMk cId="1659997056" sldId="256"/>
        </pc:sldMkLst>
        <pc:spChg chg="mod">
          <ac:chgData name="Wen, Zhezhu" userId="3bac1273-81c8-41ff-8130-25dd73f54833" providerId="ADAL" clId="{870809AC-A470-4F51-A466-6BCD1278E162}" dt="2022-01-10T17:53:30.287" v="704" actId="13926"/>
          <ac:spMkLst>
            <pc:docMk/>
            <pc:sldMk cId="1659997056" sldId="256"/>
            <ac:spMk id="2" creationId="{37A4A755-248E-4788-9963-D35AD0ED5BEE}"/>
          </ac:spMkLst>
        </pc:spChg>
        <pc:spChg chg="mod">
          <ac:chgData name="Wen, Zhezhu" userId="3bac1273-81c8-41ff-8130-25dd73f54833" providerId="ADAL" clId="{870809AC-A470-4F51-A466-6BCD1278E162}" dt="2022-01-10T17:53:38.341" v="712" actId="20577"/>
          <ac:spMkLst>
            <pc:docMk/>
            <pc:sldMk cId="1659997056" sldId="256"/>
            <ac:spMk id="3" creationId="{467DC4D6-0236-4E59-8C97-20C5A8847132}"/>
          </ac:spMkLst>
        </pc:spChg>
      </pc:sldChg>
      <pc:sldChg chg="modSp mod">
        <pc:chgData name="Wen, Zhezhu" userId="3bac1273-81c8-41ff-8130-25dd73f54833" providerId="ADAL" clId="{870809AC-A470-4F51-A466-6BCD1278E162}" dt="2022-01-10T18:06:35.671" v="760" actId="20577"/>
        <pc:sldMkLst>
          <pc:docMk/>
          <pc:sldMk cId="684450685" sldId="257"/>
        </pc:sldMkLst>
        <pc:spChg chg="mod">
          <ac:chgData name="Wen, Zhezhu" userId="3bac1273-81c8-41ff-8130-25dd73f54833" providerId="ADAL" clId="{870809AC-A470-4F51-A466-6BCD1278E162}" dt="2022-01-10T18:06:35.671" v="760" actId="20577"/>
          <ac:spMkLst>
            <pc:docMk/>
            <pc:sldMk cId="684450685" sldId="257"/>
            <ac:spMk id="3" creationId="{A1ABE4FA-975F-4FFD-A793-85FC5D4F1EB1}"/>
          </ac:spMkLst>
        </pc:spChg>
      </pc:sldChg>
      <pc:sldChg chg="addSp delSp modSp new mod">
        <pc:chgData name="Wen, Zhezhu" userId="3bac1273-81c8-41ff-8130-25dd73f54833" providerId="ADAL" clId="{870809AC-A470-4F51-A466-6BCD1278E162}" dt="2022-01-10T17:42:05.257" v="343" actId="27636"/>
        <pc:sldMkLst>
          <pc:docMk/>
          <pc:sldMk cId="4258950193" sldId="258"/>
        </pc:sldMkLst>
        <pc:spChg chg="mod">
          <ac:chgData name="Wen, Zhezhu" userId="3bac1273-81c8-41ff-8130-25dd73f54833" providerId="ADAL" clId="{870809AC-A470-4F51-A466-6BCD1278E162}" dt="2022-01-10T17:42:05.257" v="343" actId="27636"/>
          <ac:spMkLst>
            <pc:docMk/>
            <pc:sldMk cId="4258950193" sldId="258"/>
            <ac:spMk id="2" creationId="{1D9B1CE2-2282-4801-BC8C-7D382C1979DA}"/>
          </ac:spMkLst>
        </pc:spChg>
        <pc:spChg chg="del">
          <ac:chgData name="Wen, Zhezhu" userId="3bac1273-81c8-41ff-8130-25dd73f54833" providerId="ADAL" clId="{870809AC-A470-4F51-A466-6BCD1278E162}" dt="2022-01-10T17:34:47.355" v="135"/>
          <ac:spMkLst>
            <pc:docMk/>
            <pc:sldMk cId="4258950193" sldId="258"/>
            <ac:spMk id="3" creationId="{4E95521B-EE3D-4F9A-95BA-F79DC517314D}"/>
          </ac:spMkLst>
        </pc:spChg>
        <pc:spChg chg="add mod">
          <ac:chgData name="Wen, Zhezhu" userId="3bac1273-81c8-41ff-8130-25dd73f54833" providerId="ADAL" clId="{870809AC-A470-4F51-A466-6BCD1278E162}" dt="2022-01-10T17:35:36.706" v="176" actId="114"/>
          <ac:spMkLst>
            <pc:docMk/>
            <pc:sldMk cId="4258950193" sldId="258"/>
            <ac:spMk id="6" creationId="{A250B070-9BAE-4984-91F3-D3907DD817ED}"/>
          </ac:spMkLst>
        </pc:spChg>
        <pc:picChg chg="add mod">
          <ac:chgData name="Wen, Zhezhu" userId="3bac1273-81c8-41ff-8130-25dd73f54833" providerId="ADAL" clId="{870809AC-A470-4F51-A466-6BCD1278E162}" dt="2022-01-10T17:35:55.712" v="178" actId="1076"/>
          <ac:picMkLst>
            <pc:docMk/>
            <pc:sldMk cId="4258950193" sldId="258"/>
            <ac:picMk id="4" creationId="{81F778B4-15F7-4658-8A61-8548C818F229}"/>
          </ac:picMkLst>
        </pc:picChg>
      </pc:sldChg>
      <pc:sldChg chg="addSp delSp modSp new mod">
        <pc:chgData name="Wen, Zhezhu" userId="3bac1273-81c8-41ff-8130-25dd73f54833" providerId="ADAL" clId="{870809AC-A470-4F51-A466-6BCD1278E162}" dt="2022-01-10T17:39:48.389" v="298" actId="27636"/>
        <pc:sldMkLst>
          <pc:docMk/>
          <pc:sldMk cId="864037158" sldId="259"/>
        </pc:sldMkLst>
        <pc:spChg chg="mod">
          <ac:chgData name="Wen, Zhezhu" userId="3bac1273-81c8-41ff-8130-25dd73f54833" providerId="ADAL" clId="{870809AC-A470-4F51-A466-6BCD1278E162}" dt="2022-01-10T17:38:32.421" v="181" actId="27636"/>
          <ac:spMkLst>
            <pc:docMk/>
            <pc:sldMk cId="864037158" sldId="259"/>
            <ac:spMk id="2" creationId="{3F24FEED-F53C-430D-9EF2-8506116BB502}"/>
          </ac:spMkLst>
        </pc:spChg>
        <pc:spChg chg="mod">
          <ac:chgData name="Wen, Zhezhu" userId="3bac1273-81c8-41ff-8130-25dd73f54833" providerId="ADAL" clId="{870809AC-A470-4F51-A466-6BCD1278E162}" dt="2022-01-10T17:39:48.389" v="298" actId="27636"/>
          <ac:spMkLst>
            <pc:docMk/>
            <pc:sldMk cId="864037158" sldId="259"/>
            <ac:spMk id="3" creationId="{1B75910B-E78A-4987-BB99-138C7C9840D8}"/>
          </ac:spMkLst>
        </pc:spChg>
        <pc:picChg chg="add del mod">
          <ac:chgData name="Wen, Zhezhu" userId="3bac1273-81c8-41ff-8130-25dd73f54833" providerId="ADAL" clId="{870809AC-A470-4F51-A466-6BCD1278E162}" dt="2022-01-10T17:38:59.276" v="221" actId="478"/>
          <ac:picMkLst>
            <pc:docMk/>
            <pc:sldMk cId="864037158" sldId="259"/>
            <ac:picMk id="4" creationId="{F7B9B42B-A707-429F-B55A-1FD567BA2735}"/>
          </ac:picMkLst>
        </pc:picChg>
      </pc:sldChg>
      <pc:sldChg chg="del">
        <pc:chgData name="Wen, Zhezhu" userId="3bac1273-81c8-41ff-8130-25dd73f54833" providerId="ADAL" clId="{870809AC-A470-4F51-A466-6BCD1278E162}" dt="2022-01-10T17:14:38.581" v="0" actId="47"/>
        <pc:sldMkLst>
          <pc:docMk/>
          <pc:sldMk cId="3191775601" sldId="259"/>
        </pc:sldMkLst>
      </pc:sldChg>
      <pc:sldChg chg="addSp delSp modSp new mod">
        <pc:chgData name="Wen, Zhezhu" userId="3bac1273-81c8-41ff-8130-25dd73f54833" providerId="ADAL" clId="{870809AC-A470-4F51-A466-6BCD1278E162}" dt="2022-01-10T17:42:46.461" v="369" actId="20577"/>
        <pc:sldMkLst>
          <pc:docMk/>
          <pc:sldMk cId="1478712045" sldId="260"/>
        </pc:sldMkLst>
        <pc:spChg chg="mod">
          <ac:chgData name="Wen, Zhezhu" userId="3bac1273-81c8-41ff-8130-25dd73f54833" providerId="ADAL" clId="{870809AC-A470-4F51-A466-6BCD1278E162}" dt="2022-01-10T17:42:46.461" v="369" actId="20577"/>
          <ac:spMkLst>
            <pc:docMk/>
            <pc:sldMk cId="1478712045" sldId="260"/>
            <ac:spMk id="2" creationId="{F96FFD84-C8A0-43FA-8203-79747CAE74BB}"/>
          </ac:spMkLst>
        </pc:spChg>
        <pc:spChg chg="del">
          <ac:chgData name="Wen, Zhezhu" userId="3bac1273-81c8-41ff-8130-25dd73f54833" providerId="ADAL" clId="{870809AC-A470-4F51-A466-6BCD1278E162}" dt="2022-01-10T17:41:52.653" v="300"/>
          <ac:spMkLst>
            <pc:docMk/>
            <pc:sldMk cId="1478712045" sldId="260"/>
            <ac:spMk id="3" creationId="{8014F2D1-C284-468C-870D-AFBD9DBCD039}"/>
          </ac:spMkLst>
        </pc:spChg>
        <pc:spChg chg="add del mod">
          <ac:chgData name="Wen, Zhezhu" userId="3bac1273-81c8-41ff-8130-25dd73f54833" providerId="ADAL" clId="{870809AC-A470-4F51-A466-6BCD1278E162}" dt="2022-01-10T17:41:56.059" v="301"/>
          <ac:spMkLst>
            <pc:docMk/>
            <pc:sldMk cId="1478712045" sldId="260"/>
            <ac:spMk id="4" creationId="{7F82527E-62AC-4043-9B2B-FE6B3F4C74E5}"/>
          </ac:spMkLst>
        </pc:spChg>
        <pc:picChg chg="add mod">
          <ac:chgData name="Wen, Zhezhu" userId="3bac1273-81c8-41ff-8130-25dd73f54833" providerId="ADAL" clId="{870809AC-A470-4F51-A466-6BCD1278E162}" dt="2022-01-10T17:41:56.059" v="301"/>
          <ac:picMkLst>
            <pc:docMk/>
            <pc:sldMk cId="1478712045" sldId="260"/>
            <ac:picMk id="5" creationId="{7CCDAD05-BEAE-4773-8826-E08168D86D6A}"/>
          </ac:picMkLst>
        </pc:picChg>
      </pc:sldChg>
      <pc:sldChg chg="del">
        <pc:chgData name="Wen, Zhezhu" userId="3bac1273-81c8-41ff-8130-25dd73f54833" providerId="ADAL" clId="{870809AC-A470-4F51-A466-6BCD1278E162}" dt="2022-01-10T17:14:38.581" v="0" actId="47"/>
        <pc:sldMkLst>
          <pc:docMk/>
          <pc:sldMk cId="3906267341" sldId="260"/>
        </pc:sldMkLst>
      </pc:sldChg>
      <pc:sldChg chg="del">
        <pc:chgData name="Wen, Zhezhu" userId="3bac1273-81c8-41ff-8130-25dd73f54833" providerId="ADAL" clId="{870809AC-A470-4F51-A466-6BCD1278E162}" dt="2022-01-10T17:14:38.581" v="0" actId="47"/>
        <pc:sldMkLst>
          <pc:docMk/>
          <pc:sldMk cId="971062901" sldId="261"/>
        </pc:sldMkLst>
      </pc:sldChg>
      <pc:sldChg chg="addSp delSp modSp new mod">
        <pc:chgData name="Wen, Zhezhu" userId="3bac1273-81c8-41ff-8130-25dd73f54833" providerId="ADAL" clId="{870809AC-A470-4F51-A466-6BCD1278E162}" dt="2022-01-10T17:52:57.850" v="621" actId="1076"/>
        <pc:sldMkLst>
          <pc:docMk/>
          <pc:sldMk cId="3861015093" sldId="261"/>
        </pc:sldMkLst>
        <pc:spChg chg="mod">
          <ac:chgData name="Wen, Zhezhu" userId="3bac1273-81c8-41ff-8130-25dd73f54833" providerId="ADAL" clId="{870809AC-A470-4F51-A466-6BCD1278E162}" dt="2022-01-10T17:47:18.770" v="440" actId="20577"/>
          <ac:spMkLst>
            <pc:docMk/>
            <pc:sldMk cId="3861015093" sldId="261"/>
            <ac:spMk id="2" creationId="{872E108E-984D-450D-9ACD-36E7EBD7E7B4}"/>
          </ac:spMkLst>
        </pc:spChg>
        <pc:spChg chg="del">
          <ac:chgData name="Wen, Zhezhu" userId="3bac1273-81c8-41ff-8130-25dd73f54833" providerId="ADAL" clId="{870809AC-A470-4F51-A466-6BCD1278E162}" dt="2022-01-10T17:44:33.948" v="371"/>
          <ac:spMkLst>
            <pc:docMk/>
            <pc:sldMk cId="3861015093" sldId="261"/>
            <ac:spMk id="3" creationId="{4A2A38CF-27D1-4932-8213-6CE8BA61DE71}"/>
          </ac:spMkLst>
        </pc:spChg>
        <pc:spChg chg="add del mod">
          <ac:chgData name="Wen, Zhezhu" userId="3bac1273-81c8-41ff-8130-25dd73f54833" providerId="ADAL" clId="{870809AC-A470-4F51-A466-6BCD1278E162}" dt="2022-01-10T17:46:57.046" v="376"/>
          <ac:spMkLst>
            <pc:docMk/>
            <pc:sldMk cId="3861015093" sldId="261"/>
            <ac:spMk id="4" creationId="{D8CEEEBC-AD84-4B76-9E82-110C080CEBEA}"/>
          </ac:spMkLst>
        </pc:spChg>
        <pc:spChg chg="add mod">
          <ac:chgData name="Wen, Zhezhu" userId="3bac1273-81c8-41ff-8130-25dd73f54833" providerId="ADAL" clId="{870809AC-A470-4F51-A466-6BCD1278E162}" dt="2022-01-10T17:52:57.850" v="621" actId="1076"/>
          <ac:spMkLst>
            <pc:docMk/>
            <pc:sldMk cId="3861015093" sldId="261"/>
            <ac:spMk id="8" creationId="{0128E42F-29B5-49B7-B635-94690ABBFA52}"/>
          </ac:spMkLst>
        </pc:spChg>
        <pc:picChg chg="add del mod">
          <ac:chgData name="Wen, Zhezhu" userId="3bac1273-81c8-41ff-8130-25dd73f54833" providerId="ADAL" clId="{870809AC-A470-4F51-A466-6BCD1278E162}" dt="2022-01-10T17:46:53.881" v="375" actId="478"/>
          <ac:picMkLst>
            <pc:docMk/>
            <pc:sldMk cId="3861015093" sldId="261"/>
            <ac:picMk id="2050" creationId="{30C9203B-76D1-4A7F-9042-5A818817E28A}"/>
          </ac:picMkLst>
        </pc:picChg>
        <pc:picChg chg="add mod">
          <ac:chgData name="Wen, Zhezhu" userId="3bac1273-81c8-41ff-8130-25dd73f54833" providerId="ADAL" clId="{870809AC-A470-4F51-A466-6BCD1278E162}" dt="2022-01-10T17:47:03.411" v="378" actId="14100"/>
          <ac:picMkLst>
            <pc:docMk/>
            <pc:sldMk cId="3861015093" sldId="261"/>
            <ac:picMk id="2052" creationId="{8ECD4660-7FFB-4969-899E-0EDBEE4953E5}"/>
          </ac:picMkLst>
        </pc:picChg>
      </pc:sldChg>
      <pc:sldChg chg="del">
        <pc:chgData name="Wen, Zhezhu" userId="3bac1273-81c8-41ff-8130-25dd73f54833" providerId="ADAL" clId="{870809AC-A470-4F51-A466-6BCD1278E162}" dt="2022-01-10T17:14:38.581" v="0" actId="47"/>
        <pc:sldMkLst>
          <pc:docMk/>
          <pc:sldMk cId="376917837" sldId="262"/>
        </pc:sldMkLst>
      </pc:sldChg>
      <pc:sldChg chg="addSp delSp modSp new mod">
        <pc:chgData name="Wen, Zhezhu" userId="3bac1273-81c8-41ff-8130-25dd73f54833" providerId="ADAL" clId="{870809AC-A470-4F51-A466-6BCD1278E162}" dt="2022-01-10T17:47:49.397" v="454" actId="20577"/>
        <pc:sldMkLst>
          <pc:docMk/>
          <pc:sldMk cId="2089660109" sldId="262"/>
        </pc:sldMkLst>
        <pc:spChg chg="mod">
          <ac:chgData name="Wen, Zhezhu" userId="3bac1273-81c8-41ff-8130-25dd73f54833" providerId="ADAL" clId="{870809AC-A470-4F51-A466-6BCD1278E162}" dt="2022-01-10T17:47:49.397" v="454" actId="20577"/>
          <ac:spMkLst>
            <pc:docMk/>
            <pc:sldMk cId="2089660109" sldId="262"/>
            <ac:spMk id="2" creationId="{75B91AA7-1B08-411E-B277-9684164CE34D}"/>
          </ac:spMkLst>
        </pc:spChg>
        <pc:spChg chg="del">
          <ac:chgData name="Wen, Zhezhu" userId="3bac1273-81c8-41ff-8130-25dd73f54833" providerId="ADAL" clId="{870809AC-A470-4F51-A466-6BCD1278E162}" dt="2022-01-10T17:47:41.764" v="442"/>
          <ac:spMkLst>
            <pc:docMk/>
            <pc:sldMk cId="2089660109" sldId="262"/>
            <ac:spMk id="3" creationId="{69A1270A-6E38-40BD-8D71-16D00391B48D}"/>
          </ac:spMkLst>
        </pc:spChg>
        <pc:picChg chg="add mod">
          <ac:chgData name="Wen, Zhezhu" userId="3bac1273-81c8-41ff-8130-25dd73f54833" providerId="ADAL" clId="{870809AC-A470-4F51-A466-6BCD1278E162}" dt="2022-01-10T17:47:41.764" v="442"/>
          <ac:picMkLst>
            <pc:docMk/>
            <pc:sldMk cId="2089660109" sldId="262"/>
            <ac:picMk id="4" creationId="{2BB32160-C349-4572-ABB1-911422BB5E5E}"/>
          </ac:picMkLst>
        </pc:picChg>
      </pc:sldChg>
      <pc:sldChg chg="del">
        <pc:chgData name="Wen, Zhezhu" userId="3bac1273-81c8-41ff-8130-25dd73f54833" providerId="ADAL" clId="{870809AC-A470-4F51-A466-6BCD1278E162}" dt="2022-01-10T17:14:38.581" v="0" actId="47"/>
        <pc:sldMkLst>
          <pc:docMk/>
          <pc:sldMk cId="1926927840" sldId="263"/>
        </pc:sldMkLst>
      </pc:sldChg>
      <pc:sldChg chg="addSp delSp modSp new mod">
        <pc:chgData name="Wen, Zhezhu" userId="3bac1273-81c8-41ff-8130-25dd73f54833" providerId="ADAL" clId="{870809AC-A470-4F51-A466-6BCD1278E162}" dt="2022-01-10T17:49:38.781" v="605" actId="20577"/>
        <pc:sldMkLst>
          <pc:docMk/>
          <pc:sldMk cId="2336063873" sldId="263"/>
        </pc:sldMkLst>
        <pc:spChg chg="mod">
          <ac:chgData name="Wen, Zhezhu" userId="3bac1273-81c8-41ff-8130-25dd73f54833" providerId="ADAL" clId="{870809AC-A470-4F51-A466-6BCD1278E162}" dt="2022-01-10T17:48:18.843" v="503" actId="20577"/>
          <ac:spMkLst>
            <pc:docMk/>
            <pc:sldMk cId="2336063873" sldId="263"/>
            <ac:spMk id="2" creationId="{A28A699E-2930-4319-B08B-4DC3ACA742C8}"/>
          </ac:spMkLst>
        </pc:spChg>
        <pc:spChg chg="del">
          <ac:chgData name="Wen, Zhezhu" userId="3bac1273-81c8-41ff-8130-25dd73f54833" providerId="ADAL" clId="{870809AC-A470-4F51-A466-6BCD1278E162}" dt="2022-01-10T17:48:38.850" v="504" actId="1032"/>
          <ac:spMkLst>
            <pc:docMk/>
            <pc:sldMk cId="2336063873" sldId="263"/>
            <ac:spMk id="3" creationId="{6D9D8E24-C2A7-4B91-8B93-9305DED3DDAD}"/>
          </ac:spMkLst>
        </pc:spChg>
        <pc:graphicFrameChg chg="add mod modGraphic">
          <ac:chgData name="Wen, Zhezhu" userId="3bac1273-81c8-41ff-8130-25dd73f54833" providerId="ADAL" clId="{870809AC-A470-4F51-A466-6BCD1278E162}" dt="2022-01-10T17:49:38.781" v="605" actId="20577"/>
          <ac:graphicFrameMkLst>
            <pc:docMk/>
            <pc:sldMk cId="2336063873" sldId="263"/>
            <ac:graphicFrameMk id="4" creationId="{1B475260-7961-466B-8DE0-35501ABC4216}"/>
          </ac:graphicFrameMkLst>
        </pc:graphicFrameChg>
      </pc:sldChg>
      <pc:sldChg chg="new del">
        <pc:chgData name="Wen, Zhezhu" userId="3bac1273-81c8-41ff-8130-25dd73f54833" providerId="ADAL" clId="{870809AC-A470-4F51-A466-6BCD1278E162}" dt="2022-01-10T17:51:40.406" v="607" actId="47"/>
        <pc:sldMkLst>
          <pc:docMk/>
          <pc:sldMk cId="2207810055" sldId="264"/>
        </pc:sldMkLst>
      </pc:sldChg>
      <pc:sldChg chg="del">
        <pc:chgData name="Wen, Zhezhu" userId="3bac1273-81c8-41ff-8130-25dd73f54833" providerId="ADAL" clId="{870809AC-A470-4F51-A466-6BCD1278E162}" dt="2022-01-10T17:14:38.581" v="0" actId="47"/>
        <pc:sldMkLst>
          <pc:docMk/>
          <pc:sldMk cId="3031432969" sldId="264"/>
        </pc:sldMkLst>
      </pc:sldChg>
      <pc:sldChg chg="del">
        <pc:chgData name="Wen, Zhezhu" userId="3bac1273-81c8-41ff-8130-25dd73f54833" providerId="ADAL" clId="{870809AC-A470-4F51-A466-6BCD1278E162}" dt="2022-01-10T17:14:38.581" v="0" actId="47"/>
        <pc:sldMkLst>
          <pc:docMk/>
          <pc:sldMk cId="2581795370" sldId="265"/>
        </pc:sldMkLst>
      </pc:sldChg>
      <pc:sldChg chg="del">
        <pc:chgData name="Wen, Zhezhu" userId="3bac1273-81c8-41ff-8130-25dd73f54833" providerId="ADAL" clId="{870809AC-A470-4F51-A466-6BCD1278E162}" dt="2022-01-10T17:14:38.581" v="0" actId="47"/>
        <pc:sldMkLst>
          <pc:docMk/>
          <pc:sldMk cId="3448611625" sldId="266"/>
        </pc:sldMkLst>
      </pc:sldChg>
      <pc:sldChg chg="del">
        <pc:chgData name="Wen, Zhezhu" userId="3bac1273-81c8-41ff-8130-25dd73f54833" providerId="ADAL" clId="{870809AC-A470-4F51-A466-6BCD1278E162}" dt="2022-01-10T17:14:38.581" v="0" actId="47"/>
        <pc:sldMkLst>
          <pc:docMk/>
          <pc:sldMk cId="1453756119" sldId="267"/>
        </pc:sldMkLst>
      </pc:sldChg>
      <pc:sldChg chg="del">
        <pc:chgData name="Wen, Zhezhu" userId="3bac1273-81c8-41ff-8130-25dd73f54833" providerId="ADAL" clId="{870809AC-A470-4F51-A466-6BCD1278E162}" dt="2022-01-10T17:14:38.581" v="0" actId="47"/>
        <pc:sldMkLst>
          <pc:docMk/>
          <pc:sldMk cId="2146610819" sldId="268"/>
        </pc:sldMkLst>
      </pc:sldChg>
      <pc:sldChg chg="del">
        <pc:chgData name="Wen, Zhezhu" userId="3bac1273-81c8-41ff-8130-25dd73f54833" providerId="ADAL" clId="{870809AC-A470-4F51-A466-6BCD1278E162}" dt="2022-01-10T17:14:38.581" v="0" actId="47"/>
        <pc:sldMkLst>
          <pc:docMk/>
          <pc:sldMk cId="2774177548" sldId="269"/>
        </pc:sldMkLst>
      </pc:sldChg>
      <pc:sldChg chg="del">
        <pc:chgData name="Wen, Zhezhu" userId="3bac1273-81c8-41ff-8130-25dd73f54833" providerId="ADAL" clId="{870809AC-A470-4F51-A466-6BCD1278E162}" dt="2022-01-10T17:14:38.581" v="0" actId="47"/>
        <pc:sldMkLst>
          <pc:docMk/>
          <pc:sldMk cId="3534992524" sldId="270"/>
        </pc:sldMkLst>
      </pc:sldChg>
      <pc:sldChg chg="del">
        <pc:chgData name="Wen, Zhezhu" userId="3bac1273-81c8-41ff-8130-25dd73f54833" providerId="ADAL" clId="{870809AC-A470-4F51-A466-6BCD1278E162}" dt="2022-01-10T17:14:38.581" v="0" actId="47"/>
        <pc:sldMkLst>
          <pc:docMk/>
          <pc:sldMk cId="1105861837" sldId="271"/>
        </pc:sldMkLst>
      </pc:sldChg>
      <pc:sldChg chg="del">
        <pc:chgData name="Wen, Zhezhu" userId="3bac1273-81c8-41ff-8130-25dd73f54833" providerId="ADAL" clId="{870809AC-A470-4F51-A466-6BCD1278E162}" dt="2022-01-10T17:14:38.581" v="0" actId="47"/>
        <pc:sldMkLst>
          <pc:docMk/>
          <pc:sldMk cId="3477791298" sldId="272"/>
        </pc:sldMkLst>
      </pc:sldChg>
      <pc:sldChg chg="del">
        <pc:chgData name="Wen, Zhezhu" userId="3bac1273-81c8-41ff-8130-25dd73f54833" providerId="ADAL" clId="{870809AC-A470-4F51-A466-6BCD1278E162}" dt="2022-01-10T17:14:38.581" v="0" actId="47"/>
        <pc:sldMkLst>
          <pc:docMk/>
          <pc:sldMk cId="1266329636" sldId="273"/>
        </pc:sldMkLst>
      </pc:sldChg>
      <pc:sldChg chg="del">
        <pc:chgData name="Wen, Zhezhu" userId="3bac1273-81c8-41ff-8130-25dd73f54833" providerId="ADAL" clId="{870809AC-A470-4F51-A466-6BCD1278E162}" dt="2022-01-10T17:14:38.581" v="0" actId="47"/>
        <pc:sldMkLst>
          <pc:docMk/>
          <pc:sldMk cId="2424216436" sldId="274"/>
        </pc:sldMkLst>
      </pc:sldChg>
      <pc:sldChg chg="del">
        <pc:chgData name="Wen, Zhezhu" userId="3bac1273-81c8-41ff-8130-25dd73f54833" providerId="ADAL" clId="{870809AC-A470-4F51-A466-6BCD1278E162}" dt="2022-01-10T17:14:38.581" v="0" actId="47"/>
        <pc:sldMkLst>
          <pc:docMk/>
          <pc:sldMk cId="1069416368" sldId="275"/>
        </pc:sldMkLst>
      </pc:sldChg>
      <pc:sldChg chg="del">
        <pc:chgData name="Wen, Zhezhu" userId="3bac1273-81c8-41ff-8130-25dd73f54833" providerId="ADAL" clId="{870809AC-A470-4F51-A466-6BCD1278E162}" dt="2022-01-10T17:14:38.581" v="0" actId="47"/>
        <pc:sldMkLst>
          <pc:docMk/>
          <pc:sldMk cId="637733081" sldId="276"/>
        </pc:sldMkLst>
      </pc:sldChg>
      <pc:sldChg chg="del">
        <pc:chgData name="Wen, Zhezhu" userId="3bac1273-81c8-41ff-8130-25dd73f54833" providerId="ADAL" clId="{870809AC-A470-4F51-A466-6BCD1278E162}" dt="2022-01-10T17:14:38.581" v="0" actId="47"/>
        <pc:sldMkLst>
          <pc:docMk/>
          <pc:sldMk cId="754255651" sldId="277"/>
        </pc:sldMkLst>
      </pc:sldChg>
      <pc:sldChg chg="del">
        <pc:chgData name="Wen, Zhezhu" userId="3bac1273-81c8-41ff-8130-25dd73f54833" providerId="ADAL" clId="{870809AC-A470-4F51-A466-6BCD1278E162}" dt="2022-01-10T17:14:38.581" v="0" actId="47"/>
        <pc:sldMkLst>
          <pc:docMk/>
          <pc:sldMk cId="3579578607" sldId="278"/>
        </pc:sldMkLst>
      </pc:sldChg>
      <pc:sldChg chg="del">
        <pc:chgData name="Wen, Zhezhu" userId="3bac1273-81c8-41ff-8130-25dd73f54833" providerId="ADAL" clId="{870809AC-A470-4F51-A466-6BCD1278E162}" dt="2022-01-10T17:14:38.581" v="0" actId="47"/>
        <pc:sldMkLst>
          <pc:docMk/>
          <pc:sldMk cId="3272809410" sldId="279"/>
        </pc:sldMkLst>
      </pc:sldChg>
      <pc:sldChg chg="del">
        <pc:chgData name="Wen, Zhezhu" userId="3bac1273-81c8-41ff-8130-25dd73f54833" providerId="ADAL" clId="{870809AC-A470-4F51-A466-6BCD1278E162}" dt="2022-01-10T17:14:38.581" v="0" actId="47"/>
        <pc:sldMkLst>
          <pc:docMk/>
          <pc:sldMk cId="1421232503" sldId="280"/>
        </pc:sldMkLst>
      </pc:sldChg>
      <pc:sldChg chg="del">
        <pc:chgData name="Wen, Zhezhu" userId="3bac1273-81c8-41ff-8130-25dd73f54833" providerId="ADAL" clId="{870809AC-A470-4F51-A466-6BCD1278E162}" dt="2022-01-10T17:14:38.581" v="0" actId="47"/>
        <pc:sldMkLst>
          <pc:docMk/>
          <pc:sldMk cId="185369481" sldId="281"/>
        </pc:sldMkLst>
      </pc:sldChg>
      <pc:sldChg chg="del">
        <pc:chgData name="Wen, Zhezhu" userId="3bac1273-81c8-41ff-8130-25dd73f54833" providerId="ADAL" clId="{870809AC-A470-4F51-A466-6BCD1278E162}" dt="2022-01-10T17:14:38.581" v="0" actId="47"/>
        <pc:sldMkLst>
          <pc:docMk/>
          <pc:sldMk cId="132779291" sldId="282"/>
        </pc:sldMkLst>
      </pc:sldChg>
      <pc:sldChg chg="del">
        <pc:chgData name="Wen, Zhezhu" userId="3bac1273-81c8-41ff-8130-25dd73f54833" providerId="ADAL" clId="{870809AC-A470-4F51-A466-6BCD1278E162}" dt="2022-01-10T17:14:38.581" v="0" actId="47"/>
        <pc:sldMkLst>
          <pc:docMk/>
          <pc:sldMk cId="2080484921" sldId="283"/>
        </pc:sldMkLst>
      </pc:sldChg>
      <pc:sldChg chg="del">
        <pc:chgData name="Wen, Zhezhu" userId="3bac1273-81c8-41ff-8130-25dd73f54833" providerId="ADAL" clId="{870809AC-A470-4F51-A466-6BCD1278E162}" dt="2022-01-10T17:14:38.581" v="0" actId="47"/>
        <pc:sldMkLst>
          <pc:docMk/>
          <pc:sldMk cId="898142304" sldId="284"/>
        </pc:sldMkLst>
      </pc:sldChg>
      <pc:sldChg chg="del">
        <pc:chgData name="Wen, Zhezhu" userId="3bac1273-81c8-41ff-8130-25dd73f54833" providerId="ADAL" clId="{870809AC-A470-4F51-A466-6BCD1278E162}" dt="2022-01-10T17:14:38.581" v="0" actId="47"/>
        <pc:sldMkLst>
          <pc:docMk/>
          <pc:sldMk cId="1404672249" sldId="285"/>
        </pc:sldMkLst>
      </pc:sldChg>
      <pc:sldChg chg="del">
        <pc:chgData name="Wen, Zhezhu" userId="3bac1273-81c8-41ff-8130-25dd73f54833" providerId="ADAL" clId="{870809AC-A470-4F51-A466-6BCD1278E162}" dt="2022-01-10T17:14:38.581" v="0" actId="47"/>
        <pc:sldMkLst>
          <pc:docMk/>
          <pc:sldMk cId="3788977204" sldId="286"/>
        </pc:sldMkLst>
      </pc:sldChg>
      <pc:sldChg chg="del">
        <pc:chgData name="Wen, Zhezhu" userId="3bac1273-81c8-41ff-8130-25dd73f54833" providerId="ADAL" clId="{870809AC-A470-4F51-A466-6BCD1278E162}" dt="2022-01-10T17:14:38.581" v="0" actId="47"/>
        <pc:sldMkLst>
          <pc:docMk/>
          <pc:sldMk cId="1368800776" sldId="287"/>
        </pc:sldMkLst>
      </pc:sldChg>
      <pc:sldChg chg="del">
        <pc:chgData name="Wen, Zhezhu" userId="3bac1273-81c8-41ff-8130-25dd73f54833" providerId="ADAL" clId="{870809AC-A470-4F51-A466-6BCD1278E162}" dt="2022-01-10T17:14:38.581" v="0" actId="47"/>
        <pc:sldMkLst>
          <pc:docMk/>
          <pc:sldMk cId="269063465" sldId="288"/>
        </pc:sldMkLst>
      </pc:sldChg>
      <pc:sldChg chg="del">
        <pc:chgData name="Wen, Zhezhu" userId="3bac1273-81c8-41ff-8130-25dd73f54833" providerId="ADAL" clId="{870809AC-A470-4F51-A466-6BCD1278E162}" dt="2022-01-10T17:14:38.581" v="0" actId="47"/>
        <pc:sldMkLst>
          <pc:docMk/>
          <pc:sldMk cId="1210293920" sldId="289"/>
        </pc:sldMkLst>
      </pc:sldChg>
      <pc:sldChg chg="del">
        <pc:chgData name="Wen, Zhezhu" userId="3bac1273-81c8-41ff-8130-25dd73f54833" providerId="ADAL" clId="{870809AC-A470-4F51-A466-6BCD1278E162}" dt="2022-01-10T17:14:38.581" v="0" actId="47"/>
        <pc:sldMkLst>
          <pc:docMk/>
          <pc:sldMk cId="318353138" sldId="291"/>
        </pc:sldMkLst>
      </pc:sldChg>
      <pc:sldChg chg="del">
        <pc:chgData name="Wen, Zhezhu" userId="3bac1273-81c8-41ff-8130-25dd73f54833" providerId="ADAL" clId="{870809AC-A470-4F51-A466-6BCD1278E162}" dt="2022-01-10T17:14:38.581" v="0" actId="47"/>
        <pc:sldMkLst>
          <pc:docMk/>
          <pc:sldMk cId="931034367" sldId="292"/>
        </pc:sldMkLst>
      </pc:sldChg>
      <pc:sldChg chg="del">
        <pc:chgData name="Wen, Zhezhu" userId="3bac1273-81c8-41ff-8130-25dd73f54833" providerId="ADAL" clId="{870809AC-A470-4F51-A466-6BCD1278E162}" dt="2022-01-10T17:14:38.581" v="0" actId="47"/>
        <pc:sldMkLst>
          <pc:docMk/>
          <pc:sldMk cId="693537038" sldId="294"/>
        </pc:sldMkLst>
      </pc:sldChg>
      <pc:sldChg chg="del">
        <pc:chgData name="Wen, Zhezhu" userId="3bac1273-81c8-41ff-8130-25dd73f54833" providerId="ADAL" clId="{870809AC-A470-4F51-A466-6BCD1278E162}" dt="2022-01-10T17:14:38.581" v="0" actId="47"/>
        <pc:sldMkLst>
          <pc:docMk/>
          <pc:sldMk cId="1840467446" sldId="295"/>
        </pc:sldMkLst>
      </pc:sldChg>
      <pc:sldChg chg="del">
        <pc:chgData name="Wen, Zhezhu" userId="3bac1273-81c8-41ff-8130-25dd73f54833" providerId="ADAL" clId="{870809AC-A470-4F51-A466-6BCD1278E162}" dt="2022-01-10T17:14:38.581" v="0" actId="47"/>
        <pc:sldMkLst>
          <pc:docMk/>
          <pc:sldMk cId="211452638" sldId="296"/>
        </pc:sldMkLst>
      </pc:sldChg>
      <pc:sldChg chg="del">
        <pc:chgData name="Wen, Zhezhu" userId="3bac1273-81c8-41ff-8130-25dd73f54833" providerId="ADAL" clId="{870809AC-A470-4F51-A466-6BCD1278E162}" dt="2022-01-10T17:14:38.581" v="0" actId="47"/>
        <pc:sldMkLst>
          <pc:docMk/>
          <pc:sldMk cId="3150830357" sldId="297"/>
        </pc:sldMkLst>
      </pc:sldChg>
      <pc:sldChg chg="del">
        <pc:chgData name="Wen, Zhezhu" userId="3bac1273-81c8-41ff-8130-25dd73f54833" providerId="ADAL" clId="{870809AC-A470-4F51-A466-6BCD1278E162}" dt="2022-01-10T17:14:38.581" v="0" actId="47"/>
        <pc:sldMkLst>
          <pc:docMk/>
          <pc:sldMk cId="938422389" sldId="298"/>
        </pc:sldMkLst>
      </pc:sldChg>
      <pc:sldChg chg="del">
        <pc:chgData name="Wen, Zhezhu" userId="3bac1273-81c8-41ff-8130-25dd73f54833" providerId="ADAL" clId="{870809AC-A470-4F51-A466-6BCD1278E162}" dt="2022-01-10T17:14:38.581" v="0" actId="47"/>
        <pc:sldMkLst>
          <pc:docMk/>
          <pc:sldMk cId="3957167275" sldId="299"/>
        </pc:sldMkLst>
      </pc:sldChg>
    </pc:docChg>
  </pc:docChgLst>
  <pc:docChgLst>
    <pc:chgData name="Wen, Zhezhu" userId="3bac1273-81c8-41ff-8130-25dd73f54833" providerId="ADAL" clId="{CAC3E66B-D25B-E645-B3C9-6A8F49826094}"/>
    <pc:docChg chg="addSld">
      <pc:chgData name="Wen, Zhezhu" userId="3bac1273-81c8-41ff-8130-25dd73f54833" providerId="ADAL" clId="{CAC3E66B-D25B-E645-B3C9-6A8F49826094}" dt="2022-01-19T11:23:56.945" v="0" actId="680"/>
      <pc:docMkLst>
        <pc:docMk/>
      </pc:docMkLst>
      <pc:sldChg chg="new">
        <pc:chgData name="Wen, Zhezhu" userId="3bac1273-81c8-41ff-8130-25dd73f54833" providerId="ADAL" clId="{CAC3E66B-D25B-E645-B3C9-6A8F49826094}" dt="2022-01-19T11:23:56.945" v="0" actId="680"/>
        <pc:sldMkLst>
          <pc:docMk/>
          <pc:sldMk cId="1719921983" sldId="281"/>
        </pc:sldMkLst>
      </pc:sldChg>
    </pc:docChg>
  </pc:docChgLst>
  <pc:docChgLst>
    <pc:chgData name="Wen, Zhezhu" userId="3bac1273-81c8-41ff-8130-25dd73f54833" providerId="ADAL" clId="{5A0041FB-3742-426A-BE14-84B21432F2D8}"/>
    <pc:docChg chg="undo custSel addSld delSld modSld">
      <pc:chgData name="Wen, Zhezhu" userId="3bac1273-81c8-41ff-8130-25dd73f54833" providerId="ADAL" clId="{5A0041FB-3742-426A-BE14-84B21432F2D8}" dt="2021-09-29T13:17:38.167" v="1215" actId="15"/>
      <pc:docMkLst>
        <pc:docMk/>
      </pc:docMkLst>
      <pc:sldChg chg="modSp mod">
        <pc:chgData name="Wen, Zhezhu" userId="3bac1273-81c8-41ff-8130-25dd73f54833" providerId="ADAL" clId="{5A0041FB-3742-426A-BE14-84B21432F2D8}" dt="2021-09-20T17:25:53.668" v="1121" actId="20577"/>
        <pc:sldMkLst>
          <pc:docMk/>
          <pc:sldMk cId="684450685" sldId="257"/>
        </pc:sldMkLst>
        <pc:spChg chg="mod">
          <ac:chgData name="Wen, Zhezhu" userId="3bac1273-81c8-41ff-8130-25dd73f54833" providerId="ADAL" clId="{5A0041FB-3742-426A-BE14-84B21432F2D8}" dt="2021-09-20T17:25:53.668" v="1121" actId="20577"/>
          <ac:spMkLst>
            <pc:docMk/>
            <pc:sldMk cId="684450685" sldId="257"/>
            <ac:spMk id="3" creationId="{A1ABE4FA-975F-4FFD-A793-85FC5D4F1EB1}"/>
          </ac:spMkLst>
        </pc:spChg>
      </pc:sldChg>
      <pc:sldChg chg="del">
        <pc:chgData name="Wen, Zhezhu" userId="3bac1273-81c8-41ff-8130-25dd73f54833" providerId="ADAL" clId="{5A0041FB-3742-426A-BE14-84B21432F2D8}" dt="2021-09-20T17:26:10.017" v="1122" actId="47"/>
        <pc:sldMkLst>
          <pc:docMk/>
          <pc:sldMk cId="2740771349" sldId="258"/>
        </pc:sldMkLst>
      </pc:sldChg>
      <pc:sldChg chg="modSp mod">
        <pc:chgData name="Wen, Zhezhu" userId="3bac1273-81c8-41ff-8130-25dd73f54833" providerId="ADAL" clId="{5A0041FB-3742-426A-BE14-84B21432F2D8}" dt="2021-09-20T17:26:41.965" v="1161" actId="20577"/>
        <pc:sldMkLst>
          <pc:docMk/>
          <pc:sldMk cId="3191775601" sldId="259"/>
        </pc:sldMkLst>
        <pc:spChg chg="mod">
          <ac:chgData name="Wen, Zhezhu" userId="3bac1273-81c8-41ff-8130-25dd73f54833" providerId="ADAL" clId="{5A0041FB-3742-426A-BE14-84B21432F2D8}" dt="2021-09-20T17:26:41.965" v="1161" actId="20577"/>
          <ac:spMkLst>
            <pc:docMk/>
            <pc:sldMk cId="3191775601" sldId="259"/>
            <ac:spMk id="2" creationId="{BC3CF532-721A-4EBC-80AD-A1AA7E2DEE7F}"/>
          </ac:spMkLst>
        </pc:spChg>
      </pc:sldChg>
      <pc:sldChg chg="modSp mod">
        <pc:chgData name="Wen, Zhezhu" userId="3bac1273-81c8-41ff-8130-25dd73f54833" providerId="ADAL" clId="{5A0041FB-3742-426A-BE14-84B21432F2D8}" dt="2021-09-20T16:41:20.757" v="9" actId="20577"/>
        <pc:sldMkLst>
          <pc:docMk/>
          <pc:sldMk cId="3906267341" sldId="260"/>
        </pc:sldMkLst>
        <pc:spChg chg="mod">
          <ac:chgData name="Wen, Zhezhu" userId="3bac1273-81c8-41ff-8130-25dd73f54833" providerId="ADAL" clId="{5A0041FB-3742-426A-BE14-84B21432F2D8}" dt="2021-09-20T16:41:20.757" v="9" actId="20577"/>
          <ac:spMkLst>
            <pc:docMk/>
            <pc:sldMk cId="3906267341" sldId="260"/>
            <ac:spMk id="2" creationId="{DD86B091-945D-4AF2-AC58-40BB9DC14E33}"/>
          </ac:spMkLst>
        </pc:spChg>
      </pc:sldChg>
      <pc:sldChg chg="modSp mod">
        <pc:chgData name="Wen, Zhezhu" userId="3bac1273-81c8-41ff-8130-25dd73f54833" providerId="ADAL" clId="{5A0041FB-3742-426A-BE14-84B21432F2D8}" dt="2021-09-20T16:41:24.337" v="11" actId="27636"/>
        <pc:sldMkLst>
          <pc:docMk/>
          <pc:sldMk cId="971062901" sldId="261"/>
        </pc:sldMkLst>
        <pc:spChg chg="mod">
          <ac:chgData name="Wen, Zhezhu" userId="3bac1273-81c8-41ff-8130-25dd73f54833" providerId="ADAL" clId="{5A0041FB-3742-426A-BE14-84B21432F2D8}" dt="2021-09-20T16:41:24.337" v="11" actId="27636"/>
          <ac:spMkLst>
            <pc:docMk/>
            <pc:sldMk cId="971062901" sldId="261"/>
            <ac:spMk id="2" creationId="{DD86B091-945D-4AF2-AC58-40BB9DC14E33}"/>
          </ac:spMkLst>
        </pc:spChg>
      </pc:sldChg>
      <pc:sldChg chg="modSp mod">
        <pc:chgData name="Wen, Zhezhu" userId="3bac1273-81c8-41ff-8130-25dd73f54833" providerId="ADAL" clId="{5A0041FB-3742-426A-BE14-84B21432F2D8}" dt="2021-09-20T16:41:25.709" v="13" actId="27636"/>
        <pc:sldMkLst>
          <pc:docMk/>
          <pc:sldMk cId="376917837" sldId="262"/>
        </pc:sldMkLst>
        <pc:spChg chg="mod">
          <ac:chgData name="Wen, Zhezhu" userId="3bac1273-81c8-41ff-8130-25dd73f54833" providerId="ADAL" clId="{5A0041FB-3742-426A-BE14-84B21432F2D8}" dt="2021-09-20T16:41:25.709" v="13" actId="27636"/>
          <ac:spMkLst>
            <pc:docMk/>
            <pc:sldMk cId="376917837" sldId="262"/>
            <ac:spMk id="2" creationId="{DD86B091-945D-4AF2-AC58-40BB9DC14E33}"/>
          </ac:spMkLst>
        </pc:spChg>
      </pc:sldChg>
      <pc:sldChg chg="modSp mod">
        <pc:chgData name="Wen, Zhezhu" userId="3bac1273-81c8-41ff-8130-25dd73f54833" providerId="ADAL" clId="{5A0041FB-3742-426A-BE14-84B21432F2D8}" dt="2021-09-20T17:26:46.203" v="1165" actId="20577"/>
        <pc:sldMkLst>
          <pc:docMk/>
          <pc:sldMk cId="1926927840" sldId="263"/>
        </pc:sldMkLst>
        <pc:spChg chg="mod">
          <ac:chgData name="Wen, Zhezhu" userId="3bac1273-81c8-41ff-8130-25dd73f54833" providerId="ADAL" clId="{5A0041FB-3742-426A-BE14-84B21432F2D8}" dt="2021-09-20T17:26:46.203" v="1165" actId="20577"/>
          <ac:spMkLst>
            <pc:docMk/>
            <pc:sldMk cId="1926927840" sldId="263"/>
            <ac:spMk id="2" creationId="{46798ADE-4339-4CC4-B453-9C0A8DE6DBF5}"/>
          </ac:spMkLst>
        </pc:spChg>
      </pc:sldChg>
      <pc:sldChg chg="modSp mod">
        <pc:chgData name="Wen, Zhezhu" userId="3bac1273-81c8-41ff-8130-25dd73f54833" providerId="ADAL" clId="{5A0041FB-3742-426A-BE14-84B21432F2D8}" dt="2021-09-20T17:27:03.656" v="1171" actId="207"/>
        <pc:sldMkLst>
          <pc:docMk/>
          <pc:sldMk cId="3031432969" sldId="264"/>
        </pc:sldMkLst>
        <pc:spChg chg="mod">
          <ac:chgData name="Wen, Zhezhu" userId="3bac1273-81c8-41ff-8130-25dd73f54833" providerId="ADAL" clId="{5A0041FB-3742-426A-BE14-84B21432F2D8}" dt="2021-09-20T17:27:03.656" v="1171" actId="207"/>
          <ac:spMkLst>
            <pc:docMk/>
            <pc:sldMk cId="3031432969" sldId="264"/>
            <ac:spMk id="2" creationId="{9BDBEF9F-78ED-4758-9BF6-CB0CDE826B2D}"/>
          </ac:spMkLst>
        </pc:spChg>
      </pc:sldChg>
      <pc:sldChg chg="modSp mod">
        <pc:chgData name="Wen, Zhezhu" userId="3bac1273-81c8-41ff-8130-25dd73f54833" providerId="ADAL" clId="{5A0041FB-3742-426A-BE14-84B21432F2D8}" dt="2021-09-20T17:27:09.136" v="1172" actId="207"/>
        <pc:sldMkLst>
          <pc:docMk/>
          <pc:sldMk cId="2581795370" sldId="265"/>
        </pc:sldMkLst>
        <pc:spChg chg="mod">
          <ac:chgData name="Wen, Zhezhu" userId="3bac1273-81c8-41ff-8130-25dd73f54833" providerId="ADAL" clId="{5A0041FB-3742-426A-BE14-84B21432F2D8}" dt="2021-09-20T17:27:09.136" v="1172" actId="207"/>
          <ac:spMkLst>
            <pc:docMk/>
            <pc:sldMk cId="2581795370" sldId="265"/>
            <ac:spMk id="2" creationId="{166931E9-37D2-4E48-BADB-BAABA57E4C8C}"/>
          </ac:spMkLst>
        </pc:spChg>
      </pc:sldChg>
      <pc:sldChg chg="modSp mod">
        <pc:chgData name="Wen, Zhezhu" userId="3bac1273-81c8-41ff-8130-25dd73f54833" providerId="ADAL" clId="{5A0041FB-3742-426A-BE14-84B21432F2D8}" dt="2021-09-20T17:27:18.164" v="1176" actId="20577"/>
        <pc:sldMkLst>
          <pc:docMk/>
          <pc:sldMk cId="2146610819" sldId="268"/>
        </pc:sldMkLst>
        <pc:spChg chg="mod">
          <ac:chgData name="Wen, Zhezhu" userId="3bac1273-81c8-41ff-8130-25dd73f54833" providerId="ADAL" clId="{5A0041FB-3742-426A-BE14-84B21432F2D8}" dt="2021-09-20T17:27:18.164" v="1176" actId="20577"/>
          <ac:spMkLst>
            <pc:docMk/>
            <pc:sldMk cId="2146610819" sldId="268"/>
            <ac:spMk id="2" creationId="{4BA7A94C-8A16-4288-90FF-931CA473812E}"/>
          </ac:spMkLst>
        </pc:spChg>
      </pc:sldChg>
      <pc:sldChg chg="modSp mod">
        <pc:chgData name="Wen, Zhezhu" userId="3bac1273-81c8-41ff-8130-25dd73f54833" providerId="ADAL" clId="{5A0041FB-3742-426A-BE14-84B21432F2D8}" dt="2021-09-20T17:27:28.316" v="1180" actId="20577"/>
        <pc:sldMkLst>
          <pc:docMk/>
          <pc:sldMk cId="1105861837" sldId="271"/>
        </pc:sldMkLst>
        <pc:spChg chg="mod">
          <ac:chgData name="Wen, Zhezhu" userId="3bac1273-81c8-41ff-8130-25dd73f54833" providerId="ADAL" clId="{5A0041FB-3742-426A-BE14-84B21432F2D8}" dt="2021-09-20T17:27:28.316" v="1180" actId="20577"/>
          <ac:spMkLst>
            <pc:docMk/>
            <pc:sldMk cId="1105861837" sldId="271"/>
            <ac:spMk id="2" creationId="{99DF461B-274D-4404-B633-4E06606B68C9}"/>
          </ac:spMkLst>
        </pc:spChg>
      </pc:sldChg>
      <pc:sldChg chg="addSp delSp modSp mod modClrScheme chgLayout">
        <pc:chgData name="Wen, Zhezhu" userId="3bac1273-81c8-41ff-8130-25dd73f54833" providerId="ADAL" clId="{5A0041FB-3742-426A-BE14-84B21432F2D8}" dt="2021-09-20T16:50:51.116" v="80" actId="20577"/>
        <pc:sldMkLst>
          <pc:docMk/>
          <pc:sldMk cId="1266329636" sldId="273"/>
        </pc:sldMkLst>
        <pc:spChg chg="del mod ord">
          <ac:chgData name="Wen, Zhezhu" userId="3bac1273-81c8-41ff-8130-25dd73f54833" providerId="ADAL" clId="{5A0041FB-3742-426A-BE14-84B21432F2D8}" dt="2021-09-20T16:42:21.066" v="14" actId="700"/>
          <ac:spMkLst>
            <pc:docMk/>
            <pc:sldMk cId="1266329636" sldId="273"/>
            <ac:spMk id="2" creationId="{DB76BB34-88A2-4663-92DC-2F88AD22CB22}"/>
          </ac:spMkLst>
        </pc:spChg>
        <pc:spChg chg="del mod ord">
          <ac:chgData name="Wen, Zhezhu" userId="3bac1273-81c8-41ff-8130-25dd73f54833" providerId="ADAL" clId="{5A0041FB-3742-426A-BE14-84B21432F2D8}" dt="2021-09-20T16:42:21.066" v="14" actId="700"/>
          <ac:spMkLst>
            <pc:docMk/>
            <pc:sldMk cId="1266329636" sldId="273"/>
            <ac:spMk id="3" creationId="{9E079599-512A-489E-BAF9-F668EE3242A4}"/>
          </ac:spMkLst>
        </pc:spChg>
        <pc:spChg chg="add mod ord">
          <ac:chgData name="Wen, Zhezhu" userId="3bac1273-81c8-41ff-8130-25dd73f54833" providerId="ADAL" clId="{5A0041FB-3742-426A-BE14-84B21432F2D8}" dt="2021-09-20T16:42:42.143" v="42" actId="20577"/>
          <ac:spMkLst>
            <pc:docMk/>
            <pc:sldMk cId="1266329636" sldId="273"/>
            <ac:spMk id="4" creationId="{3FC94172-A000-44A9-ACF5-37DEF9B90087}"/>
          </ac:spMkLst>
        </pc:spChg>
        <pc:spChg chg="add del mod ord">
          <ac:chgData name="Wen, Zhezhu" userId="3bac1273-81c8-41ff-8130-25dd73f54833" providerId="ADAL" clId="{5A0041FB-3742-426A-BE14-84B21432F2D8}" dt="2021-09-20T16:42:25.382" v="16"/>
          <ac:spMkLst>
            <pc:docMk/>
            <pc:sldMk cId="1266329636" sldId="273"/>
            <ac:spMk id="6" creationId="{B4497ECD-246C-4ADB-8CCC-7DE149F4C005}"/>
          </ac:spMkLst>
        </pc:spChg>
        <pc:spChg chg="add mod ord">
          <ac:chgData name="Wen, Zhezhu" userId="3bac1273-81c8-41ff-8130-25dd73f54833" providerId="ADAL" clId="{5A0041FB-3742-426A-BE14-84B21432F2D8}" dt="2021-09-20T16:50:51.116" v="80" actId="20577"/>
          <ac:spMkLst>
            <pc:docMk/>
            <pc:sldMk cId="1266329636" sldId="273"/>
            <ac:spMk id="7" creationId="{15D187AA-DCB5-4727-89EC-41EBF1D0F803}"/>
          </ac:spMkLst>
        </pc:spChg>
        <pc:picChg chg="del">
          <ac:chgData name="Wen, Zhezhu" userId="3bac1273-81c8-41ff-8130-25dd73f54833" providerId="ADAL" clId="{5A0041FB-3742-426A-BE14-84B21432F2D8}" dt="2021-09-20T16:42:22.658" v="15" actId="21"/>
          <ac:picMkLst>
            <pc:docMk/>
            <pc:sldMk cId="1266329636" sldId="273"/>
            <ac:picMk id="5" creationId="{F99C44F0-C7FD-4A9A-AC9B-3F658B7398CD}"/>
          </ac:picMkLst>
        </pc:picChg>
        <pc:picChg chg="add mod">
          <ac:chgData name="Wen, Zhezhu" userId="3bac1273-81c8-41ff-8130-25dd73f54833" providerId="ADAL" clId="{5A0041FB-3742-426A-BE14-84B21432F2D8}" dt="2021-09-20T16:42:25.382" v="16"/>
          <ac:picMkLst>
            <pc:docMk/>
            <pc:sldMk cId="1266329636" sldId="273"/>
            <ac:picMk id="8" creationId="{D0948B4A-84A0-491B-9BC2-F4454C823691}"/>
          </ac:picMkLst>
        </pc:picChg>
      </pc:sldChg>
      <pc:sldChg chg="modSp mod">
        <pc:chgData name="Wen, Zhezhu" userId="3bac1273-81c8-41ff-8130-25dd73f54833" providerId="ADAL" clId="{5A0041FB-3742-426A-BE14-84B21432F2D8}" dt="2021-09-20T16:52:23.043" v="81"/>
        <pc:sldMkLst>
          <pc:docMk/>
          <pc:sldMk cId="1069416368" sldId="275"/>
        </pc:sldMkLst>
        <pc:spChg chg="mod">
          <ac:chgData name="Wen, Zhezhu" userId="3bac1273-81c8-41ff-8130-25dd73f54833" providerId="ADAL" clId="{5A0041FB-3742-426A-BE14-84B21432F2D8}" dt="2021-09-20T16:52:23.043" v="81"/>
          <ac:spMkLst>
            <pc:docMk/>
            <pc:sldMk cId="1069416368" sldId="275"/>
            <ac:spMk id="2" creationId="{F57787A0-83F9-470F-BB78-36CA4CC6BC09}"/>
          </ac:spMkLst>
        </pc:spChg>
      </pc:sldChg>
      <pc:sldChg chg="modSp mod">
        <pc:chgData name="Wen, Zhezhu" userId="3bac1273-81c8-41ff-8130-25dd73f54833" providerId="ADAL" clId="{5A0041FB-3742-426A-BE14-84B21432F2D8}" dt="2021-09-20T17:27:45.653" v="1185" actId="207"/>
        <pc:sldMkLst>
          <pc:docMk/>
          <pc:sldMk cId="637733081" sldId="276"/>
        </pc:sldMkLst>
        <pc:spChg chg="mod">
          <ac:chgData name="Wen, Zhezhu" userId="3bac1273-81c8-41ff-8130-25dd73f54833" providerId="ADAL" clId="{5A0041FB-3742-426A-BE14-84B21432F2D8}" dt="2021-09-20T17:27:45.653" v="1185" actId="207"/>
          <ac:spMkLst>
            <pc:docMk/>
            <pc:sldMk cId="637733081" sldId="276"/>
            <ac:spMk id="2" creationId="{F58DD2EE-30CE-4C2C-BD71-C1D2607389E1}"/>
          </ac:spMkLst>
        </pc:spChg>
        <pc:spChg chg="mod">
          <ac:chgData name="Wen, Zhezhu" userId="3bac1273-81c8-41ff-8130-25dd73f54833" providerId="ADAL" clId="{5A0041FB-3742-426A-BE14-84B21432F2D8}" dt="2021-09-20T16:53:09.024" v="82" actId="113"/>
          <ac:spMkLst>
            <pc:docMk/>
            <pc:sldMk cId="637733081" sldId="276"/>
            <ac:spMk id="3" creationId="{F270D098-AA1A-498E-B011-E4C3E4FF8115}"/>
          </ac:spMkLst>
        </pc:spChg>
      </pc:sldChg>
      <pc:sldChg chg="addSp delSp modSp new mod">
        <pc:chgData name="Wen, Zhezhu" userId="3bac1273-81c8-41ff-8130-25dd73f54833" providerId="ADAL" clId="{5A0041FB-3742-426A-BE14-84B21432F2D8}" dt="2021-09-20T16:55:56.593" v="114" actId="12"/>
        <pc:sldMkLst>
          <pc:docMk/>
          <pc:sldMk cId="3272809410" sldId="279"/>
        </pc:sldMkLst>
        <pc:spChg chg="mod">
          <ac:chgData name="Wen, Zhezhu" userId="3bac1273-81c8-41ff-8130-25dd73f54833" providerId="ADAL" clId="{5A0041FB-3742-426A-BE14-84B21432F2D8}" dt="2021-09-20T16:54:05.119" v="101" actId="20577"/>
          <ac:spMkLst>
            <pc:docMk/>
            <pc:sldMk cId="3272809410" sldId="279"/>
            <ac:spMk id="2" creationId="{5002DB01-0115-4F3D-8768-0EE4D74489FB}"/>
          </ac:spMkLst>
        </pc:spChg>
        <pc:spChg chg="del">
          <ac:chgData name="Wen, Zhezhu" userId="3bac1273-81c8-41ff-8130-25dd73f54833" providerId="ADAL" clId="{5A0041FB-3742-426A-BE14-84B21432F2D8}" dt="2021-09-20T16:55:11.883" v="102"/>
          <ac:spMkLst>
            <pc:docMk/>
            <pc:sldMk cId="3272809410" sldId="279"/>
            <ac:spMk id="3" creationId="{F33B81A0-BEBC-42AB-8292-64C94C75CD7D}"/>
          </ac:spMkLst>
        </pc:spChg>
        <pc:spChg chg="add mod">
          <ac:chgData name="Wen, Zhezhu" userId="3bac1273-81c8-41ff-8130-25dd73f54833" providerId="ADAL" clId="{5A0041FB-3742-426A-BE14-84B21432F2D8}" dt="2021-09-20T16:55:56.593" v="114" actId="12"/>
          <ac:spMkLst>
            <pc:docMk/>
            <pc:sldMk cId="3272809410" sldId="279"/>
            <ac:spMk id="6" creationId="{5E019037-59EE-47C1-B12B-3B2287D620B6}"/>
          </ac:spMkLst>
        </pc:spChg>
        <pc:picChg chg="add mod">
          <ac:chgData name="Wen, Zhezhu" userId="3bac1273-81c8-41ff-8130-25dd73f54833" providerId="ADAL" clId="{5A0041FB-3742-426A-BE14-84B21432F2D8}" dt="2021-09-20T16:55:14.113" v="103" actId="1076"/>
          <ac:picMkLst>
            <pc:docMk/>
            <pc:sldMk cId="3272809410" sldId="279"/>
            <ac:picMk id="4" creationId="{5ADB2FAF-B5CB-4BD5-B191-20335A0043DF}"/>
          </ac:picMkLst>
        </pc:picChg>
      </pc:sldChg>
      <pc:sldChg chg="addSp delSp modSp new mod chgLayout">
        <pc:chgData name="Wen, Zhezhu" userId="3bac1273-81c8-41ff-8130-25dd73f54833" providerId="ADAL" clId="{5A0041FB-3742-426A-BE14-84B21432F2D8}" dt="2021-09-20T17:27:55.933" v="1189" actId="20577"/>
        <pc:sldMkLst>
          <pc:docMk/>
          <pc:sldMk cId="1421232503" sldId="280"/>
        </pc:sldMkLst>
        <pc:spChg chg="mod ord">
          <ac:chgData name="Wen, Zhezhu" userId="3bac1273-81c8-41ff-8130-25dd73f54833" providerId="ADAL" clId="{5A0041FB-3742-426A-BE14-84B21432F2D8}" dt="2021-09-20T17:27:55.933" v="1189" actId="20577"/>
          <ac:spMkLst>
            <pc:docMk/>
            <pc:sldMk cId="1421232503" sldId="280"/>
            <ac:spMk id="2" creationId="{75BC5CF6-C80E-43D4-8427-18B5D09C94CA}"/>
          </ac:spMkLst>
        </pc:spChg>
        <pc:spChg chg="del">
          <ac:chgData name="Wen, Zhezhu" userId="3bac1273-81c8-41ff-8130-25dd73f54833" providerId="ADAL" clId="{5A0041FB-3742-426A-BE14-84B21432F2D8}" dt="2021-09-20T16:58:15.917" v="143" actId="478"/>
          <ac:spMkLst>
            <pc:docMk/>
            <pc:sldMk cId="1421232503" sldId="280"/>
            <ac:spMk id="3" creationId="{740E3FE1-8198-4246-81CE-0344DB69337E}"/>
          </ac:spMkLst>
        </pc:spChg>
        <pc:spChg chg="add del mod">
          <ac:chgData name="Wen, Zhezhu" userId="3bac1273-81c8-41ff-8130-25dd73f54833" providerId="ADAL" clId="{5A0041FB-3742-426A-BE14-84B21432F2D8}" dt="2021-09-20T16:58:36.328" v="148" actId="6264"/>
          <ac:spMkLst>
            <pc:docMk/>
            <pc:sldMk cId="1421232503" sldId="280"/>
            <ac:spMk id="5" creationId="{510F9EAF-04E1-4C06-A92A-99D23C849F21}"/>
          </ac:spMkLst>
        </pc:spChg>
        <pc:spChg chg="add del mod ord">
          <ac:chgData name="Wen, Zhezhu" userId="3bac1273-81c8-41ff-8130-25dd73f54833" providerId="ADAL" clId="{5A0041FB-3742-426A-BE14-84B21432F2D8}" dt="2021-09-20T17:01:49.038" v="152"/>
          <ac:spMkLst>
            <pc:docMk/>
            <pc:sldMk cId="1421232503" sldId="280"/>
            <ac:spMk id="6" creationId="{5AFAC8A7-C5EB-450A-AA35-5934E2BA17BB}"/>
          </ac:spMkLst>
        </pc:spChg>
        <pc:spChg chg="add mod">
          <ac:chgData name="Wen, Zhezhu" userId="3bac1273-81c8-41ff-8130-25dd73f54833" providerId="ADAL" clId="{5A0041FB-3742-426A-BE14-84B21432F2D8}" dt="2021-09-20T17:05:36.041" v="412" actId="113"/>
          <ac:spMkLst>
            <pc:docMk/>
            <pc:sldMk cId="1421232503" sldId="280"/>
            <ac:spMk id="10" creationId="{1CDD5E6C-249B-4798-80D0-3C109873CBC6}"/>
          </ac:spMkLst>
        </pc:spChg>
        <pc:picChg chg="add del mod">
          <ac:chgData name="Wen, Zhezhu" userId="3bac1273-81c8-41ff-8130-25dd73f54833" providerId="ADAL" clId="{5A0041FB-3742-426A-BE14-84B21432F2D8}" dt="2021-09-20T16:58:34.423" v="147" actId="21"/>
          <ac:picMkLst>
            <pc:docMk/>
            <pc:sldMk cId="1421232503" sldId="280"/>
            <ac:picMk id="4" creationId="{CC199F7E-2263-4391-927C-065147F1A24A}"/>
          </ac:picMkLst>
        </pc:picChg>
        <pc:picChg chg="add mod">
          <ac:chgData name="Wen, Zhezhu" userId="3bac1273-81c8-41ff-8130-25dd73f54833" providerId="ADAL" clId="{5A0041FB-3742-426A-BE14-84B21432F2D8}" dt="2021-09-20T16:58:43.426" v="150" actId="1076"/>
          <ac:picMkLst>
            <pc:docMk/>
            <pc:sldMk cId="1421232503" sldId="280"/>
            <ac:picMk id="7" creationId="{F427D4CC-7390-4B1E-B80A-45FCAA5B6403}"/>
          </ac:picMkLst>
        </pc:picChg>
        <pc:picChg chg="add del mod">
          <ac:chgData name="Wen, Zhezhu" userId="3bac1273-81c8-41ff-8130-25dd73f54833" providerId="ADAL" clId="{5A0041FB-3742-426A-BE14-84B21432F2D8}" dt="2021-09-20T17:01:51.936" v="154" actId="21"/>
          <ac:picMkLst>
            <pc:docMk/>
            <pc:sldMk cId="1421232503" sldId="280"/>
            <ac:picMk id="8" creationId="{F698F483-AFC2-4A18-801D-6F9B944E13F0}"/>
          </ac:picMkLst>
        </pc:picChg>
      </pc:sldChg>
      <pc:sldChg chg="addSp delSp modSp new mod">
        <pc:chgData name="Wen, Zhezhu" userId="3bac1273-81c8-41ff-8130-25dd73f54833" providerId="ADAL" clId="{5A0041FB-3742-426A-BE14-84B21432F2D8}" dt="2021-09-20T17:08:40.849" v="574" actId="1076"/>
        <pc:sldMkLst>
          <pc:docMk/>
          <pc:sldMk cId="185369481" sldId="281"/>
        </pc:sldMkLst>
        <pc:spChg chg="mod">
          <ac:chgData name="Wen, Zhezhu" userId="3bac1273-81c8-41ff-8130-25dd73f54833" providerId="ADAL" clId="{5A0041FB-3742-426A-BE14-84B21432F2D8}" dt="2021-09-20T17:05:46.636" v="421" actId="20577"/>
          <ac:spMkLst>
            <pc:docMk/>
            <pc:sldMk cId="185369481" sldId="281"/>
            <ac:spMk id="2" creationId="{96E76962-7326-408B-8DA8-DD08D8BD1C77}"/>
          </ac:spMkLst>
        </pc:spChg>
        <pc:spChg chg="del">
          <ac:chgData name="Wen, Zhezhu" userId="3bac1273-81c8-41ff-8130-25dd73f54833" providerId="ADAL" clId="{5A0041FB-3742-426A-BE14-84B21432F2D8}" dt="2021-09-20T17:02:17.056" v="156"/>
          <ac:spMkLst>
            <pc:docMk/>
            <pc:sldMk cId="185369481" sldId="281"/>
            <ac:spMk id="3" creationId="{D6EEBE27-0CA0-49E1-BAAA-4E2DD1697E5F}"/>
          </ac:spMkLst>
        </pc:spChg>
        <pc:spChg chg="add mod">
          <ac:chgData name="Wen, Zhezhu" userId="3bac1273-81c8-41ff-8130-25dd73f54833" providerId="ADAL" clId="{5A0041FB-3742-426A-BE14-84B21432F2D8}" dt="2021-09-20T17:08:40.849" v="574" actId="1076"/>
          <ac:spMkLst>
            <pc:docMk/>
            <pc:sldMk cId="185369481" sldId="281"/>
            <ac:spMk id="5" creationId="{D4C9D9FC-BF39-45A3-8D23-7C9BE12F1083}"/>
          </ac:spMkLst>
        </pc:spChg>
        <pc:spChg chg="add mod">
          <ac:chgData name="Wen, Zhezhu" userId="3bac1273-81c8-41ff-8130-25dd73f54833" providerId="ADAL" clId="{5A0041FB-3742-426A-BE14-84B21432F2D8}" dt="2021-09-20T17:08:40.849" v="574" actId="1076"/>
          <ac:spMkLst>
            <pc:docMk/>
            <pc:sldMk cId="185369481" sldId="281"/>
            <ac:spMk id="7" creationId="{67E5346F-167C-4A47-A820-4F3A8713CE82}"/>
          </ac:spMkLst>
        </pc:spChg>
        <pc:spChg chg="add mod">
          <ac:chgData name="Wen, Zhezhu" userId="3bac1273-81c8-41ff-8130-25dd73f54833" providerId="ADAL" clId="{5A0041FB-3742-426A-BE14-84B21432F2D8}" dt="2021-09-20T17:08:40.849" v="574" actId="1076"/>
          <ac:spMkLst>
            <pc:docMk/>
            <pc:sldMk cId="185369481" sldId="281"/>
            <ac:spMk id="8" creationId="{32882CDA-37D4-4F02-9F66-87EC2EB85823}"/>
          </ac:spMkLst>
        </pc:spChg>
        <pc:spChg chg="add mod">
          <ac:chgData name="Wen, Zhezhu" userId="3bac1273-81c8-41ff-8130-25dd73f54833" providerId="ADAL" clId="{5A0041FB-3742-426A-BE14-84B21432F2D8}" dt="2021-09-20T17:08:40.849" v="574" actId="1076"/>
          <ac:spMkLst>
            <pc:docMk/>
            <pc:sldMk cId="185369481" sldId="281"/>
            <ac:spMk id="9" creationId="{EE143DB1-D09F-444B-8A7D-9B0B6F957C2E}"/>
          </ac:spMkLst>
        </pc:spChg>
        <pc:spChg chg="add mod">
          <ac:chgData name="Wen, Zhezhu" userId="3bac1273-81c8-41ff-8130-25dd73f54833" providerId="ADAL" clId="{5A0041FB-3742-426A-BE14-84B21432F2D8}" dt="2021-09-20T17:08:40.849" v="574" actId="1076"/>
          <ac:spMkLst>
            <pc:docMk/>
            <pc:sldMk cId="185369481" sldId="281"/>
            <ac:spMk id="10" creationId="{5F0E6DFC-B8C7-433F-A2BC-79DB4A36F14E}"/>
          </ac:spMkLst>
        </pc:spChg>
        <pc:picChg chg="add mod">
          <ac:chgData name="Wen, Zhezhu" userId="3bac1273-81c8-41ff-8130-25dd73f54833" providerId="ADAL" clId="{5A0041FB-3742-426A-BE14-84B21432F2D8}" dt="2021-09-20T17:08:40.849" v="574" actId="1076"/>
          <ac:picMkLst>
            <pc:docMk/>
            <pc:sldMk cId="185369481" sldId="281"/>
            <ac:picMk id="4" creationId="{CEBCCE85-9B38-4BE8-9332-8B48C144C40F}"/>
          </ac:picMkLst>
        </pc:picChg>
      </pc:sldChg>
      <pc:sldChg chg="addSp modSp new mod">
        <pc:chgData name="Wen, Zhezhu" userId="3bac1273-81c8-41ff-8130-25dd73f54833" providerId="ADAL" clId="{5A0041FB-3742-426A-BE14-84B21432F2D8}" dt="2021-09-20T17:28:03.415" v="1193" actId="20577"/>
        <pc:sldMkLst>
          <pc:docMk/>
          <pc:sldMk cId="132779291" sldId="282"/>
        </pc:sldMkLst>
        <pc:spChg chg="mod">
          <ac:chgData name="Wen, Zhezhu" userId="3bac1273-81c8-41ff-8130-25dd73f54833" providerId="ADAL" clId="{5A0041FB-3742-426A-BE14-84B21432F2D8}" dt="2021-09-20T17:28:03.415" v="1193" actId="20577"/>
          <ac:spMkLst>
            <pc:docMk/>
            <pc:sldMk cId="132779291" sldId="282"/>
            <ac:spMk id="2" creationId="{DD1E8368-F7DB-4FB5-BA63-8942B9BE8EA9}"/>
          </ac:spMkLst>
        </pc:spChg>
        <pc:spChg chg="mod">
          <ac:chgData name="Wen, Zhezhu" userId="3bac1273-81c8-41ff-8130-25dd73f54833" providerId="ADAL" clId="{5A0041FB-3742-426A-BE14-84B21432F2D8}" dt="2021-09-20T17:14:04.222" v="667"/>
          <ac:spMkLst>
            <pc:docMk/>
            <pc:sldMk cId="132779291" sldId="282"/>
            <ac:spMk id="3" creationId="{E13C3DCC-8A19-45B5-8C5E-C2C6919AD926}"/>
          </ac:spMkLst>
        </pc:spChg>
        <pc:spChg chg="add mod">
          <ac:chgData name="Wen, Zhezhu" userId="3bac1273-81c8-41ff-8130-25dd73f54833" providerId="ADAL" clId="{5A0041FB-3742-426A-BE14-84B21432F2D8}" dt="2021-09-20T17:13:38.687" v="643" actId="113"/>
          <ac:spMkLst>
            <pc:docMk/>
            <pc:sldMk cId="132779291" sldId="282"/>
            <ac:spMk id="6" creationId="{EF0ED95E-6C78-4B14-9630-B9B1FAF6ADE3}"/>
          </ac:spMkLst>
        </pc:spChg>
        <pc:picChg chg="add mod">
          <ac:chgData name="Wen, Zhezhu" userId="3bac1273-81c8-41ff-8130-25dd73f54833" providerId="ADAL" clId="{5A0041FB-3742-426A-BE14-84B21432F2D8}" dt="2021-09-20T17:13:09.572" v="593" actId="1076"/>
          <ac:picMkLst>
            <pc:docMk/>
            <pc:sldMk cId="132779291" sldId="282"/>
            <ac:picMk id="4" creationId="{E9275CFC-E12A-4353-BA47-A34191978D32}"/>
          </ac:picMkLst>
        </pc:picChg>
      </pc:sldChg>
      <pc:sldChg chg="addSp modSp new mod">
        <pc:chgData name="Wen, Zhezhu" userId="3bac1273-81c8-41ff-8130-25dd73f54833" providerId="ADAL" clId="{5A0041FB-3742-426A-BE14-84B21432F2D8}" dt="2021-09-20T17:15:54.941" v="791" actId="20577"/>
        <pc:sldMkLst>
          <pc:docMk/>
          <pc:sldMk cId="2080484921" sldId="283"/>
        </pc:sldMkLst>
        <pc:spChg chg="mod">
          <ac:chgData name="Wen, Zhezhu" userId="3bac1273-81c8-41ff-8130-25dd73f54833" providerId="ADAL" clId="{5A0041FB-3742-426A-BE14-84B21432F2D8}" dt="2021-09-20T17:15:54.941" v="791" actId="20577"/>
          <ac:spMkLst>
            <pc:docMk/>
            <pc:sldMk cId="2080484921" sldId="283"/>
            <ac:spMk id="2" creationId="{198A8B95-B23F-49B3-ACF8-10118CC37AA7}"/>
          </ac:spMkLst>
        </pc:spChg>
        <pc:spChg chg="mod">
          <ac:chgData name="Wen, Zhezhu" userId="3bac1273-81c8-41ff-8130-25dd73f54833" providerId="ADAL" clId="{5A0041FB-3742-426A-BE14-84B21432F2D8}" dt="2021-09-20T17:11:11.362" v="587"/>
          <ac:spMkLst>
            <pc:docMk/>
            <pc:sldMk cId="2080484921" sldId="283"/>
            <ac:spMk id="3" creationId="{AC1DD5CE-DECA-42F2-8D2E-ACE09BEA5F0F}"/>
          </ac:spMkLst>
        </pc:spChg>
        <pc:picChg chg="add mod">
          <ac:chgData name="Wen, Zhezhu" userId="3bac1273-81c8-41ff-8130-25dd73f54833" providerId="ADAL" clId="{5A0041FB-3742-426A-BE14-84B21432F2D8}" dt="2021-09-20T17:11:14.167" v="588" actId="1076"/>
          <ac:picMkLst>
            <pc:docMk/>
            <pc:sldMk cId="2080484921" sldId="283"/>
            <ac:picMk id="4" creationId="{B0937993-B56C-4468-852E-B13F7C81880C}"/>
          </ac:picMkLst>
        </pc:picChg>
      </pc:sldChg>
      <pc:sldChg chg="modSp new mod">
        <pc:chgData name="Wen, Zhezhu" userId="3bac1273-81c8-41ff-8130-25dd73f54833" providerId="ADAL" clId="{5A0041FB-3742-426A-BE14-84B21432F2D8}" dt="2021-09-20T17:28:11.683" v="1197" actId="20577"/>
        <pc:sldMkLst>
          <pc:docMk/>
          <pc:sldMk cId="898142304" sldId="284"/>
        </pc:sldMkLst>
        <pc:spChg chg="mod">
          <ac:chgData name="Wen, Zhezhu" userId="3bac1273-81c8-41ff-8130-25dd73f54833" providerId="ADAL" clId="{5A0041FB-3742-426A-BE14-84B21432F2D8}" dt="2021-09-20T17:28:11.683" v="1197" actId="20577"/>
          <ac:spMkLst>
            <pc:docMk/>
            <pc:sldMk cId="898142304" sldId="284"/>
            <ac:spMk id="2" creationId="{492A5E51-66D7-4810-B8F8-E2C3BE891589}"/>
          </ac:spMkLst>
        </pc:spChg>
        <pc:spChg chg="mod">
          <ac:chgData name="Wen, Zhezhu" userId="3bac1273-81c8-41ff-8130-25dd73f54833" providerId="ADAL" clId="{5A0041FB-3742-426A-BE14-84B21432F2D8}" dt="2021-09-20T17:14:59.461" v="684" actId="27636"/>
          <ac:spMkLst>
            <pc:docMk/>
            <pc:sldMk cId="898142304" sldId="284"/>
            <ac:spMk id="3" creationId="{9286F290-EB9D-4D9C-A979-CEC81A6FBB21}"/>
          </ac:spMkLst>
        </pc:spChg>
      </pc:sldChg>
      <pc:sldChg chg="modSp new mod">
        <pc:chgData name="Wen, Zhezhu" userId="3bac1273-81c8-41ff-8130-25dd73f54833" providerId="ADAL" clId="{5A0041FB-3742-426A-BE14-84B21432F2D8}" dt="2021-09-20T17:15:29.070" v="737" actId="20577"/>
        <pc:sldMkLst>
          <pc:docMk/>
          <pc:sldMk cId="1404672249" sldId="285"/>
        </pc:sldMkLst>
        <pc:spChg chg="mod">
          <ac:chgData name="Wen, Zhezhu" userId="3bac1273-81c8-41ff-8130-25dd73f54833" providerId="ADAL" clId="{5A0041FB-3742-426A-BE14-84B21432F2D8}" dt="2021-09-20T17:15:29.070" v="737" actId="20577"/>
          <ac:spMkLst>
            <pc:docMk/>
            <pc:sldMk cId="1404672249" sldId="285"/>
            <ac:spMk id="2" creationId="{9FA964CA-EFE7-4FA5-A60B-C1C122A927FD}"/>
          </ac:spMkLst>
        </pc:spChg>
        <pc:spChg chg="mod">
          <ac:chgData name="Wen, Zhezhu" userId="3bac1273-81c8-41ff-8130-25dd73f54833" providerId="ADAL" clId="{5A0041FB-3742-426A-BE14-84B21432F2D8}" dt="2021-09-20T17:15:01.052" v="685"/>
          <ac:spMkLst>
            <pc:docMk/>
            <pc:sldMk cId="1404672249" sldId="285"/>
            <ac:spMk id="3" creationId="{0A1D240A-B23D-4009-BE55-520726F341DC}"/>
          </ac:spMkLst>
        </pc:spChg>
      </pc:sldChg>
      <pc:sldChg chg="addSp modSp new mod">
        <pc:chgData name="Wen, Zhezhu" userId="3bac1273-81c8-41ff-8130-25dd73f54833" providerId="ADAL" clId="{5A0041FB-3742-426A-BE14-84B21432F2D8}" dt="2021-09-20T17:29:14.146" v="1214" actId="207"/>
        <pc:sldMkLst>
          <pc:docMk/>
          <pc:sldMk cId="3788977204" sldId="286"/>
        </pc:sldMkLst>
        <pc:spChg chg="mod">
          <ac:chgData name="Wen, Zhezhu" userId="3bac1273-81c8-41ff-8130-25dd73f54833" providerId="ADAL" clId="{5A0041FB-3742-426A-BE14-84B21432F2D8}" dt="2021-09-20T17:29:14.146" v="1214" actId="207"/>
          <ac:spMkLst>
            <pc:docMk/>
            <pc:sldMk cId="3788977204" sldId="286"/>
            <ac:spMk id="2" creationId="{775232BE-FC6A-466D-848A-FAFD6DF2F8B6}"/>
          </ac:spMkLst>
        </pc:spChg>
        <pc:spChg chg="mod">
          <ac:chgData name="Wen, Zhezhu" userId="3bac1273-81c8-41ff-8130-25dd73f54833" providerId="ADAL" clId="{5A0041FB-3742-426A-BE14-84B21432F2D8}" dt="2021-09-20T17:17:19.072" v="823" actId="27636"/>
          <ac:spMkLst>
            <pc:docMk/>
            <pc:sldMk cId="3788977204" sldId="286"/>
            <ac:spMk id="3" creationId="{C912A3E0-843B-44E4-8726-109DA4114E94}"/>
          </ac:spMkLst>
        </pc:spChg>
        <pc:picChg chg="add mod">
          <ac:chgData name="Wen, Zhezhu" userId="3bac1273-81c8-41ff-8130-25dd73f54833" providerId="ADAL" clId="{5A0041FB-3742-426A-BE14-84B21432F2D8}" dt="2021-09-20T17:16:53.717" v="814" actId="1076"/>
          <ac:picMkLst>
            <pc:docMk/>
            <pc:sldMk cId="3788977204" sldId="286"/>
            <ac:picMk id="4" creationId="{B5D67BFD-A6B4-4830-ACD1-F864B7AC0A45}"/>
          </ac:picMkLst>
        </pc:picChg>
      </pc:sldChg>
      <pc:sldChg chg="addSp modSp new mod">
        <pc:chgData name="Wen, Zhezhu" userId="3bac1273-81c8-41ff-8130-25dd73f54833" providerId="ADAL" clId="{5A0041FB-3742-426A-BE14-84B21432F2D8}" dt="2021-09-20T17:18:18.585" v="929" actId="20577"/>
        <pc:sldMkLst>
          <pc:docMk/>
          <pc:sldMk cId="1368800776" sldId="287"/>
        </pc:sldMkLst>
        <pc:spChg chg="mod">
          <ac:chgData name="Wen, Zhezhu" userId="3bac1273-81c8-41ff-8130-25dd73f54833" providerId="ADAL" clId="{5A0041FB-3742-426A-BE14-84B21432F2D8}" dt="2021-09-20T17:18:18.585" v="929" actId="20577"/>
          <ac:spMkLst>
            <pc:docMk/>
            <pc:sldMk cId="1368800776" sldId="287"/>
            <ac:spMk id="2" creationId="{75E09935-7B9E-44C6-97FA-11947F70E510}"/>
          </ac:spMkLst>
        </pc:spChg>
        <pc:spChg chg="mod">
          <ac:chgData name="Wen, Zhezhu" userId="3bac1273-81c8-41ff-8130-25dd73f54833" providerId="ADAL" clId="{5A0041FB-3742-426A-BE14-84B21432F2D8}" dt="2021-09-20T17:18:11.879" v="920" actId="20577"/>
          <ac:spMkLst>
            <pc:docMk/>
            <pc:sldMk cId="1368800776" sldId="287"/>
            <ac:spMk id="3" creationId="{AD4F8812-6297-4143-9A16-43C3A5154D67}"/>
          </ac:spMkLst>
        </pc:spChg>
        <pc:picChg chg="add mod">
          <ac:chgData name="Wen, Zhezhu" userId="3bac1273-81c8-41ff-8130-25dd73f54833" providerId="ADAL" clId="{5A0041FB-3742-426A-BE14-84B21432F2D8}" dt="2021-09-20T17:17:49.685" v="824"/>
          <ac:picMkLst>
            <pc:docMk/>
            <pc:sldMk cId="1368800776" sldId="287"/>
            <ac:picMk id="4" creationId="{991563EB-1A24-4264-B600-6F8813E9F179}"/>
          </ac:picMkLst>
        </pc:picChg>
      </pc:sldChg>
      <pc:sldChg chg="addSp modSp new mod">
        <pc:chgData name="Wen, Zhezhu" userId="3bac1273-81c8-41ff-8130-25dd73f54833" providerId="ADAL" clId="{5A0041FB-3742-426A-BE14-84B21432F2D8}" dt="2021-09-20T17:19:26.400" v="939" actId="20577"/>
        <pc:sldMkLst>
          <pc:docMk/>
          <pc:sldMk cId="269063465" sldId="288"/>
        </pc:sldMkLst>
        <pc:spChg chg="mod">
          <ac:chgData name="Wen, Zhezhu" userId="3bac1273-81c8-41ff-8130-25dd73f54833" providerId="ADAL" clId="{5A0041FB-3742-426A-BE14-84B21432F2D8}" dt="2021-09-20T17:18:33.192" v="931"/>
          <ac:spMkLst>
            <pc:docMk/>
            <pc:sldMk cId="269063465" sldId="288"/>
            <ac:spMk id="2" creationId="{DA4FA46D-3CDF-4160-B298-13CD4E5C1594}"/>
          </ac:spMkLst>
        </pc:spChg>
        <pc:spChg chg="mod">
          <ac:chgData name="Wen, Zhezhu" userId="3bac1273-81c8-41ff-8130-25dd73f54833" providerId="ADAL" clId="{5A0041FB-3742-426A-BE14-84B21432F2D8}" dt="2021-09-20T17:19:26.400" v="939" actId="20577"/>
          <ac:spMkLst>
            <pc:docMk/>
            <pc:sldMk cId="269063465" sldId="288"/>
            <ac:spMk id="3" creationId="{4AAE7AEC-8CCD-4D9A-81F6-8FAC2DA8863A}"/>
          </ac:spMkLst>
        </pc:spChg>
        <pc:picChg chg="add mod">
          <ac:chgData name="Wen, Zhezhu" userId="3bac1273-81c8-41ff-8130-25dd73f54833" providerId="ADAL" clId="{5A0041FB-3742-426A-BE14-84B21432F2D8}" dt="2021-09-20T17:19:04.644" v="935" actId="1076"/>
          <ac:picMkLst>
            <pc:docMk/>
            <pc:sldMk cId="269063465" sldId="288"/>
            <ac:picMk id="4" creationId="{24CF33DE-372A-4F7D-8308-343AE5BF0AE6}"/>
          </ac:picMkLst>
        </pc:picChg>
      </pc:sldChg>
      <pc:sldChg chg="addSp modSp new mod">
        <pc:chgData name="Wen, Zhezhu" userId="3bac1273-81c8-41ff-8130-25dd73f54833" providerId="ADAL" clId="{5A0041FB-3742-426A-BE14-84B21432F2D8}" dt="2021-09-20T17:28:33.351" v="1205" actId="20577"/>
        <pc:sldMkLst>
          <pc:docMk/>
          <pc:sldMk cId="1210293920" sldId="289"/>
        </pc:sldMkLst>
        <pc:spChg chg="mod">
          <ac:chgData name="Wen, Zhezhu" userId="3bac1273-81c8-41ff-8130-25dd73f54833" providerId="ADAL" clId="{5A0041FB-3742-426A-BE14-84B21432F2D8}" dt="2021-09-20T17:28:33.351" v="1205" actId="20577"/>
          <ac:spMkLst>
            <pc:docMk/>
            <pc:sldMk cId="1210293920" sldId="289"/>
            <ac:spMk id="2" creationId="{E2C2B0C0-81F1-4017-AD32-6D4D60D272CE}"/>
          </ac:spMkLst>
        </pc:spChg>
        <pc:spChg chg="mod">
          <ac:chgData name="Wen, Zhezhu" userId="3bac1273-81c8-41ff-8130-25dd73f54833" providerId="ADAL" clId="{5A0041FB-3742-426A-BE14-84B21432F2D8}" dt="2021-09-20T17:20:05.012" v="961" actId="27636"/>
          <ac:spMkLst>
            <pc:docMk/>
            <pc:sldMk cId="1210293920" sldId="289"/>
            <ac:spMk id="3" creationId="{99EB14E6-EB15-45E8-A94D-D62E1E84091E}"/>
          </ac:spMkLst>
        </pc:spChg>
        <pc:picChg chg="add mod">
          <ac:chgData name="Wen, Zhezhu" userId="3bac1273-81c8-41ff-8130-25dd73f54833" providerId="ADAL" clId="{5A0041FB-3742-426A-BE14-84B21432F2D8}" dt="2021-09-20T17:20:09.569" v="963" actId="1076"/>
          <ac:picMkLst>
            <pc:docMk/>
            <pc:sldMk cId="1210293920" sldId="289"/>
            <ac:picMk id="4" creationId="{B1131394-DC28-429F-8649-D4DC9C61288B}"/>
          </ac:picMkLst>
        </pc:picChg>
      </pc:sldChg>
      <pc:sldChg chg="new del">
        <pc:chgData name="Wen, Zhezhu" userId="3bac1273-81c8-41ff-8130-25dd73f54833" providerId="ADAL" clId="{5A0041FB-3742-426A-BE14-84B21432F2D8}" dt="2021-09-20T17:21:30.756" v="1002" actId="47"/>
        <pc:sldMkLst>
          <pc:docMk/>
          <pc:sldMk cId="1031637249" sldId="290"/>
        </pc:sldMkLst>
      </pc:sldChg>
      <pc:sldChg chg="addSp delSp modSp new mod">
        <pc:chgData name="Wen, Zhezhu" userId="3bac1273-81c8-41ff-8130-25dd73f54833" providerId="ADAL" clId="{5A0041FB-3742-426A-BE14-84B21432F2D8}" dt="2021-09-29T13:17:38.167" v="1215" actId="15"/>
        <pc:sldMkLst>
          <pc:docMk/>
          <pc:sldMk cId="318353138" sldId="291"/>
        </pc:sldMkLst>
        <pc:spChg chg="mod">
          <ac:chgData name="Wen, Zhezhu" userId="3bac1273-81c8-41ff-8130-25dd73f54833" providerId="ADAL" clId="{5A0041FB-3742-426A-BE14-84B21432F2D8}" dt="2021-09-20T17:28:39.887" v="1209" actId="20577"/>
          <ac:spMkLst>
            <pc:docMk/>
            <pc:sldMk cId="318353138" sldId="291"/>
            <ac:spMk id="2" creationId="{B5CDA513-345D-49AC-9336-28E30365AD1F}"/>
          </ac:spMkLst>
        </pc:spChg>
        <pc:spChg chg="del">
          <ac:chgData name="Wen, Zhezhu" userId="3bac1273-81c8-41ff-8130-25dd73f54833" providerId="ADAL" clId="{5A0041FB-3742-426A-BE14-84B21432F2D8}" dt="2021-09-20T17:20:34.018" v="965"/>
          <ac:spMkLst>
            <pc:docMk/>
            <pc:sldMk cId="318353138" sldId="291"/>
            <ac:spMk id="3" creationId="{40107CC4-2A17-4382-9151-49649ED5938A}"/>
          </ac:spMkLst>
        </pc:spChg>
        <pc:spChg chg="add mod">
          <ac:chgData name="Wen, Zhezhu" userId="3bac1273-81c8-41ff-8130-25dd73f54833" providerId="ADAL" clId="{5A0041FB-3742-426A-BE14-84B21432F2D8}" dt="2021-09-29T13:17:38.167" v="1215" actId="15"/>
          <ac:spMkLst>
            <pc:docMk/>
            <pc:sldMk cId="318353138" sldId="291"/>
            <ac:spMk id="6" creationId="{2BFE8459-E1AA-47B7-8193-5C9D87946923}"/>
          </ac:spMkLst>
        </pc:spChg>
        <pc:picChg chg="add del mod">
          <ac:chgData name="Wen, Zhezhu" userId="3bac1273-81c8-41ff-8130-25dd73f54833" providerId="ADAL" clId="{5A0041FB-3742-426A-BE14-84B21432F2D8}" dt="2021-09-20T17:20:44.341" v="966" actId="478"/>
          <ac:picMkLst>
            <pc:docMk/>
            <pc:sldMk cId="318353138" sldId="291"/>
            <ac:picMk id="4" creationId="{329B49A4-4B28-4D66-9155-CBFB4625E300}"/>
          </ac:picMkLst>
        </pc:picChg>
      </pc:sldChg>
      <pc:sldChg chg="addSp delSp modSp new mod">
        <pc:chgData name="Wen, Zhezhu" userId="3bac1273-81c8-41ff-8130-25dd73f54833" providerId="ADAL" clId="{5A0041FB-3742-426A-BE14-84B21432F2D8}" dt="2021-09-20T17:22:04.888" v="1024" actId="14734"/>
        <pc:sldMkLst>
          <pc:docMk/>
          <pc:sldMk cId="931034367" sldId="292"/>
        </pc:sldMkLst>
        <pc:spChg chg="mod">
          <ac:chgData name="Wen, Zhezhu" userId="3bac1273-81c8-41ff-8130-25dd73f54833" providerId="ADAL" clId="{5A0041FB-3742-426A-BE14-84B21432F2D8}" dt="2021-09-20T17:21:44.817" v="1018" actId="20577"/>
          <ac:spMkLst>
            <pc:docMk/>
            <pc:sldMk cId="931034367" sldId="292"/>
            <ac:spMk id="2" creationId="{5472DF2C-16D6-4230-A087-CFEB96A52E32}"/>
          </ac:spMkLst>
        </pc:spChg>
        <pc:spChg chg="add del">
          <ac:chgData name="Wen, Zhezhu" userId="3bac1273-81c8-41ff-8130-25dd73f54833" providerId="ADAL" clId="{5A0041FB-3742-426A-BE14-84B21432F2D8}" dt="2021-09-20T17:21:55.873" v="1021" actId="478"/>
          <ac:spMkLst>
            <pc:docMk/>
            <pc:sldMk cId="931034367" sldId="292"/>
            <ac:spMk id="3" creationId="{4C0941C9-CB8C-4960-A6D8-B32D3AB4B1B3}"/>
          </ac:spMkLst>
        </pc:spChg>
        <pc:graphicFrameChg chg="add del mod">
          <ac:chgData name="Wen, Zhezhu" userId="3bac1273-81c8-41ff-8130-25dd73f54833" providerId="ADAL" clId="{5A0041FB-3742-426A-BE14-84B21432F2D8}" dt="2021-09-20T17:21:53.093" v="1020"/>
          <ac:graphicFrameMkLst>
            <pc:docMk/>
            <pc:sldMk cId="931034367" sldId="292"/>
            <ac:graphicFrameMk id="4" creationId="{EB6F5991-E001-4A6A-815E-22977F7A0B01}"/>
          </ac:graphicFrameMkLst>
        </pc:graphicFrameChg>
        <pc:graphicFrameChg chg="add mod modGraphic">
          <ac:chgData name="Wen, Zhezhu" userId="3bac1273-81c8-41ff-8130-25dd73f54833" providerId="ADAL" clId="{5A0041FB-3742-426A-BE14-84B21432F2D8}" dt="2021-09-20T17:22:04.888" v="1024" actId="14734"/>
          <ac:graphicFrameMkLst>
            <pc:docMk/>
            <pc:sldMk cId="931034367" sldId="292"/>
            <ac:graphicFrameMk id="5" creationId="{B7AC9D8F-29FC-4BE8-B2C2-DDE9A7D166A4}"/>
          </ac:graphicFrameMkLst>
        </pc:graphicFrameChg>
      </pc:sldChg>
      <pc:sldChg chg="new del">
        <pc:chgData name="Wen, Zhezhu" userId="3bac1273-81c8-41ff-8130-25dd73f54833" providerId="ADAL" clId="{5A0041FB-3742-426A-BE14-84B21432F2D8}" dt="2021-09-20T17:22:38.018" v="1042" actId="47"/>
        <pc:sldMkLst>
          <pc:docMk/>
          <pc:sldMk cId="3441827999" sldId="293"/>
        </pc:sldMkLst>
      </pc:sldChg>
      <pc:sldChg chg="addSp delSp modSp new mod">
        <pc:chgData name="Wen, Zhezhu" userId="3bac1273-81c8-41ff-8130-25dd73f54833" providerId="ADAL" clId="{5A0041FB-3742-426A-BE14-84B21432F2D8}" dt="2021-09-20T17:22:35.894" v="1041" actId="20577"/>
        <pc:sldMkLst>
          <pc:docMk/>
          <pc:sldMk cId="693537038" sldId="294"/>
        </pc:sldMkLst>
        <pc:spChg chg="mod">
          <ac:chgData name="Wen, Zhezhu" userId="3bac1273-81c8-41ff-8130-25dd73f54833" providerId="ADAL" clId="{5A0041FB-3742-426A-BE14-84B21432F2D8}" dt="2021-09-20T17:22:35.894" v="1041" actId="20577"/>
          <ac:spMkLst>
            <pc:docMk/>
            <pc:sldMk cId="693537038" sldId="294"/>
            <ac:spMk id="2" creationId="{00DA44C0-6211-4C7F-8D29-C8C309A9EA81}"/>
          </ac:spMkLst>
        </pc:spChg>
        <pc:spChg chg="del">
          <ac:chgData name="Wen, Zhezhu" userId="3bac1273-81c8-41ff-8130-25dd73f54833" providerId="ADAL" clId="{5A0041FB-3742-426A-BE14-84B21432F2D8}" dt="2021-09-20T17:22:14.152" v="1027" actId="478"/>
          <ac:spMkLst>
            <pc:docMk/>
            <pc:sldMk cId="693537038" sldId="294"/>
            <ac:spMk id="3" creationId="{E450717C-5CF2-42C0-8DA1-DB9BEB071F1A}"/>
          </ac:spMkLst>
        </pc:spChg>
        <pc:graphicFrameChg chg="add mod modGraphic">
          <ac:chgData name="Wen, Zhezhu" userId="3bac1273-81c8-41ff-8130-25dd73f54833" providerId="ADAL" clId="{5A0041FB-3742-426A-BE14-84B21432F2D8}" dt="2021-09-20T17:22:25.811" v="1032" actId="14100"/>
          <ac:graphicFrameMkLst>
            <pc:docMk/>
            <pc:sldMk cId="693537038" sldId="294"/>
            <ac:graphicFrameMk id="4" creationId="{0DE89CBC-7A10-4A4D-A212-CA049881294C}"/>
          </ac:graphicFrameMkLst>
        </pc:graphicFrameChg>
      </pc:sldChg>
      <pc:sldChg chg="addSp delSp modSp new mod">
        <pc:chgData name="Wen, Zhezhu" userId="3bac1273-81c8-41ff-8130-25dd73f54833" providerId="ADAL" clId="{5A0041FB-3742-426A-BE14-84B21432F2D8}" dt="2021-09-20T17:23:12.822" v="1052"/>
        <pc:sldMkLst>
          <pc:docMk/>
          <pc:sldMk cId="1840467446" sldId="295"/>
        </pc:sldMkLst>
        <pc:spChg chg="mod">
          <ac:chgData name="Wen, Zhezhu" userId="3bac1273-81c8-41ff-8130-25dd73f54833" providerId="ADAL" clId="{5A0041FB-3742-426A-BE14-84B21432F2D8}" dt="2021-09-20T17:23:12.822" v="1052"/>
          <ac:spMkLst>
            <pc:docMk/>
            <pc:sldMk cId="1840467446" sldId="295"/>
            <ac:spMk id="2" creationId="{5CDEFF55-FEB3-4BE7-9122-8AB6622EFD17}"/>
          </ac:spMkLst>
        </pc:spChg>
        <pc:spChg chg="del mod">
          <ac:chgData name="Wen, Zhezhu" userId="3bac1273-81c8-41ff-8130-25dd73f54833" providerId="ADAL" clId="{5A0041FB-3742-426A-BE14-84B21432F2D8}" dt="2021-09-20T17:22:53.174" v="1046" actId="478"/>
          <ac:spMkLst>
            <pc:docMk/>
            <pc:sldMk cId="1840467446" sldId="295"/>
            <ac:spMk id="3" creationId="{8726AAC9-11E1-4EA9-B106-30DFFCEE4C04}"/>
          </ac:spMkLst>
        </pc:spChg>
        <pc:graphicFrameChg chg="add modGraphic">
          <ac:chgData name="Wen, Zhezhu" userId="3bac1273-81c8-41ff-8130-25dd73f54833" providerId="ADAL" clId="{5A0041FB-3742-426A-BE14-84B21432F2D8}" dt="2021-09-20T17:23:06.169" v="1051" actId="14734"/>
          <ac:graphicFrameMkLst>
            <pc:docMk/>
            <pc:sldMk cId="1840467446" sldId="295"/>
            <ac:graphicFrameMk id="4" creationId="{36D93219-62A1-4F52-9142-74DEBB986A5C}"/>
          </ac:graphicFrameMkLst>
        </pc:graphicFrameChg>
      </pc:sldChg>
      <pc:sldChg chg="addSp delSp modSp new mod">
        <pc:chgData name="Wen, Zhezhu" userId="3bac1273-81c8-41ff-8130-25dd73f54833" providerId="ADAL" clId="{5A0041FB-3742-426A-BE14-84B21432F2D8}" dt="2021-09-20T17:23:57.964" v="1064" actId="1076"/>
        <pc:sldMkLst>
          <pc:docMk/>
          <pc:sldMk cId="211452638" sldId="296"/>
        </pc:sldMkLst>
        <pc:spChg chg="mod">
          <ac:chgData name="Wen, Zhezhu" userId="3bac1273-81c8-41ff-8130-25dd73f54833" providerId="ADAL" clId="{5A0041FB-3742-426A-BE14-84B21432F2D8}" dt="2021-09-20T17:23:38.597" v="1057"/>
          <ac:spMkLst>
            <pc:docMk/>
            <pc:sldMk cId="211452638" sldId="296"/>
            <ac:spMk id="2" creationId="{65B9F69A-B7F9-438A-9A0B-BAA93B3DA7B2}"/>
          </ac:spMkLst>
        </pc:spChg>
        <pc:spChg chg="del">
          <ac:chgData name="Wen, Zhezhu" userId="3bac1273-81c8-41ff-8130-25dd73f54833" providerId="ADAL" clId="{5A0041FB-3742-426A-BE14-84B21432F2D8}" dt="2021-09-20T17:23:28.595" v="1054"/>
          <ac:spMkLst>
            <pc:docMk/>
            <pc:sldMk cId="211452638" sldId="296"/>
            <ac:spMk id="3" creationId="{8395F35D-AD8A-41BF-9C7E-87C513627023}"/>
          </ac:spMkLst>
        </pc:spChg>
        <pc:spChg chg="add mod">
          <ac:chgData name="Wen, Zhezhu" userId="3bac1273-81c8-41ff-8130-25dd73f54833" providerId="ADAL" clId="{5A0041FB-3742-426A-BE14-84B21432F2D8}" dt="2021-09-20T17:23:57.964" v="1064" actId="1076"/>
          <ac:spMkLst>
            <pc:docMk/>
            <pc:sldMk cId="211452638" sldId="296"/>
            <ac:spMk id="6" creationId="{0DE384B3-E0A0-4F6D-9429-D3EC4294D8E7}"/>
          </ac:spMkLst>
        </pc:spChg>
        <pc:picChg chg="add mod">
          <ac:chgData name="Wen, Zhezhu" userId="3bac1273-81c8-41ff-8130-25dd73f54833" providerId="ADAL" clId="{5A0041FB-3742-426A-BE14-84B21432F2D8}" dt="2021-09-20T17:23:32.573" v="1056" actId="14100"/>
          <ac:picMkLst>
            <pc:docMk/>
            <pc:sldMk cId="211452638" sldId="296"/>
            <ac:picMk id="4" creationId="{F38C1562-2531-4AD7-8E25-DAAA0CA01EDB}"/>
          </ac:picMkLst>
        </pc:picChg>
      </pc:sldChg>
      <pc:sldChg chg="addSp delSp modSp new mod">
        <pc:chgData name="Wen, Zhezhu" userId="3bac1273-81c8-41ff-8130-25dd73f54833" providerId="ADAL" clId="{5A0041FB-3742-426A-BE14-84B21432F2D8}" dt="2021-09-20T17:28:46.169" v="1213" actId="20577"/>
        <pc:sldMkLst>
          <pc:docMk/>
          <pc:sldMk cId="3150830357" sldId="297"/>
        </pc:sldMkLst>
        <pc:spChg chg="mod">
          <ac:chgData name="Wen, Zhezhu" userId="3bac1273-81c8-41ff-8130-25dd73f54833" providerId="ADAL" clId="{5A0041FB-3742-426A-BE14-84B21432F2D8}" dt="2021-09-20T17:28:46.169" v="1213" actId="20577"/>
          <ac:spMkLst>
            <pc:docMk/>
            <pc:sldMk cId="3150830357" sldId="297"/>
            <ac:spMk id="2" creationId="{22CAB66B-0954-427A-BA63-E2E9C864E36B}"/>
          </ac:spMkLst>
        </pc:spChg>
        <pc:spChg chg="del">
          <ac:chgData name="Wen, Zhezhu" userId="3bac1273-81c8-41ff-8130-25dd73f54833" providerId="ADAL" clId="{5A0041FB-3742-426A-BE14-84B21432F2D8}" dt="2021-09-20T17:24:25.109" v="1071" actId="478"/>
          <ac:spMkLst>
            <pc:docMk/>
            <pc:sldMk cId="3150830357" sldId="297"/>
            <ac:spMk id="3" creationId="{227138EB-CB59-434D-808D-7DD3F79A1489}"/>
          </ac:spMkLst>
        </pc:spChg>
        <pc:graphicFrameChg chg="add mod modGraphic">
          <ac:chgData name="Wen, Zhezhu" userId="3bac1273-81c8-41ff-8130-25dd73f54833" providerId="ADAL" clId="{5A0041FB-3742-426A-BE14-84B21432F2D8}" dt="2021-09-20T17:24:28.617" v="1073" actId="2711"/>
          <ac:graphicFrameMkLst>
            <pc:docMk/>
            <pc:sldMk cId="3150830357" sldId="297"/>
            <ac:graphicFrameMk id="4" creationId="{47052C37-8DA9-4F4F-8924-B8C28C8F914D}"/>
          </ac:graphicFrameMkLst>
        </pc:graphicFrameChg>
      </pc:sldChg>
      <pc:sldChg chg="modSp new mod">
        <pc:chgData name="Wen, Zhezhu" userId="3bac1273-81c8-41ff-8130-25dd73f54833" providerId="ADAL" clId="{5A0041FB-3742-426A-BE14-84B21432F2D8}" dt="2021-09-20T17:25:02.973" v="1087" actId="20577"/>
        <pc:sldMkLst>
          <pc:docMk/>
          <pc:sldMk cId="938422389" sldId="298"/>
        </pc:sldMkLst>
        <pc:spChg chg="mod">
          <ac:chgData name="Wen, Zhezhu" userId="3bac1273-81c8-41ff-8130-25dd73f54833" providerId="ADAL" clId="{5A0041FB-3742-426A-BE14-84B21432F2D8}" dt="2021-09-20T17:24:39.977" v="1076" actId="27636"/>
          <ac:spMkLst>
            <pc:docMk/>
            <pc:sldMk cId="938422389" sldId="298"/>
            <ac:spMk id="2" creationId="{776F6AB8-1BFB-4884-9525-F84E7669418E}"/>
          </ac:spMkLst>
        </pc:spChg>
        <pc:spChg chg="mod">
          <ac:chgData name="Wen, Zhezhu" userId="3bac1273-81c8-41ff-8130-25dd73f54833" providerId="ADAL" clId="{5A0041FB-3742-426A-BE14-84B21432F2D8}" dt="2021-09-20T17:25:02.973" v="1087" actId="20577"/>
          <ac:spMkLst>
            <pc:docMk/>
            <pc:sldMk cId="938422389" sldId="298"/>
            <ac:spMk id="3" creationId="{0C01EA53-0A26-4670-91FF-1DCDE307ECF9}"/>
          </ac:spMkLst>
        </pc:spChg>
      </pc:sldChg>
      <pc:sldChg chg="modSp new mod">
        <pc:chgData name="Wen, Zhezhu" userId="3bac1273-81c8-41ff-8130-25dd73f54833" providerId="ADAL" clId="{5A0041FB-3742-426A-BE14-84B21432F2D8}" dt="2021-09-20T17:25:09.321" v="1095" actId="20577"/>
        <pc:sldMkLst>
          <pc:docMk/>
          <pc:sldMk cId="3957167275" sldId="299"/>
        </pc:sldMkLst>
        <pc:spChg chg="mod">
          <ac:chgData name="Wen, Zhezhu" userId="3bac1273-81c8-41ff-8130-25dd73f54833" providerId="ADAL" clId="{5A0041FB-3742-426A-BE14-84B21432F2D8}" dt="2021-09-20T17:25:09.321" v="1095" actId="20577"/>
          <ac:spMkLst>
            <pc:docMk/>
            <pc:sldMk cId="3957167275" sldId="299"/>
            <ac:spMk id="2" creationId="{13ABA05D-C6C3-4B11-8DE1-4E304554256C}"/>
          </ac:spMkLst>
        </pc:spChg>
      </pc:sldChg>
      <pc:sldChg chg="addSp delSp modSp new del mod modClrScheme chgLayout">
        <pc:chgData name="Wen, Zhezhu" userId="3bac1273-81c8-41ff-8130-25dd73f54833" providerId="ADAL" clId="{5A0041FB-3742-426A-BE14-84B21432F2D8}" dt="2021-09-20T17:26:58.424" v="1170" actId="47"/>
        <pc:sldMkLst>
          <pc:docMk/>
          <pc:sldMk cId="1934650056" sldId="300"/>
        </pc:sldMkLst>
        <pc:spChg chg="del mod ord">
          <ac:chgData name="Wen, Zhezhu" userId="3bac1273-81c8-41ff-8130-25dd73f54833" providerId="ADAL" clId="{5A0041FB-3742-426A-BE14-84B21432F2D8}" dt="2021-09-20T17:26:15.233" v="1124" actId="700"/>
          <ac:spMkLst>
            <pc:docMk/>
            <pc:sldMk cId="1934650056" sldId="300"/>
            <ac:spMk id="2" creationId="{4A1E2E58-1358-4DBA-9C60-A4AA5C816767}"/>
          </ac:spMkLst>
        </pc:spChg>
        <pc:spChg chg="del mod ord">
          <ac:chgData name="Wen, Zhezhu" userId="3bac1273-81c8-41ff-8130-25dd73f54833" providerId="ADAL" clId="{5A0041FB-3742-426A-BE14-84B21432F2D8}" dt="2021-09-20T17:26:15.233" v="1124" actId="700"/>
          <ac:spMkLst>
            <pc:docMk/>
            <pc:sldMk cId="1934650056" sldId="300"/>
            <ac:spMk id="3" creationId="{5FB13985-8401-4F57-B67E-FCA2D0253991}"/>
          </ac:spMkLst>
        </pc:spChg>
        <pc:spChg chg="add mod ord">
          <ac:chgData name="Wen, Zhezhu" userId="3bac1273-81c8-41ff-8130-25dd73f54833" providerId="ADAL" clId="{5A0041FB-3742-426A-BE14-84B21432F2D8}" dt="2021-09-20T17:26:21.299" v="1153" actId="20577"/>
          <ac:spMkLst>
            <pc:docMk/>
            <pc:sldMk cId="1934650056" sldId="300"/>
            <ac:spMk id="4" creationId="{CBDCA299-C63B-49FC-B1ED-9D04C7742FE2}"/>
          </ac:spMkLst>
        </pc:spChg>
        <pc:spChg chg="add mod ord">
          <ac:chgData name="Wen, Zhezhu" userId="3bac1273-81c8-41ff-8130-25dd73f54833" providerId="ADAL" clId="{5A0041FB-3742-426A-BE14-84B21432F2D8}" dt="2021-09-20T17:26:15.233" v="1124" actId="700"/>
          <ac:spMkLst>
            <pc:docMk/>
            <pc:sldMk cId="1934650056" sldId="300"/>
            <ac:spMk id="5" creationId="{0B78C3D7-D9F9-49FD-8B80-268F655B9AAB}"/>
          </ac:spMkLst>
        </pc:spChg>
      </pc:sldChg>
      <pc:sldChg chg="add del">
        <pc:chgData name="Wen, Zhezhu" userId="3bac1273-81c8-41ff-8130-25dd73f54833" providerId="ADAL" clId="{5A0041FB-3742-426A-BE14-84B21432F2D8}" dt="2021-09-20T17:21:32.232" v="1006"/>
        <pc:sldMkLst>
          <pc:docMk/>
          <pc:sldMk cId="483708921" sldId="467"/>
        </pc:sldMkLst>
      </pc:sldChg>
      <pc:sldChg chg="modSp add del mod">
        <pc:chgData name="Wen, Zhezhu" userId="3bac1273-81c8-41ff-8130-25dd73f54833" providerId="ADAL" clId="{5A0041FB-3742-426A-BE14-84B21432F2D8}" dt="2021-09-20T17:21:32.232" v="1006"/>
        <pc:sldMkLst>
          <pc:docMk/>
          <pc:sldMk cId="2108919571" sldId="468"/>
        </pc:sldMkLst>
        <pc:spChg chg="mod">
          <ac:chgData name="Wen, Zhezhu" userId="3bac1273-81c8-41ff-8130-25dd73f54833" providerId="ADAL" clId="{5A0041FB-3742-426A-BE14-84B21432F2D8}" dt="2021-09-20T17:21:32.232" v="1006"/>
          <ac:spMkLst>
            <pc:docMk/>
            <pc:sldMk cId="2108919571" sldId="468"/>
            <ac:spMk id="7" creationId="{00000000-0000-0000-0000-000000000000}"/>
          </ac:spMkLst>
        </pc:spChg>
      </pc:sldChg>
      <pc:sldChg chg="add del">
        <pc:chgData name="Wen, Zhezhu" userId="3bac1273-81c8-41ff-8130-25dd73f54833" providerId="ADAL" clId="{5A0041FB-3742-426A-BE14-84B21432F2D8}" dt="2021-09-20T17:21:32.232" v="1006"/>
        <pc:sldMkLst>
          <pc:docMk/>
          <pc:sldMk cId="2747119792" sldId="479"/>
        </pc:sldMkLst>
      </pc:sldChg>
      <pc:sldChg chg="add del">
        <pc:chgData name="Wen, Zhezhu" userId="3bac1273-81c8-41ff-8130-25dd73f54833" providerId="ADAL" clId="{5A0041FB-3742-426A-BE14-84B21432F2D8}" dt="2021-09-20T17:21:32.232" v="1006"/>
        <pc:sldMkLst>
          <pc:docMk/>
          <pc:sldMk cId="2750451419" sldId="480"/>
        </pc:sldMkLst>
      </pc:sldChg>
    </pc:docChg>
  </pc:docChgLst>
  <pc:docChgLst>
    <pc:chgData name="Zhezhu Wen" userId="3bac1273-81c8-41ff-8130-25dd73f54833" providerId="ADAL" clId="{B3262A1D-ECD9-44EB-B88C-157B3CCF1B3A}"/>
    <pc:docChg chg="undo redo custSel addSld delSld modSld">
      <pc:chgData name="Zhezhu Wen" userId="3bac1273-81c8-41ff-8130-25dd73f54833" providerId="ADAL" clId="{B3262A1D-ECD9-44EB-B88C-157B3CCF1B3A}" dt="2021-09-20T11:01:30.302" v="1863" actId="1076"/>
      <pc:docMkLst>
        <pc:docMk/>
      </pc:docMkLst>
      <pc:sldChg chg="modSp mod">
        <pc:chgData name="Zhezhu Wen" userId="3bac1273-81c8-41ff-8130-25dd73f54833" providerId="ADAL" clId="{B3262A1D-ECD9-44EB-B88C-157B3CCF1B3A}" dt="2021-09-19T03:32:57.783" v="80" actId="20577"/>
        <pc:sldMkLst>
          <pc:docMk/>
          <pc:sldMk cId="1659997056" sldId="256"/>
        </pc:sldMkLst>
        <pc:spChg chg="mod">
          <ac:chgData name="Zhezhu Wen" userId="3bac1273-81c8-41ff-8130-25dd73f54833" providerId="ADAL" clId="{B3262A1D-ECD9-44EB-B88C-157B3CCF1B3A}" dt="2021-09-19T03:32:57.783" v="80" actId="20577"/>
          <ac:spMkLst>
            <pc:docMk/>
            <pc:sldMk cId="1659997056" sldId="256"/>
            <ac:spMk id="2" creationId="{37A4A755-248E-4788-9963-D35AD0ED5BEE}"/>
          </ac:spMkLst>
        </pc:spChg>
      </pc:sldChg>
      <pc:sldChg chg="modSp mod">
        <pc:chgData name="Zhezhu Wen" userId="3bac1273-81c8-41ff-8130-25dd73f54833" providerId="ADAL" clId="{B3262A1D-ECD9-44EB-B88C-157B3CCF1B3A}" dt="2021-09-20T04:44:04.801" v="605" actId="20577"/>
        <pc:sldMkLst>
          <pc:docMk/>
          <pc:sldMk cId="684450685" sldId="257"/>
        </pc:sldMkLst>
        <pc:spChg chg="mod">
          <ac:chgData name="Zhezhu Wen" userId="3bac1273-81c8-41ff-8130-25dd73f54833" providerId="ADAL" clId="{B3262A1D-ECD9-44EB-B88C-157B3CCF1B3A}" dt="2021-09-20T04:44:04.801" v="605" actId="20577"/>
          <ac:spMkLst>
            <pc:docMk/>
            <pc:sldMk cId="684450685" sldId="257"/>
            <ac:spMk id="3" creationId="{A1ABE4FA-975F-4FFD-A793-85FC5D4F1EB1}"/>
          </ac:spMkLst>
        </pc:spChg>
      </pc:sldChg>
      <pc:sldChg chg="del">
        <pc:chgData name="Zhezhu Wen" userId="3bac1273-81c8-41ff-8130-25dd73f54833" providerId="ADAL" clId="{B3262A1D-ECD9-44EB-B88C-157B3CCF1B3A}" dt="2021-09-19T03:31:52.695" v="40" actId="47"/>
        <pc:sldMkLst>
          <pc:docMk/>
          <pc:sldMk cId="2369983696" sldId="258"/>
        </pc:sldMkLst>
      </pc:sldChg>
      <pc:sldChg chg="addSp delSp modSp new mod chgLayout">
        <pc:chgData name="Zhezhu Wen" userId="3bac1273-81c8-41ff-8130-25dd73f54833" providerId="ADAL" clId="{B3262A1D-ECD9-44EB-B88C-157B3CCF1B3A}" dt="2021-09-19T03:33:35.513" v="133" actId="20577"/>
        <pc:sldMkLst>
          <pc:docMk/>
          <pc:sldMk cId="2740771349" sldId="258"/>
        </pc:sldMkLst>
        <pc:spChg chg="del">
          <ac:chgData name="Zhezhu Wen" userId="3bac1273-81c8-41ff-8130-25dd73f54833" providerId="ADAL" clId="{B3262A1D-ECD9-44EB-B88C-157B3CCF1B3A}" dt="2021-09-19T03:33:16.920" v="83" actId="478"/>
          <ac:spMkLst>
            <pc:docMk/>
            <pc:sldMk cId="2740771349" sldId="258"/>
            <ac:spMk id="2" creationId="{6DF56906-A377-4153-944A-A9C5C309166D}"/>
          </ac:spMkLst>
        </pc:spChg>
        <pc:spChg chg="del">
          <ac:chgData name="Zhezhu Wen" userId="3bac1273-81c8-41ff-8130-25dd73f54833" providerId="ADAL" clId="{B3262A1D-ECD9-44EB-B88C-157B3CCF1B3A}" dt="2021-09-19T03:33:16.920" v="83" actId="478"/>
          <ac:spMkLst>
            <pc:docMk/>
            <pc:sldMk cId="2740771349" sldId="258"/>
            <ac:spMk id="3" creationId="{3DAEF675-4F67-4B1E-B39B-D921DF56464C}"/>
          </ac:spMkLst>
        </pc:spChg>
        <pc:spChg chg="add mod">
          <ac:chgData name="Zhezhu Wen" userId="3bac1273-81c8-41ff-8130-25dd73f54833" providerId="ADAL" clId="{B3262A1D-ECD9-44EB-B88C-157B3CCF1B3A}" dt="2021-09-19T03:33:26.741" v="90" actId="20577"/>
          <ac:spMkLst>
            <pc:docMk/>
            <pc:sldMk cId="2740771349" sldId="258"/>
            <ac:spMk id="4" creationId="{EA464662-644D-473D-8633-1A6A90BF45EE}"/>
          </ac:spMkLst>
        </pc:spChg>
        <pc:spChg chg="add mod">
          <ac:chgData name="Zhezhu Wen" userId="3bac1273-81c8-41ff-8130-25dd73f54833" providerId="ADAL" clId="{B3262A1D-ECD9-44EB-B88C-157B3CCF1B3A}" dt="2021-09-19T03:33:35.513" v="133" actId="20577"/>
          <ac:spMkLst>
            <pc:docMk/>
            <pc:sldMk cId="2740771349" sldId="258"/>
            <ac:spMk id="5" creationId="{116FC3D1-0BFD-46C8-ACFC-8AF4181342AD}"/>
          </ac:spMkLst>
        </pc:spChg>
      </pc:sldChg>
      <pc:sldChg chg="addSp delSp modSp new mod">
        <pc:chgData name="Zhezhu Wen" userId="3bac1273-81c8-41ff-8130-25dd73f54833" providerId="ADAL" clId="{B3262A1D-ECD9-44EB-B88C-157B3CCF1B3A}" dt="2021-09-20T04:39:20.533" v="558" actId="1076"/>
        <pc:sldMkLst>
          <pc:docMk/>
          <pc:sldMk cId="3191775601" sldId="259"/>
        </pc:sldMkLst>
        <pc:spChg chg="mod">
          <ac:chgData name="Zhezhu Wen" userId="3bac1273-81c8-41ff-8130-25dd73f54833" providerId="ADAL" clId="{B3262A1D-ECD9-44EB-B88C-157B3CCF1B3A}" dt="2021-09-20T04:36:48.746" v="434" actId="20577"/>
          <ac:spMkLst>
            <pc:docMk/>
            <pc:sldMk cId="3191775601" sldId="259"/>
            <ac:spMk id="2" creationId="{BC3CF532-721A-4EBC-80AD-A1AA7E2DEE7F}"/>
          </ac:spMkLst>
        </pc:spChg>
        <pc:spChg chg="del">
          <ac:chgData name="Zhezhu Wen" userId="3bac1273-81c8-41ff-8130-25dd73f54833" providerId="ADAL" clId="{B3262A1D-ECD9-44EB-B88C-157B3CCF1B3A}" dt="2021-09-20T04:37:12.562" v="435" actId="1032"/>
          <ac:spMkLst>
            <pc:docMk/>
            <pc:sldMk cId="3191775601" sldId="259"/>
            <ac:spMk id="3" creationId="{5AA18DAD-70F3-4B45-A8D1-8A596219D661}"/>
          </ac:spMkLst>
        </pc:spChg>
        <pc:graphicFrameChg chg="add mod modGraphic">
          <ac:chgData name="Zhezhu Wen" userId="3bac1273-81c8-41ff-8130-25dd73f54833" providerId="ADAL" clId="{B3262A1D-ECD9-44EB-B88C-157B3CCF1B3A}" dt="2021-09-20T04:39:20.533" v="558" actId="1076"/>
          <ac:graphicFrameMkLst>
            <pc:docMk/>
            <pc:sldMk cId="3191775601" sldId="259"/>
            <ac:graphicFrameMk id="4" creationId="{510DCD5B-0589-4C91-9702-9126B336BCC2}"/>
          </ac:graphicFrameMkLst>
        </pc:graphicFrameChg>
      </pc:sldChg>
      <pc:sldChg chg="del">
        <pc:chgData name="Zhezhu Wen" userId="3bac1273-81c8-41ff-8130-25dd73f54833" providerId="ADAL" clId="{B3262A1D-ECD9-44EB-B88C-157B3CCF1B3A}" dt="2021-09-19T03:31:52.695" v="40" actId="47"/>
        <pc:sldMkLst>
          <pc:docMk/>
          <pc:sldMk cId="3395386740" sldId="259"/>
        </pc:sldMkLst>
      </pc:sldChg>
      <pc:sldChg chg="del">
        <pc:chgData name="Zhezhu Wen" userId="3bac1273-81c8-41ff-8130-25dd73f54833" providerId="ADAL" clId="{B3262A1D-ECD9-44EB-B88C-157B3CCF1B3A}" dt="2021-09-19T03:31:52.695" v="40" actId="47"/>
        <pc:sldMkLst>
          <pc:docMk/>
          <pc:sldMk cId="954921918" sldId="260"/>
        </pc:sldMkLst>
      </pc:sldChg>
      <pc:sldChg chg="addSp delSp modSp new mod">
        <pc:chgData name="Zhezhu Wen" userId="3bac1273-81c8-41ff-8130-25dd73f54833" providerId="ADAL" clId="{B3262A1D-ECD9-44EB-B88C-157B3CCF1B3A}" dt="2021-09-20T04:40:51.143" v="565" actId="14734"/>
        <pc:sldMkLst>
          <pc:docMk/>
          <pc:sldMk cId="3906267341" sldId="260"/>
        </pc:sldMkLst>
        <pc:spChg chg="add del">
          <ac:chgData name="Zhezhu Wen" userId="3bac1273-81c8-41ff-8130-25dd73f54833" providerId="ADAL" clId="{B3262A1D-ECD9-44EB-B88C-157B3CCF1B3A}" dt="2021-09-20T04:40:38.798" v="562" actId="3680"/>
          <ac:spMkLst>
            <pc:docMk/>
            <pc:sldMk cId="3906267341" sldId="260"/>
            <ac:spMk id="3" creationId="{6CFDE338-4942-4698-8DDB-732B456120CE}"/>
          </ac:spMkLst>
        </pc:spChg>
        <pc:graphicFrameChg chg="add del mod">
          <ac:chgData name="Zhezhu Wen" userId="3bac1273-81c8-41ff-8130-25dd73f54833" providerId="ADAL" clId="{B3262A1D-ECD9-44EB-B88C-157B3CCF1B3A}" dt="2021-09-20T04:40:23.493" v="561"/>
          <ac:graphicFrameMkLst>
            <pc:docMk/>
            <pc:sldMk cId="3906267341" sldId="260"/>
            <ac:graphicFrameMk id="4" creationId="{A0DCBBB4-D521-4295-8DC0-397AB5107ECB}"/>
          </ac:graphicFrameMkLst>
        </pc:graphicFrameChg>
        <pc:graphicFrameChg chg="add mod ord modGraphic">
          <ac:chgData name="Zhezhu Wen" userId="3bac1273-81c8-41ff-8130-25dd73f54833" providerId="ADAL" clId="{B3262A1D-ECD9-44EB-B88C-157B3CCF1B3A}" dt="2021-09-20T04:40:51.143" v="565" actId="14734"/>
          <ac:graphicFrameMkLst>
            <pc:docMk/>
            <pc:sldMk cId="3906267341" sldId="260"/>
            <ac:graphicFrameMk id="5" creationId="{A461D859-3F52-4EA8-8B24-B8C452770396}"/>
          </ac:graphicFrameMkLst>
        </pc:graphicFrameChg>
      </pc:sldChg>
      <pc:sldChg chg="del">
        <pc:chgData name="Zhezhu Wen" userId="3bac1273-81c8-41ff-8130-25dd73f54833" providerId="ADAL" clId="{B3262A1D-ECD9-44EB-B88C-157B3CCF1B3A}" dt="2021-09-19T03:31:52.695" v="40" actId="47"/>
        <pc:sldMkLst>
          <pc:docMk/>
          <pc:sldMk cId="689568813" sldId="261"/>
        </pc:sldMkLst>
      </pc:sldChg>
      <pc:sldChg chg="modSp add mod">
        <pc:chgData name="Zhezhu Wen" userId="3bac1273-81c8-41ff-8130-25dd73f54833" providerId="ADAL" clId="{B3262A1D-ECD9-44EB-B88C-157B3CCF1B3A}" dt="2021-09-20T04:41:19.238" v="571" actId="2711"/>
        <pc:sldMkLst>
          <pc:docMk/>
          <pc:sldMk cId="971062901" sldId="261"/>
        </pc:sldMkLst>
        <pc:graphicFrameChg chg="mod modGraphic">
          <ac:chgData name="Zhezhu Wen" userId="3bac1273-81c8-41ff-8130-25dd73f54833" providerId="ADAL" clId="{B3262A1D-ECD9-44EB-B88C-157B3CCF1B3A}" dt="2021-09-20T04:41:19.238" v="571" actId="2711"/>
          <ac:graphicFrameMkLst>
            <pc:docMk/>
            <pc:sldMk cId="971062901" sldId="261"/>
            <ac:graphicFrameMk id="5" creationId="{A461D859-3F52-4EA8-8B24-B8C452770396}"/>
          </ac:graphicFrameMkLst>
        </pc:graphicFrameChg>
      </pc:sldChg>
      <pc:sldChg chg="modSp add mod">
        <pc:chgData name="Zhezhu Wen" userId="3bac1273-81c8-41ff-8130-25dd73f54833" providerId="ADAL" clId="{B3262A1D-ECD9-44EB-B88C-157B3CCF1B3A}" dt="2021-09-20T04:41:37.350" v="575" actId="2711"/>
        <pc:sldMkLst>
          <pc:docMk/>
          <pc:sldMk cId="376917837" sldId="262"/>
        </pc:sldMkLst>
        <pc:graphicFrameChg chg="mod modGraphic">
          <ac:chgData name="Zhezhu Wen" userId="3bac1273-81c8-41ff-8130-25dd73f54833" providerId="ADAL" clId="{B3262A1D-ECD9-44EB-B88C-157B3CCF1B3A}" dt="2021-09-20T04:41:37.350" v="575" actId="2711"/>
          <ac:graphicFrameMkLst>
            <pc:docMk/>
            <pc:sldMk cId="376917837" sldId="262"/>
            <ac:graphicFrameMk id="5" creationId="{A461D859-3F52-4EA8-8B24-B8C452770396}"/>
          </ac:graphicFrameMkLst>
        </pc:graphicFrameChg>
      </pc:sldChg>
      <pc:sldChg chg="del">
        <pc:chgData name="Zhezhu Wen" userId="3bac1273-81c8-41ff-8130-25dd73f54833" providerId="ADAL" clId="{B3262A1D-ECD9-44EB-B88C-157B3CCF1B3A}" dt="2021-09-19T03:31:52.695" v="40" actId="47"/>
        <pc:sldMkLst>
          <pc:docMk/>
          <pc:sldMk cId="4109263155" sldId="262"/>
        </pc:sldMkLst>
      </pc:sldChg>
      <pc:sldChg chg="modSp new mod">
        <pc:chgData name="Zhezhu Wen" userId="3bac1273-81c8-41ff-8130-25dd73f54833" providerId="ADAL" clId="{B3262A1D-ECD9-44EB-B88C-157B3CCF1B3A}" dt="2021-09-20T04:44:43.525" v="623" actId="20577"/>
        <pc:sldMkLst>
          <pc:docMk/>
          <pc:sldMk cId="1926927840" sldId="263"/>
        </pc:sldMkLst>
        <pc:spChg chg="mod">
          <ac:chgData name="Zhezhu Wen" userId="3bac1273-81c8-41ff-8130-25dd73f54833" providerId="ADAL" clId="{B3262A1D-ECD9-44EB-B88C-157B3CCF1B3A}" dt="2021-09-20T04:41:59.199" v="588" actId="6549"/>
          <ac:spMkLst>
            <pc:docMk/>
            <pc:sldMk cId="1926927840" sldId="263"/>
            <ac:spMk id="2" creationId="{46798ADE-4339-4CC4-B453-9C0A8DE6DBF5}"/>
          </ac:spMkLst>
        </pc:spChg>
        <pc:spChg chg="mod">
          <ac:chgData name="Zhezhu Wen" userId="3bac1273-81c8-41ff-8130-25dd73f54833" providerId="ADAL" clId="{B3262A1D-ECD9-44EB-B88C-157B3CCF1B3A}" dt="2021-09-20T04:44:43.525" v="623" actId="20577"/>
          <ac:spMkLst>
            <pc:docMk/>
            <pc:sldMk cId="1926927840" sldId="263"/>
            <ac:spMk id="3" creationId="{32401BF0-8387-464F-8136-B761AFC7AA3D}"/>
          </ac:spMkLst>
        </pc:spChg>
      </pc:sldChg>
      <pc:sldChg chg="del">
        <pc:chgData name="Zhezhu Wen" userId="3bac1273-81c8-41ff-8130-25dd73f54833" providerId="ADAL" clId="{B3262A1D-ECD9-44EB-B88C-157B3CCF1B3A}" dt="2021-09-19T03:31:52.695" v="40" actId="47"/>
        <pc:sldMkLst>
          <pc:docMk/>
          <pc:sldMk cId="3829963534" sldId="263"/>
        </pc:sldMkLst>
      </pc:sldChg>
      <pc:sldChg chg="addSp delSp modSp new mod">
        <pc:chgData name="Zhezhu Wen" userId="3bac1273-81c8-41ff-8130-25dd73f54833" providerId="ADAL" clId="{B3262A1D-ECD9-44EB-B88C-157B3CCF1B3A}" dt="2021-09-20T04:47:59.404" v="670" actId="478"/>
        <pc:sldMkLst>
          <pc:docMk/>
          <pc:sldMk cId="3031432969" sldId="264"/>
        </pc:sldMkLst>
        <pc:spChg chg="mod">
          <ac:chgData name="Zhezhu Wen" userId="3bac1273-81c8-41ff-8130-25dd73f54833" providerId="ADAL" clId="{B3262A1D-ECD9-44EB-B88C-157B3CCF1B3A}" dt="2021-09-20T04:45:24.901" v="653" actId="20577"/>
          <ac:spMkLst>
            <pc:docMk/>
            <pc:sldMk cId="3031432969" sldId="264"/>
            <ac:spMk id="2" creationId="{9BDBEF9F-78ED-4758-9BF6-CB0CDE826B2D}"/>
          </ac:spMkLst>
        </pc:spChg>
        <pc:spChg chg="mod">
          <ac:chgData name="Zhezhu Wen" userId="3bac1273-81c8-41ff-8130-25dd73f54833" providerId="ADAL" clId="{B3262A1D-ECD9-44EB-B88C-157B3CCF1B3A}" dt="2021-09-20T04:47:13.777" v="666" actId="27636"/>
          <ac:spMkLst>
            <pc:docMk/>
            <pc:sldMk cId="3031432969" sldId="264"/>
            <ac:spMk id="3" creationId="{01B38B80-7788-4112-8002-94CECBF585AF}"/>
          </ac:spMkLst>
        </pc:spChg>
        <pc:picChg chg="add del mod ord">
          <ac:chgData name="Zhezhu Wen" userId="3bac1273-81c8-41ff-8130-25dd73f54833" providerId="ADAL" clId="{B3262A1D-ECD9-44EB-B88C-157B3CCF1B3A}" dt="2021-09-20T04:47:59.404" v="670" actId="478"/>
          <ac:picMkLst>
            <pc:docMk/>
            <pc:sldMk cId="3031432969" sldId="264"/>
            <ac:picMk id="4" creationId="{21C7D6B9-8B6D-4528-80DB-897E5D10C472}"/>
          </ac:picMkLst>
        </pc:picChg>
      </pc:sldChg>
      <pc:sldChg chg="del">
        <pc:chgData name="Zhezhu Wen" userId="3bac1273-81c8-41ff-8130-25dd73f54833" providerId="ADAL" clId="{B3262A1D-ECD9-44EB-B88C-157B3CCF1B3A}" dt="2021-09-19T03:31:52.695" v="40" actId="47"/>
        <pc:sldMkLst>
          <pc:docMk/>
          <pc:sldMk cId="3241052680" sldId="264"/>
        </pc:sldMkLst>
      </pc:sldChg>
      <pc:sldChg chg="del">
        <pc:chgData name="Zhezhu Wen" userId="3bac1273-81c8-41ff-8130-25dd73f54833" providerId="ADAL" clId="{B3262A1D-ECD9-44EB-B88C-157B3CCF1B3A}" dt="2021-09-19T03:31:52.695" v="40" actId="47"/>
        <pc:sldMkLst>
          <pc:docMk/>
          <pc:sldMk cId="172398651" sldId="265"/>
        </pc:sldMkLst>
      </pc:sldChg>
      <pc:sldChg chg="modSp new mod">
        <pc:chgData name="Zhezhu Wen" userId="3bac1273-81c8-41ff-8130-25dd73f54833" providerId="ADAL" clId="{B3262A1D-ECD9-44EB-B88C-157B3CCF1B3A}" dt="2021-09-20T04:49:51.052" v="698" actId="20577"/>
        <pc:sldMkLst>
          <pc:docMk/>
          <pc:sldMk cId="2581795370" sldId="265"/>
        </pc:sldMkLst>
        <pc:spChg chg="mod">
          <ac:chgData name="Zhezhu Wen" userId="3bac1273-81c8-41ff-8130-25dd73f54833" providerId="ADAL" clId="{B3262A1D-ECD9-44EB-B88C-157B3CCF1B3A}" dt="2021-09-20T04:49:05.471" v="693" actId="20577"/>
          <ac:spMkLst>
            <pc:docMk/>
            <pc:sldMk cId="2581795370" sldId="265"/>
            <ac:spMk id="2" creationId="{166931E9-37D2-4E48-BADB-BAABA57E4C8C}"/>
          </ac:spMkLst>
        </pc:spChg>
        <pc:spChg chg="mod">
          <ac:chgData name="Zhezhu Wen" userId="3bac1273-81c8-41ff-8130-25dd73f54833" providerId="ADAL" clId="{B3262A1D-ECD9-44EB-B88C-157B3CCF1B3A}" dt="2021-09-20T04:49:51.052" v="698" actId="20577"/>
          <ac:spMkLst>
            <pc:docMk/>
            <pc:sldMk cId="2581795370" sldId="265"/>
            <ac:spMk id="3" creationId="{99EDCF66-78AF-4552-9DC1-0A805A086F29}"/>
          </ac:spMkLst>
        </pc:spChg>
      </pc:sldChg>
      <pc:sldChg chg="del">
        <pc:chgData name="Zhezhu Wen" userId="3bac1273-81c8-41ff-8130-25dd73f54833" providerId="ADAL" clId="{B3262A1D-ECD9-44EB-B88C-157B3CCF1B3A}" dt="2021-09-19T03:31:52.695" v="40" actId="47"/>
        <pc:sldMkLst>
          <pc:docMk/>
          <pc:sldMk cId="3351890451" sldId="266"/>
        </pc:sldMkLst>
      </pc:sldChg>
      <pc:sldChg chg="modSp new mod">
        <pc:chgData name="Zhezhu Wen" userId="3bac1273-81c8-41ff-8130-25dd73f54833" providerId="ADAL" clId="{B3262A1D-ECD9-44EB-B88C-157B3CCF1B3A}" dt="2021-09-20T04:50:30.674" v="705" actId="15"/>
        <pc:sldMkLst>
          <pc:docMk/>
          <pc:sldMk cId="3448611625" sldId="266"/>
        </pc:sldMkLst>
        <pc:spChg chg="mod">
          <ac:chgData name="Zhezhu Wen" userId="3bac1273-81c8-41ff-8130-25dd73f54833" providerId="ADAL" clId="{B3262A1D-ECD9-44EB-B88C-157B3CCF1B3A}" dt="2021-09-20T04:50:23.657" v="703" actId="6549"/>
          <ac:spMkLst>
            <pc:docMk/>
            <pc:sldMk cId="3448611625" sldId="266"/>
            <ac:spMk id="2" creationId="{D7915386-CBE4-400A-B97D-D70126D7987E}"/>
          </ac:spMkLst>
        </pc:spChg>
        <pc:spChg chg="mod">
          <ac:chgData name="Zhezhu Wen" userId="3bac1273-81c8-41ff-8130-25dd73f54833" providerId="ADAL" clId="{B3262A1D-ECD9-44EB-B88C-157B3CCF1B3A}" dt="2021-09-20T04:50:30.674" v="705" actId="15"/>
          <ac:spMkLst>
            <pc:docMk/>
            <pc:sldMk cId="3448611625" sldId="266"/>
            <ac:spMk id="3" creationId="{56CB5119-6C16-4080-BEC3-F1D9DBED804F}"/>
          </ac:spMkLst>
        </pc:spChg>
      </pc:sldChg>
      <pc:sldChg chg="addSp delSp modSp new mod">
        <pc:chgData name="Zhezhu Wen" userId="3bac1273-81c8-41ff-8130-25dd73f54833" providerId="ADAL" clId="{B3262A1D-ECD9-44EB-B88C-157B3CCF1B3A}" dt="2021-09-20T04:57:15.522" v="908" actId="1076"/>
        <pc:sldMkLst>
          <pc:docMk/>
          <pc:sldMk cId="1453756119" sldId="267"/>
        </pc:sldMkLst>
        <pc:spChg chg="mod">
          <ac:chgData name="Zhezhu Wen" userId="3bac1273-81c8-41ff-8130-25dd73f54833" providerId="ADAL" clId="{B3262A1D-ECD9-44EB-B88C-157B3CCF1B3A}" dt="2021-09-20T04:52:21.854" v="780" actId="20577"/>
          <ac:spMkLst>
            <pc:docMk/>
            <pc:sldMk cId="1453756119" sldId="267"/>
            <ac:spMk id="2" creationId="{52BA169C-F27D-4CE7-8A36-42F40E2E0666}"/>
          </ac:spMkLst>
        </pc:spChg>
        <pc:spChg chg="add del">
          <ac:chgData name="Zhezhu Wen" userId="3bac1273-81c8-41ff-8130-25dd73f54833" providerId="ADAL" clId="{B3262A1D-ECD9-44EB-B88C-157B3CCF1B3A}" dt="2021-09-20T04:52:45.133" v="783" actId="3680"/>
          <ac:spMkLst>
            <pc:docMk/>
            <pc:sldMk cId="1453756119" sldId="267"/>
            <ac:spMk id="3" creationId="{083EC412-942D-4FBD-BFC3-507C535D5E7C}"/>
          </ac:spMkLst>
        </pc:spChg>
        <pc:spChg chg="add mod">
          <ac:chgData name="Zhezhu Wen" userId="3bac1273-81c8-41ff-8130-25dd73f54833" providerId="ADAL" clId="{B3262A1D-ECD9-44EB-B88C-157B3CCF1B3A}" dt="2021-09-20T04:57:15.522" v="908" actId="1076"/>
          <ac:spMkLst>
            <pc:docMk/>
            <pc:sldMk cId="1453756119" sldId="267"/>
            <ac:spMk id="7" creationId="{17F229D9-E8EA-4F52-9FEA-E7DA79DC67C8}"/>
          </ac:spMkLst>
        </pc:spChg>
        <pc:graphicFrameChg chg="add del mod">
          <ac:chgData name="Zhezhu Wen" userId="3bac1273-81c8-41ff-8130-25dd73f54833" providerId="ADAL" clId="{B3262A1D-ECD9-44EB-B88C-157B3CCF1B3A}" dt="2021-09-20T04:52:39.273" v="782"/>
          <ac:graphicFrameMkLst>
            <pc:docMk/>
            <pc:sldMk cId="1453756119" sldId="267"/>
            <ac:graphicFrameMk id="4" creationId="{1FB8A6A7-18C5-4BC9-9CA8-73CACD24E1BB}"/>
          </ac:graphicFrameMkLst>
        </pc:graphicFrameChg>
        <pc:graphicFrameChg chg="add mod ord modGraphic">
          <ac:chgData name="Zhezhu Wen" userId="3bac1273-81c8-41ff-8130-25dd73f54833" providerId="ADAL" clId="{B3262A1D-ECD9-44EB-B88C-157B3CCF1B3A}" dt="2021-09-20T04:57:00.857" v="907" actId="14734"/>
          <ac:graphicFrameMkLst>
            <pc:docMk/>
            <pc:sldMk cId="1453756119" sldId="267"/>
            <ac:graphicFrameMk id="5" creationId="{F4C273F8-9DE5-4C22-B3F5-12BDF0E8DD4E}"/>
          </ac:graphicFrameMkLst>
        </pc:graphicFrameChg>
      </pc:sldChg>
      <pc:sldChg chg="del">
        <pc:chgData name="Zhezhu Wen" userId="3bac1273-81c8-41ff-8130-25dd73f54833" providerId="ADAL" clId="{B3262A1D-ECD9-44EB-B88C-157B3CCF1B3A}" dt="2021-09-19T03:31:52.695" v="40" actId="47"/>
        <pc:sldMkLst>
          <pc:docMk/>
          <pc:sldMk cId="3517455390" sldId="267"/>
        </pc:sldMkLst>
      </pc:sldChg>
      <pc:sldChg chg="del">
        <pc:chgData name="Zhezhu Wen" userId="3bac1273-81c8-41ff-8130-25dd73f54833" providerId="ADAL" clId="{B3262A1D-ECD9-44EB-B88C-157B3CCF1B3A}" dt="2021-09-19T03:31:52.695" v="40" actId="47"/>
        <pc:sldMkLst>
          <pc:docMk/>
          <pc:sldMk cId="255888697" sldId="268"/>
        </pc:sldMkLst>
      </pc:sldChg>
      <pc:sldChg chg="addSp modSp new mod">
        <pc:chgData name="Zhezhu Wen" userId="3bac1273-81c8-41ff-8130-25dd73f54833" providerId="ADAL" clId="{B3262A1D-ECD9-44EB-B88C-157B3CCF1B3A}" dt="2021-09-20T10:38:19.064" v="1061" actId="20577"/>
        <pc:sldMkLst>
          <pc:docMk/>
          <pc:sldMk cId="2146610819" sldId="268"/>
        </pc:sldMkLst>
        <pc:spChg chg="mod">
          <ac:chgData name="Zhezhu Wen" userId="3bac1273-81c8-41ff-8130-25dd73f54833" providerId="ADAL" clId="{B3262A1D-ECD9-44EB-B88C-157B3CCF1B3A}" dt="2021-09-20T09:47:18.149" v="923" actId="20577"/>
          <ac:spMkLst>
            <pc:docMk/>
            <pc:sldMk cId="2146610819" sldId="268"/>
            <ac:spMk id="2" creationId="{4BA7A94C-8A16-4288-90FF-931CA473812E}"/>
          </ac:spMkLst>
        </pc:spChg>
        <pc:spChg chg="mod">
          <ac:chgData name="Zhezhu Wen" userId="3bac1273-81c8-41ff-8130-25dd73f54833" providerId="ADAL" clId="{B3262A1D-ECD9-44EB-B88C-157B3CCF1B3A}" dt="2021-09-20T10:38:19.064" v="1061" actId="20577"/>
          <ac:spMkLst>
            <pc:docMk/>
            <pc:sldMk cId="2146610819" sldId="268"/>
            <ac:spMk id="3" creationId="{F344C3E9-2326-4806-A8CF-E69CF649A56B}"/>
          </ac:spMkLst>
        </pc:spChg>
        <pc:picChg chg="add mod">
          <ac:chgData name="Zhezhu Wen" userId="3bac1273-81c8-41ff-8130-25dd73f54833" providerId="ADAL" clId="{B3262A1D-ECD9-44EB-B88C-157B3CCF1B3A}" dt="2021-09-20T09:48:28.425" v="985" actId="1076"/>
          <ac:picMkLst>
            <pc:docMk/>
            <pc:sldMk cId="2146610819" sldId="268"/>
            <ac:picMk id="4" creationId="{46AAFE75-8A98-4E32-BD40-A919B912440B}"/>
          </ac:picMkLst>
        </pc:picChg>
      </pc:sldChg>
      <pc:sldChg chg="addSp delSp modSp new mod">
        <pc:chgData name="Zhezhu Wen" userId="3bac1273-81c8-41ff-8130-25dd73f54833" providerId="ADAL" clId="{B3262A1D-ECD9-44EB-B88C-157B3CCF1B3A}" dt="2021-09-20T10:47:43.132" v="1561" actId="14100"/>
        <pc:sldMkLst>
          <pc:docMk/>
          <pc:sldMk cId="2774177548" sldId="269"/>
        </pc:sldMkLst>
        <pc:spChg chg="mod">
          <ac:chgData name="Zhezhu Wen" userId="3bac1273-81c8-41ff-8130-25dd73f54833" providerId="ADAL" clId="{B3262A1D-ECD9-44EB-B88C-157B3CCF1B3A}" dt="2021-09-20T10:38:01.945" v="1027" actId="20577"/>
          <ac:spMkLst>
            <pc:docMk/>
            <pc:sldMk cId="2774177548" sldId="269"/>
            <ac:spMk id="2" creationId="{51450174-5E2B-4262-864B-000C4715D85E}"/>
          </ac:spMkLst>
        </pc:spChg>
        <pc:spChg chg="del">
          <ac:chgData name="Zhezhu Wen" userId="3bac1273-81c8-41ff-8130-25dd73f54833" providerId="ADAL" clId="{B3262A1D-ECD9-44EB-B88C-157B3CCF1B3A}" dt="2021-09-20T10:38:58.188" v="1062" actId="1032"/>
          <ac:spMkLst>
            <pc:docMk/>
            <pc:sldMk cId="2774177548" sldId="269"/>
            <ac:spMk id="3" creationId="{415EE736-8A5E-4556-80A9-DDB3099227A5}"/>
          </ac:spMkLst>
        </pc:spChg>
        <pc:spChg chg="add mod">
          <ac:chgData name="Zhezhu Wen" userId="3bac1273-81c8-41ff-8130-25dd73f54833" providerId="ADAL" clId="{B3262A1D-ECD9-44EB-B88C-157B3CCF1B3A}" dt="2021-09-20T10:47:43.132" v="1561" actId="14100"/>
          <ac:spMkLst>
            <pc:docMk/>
            <pc:sldMk cId="2774177548" sldId="269"/>
            <ac:spMk id="5" creationId="{C20D9772-D4F7-4BDF-AB23-05383801145D}"/>
          </ac:spMkLst>
        </pc:spChg>
        <pc:spChg chg="add mod">
          <ac:chgData name="Zhezhu Wen" userId="3bac1273-81c8-41ff-8130-25dd73f54833" providerId="ADAL" clId="{B3262A1D-ECD9-44EB-B88C-157B3CCF1B3A}" dt="2021-09-20T10:47:36.585" v="1559" actId="1076"/>
          <ac:spMkLst>
            <pc:docMk/>
            <pc:sldMk cId="2774177548" sldId="269"/>
            <ac:spMk id="6" creationId="{40ECF05D-9C41-450E-89CD-82747E447F68}"/>
          </ac:spMkLst>
        </pc:spChg>
        <pc:spChg chg="add mod">
          <ac:chgData name="Zhezhu Wen" userId="3bac1273-81c8-41ff-8130-25dd73f54833" providerId="ADAL" clId="{B3262A1D-ECD9-44EB-B88C-157B3CCF1B3A}" dt="2021-09-20T10:47:23.579" v="1558" actId="14100"/>
          <ac:spMkLst>
            <pc:docMk/>
            <pc:sldMk cId="2774177548" sldId="269"/>
            <ac:spMk id="7" creationId="{7E8C02B6-623C-4B56-A6A4-E0F9A2971405}"/>
          </ac:spMkLst>
        </pc:spChg>
        <pc:graphicFrameChg chg="add mod modGraphic">
          <ac:chgData name="Zhezhu Wen" userId="3bac1273-81c8-41ff-8130-25dd73f54833" providerId="ADAL" clId="{B3262A1D-ECD9-44EB-B88C-157B3CCF1B3A}" dt="2021-09-20T10:47:07.393" v="1555" actId="20577"/>
          <ac:graphicFrameMkLst>
            <pc:docMk/>
            <pc:sldMk cId="2774177548" sldId="269"/>
            <ac:graphicFrameMk id="4" creationId="{3E2BAAF3-5154-4647-A345-F66090A837E4}"/>
          </ac:graphicFrameMkLst>
        </pc:graphicFrameChg>
      </pc:sldChg>
      <pc:sldChg chg="del">
        <pc:chgData name="Zhezhu Wen" userId="3bac1273-81c8-41ff-8130-25dd73f54833" providerId="ADAL" clId="{B3262A1D-ECD9-44EB-B88C-157B3CCF1B3A}" dt="2021-09-19T03:31:52.695" v="40" actId="47"/>
        <pc:sldMkLst>
          <pc:docMk/>
          <pc:sldMk cId="3822618801" sldId="269"/>
        </pc:sldMkLst>
      </pc:sldChg>
      <pc:sldChg chg="del">
        <pc:chgData name="Zhezhu Wen" userId="3bac1273-81c8-41ff-8130-25dd73f54833" providerId="ADAL" clId="{B3262A1D-ECD9-44EB-B88C-157B3CCF1B3A}" dt="2021-09-19T03:31:52.695" v="40" actId="47"/>
        <pc:sldMkLst>
          <pc:docMk/>
          <pc:sldMk cId="2847411195" sldId="270"/>
        </pc:sldMkLst>
      </pc:sldChg>
      <pc:sldChg chg="addSp delSp modSp new mod">
        <pc:chgData name="Zhezhu Wen" userId="3bac1273-81c8-41ff-8130-25dd73f54833" providerId="ADAL" clId="{B3262A1D-ECD9-44EB-B88C-157B3CCF1B3A}" dt="2021-09-20T10:46:22.665" v="1511" actId="20577"/>
        <pc:sldMkLst>
          <pc:docMk/>
          <pc:sldMk cId="3534992524" sldId="270"/>
        </pc:sldMkLst>
        <pc:spChg chg="mod">
          <ac:chgData name="Zhezhu Wen" userId="3bac1273-81c8-41ff-8130-25dd73f54833" providerId="ADAL" clId="{B3262A1D-ECD9-44EB-B88C-157B3CCF1B3A}" dt="2021-09-20T10:46:22.665" v="1511" actId="20577"/>
          <ac:spMkLst>
            <pc:docMk/>
            <pc:sldMk cId="3534992524" sldId="270"/>
            <ac:spMk id="2" creationId="{9001EE6A-BF31-4CB8-935A-1F94DD0BB33C}"/>
          </ac:spMkLst>
        </pc:spChg>
        <pc:spChg chg="del">
          <ac:chgData name="Zhezhu Wen" userId="3bac1273-81c8-41ff-8130-25dd73f54833" providerId="ADAL" clId="{B3262A1D-ECD9-44EB-B88C-157B3CCF1B3A}" dt="2021-09-20T10:46:00.530" v="1481"/>
          <ac:spMkLst>
            <pc:docMk/>
            <pc:sldMk cId="3534992524" sldId="270"/>
            <ac:spMk id="3" creationId="{79A34A25-D1A2-48F5-95D1-23317E556FD4}"/>
          </ac:spMkLst>
        </pc:spChg>
        <pc:picChg chg="add mod">
          <ac:chgData name="Zhezhu Wen" userId="3bac1273-81c8-41ff-8130-25dd73f54833" providerId="ADAL" clId="{B3262A1D-ECD9-44EB-B88C-157B3CCF1B3A}" dt="2021-09-20T10:46:11.030" v="1484" actId="1076"/>
          <ac:picMkLst>
            <pc:docMk/>
            <pc:sldMk cId="3534992524" sldId="270"/>
            <ac:picMk id="4" creationId="{1C06D389-3E0F-4A32-853D-F89F41DCABCE}"/>
          </ac:picMkLst>
        </pc:picChg>
      </pc:sldChg>
      <pc:sldChg chg="modSp new mod">
        <pc:chgData name="Zhezhu Wen" userId="3bac1273-81c8-41ff-8130-25dd73f54833" providerId="ADAL" clId="{B3262A1D-ECD9-44EB-B88C-157B3CCF1B3A}" dt="2021-09-20T10:46:51.241" v="1537" actId="20577"/>
        <pc:sldMkLst>
          <pc:docMk/>
          <pc:sldMk cId="1105861837" sldId="271"/>
        </pc:sldMkLst>
        <pc:spChg chg="mod">
          <ac:chgData name="Zhezhu Wen" userId="3bac1273-81c8-41ff-8130-25dd73f54833" providerId="ADAL" clId="{B3262A1D-ECD9-44EB-B88C-157B3CCF1B3A}" dt="2021-09-20T10:46:35.581" v="1532" actId="20577"/>
          <ac:spMkLst>
            <pc:docMk/>
            <pc:sldMk cId="1105861837" sldId="271"/>
            <ac:spMk id="2" creationId="{99DF461B-274D-4404-B633-4E06606B68C9}"/>
          </ac:spMkLst>
        </pc:spChg>
        <pc:spChg chg="mod">
          <ac:chgData name="Zhezhu Wen" userId="3bac1273-81c8-41ff-8130-25dd73f54833" providerId="ADAL" clId="{B3262A1D-ECD9-44EB-B88C-157B3CCF1B3A}" dt="2021-09-20T10:46:51.241" v="1537" actId="20577"/>
          <ac:spMkLst>
            <pc:docMk/>
            <pc:sldMk cId="1105861837" sldId="271"/>
            <ac:spMk id="3" creationId="{C9A2F188-7862-4953-9604-E4D9729D9768}"/>
          </ac:spMkLst>
        </pc:spChg>
      </pc:sldChg>
      <pc:sldChg chg="del">
        <pc:chgData name="Zhezhu Wen" userId="3bac1273-81c8-41ff-8130-25dd73f54833" providerId="ADAL" clId="{B3262A1D-ECD9-44EB-B88C-157B3CCF1B3A}" dt="2021-09-19T03:31:52.695" v="40" actId="47"/>
        <pc:sldMkLst>
          <pc:docMk/>
          <pc:sldMk cId="1233593887" sldId="271"/>
        </pc:sldMkLst>
      </pc:sldChg>
      <pc:sldChg chg="del">
        <pc:chgData name="Zhezhu Wen" userId="3bac1273-81c8-41ff-8130-25dd73f54833" providerId="ADAL" clId="{B3262A1D-ECD9-44EB-B88C-157B3CCF1B3A}" dt="2021-09-19T03:31:52.695" v="40" actId="47"/>
        <pc:sldMkLst>
          <pc:docMk/>
          <pc:sldMk cId="677049215" sldId="272"/>
        </pc:sldMkLst>
      </pc:sldChg>
      <pc:sldChg chg="addSp delSp modSp new mod">
        <pc:chgData name="Zhezhu Wen" userId="3bac1273-81c8-41ff-8130-25dd73f54833" providerId="ADAL" clId="{B3262A1D-ECD9-44EB-B88C-157B3CCF1B3A}" dt="2021-09-20T10:51:52.191" v="1780" actId="1076"/>
        <pc:sldMkLst>
          <pc:docMk/>
          <pc:sldMk cId="3477791298" sldId="272"/>
        </pc:sldMkLst>
        <pc:spChg chg="mod">
          <ac:chgData name="Zhezhu Wen" userId="3bac1273-81c8-41ff-8130-25dd73f54833" providerId="ADAL" clId="{B3262A1D-ECD9-44EB-B88C-157B3CCF1B3A}" dt="2021-09-20T10:49:21.858" v="1598" actId="20577"/>
          <ac:spMkLst>
            <pc:docMk/>
            <pc:sldMk cId="3477791298" sldId="272"/>
            <ac:spMk id="2" creationId="{02E75A0E-2B8A-4C4E-948E-6E740F063482}"/>
          </ac:spMkLst>
        </pc:spChg>
        <pc:spChg chg="del">
          <ac:chgData name="Zhezhu Wen" userId="3bac1273-81c8-41ff-8130-25dd73f54833" providerId="ADAL" clId="{B3262A1D-ECD9-44EB-B88C-157B3CCF1B3A}" dt="2021-09-20T10:49:42.207" v="1599"/>
          <ac:spMkLst>
            <pc:docMk/>
            <pc:sldMk cId="3477791298" sldId="272"/>
            <ac:spMk id="3" creationId="{981FE339-9E98-4CDB-A935-AF53D59AEA30}"/>
          </ac:spMkLst>
        </pc:spChg>
        <pc:spChg chg="add mod">
          <ac:chgData name="Zhezhu Wen" userId="3bac1273-81c8-41ff-8130-25dd73f54833" providerId="ADAL" clId="{B3262A1D-ECD9-44EB-B88C-157B3CCF1B3A}" dt="2021-09-20T10:51:02.461" v="1695" actId="1076"/>
          <ac:spMkLst>
            <pc:docMk/>
            <pc:sldMk cId="3477791298" sldId="272"/>
            <ac:spMk id="6" creationId="{AD381EC7-C75F-41EA-99F9-86A93B4BA168}"/>
          </ac:spMkLst>
        </pc:spChg>
        <pc:spChg chg="add mod">
          <ac:chgData name="Zhezhu Wen" userId="3bac1273-81c8-41ff-8130-25dd73f54833" providerId="ADAL" clId="{B3262A1D-ECD9-44EB-B88C-157B3CCF1B3A}" dt="2021-09-20T10:51:50.388" v="1779" actId="1076"/>
          <ac:spMkLst>
            <pc:docMk/>
            <pc:sldMk cId="3477791298" sldId="272"/>
            <ac:spMk id="7" creationId="{2B892FA4-1C22-42D8-99E1-C4B00079489C}"/>
          </ac:spMkLst>
        </pc:spChg>
        <pc:picChg chg="add mod">
          <ac:chgData name="Zhezhu Wen" userId="3bac1273-81c8-41ff-8130-25dd73f54833" providerId="ADAL" clId="{B3262A1D-ECD9-44EB-B88C-157B3CCF1B3A}" dt="2021-09-20T10:51:52.191" v="1780" actId="1076"/>
          <ac:picMkLst>
            <pc:docMk/>
            <pc:sldMk cId="3477791298" sldId="272"/>
            <ac:picMk id="4" creationId="{BBBA73EE-3823-49D7-9CC2-915B79DF040F}"/>
          </ac:picMkLst>
        </pc:picChg>
      </pc:sldChg>
      <pc:sldChg chg="del">
        <pc:chgData name="Zhezhu Wen" userId="3bac1273-81c8-41ff-8130-25dd73f54833" providerId="ADAL" clId="{B3262A1D-ECD9-44EB-B88C-157B3CCF1B3A}" dt="2021-09-19T03:31:52.695" v="40" actId="47"/>
        <pc:sldMkLst>
          <pc:docMk/>
          <pc:sldMk cId="597360071" sldId="273"/>
        </pc:sldMkLst>
      </pc:sldChg>
      <pc:sldChg chg="addSp new mod">
        <pc:chgData name="Zhezhu Wen" userId="3bac1273-81c8-41ff-8130-25dd73f54833" providerId="ADAL" clId="{B3262A1D-ECD9-44EB-B88C-157B3CCF1B3A}" dt="2021-09-20T10:53:47.549" v="1782" actId="22"/>
        <pc:sldMkLst>
          <pc:docMk/>
          <pc:sldMk cId="1266329636" sldId="273"/>
        </pc:sldMkLst>
        <pc:picChg chg="add">
          <ac:chgData name="Zhezhu Wen" userId="3bac1273-81c8-41ff-8130-25dd73f54833" providerId="ADAL" clId="{B3262A1D-ECD9-44EB-B88C-157B3CCF1B3A}" dt="2021-09-20T10:53:47.549" v="1782" actId="22"/>
          <ac:picMkLst>
            <pc:docMk/>
            <pc:sldMk cId="1266329636" sldId="273"/>
            <ac:picMk id="5" creationId="{F99C44F0-C7FD-4A9A-AC9B-3F658B7398CD}"/>
          </ac:picMkLst>
        </pc:picChg>
      </pc:sldChg>
      <pc:sldChg chg="modSp new mod">
        <pc:chgData name="Zhezhu Wen" userId="3bac1273-81c8-41ff-8130-25dd73f54833" providerId="ADAL" clId="{B3262A1D-ECD9-44EB-B88C-157B3CCF1B3A}" dt="2021-09-20T10:54:41.659" v="1792"/>
        <pc:sldMkLst>
          <pc:docMk/>
          <pc:sldMk cId="2424216436" sldId="274"/>
        </pc:sldMkLst>
        <pc:spChg chg="mod">
          <ac:chgData name="Zhezhu Wen" userId="3bac1273-81c8-41ff-8130-25dd73f54833" providerId="ADAL" clId="{B3262A1D-ECD9-44EB-B88C-157B3CCF1B3A}" dt="2021-09-20T10:54:41.659" v="1792"/>
          <ac:spMkLst>
            <pc:docMk/>
            <pc:sldMk cId="2424216436" sldId="274"/>
            <ac:spMk id="2" creationId="{62998FD4-A3EB-49BA-894A-33662652C4E9}"/>
          </ac:spMkLst>
        </pc:spChg>
        <pc:spChg chg="mod">
          <ac:chgData name="Zhezhu Wen" userId="3bac1273-81c8-41ff-8130-25dd73f54833" providerId="ADAL" clId="{B3262A1D-ECD9-44EB-B88C-157B3CCF1B3A}" dt="2021-09-20T10:54:36.234" v="1791" actId="113"/>
          <ac:spMkLst>
            <pc:docMk/>
            <pc:sldMk cId="2424216436" sldId="274"/>
            <ac:spMk id="3" creationId="{A6DBD90E-5CC4-422E-B5B0-05F7D453BCA5}"/>
          </ac:spMkLst>
        </pc:spChg>
      </pc:sldChg>
      <pc:sldChg chg="del">
        <pc:chgData name="Zhezhu Wen" userId="3bac1273-81c8-41ff-8130-25dd73f54833" providerId="ADAL" clId="{B3262A1D-ECD9-44EB-B88C-157B3CCF1B3A}" dt="2021-09-19T03:31:52.695" v="40" actId="47"/>
        <pc:sldMkLst>
          <pc:docMk/>
          <pc:sldMk cId="3416775941" sldId="274"/>
        </pc:sldMkLst>
      </pc:sldChg>
      <pc:sldChg chg="addSp delSp modSp new mod">
        <pc:chgData name="Zhezhu Wen" userId="3bac1273-81c8-41ff-8130-25dd73f54833" providerId="ADAL" clId="{B3262A1D-ECD9-44EB-B88C-157B3CCF1B3A}" dt="2021-09-20T10:55:08.407" v="1801" actId="20577"/>
        <pc:sldMkLst>
          <pc:docMk/>
          <pc:sldMk cId="1069416368" sldId="275"/>
        </pc:sldMkLst>
        <pc:spChg chg="mod">
          <ac:chgData name="Zhezhu Wen" userId="3bac1273-81c8-41ff-8130-25dd73f54833" providerId="ADAL" clId="{B3262A1D-ECD9-44EB-B88C-157B3CCF1B3A}" dt="2021-09-20T10:55:08.407" v="1801" actId="20577"/>
          <ac:spMkLst>
            <pc:docMk/>
            <pc:sldMk cId="1069416368" sldId="275"/>
            <ac:spMk id="2" creationId="{F57787A0-83F9-470F-BB78-36CA4CC6BC09}"/>
          </ac:spMkLst>
        </pc:spChg>
        <pc:spChg chg="del">
          <ac:chgData name="Zhezhu Wen" userId="3bac1273-81c8-41ff-8130-25dd73f54833" providerId="ADAL" clId="{B3262A1D-ECD9-44EB-B88C-157B3CCF1B3A}" dt="2021-09-20T10:54:52.010" v="1794"/>
          <ac:spMkLst>
            <pc:docMk/>
            <pc:sldMk cId="1069416368" sldId="275"/>
            <ac:spMk id="3" creationId="{1209C4E3-0FF7-47D2-83DE-B55F53544112}"/>
          </ac:spMkLst>
        </pc:spChg>
        <pc:picChg chg="add mod">
          <ac:chgData name="Zhezhu Wen" userId="3bac1273-81c8-41ff-8130-25dd73f54833" providerId="ADAL" clId="{B3262A1D-ECD9-44EB-B88C-157B3CCF1B3A}" dt="2021-09-20T10:55:00.976" v="1797" actId="1076"/>
          <ac:picMkLst>
            <pc:docMk/>
            <pc:sldMk cId="1069416368" sldId="275"/>
            <ac:picMk id="4" creationId="{801908B6-4001-4846-845C-092209F60666}"/>
          </ac:picMkLst>
        </pc:picChg>
      </pc:sldChg>
      <pc:sldChg chg="del">
        <pc:chgData name="Zhezhu Wen" userId="3bac1273-81c8-41ff-8130-25dd73f54833" providerId="ADAL" clId="{B3262A1D-ECD9-44EB-B88C-157B3CCF1B3A}" dt="2021-09-19T03:31:52.695" v="40" actId="47"/>
        <pc:sldMkLst>
          <pc:docMk/>
          <pc:sldMk cId="2915766409" sldId="275"/>
        </pc:sldMkLst>
      </pc:sldChg>
      <pc:sldChg chg="modSp new mod">
        <pc:chgData name="Zhezhu Wen" userId="3bac1273-81c8-41ff-8130-25dd73f54833" providerId="ADAL" clId="{B3262A1D-ECD9-44EB-B88C-157B3CCF1B3A}" dt="2021-09-20T10:55:52.508" v="1828" actId="15"/>
        <pc:sldMkLst>
          <pc:docMk/>
          <pc:sldMk cId="637733081" sldId="276"/>
        </pc:sldMkLst>
        <pc:spChg chg="mod">
          <ac:chgData name="Zhezhu Wen" userId="3bac1273-81c8-41ff-8130-25dd73f54833" providerId="ADAL" clId="{B3262A1D-ECD9-44EB-B88C-157B3CCF1B3A}" dt="2021-09-20T10:55:27.442" v="1825" actId="20577"/>
          <ac:spMkLst>
            <pc:docMk/>
            <pc:sldMk cId="637733081" sldId="276"/>
            <ac:spMk id="2" creationId="{F58DD2EE-30CE-4C2C-BD71-C1D2607389E1}"/>
          </ac:spMkLst>
        </pc:spChg>
        <pc:spChg chg="mod">
          <ac:chgData name="Zhezhu Wen" userId="3bac1273-81c8-41ff-8130-25dd73f54833" providerId="ADAL" clId="{B3262A1D-ECD9-44EB-B88C-157B3CCF1B3A}" dt="2021-09-20T10:55:52.508" v="1828" actId="15"/>
          <ac:spMkLst>
            <pc:docMk/>
            <pc:sldMk cId="637733081" sldId="276"/>
            <ac:spMk id="3" creationId="{F270D098-AA1A-498E-B011-E4C3E4FF8115}"/>
          </ac:spMkLst>
        </pc:spChg>
      </pc:sldChg>
      <pc:sldChg chg="del">
        <pc:chgData name="Zhezhu Wen" userId="3bac1273-81c8-41ff-8130-25dd73f54833" providerId="ADAL" clId="{B3262A1D-ECD9-44EB-B88C-157B3CCF1B3A}" dt="2021-09-19T03:31:52.695" v="40" actId="47"/>
        <pc:sldMkLst>
          <pc:docMk/>
          <pc:sldMk cId="743518719" sldId="276"/>
        </pc:sldMkLst>
      </pc:sldChg>
      <pc:sldChg chg="addSp delSp modSp new mod">
        <pc:chgData name="Zhezhu Wen" userId="3bac1273-81c8-41ff-8130-25dd73f54833" providerId="ADAL" clId="{B3262A1D-ECD9-44EB-B88C-157B3CCF1B3A}" dt="2021-09-20T10:56:24.210" v="1844" actId="20577"/>
        <pc:sldMkLst>
          <pc:docMk/>
          <pc:sldMk cId="754255651" sldId="277"/>
        </pc:sldMkLst>
        <pc:spChg chg="mod">
          <ac:chgData name="Zhezhu Wen" userId="3bac1273-81c8-41ff-8130-25dd73f54833" providerId="ADAL" clId="{B3262A1D-ECD9-44EB-B88C-157B3CCF1B3A}" dt="2021-09-20T10:56:24.210" v="1844" actId="20577"/>
          <ac:spMkLst>
            <pc:docMk/>
            <pc:sldMk cId="754255651" sldId="277"/>
            <ac:spMk id="2" creationId="{48050B51-43E7-42B4-A3E5-E61DD0325CCE}"/>
          </ac:spMkLst>
        </pc:spChg>
        <pc:spChg chg="del">
          <ac:chgData name="Zhezhu Wen" userId="3bac1273-81c8-41ff-8130-25dd73f54833" providerId="ADAL" clId="{B3262A1D-ECD9-44EB-B88C-157B3CCF1B3A}" dt="2021-09-20T10:56:00.681" v="1830"/>
          <ac:spMkLst>
            <pc:docMk/>
            <pc:sldMk cId="754255651" sldId="277"/>
            <ac:spMk id="3" creationId="{A4EE3FC8-6131-4A3F-8F7D-E0140CB77142}"/>
          </ac:spMkLst>
        </pc:spChg>
        <pc:picChg chg="add mod">
          <ac:chgData name="Zhezhu Wen" userId="3bac1273-81c8-41ff-8130-25dd73f54833" providerId="ADAL" clId="{B3262A1D-ECD9-44EB-B88C-157B3CCF1B3A}" dt="2021-09-20T10:56:10.713" v="1835" actId="14100"/>
          <ac:picMkLst>
            <pc:docMk/>
            <pc:sldMk cId="754255651" sldId="277"/>
            <ac:picMk id="4" creationId="{552BE951-D52C-4159-A680-9B6D0072469A}"/>
          </ac:picMkLst>
        </pc:picChg>
      </pc:sldChg>
      <pc:sldChg chg="del">
        <pc:chgData name="Zhezhu Wen" userId="3bac1273-81c8-41ff-8130-25dd73f54833" providerId="ADAL" clId="{B3262A1D-ECD9-44EB-B88C-157B3CCF1B3A}" dt="2021-09-19T03:31:52.695" v="40" actId="47"/>
        <pc:sldMkLst>
          <pc:docMk/>
          <pc:sldMk cId="3409916832" sldId="277"/>
        </pc:sldMkLst>
      </pc:sldChg>
      <pc:sldChg chg="del">
        <pc:chgData name="Zhezhu Wen" userId="3bac1273-81c8-41ff-8130-25dd73f54833" providerId="ADAL" clId="{B3262A1D-ECD9-44EB-B88C-157B3CCF1B3A}" dt="2021-09-19T03:31:52.695" v="40" actId="47"/>
        <pc:sldMkLst>
          <pc:docMk/>
          <pc:sldMk cId="1475369904" sldId="278"/>
        </pc:sldMkLst>
      </pc:sldChg>
      <pc:sldChg chg="addSp delSp modSp new mod">
        <pc:chgData name="Zhezhu Wen" userId="3bac1273-81c8-41ff-8130-25dd73f54833" providerId="ADAL" clId="{B3262A1D-ECD9-44EB-B88C-157B3CCF1B3A}" dt="2021-09-20T11:01:30.302" v="1863" actId="1076"/>
        <pc:sldMkLst>
          <pc:docMk/>
          <pc:sldMk cId="3579578607" sldId="278"/>
        </pc:sldMkLst>
        <pc:spChg chg="mod">
          <ac:chgData name="Zhezhu Wen" userId="3bac1273-81c8-41ff-8130-25dd73f54833" providerId="ADAL" clId="{B3262A1D-ECD9-44EB-B88C-157B3CCF1B3A}" dt="2021-09-20T10:57:00.954" v="1851" actId="20577"/>
          <ac:spMkLst>
            <pc:docMk/>
            <pc:sldMk cId="3579578607" sldId="278"/>
            <ac:spMk id="2" creationId="{A4DB31C6-9AAC-4B34-B643-CCBF97CB3CE6}"/>
          </ac:spMkLst>
        </pc:spChg>
        <pc:spChg chg="del">
          <ac:chgData name="Zhezhu Wen" userId="3bac1273-81c8-41ff-8130-25dd73f54833" providerId="ADAL" clId="{B3262A1D-ECD9-44EB-B88C-157B3CCF1B3A}" dt="2021-09-20T11:00:29.662" v="1852" actId="22"/>
          <ac:spMkLst>
            <pc:docMk/>
            <pc:sldMk cId="3579578607" sldId="278"/>
            <ac:spMk id="3" creationId="{9D3FDA92-3C49-4473-89A7-55E6B24D674D}"/>
          </ac:spMkLst>
        </pc:spChg>
        <pc:spChg chg="add mod">
          <ac:chgData name="Zhezhu Wen" userId="3bac1273-81c8-41ff-8130-25dd73f54833" providerId="ADAL" clId="{B3262A1D-ECD9-44EB-B88C-157B3CCF1B3A}" dt="2021-09-20T11:01:30.302" v="1863" actId="1076"/>
          <ac:spMkLst>
            <pc:docMk/>
            <pc:sldMk cId="3579578607" sldId="278"/>
            <ac:spMk id="7" creationId="{9FF955D4-2663-4F01-AD70-BA0956C13362}"/>
          </ac:spMkLst>
        </pc:spChg>
        <pc:picChg chg="add mod ord">
          <ac:chgData name="Zhezhu Wen" userId="3bac1273-81c8-41ff-8130-25dd73f54833" providerId="ADAL" clId="{B3262A1D-ECD9-44EB-B88C-157B3CCF1B3A}" dt="2021-09-20T11:00:36.981" v="1855" actId="1076"/>
          <ac:picMkLst>
            <pc:docMk/>
            <pc:sldMk cId="3579578607" sldId="278"/>
            <ac:picMk id="5" creationId="{DB2558C7-0A48-4635-B074-371B7ECFFF3F}"/>
          </ac:picMkLst>
        </pc:picChg>
      </pc:sldChg>
      <pc:sldChg chg="del">
        <pc:chgData name="Zhezhu Wen" userId="3bac1273-81c8-41ff-8130-25dd73f54833" providerId="ADAL" clId="{B3262A1D-ECD9-44EB-B88C-157B3CCF1B3A}" dt="2021-09-19T03:31:52.695" v="40" actId="47"/>
        <pc:sldMkLst>
          <pc:docMk/>
          <pc:sldMk cId="1069311739" sldId="279"/>
        </pc:sldMkLst>
      </pc:sldChg>
      <pc:sldChg chg="del">
        <pc:chgData name="Zhezhu Wen" userId="3bac1273-81c8-41ff-8130-25dd73f54833" providerId="ADAL" clId="{B3262A1D-ECD9-44EB-B88C-157B3CCF1B3A}" dt="2021-09-19T03:31:52.695" v="40" actId="47"/>
        <pc:sldMkLst>
          <pc:docMk/>
          <pc:sldMk cId="3881256495" sldId="280"/>
        </pc:sldMkLst>
      </pc:sldChg>
      <pc:sldChg chg="del">
        <pc:chgData name="Zhezhu Wen" userId="3bac1273-81c8-41ff-8130-25dd73f54833" providerId="ADAL" clId="{B3262A1D-ECD9-44EB-B88C-157B3CCF1B3A}" dt="2021-09-19T03:31:52.695" v="40" actId="47"/>
        <pc:sldMkLst>
          <pc:docMk/>
          <pc:sldMk cId="4249639297" sldId="281"/>
        </pc:sldMkLst>
      </pc:sldChg>
      <pc:sldChg chg="del">
        <pc:chgData name="Zhezhu Wen" userId="3bac1273-81c8-41ff-8130-25dd73f54833" providerId="ADAL" clId="{B3262A1D-ECD9-44EB-B88C-157B3CCF1B3A}" dt="2021-09-19T03:31:52.695" v="40" actId="47"/>
        <pc:sldMkLst>
          <pc:docMk/>
          <pc:sldMk cId="3051754447" sldId="282"/>
        </pc:sldMkLst>
      </pc:sldChg>
      <pc:sldChg chg="del">
        <pc:chgData name="Zhezhu Wen" userId="3bac1273-81c8-41ff-8130-25dd73f54833" providerId="ADAL" clId="{B3262A1D-ECD9-44EB-B88C-157B3CCF1B3A}" dt="2021-09-19T03:31:52.695" v="40" actId="47"/>
        <pc:sldMkLst>
          <pc:docMk/>
          <pc:sldMk cId="1999501612" sldId="283"/>
        </pc:sldMkLst>
      </pc:sldChg>
      <pc:sldChg chg="del">
        <pc:chgData name="Zhezhu Wen" userId="3bac1273-81c8-41ff-8130-25dd73f54833" providerId="ADAL" clId="{B3262A1D-ECD9-44EB-B88C-157B3CCF1B3A}" dt="2021-09-19T03:31:52.695" v="40" actId="47"/>
        <pc:sldMkLst>
          <pc:docMk/>
          <pc:sldMk cId="3322652762" sldId="284"/>
        </pc:sldMkLst>
      </pc:sldChg>
      <pc:sldChg chg="del">
        <pc:chgData name="Zhezhu Wen" userId="3bac1273-81c8-41ff-8130-25dd73f54833" providerId="ADAL" clId="{B3262A1D-ECD9-44EB-B88C-157B3CCF1B3A}" dt="2021-09-19T03:31:52.695" v="40" actId="47"/>
        <pc:sldMkLst>
          <pc:docMk/>
          <pc:sldMk cId="1606484586" sldId="285"/>
        </pc:sldMkLst>
      </pc:sldChg>
      <pc:sldChg chg="del">
        <pc:chgData name="Zhezhu Wen" userId="3bac1273-81c8-41ff-8130-25dd73f54833" providerId="ADAL" clId="{B3262A1D-ECD9-44EB-B88C-157B3CCF1B3A}" dt="2021-09-19T03:31:52.695" v="40" actId="47"/>
        <pc:sldMkLst>
          <pc:docMk/>
          <pc:sldMk cId="3396345424" sldId="286"/>
        </pc:sldMkLst>
      </pc:sldChg>
      <pc:sldChg chg="del">
        <pc:chgData name="Zhezhu Wen" userId="3bac1273-81c8-41ff-8130-25dd73f54833" providerId="ADAL" clId="{B3262A1D-ECD9-44EB-B88C-157B3CCF1B3A}" dt="2021-09-19T03:31:52.695" v="40" actId="47"/>
        <pc:sldMkLst>
          <pc:docMk/>
          <pc:sldMk cId="3533126698" sldId="287"/>
        </pc:sldMkLst>
      </pc:sldChg>
      <pc:sldChg chg="del">
        <pc:chgData name="Zhezhu Wen" userId="3bac1273-81c8-41ff-8130-25dd73f54833" providerId="ADAL" clId="{B3262A1D-ECD9-44EB-B88C-157B3CCF1B3A}" dt="2021-09-19T03:31:52.695" v="40" actId="47"/>
        <pc:sldMkLst>
          <pc:docMk/>
          <pc:sldMk cId="4076700676" sldId="288"/>
        </pc:sldMkLst>
      </pc:sldChg>
      <pc:sldChg chg="del">
        <pc:chgData name="Zhezhu Wen" userId="3bac1273-81c8-41ff-8130-25dd73f54833" providerId="ADAL" clId="{B3262A1D-ECD9-44EB-B88C-157B3CCF1B3A}" dt="2021-09-19T03:31:52.695" v="40" actId="47"/>
        <pc:sldMkLst>
          <pc:docMk/>
          <pc:sldMk cId="20804773" sldId="537"/>
        </pc:sldMkLst>
      </pc:sldChg>
      <pc:sldChg chg="del">
        <pc:chgData name="Zhezhu Wen" userId="3bac1273-81c8-41ff-8130-25dd73f54833" providerId="ADAL" clId="{B3262A1D-ECD9-44EB-B88C-157B3CCF1B3A}" dt="2021-09-19T03:31:52.695" v="40" actId="47"/>
        <pc:sldMkLst>
          <pc:docMk/>
          <pc:sldMk cId="1296503246" sldId="538"/>
        </pc:sldMkLst>
      </pc:sldChg>
      <pc:sldChg chg="del">
        <pc:chgData name="Zhezhu Wen" userId="3bac1273-81c8-41ff-8130-25dd73f54833" providerId="ADAL" clId="{B3262A1D-ECD9-44EB-B88C-157B3CCF1B3A}" dt="2021-09-19T03:31:52.695" v="40" actId="47"/>
        <pc:sldMkLst>
          <pc:docMk/>
          <pc:sldMk cId="3188050785" sldId="539"/>
        </pc:sldMkLst>
      </pc:sldChg>
      <pc:sldChg chg="del">
        <pc:chgData name="Zhezhu Wen" userId="3bac1273-81c8-41ff-8130-25dd73f54833" providerId="ADAL" clId="{B3262A1D-ECD9-44EB-B88C-157B3CCF1B3A}" dt="2021-09-19T03:31:52.695" v="40" actId="47"/>
        <pc:sldMkLst>
          <pc:docMk/>
          <pc:sldMk cId="83713264" sldId="540"/>
        </pc:sldMkLst>
      </pc:sldChg>
      <pc:sldChg chg="del">
        <pc:chgData name="Zhezhu Wen" userId="3bac1273-81c8-41ff-8130-25dd73f54833" providerId="ADAL" clId="{B3262A1D-ECD9-44EB-B88C-157B3CCF1B3A}" dt="2021-09-19T03:31:52.695" v="40" actId="47"/>
        <pc:sldMkLst>
          <pc:docMk/>
          <pc:sldMk cId="1152601639" sldId="541"/>
        </pc:sldMkLst>
      </pc:sldChg>
      <pc:sldChg chg="del">
        <pc:chgData name="Zhezhu Wen" userId="3bac1273-81c8-41ff-8130-25dd73f54833" providerId="ADAL" clId="{B3262A1D-ECD9-44EB-B88C-157B3CCF1B3A}" dt="2021-09-19T03:31:52.695" v="40" actId="47"/>
        <pc:sldMkLst>
          <pc:docMk/>
          <pc:sldMk cId="1962217158" sldId="542"/>
        </pc:sldMkLst>
      </pc:sldChg>
      <pc:sldChg chg="del">
        <pc:chgData name="Zhezhu Wen" userId="3bac1273-81c8-41ff-8130-25dd73f54833" providerId="ADAL" clId="{B3262A1D-ECD9-44EB-B88C-157B3CCF1B3A}" dt="2021-09-19T03:31:52.695" v="40" actId="47"/>
        <pc:sldMkLst>
          <pc:docMk/>
          <pc:sldMk cId="57685097" sldId="543"/>
        </pc:sldMkLst>
      </pc:sldChg>
      <pc:sldChg chg="del">
        <pc:chgData name="Zhezhu Wen" userId="3bac1273-81c8-41ff-8130-25dd73f54833" providerId="ADAL" clId="{B3262A1D-ECD9-44EB-B88C-157B3CCF1B3A}" dt="2021-09-19T03:31:52.695" v="40" actId="47"/>
        <pc:sldMkLst>
          <pc:docMk/>
          <pc:sldMk cId="3355803725" sldId="544"/>
        </pc:sldMkLst>
      </pc:sldChg>
      <pc:sldChg chg="del">
        <pc:chgData name="Zhezhu Wen" userId="3bac1273-81c8-41ff-8130-25dd73f54833" providerId="ADAL" clId="{B3262A1D-ECD9-44EB-B88C-157B3CCF1B3A}" dt="2021-09-19T03:31:52.695" v="40" actId="47"/>
        <pc:sldMkLst>
          <pc:docMk/>
          <pc:sldMk cId="504639535" sldId="545"/>
        </pc:sldMkLst>
      </pc:sldChg>
      <pc:sldChg chg="del">
        <pc:chgData name="Zhezhu Wen" userId="3bac1273-81c8-41ff-8130-25dd73f54833" providerId="ADAL" clId="{B3262A1D-ECD9-44EB-B88C-157B3CCF1B3A}" dt="2021-09-19T03:31:52.695" v="40" actId="47"/>
        <pc:sldMkLst>
          <pc:docMk/>
          <pc:sldMk cId="1891009509" sldId="546"/>
        </pc:sldMkLst>
      </pc:sldChg>
      <pc:sldChg chg="del">
        <pc:chgData name="Zhezhu Wen" userId="3bac1273-81c8-41ff-8130-25dd73f54833" providerId="ADAL" clId="{B3262A1D-ECD9-44EB-B88C-157B3CCF1B3A}" dt="2021-09-19T03:31:52.695" v="40" actId="47"/>
        <pc:sldMkLst>
          <pc:docMk/>
          <pc:sldMk cId="2973873508" sldId="547"/>
        </pc:sldMkLst>
      </pc:sldChg>
      <pc:sldChg chg="del">
        <pc:chgData name="Zhezhu Wen" userId="3bac1273-81c8-41ff-8130-25dd73f54833" providerId="ADAL" clId="{B3262A1D-ECD9-44EB-B88C-157B3CCF1B3A}" dt="2021-09-19T03:31:52.695" v="40" actId="47"/>
        <pc:sldMkLst>
          <pc:docMk/>
          <pc:sldMk cId="3943604829" sldId="548"/>
        </pc:sldMkLst>
      </pc:sldChg>
      <pc:sldChg chg="del">
        <pc:chgData name="Zhezhu Wen" userId="3bac1273-81c8-41ff-8130-25dd73f54833" providerId="ADAL" clId="{B3262A1D-ECD9-44EB-B88C-157B3CCF1B3A}" dt="2021-09-19T03:31:52.695" v="40" actId="47"/>
        <pc:sldMkLst>
          <pc:docMk/>
          <pc:sldMk cId="1547808558" sldId="549"/>
        </pc:sldMkLst>
      </pc:sldChg>
      <pc:sldChg chg="del">
        <pc:chgData name="Zhezhu Wen" userId="3bac1273-81c8-41ff-8130-25dd73f54833" providerId="ADAL" clId="{B3262A1D-ECD9-44EB-B88C-157B3CCF1B3A}" dt="2021-09-19T03:31:52.695" v="40" actId="47"/>
        <pc:sldMkLst>
          <pc:docMk/>
          <pc:sldMk cId="2748505689" sldId="550"/>
        </pc:sldMkLst>
      </pc:sldChg>
      <pc:sldChg chg="del">
        <pc:chgData name="Zhezhu Wen" userId="3bac1273-81c8-41ff-8130-25dd73f54833" providerId="ADAL" clId="{B3262A1D-ECD9-44EB-B88C-157B3CCF1B3A}" dt="2021-09-19T03:31:52.695" v="40" actId="47"/>
        <pc:sldMkLst>
          <pc:docMk/>
          <pc:sldMk cId="415708744" sldId="551"/>
        </pc:sldMkLst>
      </pc:sldChg>
      <pc:sldChg chg="del">
        <pc:chgData name="Zhezhu Wen" userId="3bac1273-81c8-41ff-8130-25dd73f54833" providerId="ADAL" clId="{B3262A1D-ECD9-44EB-B88C-157B3CCF1B3A}" dt="2021-09-19T03:31:52.695" v="40" actId="47"/>
        <pc:sldMkLst>
          <pc:docMk/>
          <pc:sldMk cId="669953099" sldId="552"/>
        </pc:sldMkLst>
      </pc:sldChg>
      <pc:sldChg chg="del">
        <pc:chgData name="Zhezhu Wen" userId="3bac1273-81c8-41ff-8130-25dd73f54833" providerId="ADAL" clId="{B3262A1D-ECD9-44EB-B88C-157B3CCF1B3A}" dt="2021-09-19T03:31:52.695" v="40" actId="47"/>
        <pc:sldMkLst>
          <pc:docMk/>
          <pc:sldMk cId="3496138652" sldId="553"/>
        </pc:sldMkLst>
      </pc:sldChg>
      <pc:sldChg chg="del">
        <pc:chgData name="Zhezhu Wen" userId="3bac1273-81c8-41ff-8130-25dd73f54833" providerId="ADAL" clId="{B3262A1D-ECD9-44EB-B88C-157B3CCF1B3A}" dt="2021-09-19T03:31:52.695" v="40" actId="47"/>
        <pc:sldMkLst>
          <pc:docMk/>
          <pc:sldMk cId="390360670" sldId="554"/>
        </pc:sldMkLst>
      </pc:sldChg>
      <pc:sldChg chg="del">
        <pc:chgData name="Zhezhu Wen" userId="3bac1273-81c8-41ff-8130-25dd73f54833" providerId="ADAL" clId="{B3262A1D-ECD9-44EB-B88C-157B3CCF1B3A}" dt="2021-09-19T03:31:52.695" v="40" actId="47"/>
        <pc:sldMkLst>
          <pc:docMk/>
          <pc:sldMk cId="4163020457" sldId="555"/>
        </pc:sldMkLst>
      </pc:sldChg>
      <pc:sldChg chg="del">
        <pc:chgData name="Zhezhu Wen" userId="3bac1273-81c8-41ff-8130-25dd73f54833" providerId="ADAL" clId="{B3262A1D-ECD9-44EB-B88C-157B3CCF1B3A}" dt="2021-09-19T03:31:52.695" v="40" actId="47"/>
        <pc:sldMkLst>
          <pc:docMk/>
          <pc:sldMk cId="1275191611" sldId="556"/>
        </pc:sldMkLst>
      </pc:sldChg>
      <pc:sldChg chg="del">
        <pc:chgData name="Zhezhu Wen" userId="3bac1273-81c8-41ff-8130-25dd73f54833" providerId="ADAL" clId="{B3262A1D-ECD9-44EB-B88C-157B3CCF1B3A}" dt="2021-09-19T03:31:52.695" v="40" actId="47"/>
        <pc:sldMkLst>
          <pc:docMk/>
          <pc:sldMk cId="4224325047" sldId="557"/>
        </pc:sldMkLst>
      </pc:sldChg>
      <pc:sldMasterChg chg="delSldLayout">
        <pc:chgData name="Zhezhu Wen" userId="3bac1273-81c8-41ff-8130-25dd73f54833" providerId="ADAL" clId="{B3262A1D-ECD9-44EB-B88C-157B3CCF1B3A}" dt="2021-09-19T03:31:52.695" v="40" actId="47"/>
        <pc:sldMasterMkLst>
          <pc:docMk/>
          <pc:sldMasterMk cId="3665276831" sldId="2147483660"/>
        </pc:sldMasterMkLst>
        <pc:sldLayoutChg chg="del">
          <pc:chgData name="Zhezhu Wen" userId="3bac1273-81c8-41ff-8130-25dd73f54833" providerId="ADAL" clId="{B3262A1D-ECD9-44EB-B88C-157B3CCF1B3A}" dt="2021-09-19T03:31:52.695" v="40" actId="47"/>
          <pc:sldLayoutMkLst>
            <pc:docMk/>
            <pc:sldMasterMk cId="3665276831" sldId="2147483660"/>
            <pc:sldLayoutMk cId="4027267107" sldId="2147483672"/>
          </pc:sldLayoutMkLst>
        </pc:sldLayoutChg>
      </pc:sldMasterChg>
    </pc:docChg>
  </pc:docChgLst>
  <pc:docChgLst>
    <pc:chgData name="Wen, Zhezhu" userId="3bac1273-81c8-41ff-8130-25dd73f54833" providerId="ADAL" clId="{2DD3140E-FDFE-4CE1-81D6-4DDB0D5E5849}"/>
    <pc:docChg chg="undo custSel addSld delSld modSld sldOrd">
      <pc:chgData name="Wen, Zhezhu" userId="3bac1273-81c8-41ff-8130-25dd73f54833" providerId="ADAL" clId="{2DD3140E-FDFE-4CE1-81D6-4DDB0D5E5849}" dt="2022-01-19T17:42:24.316" v="1920" actId="20577"/>
      <pc:docMkLst>
        <pc:docMk/>
      </pc:docMkLst>
      <pc:sldChg chg="modSp mod">
        <pc:chgData name="Wen, Zhezhu" userId="3bac1273-81c8-41ff-8130-25dd73f54833" providerId="ADAL" clId="{2DD3140E-FDFE-4CE1-81D6-4DDB0D5E5849}" dt="2022-01-19T17:42:24.316" v="1920" actId="20577"/>
        <pc:sldMkLst>
          <pc:docMk/>
          <pc:sldMk cId="1659997056" sldId="256"/>
        </pc:sldMkLst>
        <pc:spChg chg="mod">
          <ac:chgData name="Wen, Zhezhu" userId="3bac1273-81c8-41ff-8130-25dd73f54833" providerId="ADAL" clId="{2DD3140E-FDFE-4CE1-81D6-4DDB0D5E5849}" dt="2022-01-19T17:42:24.316" v="1920" actId="20577"/>
          <ac:spMkLst>
            <pc:docMk/>
            <pc:sldMk cId="1659997056" sldId="256"/>
            <ac:spMk id="2" creationId="{37A4A755-248E-4788-9963-D35AD0ED5BEE}"/>
          </ac:spMkLst>
        </pc:spChg>
      </pc:sldChg>
      <pc:sldChg chg="modSp mod">
        <pc:chgData name="Wen, Zhezhu" userId="3bac1273-81c8-41ff-8130-25dd73f54833" providerId="ADAL" clId="{2DD3140E-FDFE-4CE1-81D6-4DDB0D5E5849}" dt="2022-01-19T17:41:51.019" v="1902" actId="20577"/>
        <pc:sldMkLst>
          <pc:docMk/>
          <pc:sldMk cId="684450685" sldId="257"/>
        </pc:sldMkLst>
        <pc:spChg chg="mod">
          <ac:chgData name="Wen, Zhezhu" userId="3bac1273-81c8-41ff-8130-25dd73f54833" providerId="ADAL" clId="{2DD3140E-FDFE-4CE1-81D6-4DDB0D5E5849}" dt="2022-01-19T17:41:51.019" v="1902" actId="20577"/>
          <ac:spMkLst>
            <pc:docMk/>
            <pc:sldMk cId="684450685" sldId="257"/>
            <ac:spMk id="3" creationId="{A1ABE4FA-975F-4FFD-A793-85FC5D4F1EB1}"/>
          </ac:spMkLst>
        </pc:spChg>
      </pc:sldChg>
      <pc:sldChg chg="modSp mod">
        <pc:chgData name="Wen, Zhezhu" userId="3bac1273-81c8-41ff-8130-25dd73f54833" providerId="ADAL" clId="{2DD3140E-FDFE-4CE1-81D6-4DDB0D5E5849}" dt="2022-01-19T13:52:17.470" v="1024" actId="20577"/>
        <pc:sldMkLst>
          <pc:docMk/>
          <pc:sldMk cId="806687243" sldId="258"/>
        </pc:sldMkLst>
        <pc:spChg chg="mod">
          <ac:chgData name="Wen, Zhezhu" userId="3bac1273-81c8-41ff-8130-25dd73f54833" providerId="ADAL" clId="{2DD3140E-FDFE-4CE1-81D6-4DDB0D5E5849}" dt="2022-01-19T12:32:17.346" v="48" actId="20577"/>
          <ac:spMkLst>
            <pc:docMk/>
            <pc:sldMk cId="806687243" sldId="258"/>
            <ac:spMk id="2" creationId="{5FF862D5-F6FB-4C53-B149-37235A075335}"/>
          </ac:spMkLst>
        </pc:spChg>
        <pc:graphicFrameChg chg="mod">
          <ac:chgData name="Wen, Zhezhu" userId="3bac1273-81c8-41ff-8130-25dd73f54833" providerId="ADAL" clId="{2DD3140E-FDFE-4CE1-81D6-4DDB0D5E5849}" dt="2022-01-19T13:52:17.470" v="1024" actId="20577"/>
          <ac:graphicFrameMkLst>
            <pc:docMk/>
            <pc:sldMk cId="806687243" sldId="258"/>
            <ac:graphicFrameMk id="4" creationId="{8CF7B450-4D74-402C-93B3-2B3D4FE5AF31}"/>
          </ac:graphicFrameMkLst>
        </pc:graphicFrameChg>
      </pc:sldChg>
      <pc:sldChg chg="modSp mod ord">
        <pc:chgData name="Wen, Zhezhu" userId="3bac1273-81c8-41ff-8130-25dd73f54833" providerId="ADAL" clId="{2DD3140E-FDFE-4CE1-81D6-4DDB0D5E5849}" dt="2022-01-19T12:58:20.605" v="121" actId="6549"/>
        <pc:sldMkLst>
          <pc:docMk/>
          <pc:sldMk cId="480354589" sldId="259"/>
        </pc:sldMkLst>
        <pc:spChg chg="mod">
          <ac:chgData name="Wen, Zhezhu" userId="3bac1273-81c8-41ff-8130-25dd73f54833" providerId="ADAL" clId="{2DD3140E-FDFE-4CE1-81D6-4DDB0D5E5849}" dt="2022-01-19T12:58:16.621" v="120" actId="20577"/>
          <ac:spMkLst>
            <pc:docMk/>
            <pc:sldMk cId="480354589" sldId="259"/>
            <ac:spMk id="2" creationId="{5CFFF581-ABDA-4301-BD47-2B413D8ADA12}"/>
          </ac:spMkLst>
        </pc:spChg>
        <pc:spChg chg="mod">
          <ac:chgData name="Wen, Zhezhu" userId="3bac1273-81c8-41ff-8130-25dd73f54833" providerId="ADAL" clId="{2DD3140E-FDFE-4CE1-81D6-4DDB0D5E5849}" dt="2022-01-19T12:58:20.605" v="121" actId="6549"/>
          <ac:spMkLst>
            <pc:docMk/>
            <pc:sldMk cId="480354589" sldId="259"/>
            <ac:spMk id="3" creationId="{C740B6A9-160B-4678-914C-5464958C6631}"/>
          </ac:spMkLst>
        </pc:spChg>
      </pc:sldChg>
      <pc:sldChg chg="addSp modSp mod ord">
        <pc:chgData name="Wen, Zhezhu" userId="3bac1273-81c8-41ff-8130-25dd73f54833" providerId="ADAL" clId="{2DD3140E-FDFE-4CE1-81D6-4DDB0D5E5849}" dt="2022-01-19T17:00:23.986" v="1684" actId="20577"/>
        <pc:sldMkLst>
          <pc:docMk/>
          <pc:sldMk cId="1517397604" sldId="260"/>
        </pc:sldMkLst>
        <pc:spChg chg="mod">
          <ac:chgData name="Wen, Zhezhu" userId="3bac1273-81c8-41ff-8130-25dd73f54833" providerId="ADAL" clId="{2DD3140E-FDFE-4CE1-81D6-4DDB0D5E5849}" dt="2022-01-19T17:00:23.986" v="1684" actId="20577"/>
          <ac:spMkLst>
            <pc:docMk/>
            <pc:sldMk cId="1517397604" sldId="260"/>
            <ac:spMk id="2" creationId="{7737F4F3-92A5-4D89-A1BA-AABA8F1C0A3F}"/>
          </ac:spMkLst>
        </pc:spChg>
        <pc:spChg chg="mod">
          <ac:chgData name="Wen, Zhezhu" userId="3bac1273-81c8-41ff-8130-25dd73f54833" providerId="ADAL" clId="{2DD3140E-FDFE-4CE1-81D6-4DDB0D5E5849}" dt="2022-01-19T13:53:51.165" v="1033" actId="20577"/>
          <ac:spMkLst>
            <pc:docMk/>
            <pc:sldMk cId="1517397604" sldId="260"/>
            <ac:spMk id="3" creationId="{B241ED70-1D31-4A91-9EDF-C30D63445361}"/>
          </ac:spMkLst>
        </pc:spChg>
        <pc:graphicFrameChg chg="add mod">
          <ac:chgData name="Wen, Zhezhu" userId="3bac1273-81c8-41ff-8130-25dd73f54833" providerId="ADAL" clId="{2DD3140E-FDFE-4CE1-81D6-4DDB0D5E5849}" dt="2022-01-19T13:53:07.341" v="1031" actId="207"/>
          <ac:graphicFrameMkLst>
            <pc:docMk/>
            <pc:sldMk cId="1517397604" sldId="260"/>
            <ac:graphicFrameMk id="4" creationId="{BC303AE2-C167-4EBD-A771-EF6A44E1845E}"/>
          </ac:graphicFrameMkLst>
        </pc:graphicFrameChg>
        <pc:picChg chg="add mod">
          <ac:chgData name="Wen, Zhezhu" userId="3bac1273-81c8-41ff-8130-25dd73f54833" providerId="ADAL" clId="{2DD3140E-FDFE-4CE1-81D6-4DDB0D5E5849}" dt="2022-01-19T13:54:31.544" v="1038" actId="1076"/>
          <ac:picMkLst>
            <pc:docMk/>
            <pc:sldMk cId="1517397604" sldId="260"/>
            <ac:picMk id="6" creationId="{2EDFDDDC-7478-45E3-AC12-81C0B2276721}"/>
          </ac:picMkLst>
        </pc:picChg>
      </pc:sldChg>
      <pc:sldChg chg="addSp delSp modSp mod ord modAnim">
        <pc:chgData name="Wen, Zhezhu" userId="3bac1273-81c8-41ff-8130-25dd73f54833" providerId="ADAL" clId="{2DD3140E-FDFE-4CE1-81D6-4DDB0D5E5849}" dt="2022-01-19T13:33:54.822" v="818" actId="1076"/>
        <pc:sldMkLst>
          <pc:docMk/>
          <pc:sldMk cId="1956743229" sldId="261"/>
        </pc:sldMkLst>
        <pc:spChg chg="del">
          <ac:chgData name="Wen, Zhezhu" userId="3bac1273-81c8-41ff-8130-25dd73f54833" providerId="ADAL" clId="{2DD3140E-FDFE-4CE1-81D6-4DDB0D5E5849}" dt="2022-01-19T13:08:00.781" v="534" actId="478"/>
          <ac:spMkLst>
            <pc:docMk/>
            <pc:sldMk cId="1956743229" sldId="261"/>
            <ac:spMk id="3" creationId="{935F9F25-A2B6-47BF-A453-115837341149}"/>
          </ac:spMkLst>
        </pc:spChg>
        <pc:spChg chg="add mod">
          <ac:chgData name="Wen, Zhezhu" userId="3bac1273-81c8-41ff-8130-25dd73f54833" providerId="ADAL" clId="{2DD3140E-FDFE-4CE1-81D6-4DDB0D5E5849}" dt="2022-01-19T13:19:12.671" v="794" actId="1076"/>
          <ac:spMkLst>
            <pc:docMk/>
            <pc:sldMk cId="1956743229" sldId="261"/>
            <ac:spMk id="5" creationId="{A903456F-8E71-453A-8D5D-27A47D0FF00E}"/>
          </ac:spMkLst>
        </pc:spChg>
        <pc:spChg chg="add mod">
          <ac:chgData name="Wen, Zhezhu" userId="3bac1273-81c8-41ff-8130-25dd73f54833" providerId="ADAL" clId="{2DD3140E-FDFE-4CE1-81D6-4DDB0D5E5849}" dt="2022-01-19T13:19:17.312" v="795" actId="1076"/>
          <ac:spMkLst>
            <pc:docMk/>
            <pc:sldMk cId="1956743229" sldId="261"/>
            <ac:spMk id="6" creationId="{BD44620D-2491-4A8B-96DF-F2B2DE9225CB}"/>
          </ac:spMkLst>
        </pc:spChg>
        <pc:spChg chg="add mod">
          <ac:chgData name="Wen, Zhezhu" userId="3bac1273-81c8-41ff-8130-25dd73f54833" providerId="ADAL" clId="{2DD3140E-FDFE-4CE1-81D6-4DDB0D5E5849}" dt="2022-01-19T13:33:54.822" v="818" actId="1076"/>
          <ac:spMkLst>
            <pc:docMk/>
            <pc:sldMk cId="1956743229" sldId="261"/>
            <ac:spMk id="7" creationId="{67CBF718-37D7-4DAB-B5A3-E54F0166C9F9}"/>
          </ac:spMkLst>
        </pc:spChg>
        <pc:spChg chg="add mod">
          <ac:chgData name="Wen, Zhezhu" userId="3bac1273-81c8-41ff-8130-25dd73f54833" providerId="ADAL" clId="{2DD3140E-FDFE-4CE1-81D6-4DDB0D5E5849}" dt="2022-01-19T13:19:22.125" v="796" actId="1076"/>
          <ac:spMkLst>
            <pc:docMk/>
            <pc:sldMk cId="1956743229" sldId="261"/>
            <ac:spMk id="8" creationId="{DCE6E90E-FAAB-4666-AC99-3284F2C2B296}"/>
          </ac:spMkLst>
        </pc:spChg>
        <pc:spChg chg="add mod">
          <ac:chgData name="Wen, Zhezhu" userId="3bac1273-81c8-41ff-8130-25dd73f54833" providerId="ADAL" clId="{2DD3140E-FDFE-4CE1-81D6-4DDB0D5E5849}" dt="2022-01-19T13:19:01.593" v="793" actId="1076"/>
          <ac:spMkLst>
            <pc:docMk/>
            <pc:sldMk cId="1956743229" sldId="261"/>
            <ac:spMk id="9" creationId="{A9802F0E-6B13-4087-9630-EE1E3140E95C}"/>
          </ac:spMkLst>
        </pc:spChg>
        <pc:spChg chg="add mod">
          <ac:chgData name="Wen, Zhezhu" userId="3bac1273-81c8-41ff-8130-25dd73f54833" providerId="ADAL" clId="{2DD3140E-FDFE-4CE1-81D6-4DDB0D5E5849}" dt="2022-01-19T13:16:49.114" v="791" actId="1076"/>
          <ac:spMkLst>
            <pc:docMk/>
            <pc:sldMk cId="1956743229" sldId="261"/>
            <ac:spMk id="10" creationId="{73CFF634-FA53-4E2B-A30B-D366521D7E8A}"/>
          </ac:spMkLst>
        </pc:spChg>
      </pc:sldChg>
      <pc:sldChg chg="addSp delSp modSp mod">
        <pc:chgData name="Wen, Zhezhu" userId="3bac1273-81c8-41ff-8130-25dd73f54833" providerId="ADAL" clId="{2DD3140E-FDFE-4CE1-81D6-4DDB0D5E5849}" dt="2022-01-19T14:00:23.336" v="1352" actId="20577"/>
        <pc:sldMkLst>
          <pc:docMk/>
          <pc:sldMk cId="448273505" sldId="263"/>
        </pc:sldMkLst>
        <pc:spChg chg="mod">
          <ac:chgData name="Wen, Zhezhu" userId="3bac1273-81c8-41ff-8130-25dd73f54833" providerId="ADAL" clId="{2DD3140E-FDFE-4CE1-81D6-4DDB0D5E5849}" dt="2022-01-19T13:55:49.565" v="1064" actId="20577"/>
          <ac:spMkLst>
            <pc:docMk/>
            <pc:sldMk cId="448273505" sldId="263"/>
            <ac:spMk id="2" creationId="{0F700800-351C-484B-AA85-4F625B44B7B0}"/>
          </ac:spMkLst>
        </pc:spChg>
        <pc:spChg chg="mod">
          <ac:chgData name="Wen, Zhezhu" userId="3bac1273-81c8-41ff-8130-25dd73f54833" providerId="ADAL" clId="{2DD3140E-FDFE-4CE1-81D6-4DDB0D5E5849}" dt="2022-01-19T14:00:23.336" v="1352" actId="20577"/>
          <ac:spMkLst>
            <pc:docMk/>
            <pc:sldMk cId="448273505" sldId="263"/>
            <ac:spMk id="3" creationId="{1BCECABB-8540-4BEB-ACE0-4E157B45E18D}"/>
          </ac:spMkLst>
        </pc:spChg>
        <pc:picChg chg="add del mod">
          <ac:chgData name="Wen, Zhezhu" userId="3bac1273-81c8-41ff-8130-25dd73f54833" providerId="ADAL" clId="{2DD3140E-FDFE-4CE1-81D6-4DDB0D5E5849}" dt="2022-01-19T13:59:32.087" v="1227" actId="478"/>
          <ac:picMkLst>
            <pc:docMk/>
            <pc:sldMk cId="448273505" sldId="263"/>
            <ac:picMk id="5" creationId="{DC119F0C-7377-4601-B6E0-783D04FBBB1A}"/>
          </ac:picMkLst>
        </pc:picChg>
      </pc:sldChg>
      <pc:sldChg chg="modSp mod">
        <pc:chgData name="Wen, Zhezhu" userId="3bac1273-81c8-41ff-8130-25dd73f54833" providerId="ADAL" clId="{2DD3140E-FDFE-4CE1-81D6-4DDB0D5E5849}" dt="2022-01-19T14:03:23.497" v="1665" actId="20577"/>
        <pc:sldMkLst>
          <pc:docMk/>
          <pc:sldMk cId="3452987166" sldId="264"/>
        </pc:sldMkLst>
        <pc:spChg chg="mod">
          <ac:chgData name="Wen, Zhezhu" userId="3bac1273-81c8-41ff-8130-25dd73f54833" providerId="ADAL" clId="{2DD3140E-FDFE-4CE1-81D6-4DDB0D5E5849}" dt="2022-01-19T14:03:23.497" v="1665" actId="20577"/>
          <ac:spMkLst>
            <pc:docMk/>
            <pc:sldMk cId="3452987166" sldId="264"/>
            <ac:spMk id="3" creationId="{F7CAEE04-4246-404A-AC91-8970F9FE10EF}"/>
          </ac:spMkLst>
        </pc:spChg>
        <pc:picChg chg="mod">
          <ac:chgData name="Wen, Zhezhu" userId="3bac1273-81c8-41ff-8130-25dd73f54833" providerId="ADAL" clId="{2DD3140E-FDFE-4CE1-81D6-4DDB0D5E5849}" dt="2022-01-19T14:02:53.882" v="1561" actId="1076"/>
          <ac:picMkLst>
            <pc:docMk/>
            <pc:sldMk cId="3452987166" sldId="264"/>
            <ac:picMk id="4" creationId="{BAD3708F-3546-4C41-ABCA-07DC0F92EC73}"/>
          </ac:picMkLst>
        </pc:picChg>
      </pc:sldChg>
      <pc:sldChg chg="modSp mod">
        <pc:chgData name="Wen, Zhezhu" userId="3bac1273-81c8-41ff-8130-25dd73f54833" providerId="ADAL" clId="{2DD3140E-FDFE-4CE1-81D6-4DDB0D5E5849}" dt="2022-01-19T17:07:03.531" v="1692" actId="20577"/>
        <pc:sldMkLst>
          <pc:docMk/>
          <pc:sldMk cId="3970497828" sldId="265"/>
        </pc:sldMkLst>
        <pc:spChg chg="mod">
          <ac:chgData name="Wen, Zhezhu" userId="3bac1273-81c8-41ff-8130-25dd73f54833" providerId="ADAL" clId="{2DD3140E-FDFE-4CE1-81D6-4DDB0D5E5849}" dt="2022-01-19T17:07:03.531" v="1692" actId="20577"/>
          <ac:spMkLst>
            <pc:docMk/>
            <pc:sldMk cId="3970497828" sldId="265"/>
            <ac:spMk id="2" creationId="{92870B4A-F20C-4EEE-B56D-134656F91C84}"/>
          </ac:spMkLst>
        </pc:spChg>
      </pc:sldChg>
      <pc:sldChg chg="modSp mod">
        <pc:chgData name="Wen, Zhezhu" userId="3bac1273-81c8-41ff-8130-25dd73f54833" providerId="ADAL" clId="{2DD3140E-FDFE-4CE1-81D6-4DDB0D5E5849}" dt="2022-01-19T17:07:10.485" v="1694" actId="27636"/>
        <pc:sldMkLst>
          <pc:docMk/>
          <pc:sldMk cId="619391173" sldId="266"/>
        </pc:sldMkLst>
        <pc:spChg chg="mod">
          <ac:chgData name="Wen, Zhezhu" userId="3bac1273-81c8-41ff-8130-25dd73f54833" providerId="ADAL" clId="{2DD3140E-FDFE-4CE1-81D6-4DDB0D5E5849}" dt="2022-01-19T17:07:10.485" v="1694" actId="27636"/>
          <ac:spMkLst>
            <pc:docMk/>
            <pc:sldMk cId="619391173" sldId="266"/>
            <ac:spMk id="2" creationId="{B8192D86-4541-4D3C-ABCD-34346944DCC1}"/>
          </ac:spMkLst>
        </pc:spChg>
      </pc:sldChg>
      <pc:sldChg chg="modSp mod">
        <pc:chgData name="Wen, Zhezhu" userId="3bac1273-81c8-41ff-8130-25dd73f54833" providerId="ADAL" clId="{2DD3140E-FDFE-4CE1-81D6-4DDB0D5E5849}" dt="2022-01-19T17:07:15.492" v="1696" actId="27636"/>
        <pc:sldMkLst>
          <pc:docMk/>
          <pc:sldMk cId="3428696589" sldId="268"/>
        </pc:sldMkLst>
        <pc:spChg chg="mod">
          <ac:chgData name="Wen, Zhezhu" userId="3bac1273-81c8-41ff-8130-25dd73f54833" providerId="ADAL" clId="{2DD3140E-FDFE-4CE1-81D6-4DDB0D5E5849}" dt="2022-01-19T17:07:15.492" v="1696" actId="27636"/>
          <ac:spMkLst>
            <pc:docMk/>
            <pc:sldMk cId="3428696589" sldId="268"/>
            <ac:spMk id="2" creationId="{270429E9-6F1A-4996-ADA9-67887118F9BA}"/>
          </ac:spMkLst>
        </pc:spChg>
      </pc:sldChg>
      <pc:sldChg chg="modSp mod">
        <pc:chgData name="Wen, Zhezhu" userId="3bac1273-81c8-41ff-8130-25dd73f54833" providerId="ADAL" clId="{2DD3140E-FDFE-4CE1-81D6-4DDB0D5E5849}" dt="2022-01-19T17:07:23.229" v="1698" actId="27636"/>
        <pc:sldMkLst>
          <pc:docMk/>
          <pc:sldMk cId="2644805286" sldId="269"/>
        </pc:sldMkLst>
        <pc:spChg chg="mod">
          <ac:chgData name="Wen, Zhezhu" userId="3bac1273-81c8-41ff-8130-25dd73f54833" providerId="ADAL" clId="{2DD3140E-FDFE-4CE1-81D6-4DDB0D5E5849}" dt="2022-01-19T17:07:23.229" v="1698" actId="27636"/>
          <ac:spMkLst>
            <pc:docMk/>
            <pc:sldMk cId="2644805286" sldId="269"/>
            <ac:spMk id="2" creationId="{A2E99E18-5D00-4ED7-AF14-4223D854585E}"/>
          </ac:spMkLst>
        </pc:spChg>
      </pc:sldChg>
      <pc:sldChg chg="addSp modSp mod">
        <pc:chgData name="Wen, Zhezhu" userId="3bac1273-81c8-41ff-8130-25dd73f54833" providerId="ADAL" clId="{2DD3140E-FDFE-4CE1-81D6-4DDB0D5E5849}" dt="2022-01-19T17:23:19.348" v="1743" actId="6549"/>
        <pc:sldMkLst>
          <pc:docMk/>
          <pc:sldMk cId="2687746311" sldId="270"/>
        </pc:sldMkLst>
        <pc:spChg chg="mod">
          <ac:chgData name="Wen, Zhezhu" userId="3bac1273-81c8-41ff-8130-25dd73f54833" providerId="ADAL" clId="{2DD3140E-FDFE-4CE1-81D6-4DDB0D5E5849}" dt="2022-01-19T17:07:34.334" v="1713" actId="20577"/>
          <ac:spMkLst>
            <pc:docMk/>
            <pc:sldMk cId="2687746311" sldId="270"/>
            <ac:spMk id="2" creationId="{1E4A7AB9-5951-4D37-ABBD-4F502054FD62}"/>
          </ac:spMkLst>
        </pc:spChg>
        <pc:spChg chg="mod">
          <ac:chgData name="Wen, Zhezhu" userId="3bac1273-81c8-41ff-8130-25dd73f54833" providerId="ADAL" clId="{2DD3140E-FDFE-4CE1-81D6-4DDB0D5E5849}" dt="2022-01-19T17:23:19.348" v="1743" actId="6549"/>
          <ac:spMkLst>
            <pc:docMk/>
            <pc:sldMk cId="2687746311" sldId="270"/>
            <ac:spMk id="3" creationId="{C74D63F0-4B53-443E-B6D4-3161A3E134E1}"/>
          </ac:spMkLst>
        </pc:spChg>
        <pc:graphicFrameChg chg="add mod">
          <ac:chgData name="Wen, Zhezhu" userId="3bac1273-81c8-41ff-8130-25dd73f54833" providerId="ADAL" clId="{2DD3140E-FDFE-4CE1-81D6-4DDB0D5E5849}" dt="2022-01-19T14:05:14.892" v="1670" actId="207"/>
          <ac:graphicFrameMkLst>
            <pc:docMk/>
            <pc:sldMk cId="2687746311" sldId="270"/>
            <ac:graphicFrameMk id="4" creationId="{6DE8D6D0-B8BF-46D0-8DB2-64F03026D7A7}"/>
          </ac:graphicFrameMkLst>
        </pc:graphicFrameChg>
      </pc:sldChg>
      <pc:sldChg chg="delSp modSp mod">
        <pc:chgData name="Wen, Zhezhu" userId="3bac1273-81c8-41ff-8130-25dd73f54833" providerId="ADAL" clId="{2DD3140E-FDFE-4CE1-81D6-4DDB0D5E5849}" dt="2022-01-19T17:25:49.618" v="1760" actId="478"/>
        <pc:sldMkLst>
          <pc:docMk/>
          <pc:sldMk cId="3960068284" sldId="271"/>
        </pc:sldMkLst>
        <pc:spChg chg="mod">
          <ac:chgData name="Wen, Zhezhu" userId="3bac1273-81c8-41ff-8130-25dd73f54833" providerId="ADAL" clId="{2DD3140E-FDFE-4CE1-81D6-4DDB0D5E5849}" dt="2022-01-19T17:22:42.188" v="1735" actId="20577"/>
          <ac:spMkLst>
            <pc:docMk/>
            <pc:sldMk cId="3960068284" sldId="271"/>
            <ac:spMk id="2" creationId="{7D0AD2B5-71FE-41B9-B8E3-FE7E92DFFFA1}"/>
          </ac:spMkLst>
        </pc:spChg>
        <pc:spChg chg="del">
          <ac:chgData name="Wen, Zhezhu" userId="3bac1273-81c8-41ff-8130-25dd73f54833" providerId="ADAL" clId="{2DD3140E-FDFE-4CE1-81D6-4DDB0D5E5849}" dt="2022-01-19T17:25:49.618" v="1760" actId="478"/>
          <ac:spMkLst>
            <pc:docMk/>
            <pc:sldMk cId="3960068284" sldId="271"/>
            <ac:spMk id="3" creationId="{63588AE0-7ED0-44DF-9A94-6875D0691372}"/>
          </ac:spMkLst>
        </pc:spChg>
        <pc:picChg chg="mod">
          <ac:chgData name="Wen, Zhezhu" userId="3bac1273-81c8-41ff-8130-25dd73f54833" providerId="ADAL" clId="{2DD3140E-FDFE-4CE1-81D6-4DDB0D5E5849}" dt="2022-01-19T17:18:34.909" v="1719" actId="1076"/>
          <ac:picMkLst>
            <pc:docMk/>
            <pc:sldMk cId="3960068284" sldId="271"/>
            <ac:picMk id="4" creationId="{704BD859-FAE1-4207-9B6F-801423BA6330}"/>
          </ac:picMkLst>
        </pc:picChg>
        <pc:picChg chg="mod">
          <ac:chgData name="Wen, Zhezhu" userId="3bac1273-81c8-41ff-8130-25dd73f54833" providerId="ADAL" clId="{2DD3140E-FDFE-4CE1-81D6-4DDB0D5E5849}" dt="2022-01-19T17:18:40.488" v="1720" actId="1076"/>
          <ac:picMkLst>
            <pc:docMk/>
            <pc:sldMk cId="3960068284" sldId="271"/>
            <ac:picMk id="5" creationId="{1F3703C8-CB1B-43EE-9D33-51057A31CEBA}"/>
          </ac:picMkLst>
        </pc:picChg>
      </pc:sldChg>
      <pc:sldChg chg="modSp mod">
        <pc:chgData name="Wen, Zhezhu" userId="3bac1273-81c8-41ff-8130-25dd73f54833" providerId="ADAL" clId="{2DD3140E-FDFE-4CE1-81D6-4DDB0D5E5849}" dt="2022-01-19T17:23:41.883" v="1748" actId="20577"/>
        <pc:sldMkLst>
          <pc:docMk/>
          <pc:sldMk cId="1687368069" sldId="272"/>
        </pc:sldMkLst>
        <pc:spChg chg="mod">
          <ac:chgData name="Wen, Zhezhu" userId="3bac1273-81c8-41ff-8130-25dd73f54833" providerId="ADAL" clId="{2DD3140E-FDFE-4CE1-81D6-4DDB0D5E5849}" dt="2022-01-19T17:23:25.630" v="1744"/>
          <ac:spMkLst>
            <pc:docMk/>
            <pc:sldMk cId="1687368069" sldId="272"/>
            <ac:spMk id="2" creationId="{07171CF7-35BC-49F6-BCEF-23D277B701D5}"/>
          </ac:spMkLst>
        </pc:spChg>
        <pc:spChg chg="mod">
          <ac:chgData name="Wen, Zhezhu" userId="3bac1273-81c8-41ff-8130-25dd73f54833" providerId="ADAL" clId="{2DD3140E-FDFE-4CE1-81D6-4DDB0D5E5849}" dt="2022-01-19T17:23:41.883" v="1748" actId="20577"/>
          <ac:spMkLst>
            <pc:docMk/>
            <pc:sldMk cId="1687368069" sldId="272"/>
            <ac:spMk id="3" creationId="{8EE39547-9F5D-4053-A816-8B140316DAEE}"/>
          </ac:spMkLst>
        </pc:spChg>
      </pc:sldChg>
      <pc:sldChg chg="modSp mod">
        <pc:chgData name="Wen, Zhezhu" userId="3bac1273-81c8-41ff-8130-25dd73f54833" providerId="ADAL" clId="{2DD3140E-FDFE-4CE1-81D6-4DDB0D5E5849}" dt="2022-01-19T17:23:50.807" v="1752" actId="20577"/>
        <pc:sldMkLst>
          <pc:docMk/>
          <pc:sldMk cId="3804007426" sldId="273"/>
        </pc:sldMkLst>
        <pc:spChg chg="mod">
          <ac:chgData name="Wen, Zhezhu" userId="3bac1273-81c8-41ff-8130-25dd73f54833" providerId="ADAL" clId="{2DD3140E-FDFE-4CE1-81D6-4DDB0D5E5849}" dt="2022-01-19T17:23:29.178" v="1745"/>
          <ac:spMkLst>
            <pc:docMk/>
            <pc:sldMk cId="3804007426" sldId="273"/>
            <ac:spMk id="2" creationId="{C4717FDF-BFA7-4F35-AC94-E8162AC32DD8}"/>
          </ac:spMkLst>
        </pc:spChg>
        <pc:spChg chg="mod">
          <ac:chgData name="Wen, Zhezhu" userId="3bac1273-81c8-41ff-8130-25dd73f54833" providerId="ADAL" clId="{2DD3140E-FDFE-4CE1-81D6-4DDB0D5E5849}" dt="2022-01-19T17:23:50.807" v="1752" actId="20577"/>
          <ac:spMkLst>
            <pc:docMk/>
            <pc:sldMk cId="3804007426" sldId="273"/>
            <ac:spMk id="3" creationId="{CDF29C4B-50B8-4F19-B360-DC2159355B45}"/>
          </ac:spMkLst>
        </pc:spChg>
      </pc:sldChg>
      <pc:sldChg chg="del">
        <pc:chgData name="Wen, Zhezhu" userId="3bac1273-81c8-41ff-8130-25dd73f54833" providerId="ADAL" clId="{2DD3140E-FDFE-4CE1-81D6-4DDB0D5E5849}" dt="2022-01-19T17:30:34.123" v="1773" actId="47"/>
        <pc:sldMkLst>
          <pc:docMk/>
          <pc:sldMk cId="1985368983" sldId="274"/>
        </pc:sldMkLst>
      </pc:sldChg>
      <pc:sldChg chg="modSp mod">
        <pc:chgData name="Wen, Zhezhu" userId="3bac1273-81c8-41ff-8130-25dd73f54833" providerId="ADAL" clId="{2DD3140E-FDFE-4CE1-81D6-4DDB0D5E5849}" dt="2022-01-19T17:31:52.205" v="1776" actId="20577"/>
        <pc:sldMkLst>
          <pc:docMk/>
          <pc:sldMk cId="2982242955" sldId="275"/>
        </pc:sldMkLst>
        <pc:spChg chg="mod">
          <ac:chgData name="Wen, Zhezhu" userId="3bac1273-81c8-41ff-8130-25dd73f54833" providerId="ADAL" clId="{2DD3140E-FDFE-4CE1-81D6-4DDB0D5E5849}" dt="2022-01-19T17:26:02.248" v="1761"/>
          <ac:spMkLst>
            <pc:docMk/>
            <pc:sldMk cId="2982242955" sldId="275"/>
            <ac:spMk id="2" creationId="{76F7DF22-6B3B-48A2-B268-8BAA26710055}"/>
          </ac:spMkLst>
        </pc:spChg>
        <pc:spChg chg="mod">
          <ac:chgData name="Wen, Zhezhu" userId="3bac1273-81c8-41ff-8130-25dd73f54833" providerId="ADAL" clId="{2DD3140E-FDFE-4CE1-81D6-4DDB0D5E5849}" dt="2022-01-19T17:31:52.205" v="1776" actId="20577"/>
          <ac:spMkLst>
            <pc:docMk/>
            <pc:sldMk cId="2982242955" sldId="275"/>
            <ac:spMk id="3" creationId="{3138CCB4-F5C2-412D-99B5-B7DA2B556D0A}"/>
          </ac:spMkLst>
        </pc:spChg>
      </pc:sldChg>
      <pc:sldChg chg="modSp mod">
        <pc:chgData name="Wen, Zhezhu" userId="3bac1273-81c8-41ff-8130-25dd73f54833" providerId="ADAL" clId="{2DD3140E-FDFE-4CE1-81D6-4DDB0D5E5849}" dt="2022-01-19T17:26:17.103" v="1767" actId="20577"/>
        <pc:sldMkLst>
          <pc:docMk/>
          <pc:sldMk cId="1086593241" sldId="276"/>
        </pc:sldMkLst>
        <pc:spChg chg="mod">
          <ac:chgData name="Wen, Zhezhu" userId="3bac1273-81c8-41ff-8130-25dd73f54833" providerId="ADAL" clId="{2DD3140E-FDFE-4CE1-81D6-4DDB0D5E5849}" dt="2022-01-19T17:26:03.798" v="1762"/>
          <ac:spMkLst>
            <pc:docMk/>
            <pc:sldMk cId="1086593241" sldId="276"/>
            <ac:spMk id="2" creationId="{EC84FEB5-344B-4E07-BC7E-6E48402469FD}"/>
          </ac:spMkLst>
        </pc:spChg>
        <pc:spChg chg="mod">
          <ac:chgData name="Wen, Zhezhu" userId="3bac1273-81c8-41ff-8130-25dd73f54833" providerId="ADAL" clId="{2DD3140E-FDFE-4CE1-81D6-4DDB0D5E5849}" dt="2022-01-19T17:26:17.103" v="1767" actId="20577"/>
          <ac:spMkLst>
            <pc:docMk/>
            <pc:sldMk cId="1086593241" sldId="276"/>
            <ac:spMk id="3" creationId="{4C4D6FA3-14BE-478A-9B59-1820505ADDC7}"/>
          </ac:spMkLst>
        </pc:spChg>
      </pc:sldChg>
      <pc:sldChg chg="modSp mod">
        <pc:chgData name="Wen, Zhezhu" userId="3bac1273-81c8-41ff-8130-25dd73f54833" providerId="ADAL" clId="{2DD3140E-FDFE-4CE1-81D6-4DDB0D5E5849}" dt="2022-01-19T17:30:45.171" v="1774"/>
        <pc:sldMkLst>
          <pc:docMk/>
          <pc:sldMk cId="2730329343" sldId="277"/>
        </pc:sldMkLst>
        <pc:spChg chg="mod">
          <ac:chgData name="Wen, Zhezhu" userId="3bac1273-81c8-41ff-8130-25dd73f54833" providerId="ADAL" clId="{2DD3140E-FDFE-4CE1-81D6-4DDB0D5E5849}" dt="2022-01-19T17:30:45.171" v="1774"/>
          <ac:spMkLst>
            <pc:docMk/>
            <pc:sldMk cId="2730329343" sldId="277"/>
            <ac:spMk id="2" creationId="{A0877F10-537F-4EB6-B61E-F442BFFD5CFD}"/>
          </ac:spMkLst>
        </pc:spChg>
        <pc:spChg chg="mod">
          <ac:chgData name="Wen, Zhezhu" userId="3bac1273-81c8-41ff-8130-25dd73f54833" providerId="ADAL" clId="{2DD3140E-FDFE-4CE1-81D6-4DDB0D5E5849}" dt="2022-01-19T17:26:53.847" v="1772" actId="20577"/>
          <ac:spMkLst>
            <pc:docMk/>
            <pc:sldMk cId="2730329343" sldId="277"/>
            <ac:spMk id="3" creationId="{F06DA22E-9068-428E-A1A5-B7F043E1E4F4}"/>
          </ac:spMkLst>
        </pc:spChg>
      </pc:sldChg>
      <pc:sldChg chg="modSp mod">
        <pc:chgData name="Wen, Zhezhu" userId="3bac1273-81c8-41ff-8130-25dd73f54833" providerId="ADAL" clId="{2DD3140E-FDFE-4CE1-81D6-4DDB0D5E5849}" dt="2022-01-19T17:37:16.198" v="1795" actId="20577"/>
        <pc:sldMkLst>
          <pc:docMk/>
          <pc:sldMk cId="3318532423" sldId="278"/>
        </pc:sldMkLst>
        <pc:spChg chg="mod">
          <ac:chgData name="Wen, Zhezhu" userId="3bac1273-81c8-41ff-8130-25dd73f54833" providerId="ADAL" clId="{2DD3140E-FDFE-4CE1-81D6-4DDB0D5E5849}" dt="2022-01-19T17:37:16.198" v="1795" actId="20577"/>
          <ac:spMkLst>
            <pc:docMk/>
            <pc:sldMk cId="3318532423" sldId="278"/>
            <ac:spMk id="2" creationId="{979AF86A-EAFC-4BC2-BB60-E5EBCFA17A8B}"/>
          </ac:spMkLst>
        </pc:spChg>
        <pc:spChg chg="mod">
          <ac:chgData name="Wen, Zhezhu" userId="3bac1273-81c8-41ff-8130-25dd73f54833" providerId="ADAL" clId="{2DD3140E-FDFE-4CE1-81D6-4DDB0D5E5849}" dt="2022-01-19T17:33:34.566" v="1787" actId="20577"/>
          <ac:spMkLst>
            <pc:docMk/>
            <pc:sldMk cId="3318532423" sldId="278"/>
            <ac:spMk id="3" creationId="{8BF208B6-C160-4A4E-A7B1-E0D227C2184E}"/>
          </ac:spMkLst>
        </pc:spChg>
      </pc:sldChg>
      <pc:sldChg chg="del">
        <pc:chgData name="Wen, Zhezhu" userId="3bac1273-81c8-41ff-8130-25dd73f54833" providerId="ADAL" clId="{2DD3140E-FDFE-4CE1-81D6-4DDB0D5E5849}" dt="2022-01-19T17:33:55.511" v="1788" actId="47"/>
        <pc:sldMkLst>
          <pc:docMk/>
          <pc:sldMk cId="3627501971" sldId="279"/>
        </pc:sldMkLst>
      </pc:sldChg>
      <pc:sldChg chg="del">
        <pc:chgData name="Wen, Zhezhu" userId="3bac1273-81c8-41ff-8130-25dd73f54833" providerId="ADAL" clId="{2DD3140E-FDFE-4CE1-81D6-4DDB0D5E5849}" dt="2022-01-19T17:33:55.511" v="1788" actId="47"/>
        <pc:sldMkLst>
          <pc:docMk/>
          <pc:sldMk cId="1065591695" sldId="280"/>
        </pc:sldMkLst>
      </pc:sldChg>
      <pc:sldChg chg="addSp modSp mod">
        <pc:chgData name="Wen, Zhezhu" userId="3bac1273-81c8-41ff-8130-25dd73f54833" providerId="ADAL" clId="{2DD3140E-FDFE-4CE1-81D6-4DDB0D5E5849}" dt="2022-01-19T17:00:19.231" v="1681" actId="20577"/>
        <pc:sldMkLst>
          <pc:docMk/>
          <pc:sldMk cId="1719921983" sldId="281"/>
        </pc:sldMkLst>
        <pc:spChg chg="mod">
          <ac:chgData name="Wen, Zhezhu" userId="3bac1273-81c8-41ff-8130-25dd73f54833" providerId="ADAL" clId="{2DD3140E-FDFE-4CE1-81D6-4DDB0D5E5849}" dt="2022-01-19T17:00:19.231" v="1681" actId="20577"/>
          <ac:spMkLst>
            <pc:docMk/>
            <pc:sldMk cId="1719921983" sldId="281"/>
            <ac:spMk id="2" creationId="{15FCBBAB-9F14-DE4F-9C4C-6A1AE7E20F21}"/>
          </ac:spMkLst>
        </pc:spChg>
        <pc:spChg chg="mod">
          <ac:chgData name="Wen, Zhezhu" userId="3bac1273-81c8-41ff-8130-25dd73f54833" providerId="ADAL" clId="{2DD3140E-FDFE-4CE1-81D6-4DDB0D5E5849}" dt="2022-01-19T16:59:35.878" v="1673" actId="20577"/>
          <ac:spMkLst>
            <pc:docMk/>
            <pc:sldMk cId="1719921983" sldId="281"/>
            <ac:spMk id="3" creationId="{2E487AB1-B76B-2B42-977D-56F14EB50475}"/>
          </ac:spMkLst>
        </pc:spChg>
        <pc:graphicFrameChg chg="add mod">
          <ac:chgData name="Wen, Zhezhu" userId="3bac1273-81c8-41ff-8130-25dd73f54833" providerId="ADAL" clId="{2DD3140E-FDFE-4CE1-81D6-4DDB0D5E5849}" dt="2022-01-19T13:53:24.890" v="1032" actId="207"/>
          <ac:graphicFrameMkLst>
            <pc:docMk/>
            <pc:sldMk cId="1719921983" sldId="281"/>
            <ac:graphicFrameMk id="4" creationId="{994FFE16-6571-469F-B850-113BE2630AA7}"/>
          </ac:graphicFrameMkLst>
        </pc:graphicFrameChg>
      </pc:sldChg>
      <pc:sldChg chg="addSp delSp modSp new mod ord">
        <pc:chgData name="Wen, Zhezhu" userId="3bac1273-81c8-41ff-8130-25dd73f54833" providerId="ADAL" clId="{2DD3140E-FDFE-4CE1-81D6-4DDB0D5E5849}" dt="2022-01-19T13:34:30.949" v="822"/>
        <pc:sldMkLst>
          <pc:docMk/>
          <pc:sldMk cId="1583966688" sldId="282"/>
        </pc:sldMkLst>
        <pc:spChg chg="mod">
          <ac:chgData name="Wen, Zhezhu" userId="3bac1273-81c8-41ff-8130-25dd73f54833" providerId="ADAL" clId="{2DD3140E-FDFE-4CE1-81D6-4DDB0D5E5849}" dt="2022-01-19T13:01:52.753" v="202" actId="27636"/>
          <ac:spMkLst>
            <pc:docMk/>
            <pc:sldMk cId="1583966688" sldId="282"/>
            <ac:spMk id="2" creationId="{CEBCFB47-3F7E-48F5-ACEC-EC300478D14C}"/>
          </ac:spMkLst>
        </pc:spChg>
        <pc:spChg chg="del">
          <ac:chgData name="Wen, Zhezhu" userId="3bac1273-81c8-41ff-8130-25dd73f54833" providerId="ADAL" clId="{2DD3140E-FDFE-4CE1-81D6-4DDB0D5E5849}" dt="2022-01-19T13:02:00.019" v="204" actId="478"/>
          <ac:spMkLst>
            <pc:docMk/>
            <pc:sldMk cId="1583966688" sldId="282"/>
            <ac:spMk id="3" creationId="{F6D03409-122F-4528-880F-76D2EDAF307E}"/>
          </ac:spMkLst>
        </pc:spChg>
        <pc:spChg chg="add mod">
          <ac:chgData name="Wen, Zhezhu" userId="3bac1273-81c8-41ff-8130-25dd73f54833" providerId="ADAL" clId="{2DD3140E-FDFE-4CE1-81D6-4DDB0D5E5849}" dt="2022-01-19T13:06:57.952" v="531" actId="1076"/>
          <ac:spMkLst>
            <pc:docMk/>
            <pc:sldMk cId="1583966688" sldId="282"/>
            <ac:spMk id="6" creationId="{F7B200BA-7A8A-4CEE-8C1A-0D1392579335}"/>
          </ac:spMkLst>
        </pc:spChg>
        <pc:picChg chg="add mod">
          <ac:chgData name="Wen, Zhezhu" userId="3bac1273-81c8-41ff-8130-25dd73f54833" providerId="ADAL" clId="{2DD3140E-FDFE-4CE1-81D6-4DDB0D5E5849}" dt="2022-01-19T13:05:54.875" v="396" actId="14100"/>
          <ac:picMkLst>
            <pc:docMk/>
            <pc:sldMk cId="1583966688" sldId="282"/>
            <ac:picMk id="5" creationId="{2B9EF116-7F65-4303-BB0C-53ECEE81798B}"/>
          </ac:picMkLst>
        </pc:picChg>
      </pc:sldChg>
      <pc:sldChg chg="modSp new del mod">
        <pc:chgData name="Wen, Zhezhu" userId="3bac1273-81c8-41ff-8130-25dd73f54833" providerId="ADAL" clId="{2DD3140E-FDFE-4CE1-81D6-4DDB0D5E5849}" dt="2022-01-19T12:55:23.684" v="67" actId="47"/>
        <pc:sldMkLst>
          <pc:docMk/>
          <pc:sldMk cId="2985908667" sldId="282"/>
        </pc:sldMkLst>
        <pc:spChg chg="mod">
          <ac:chgData name="Wen, Zhezhu" userId="3bac1273-81c8-41ff-8130-25dd73f54833" providerId="ADAL" clId="{2DD3140E-FDFE-4CE1-81D6-4DDB0D5E5849}" dt="2022-01-19T12:55:21.512" v="66" actId="20577"/>
          <ac:spMkLst>
            <pc:docMk/>
            <pc:sldMk cId="2985908667" sldId="282"/>
            <ac:spMk id="2" creationId="{5CF6FF9C-E903-4D0C-A761-6F3CB753C673}"/>
          </ac:spMkLst>
        </pc:spChg>
      </pc:sldChg>
      <pc:sldChg chg="addSp modSp new mod">
        <pc:chgData name="Wen, Zhezhu" userId="3bac1273-81c8-41ff-8130-25dd73f54833" providerId="ADAL" clId="{2DD3140E-FDFE-4CE1-81D6-4DDB0D5E5849}" dt="2022-01-19T16:59:57.768" v="1678" actId="20577"/>
        <pc:sldMkLst>
          <pc:docMk/>
          <pc:sldMk cId="620718941" sldId="283"/>
        </pc:sldMkLst>
        <pc:spChg chg="mod">
          <ac:chgData name="Wen, Zhezhu" userId="3bac1273-81c8-41ff-8130-25dd73f54833" providerId="ADAL" clId="{2DD3140E-FDFE-4CE1-81D6-4DDB0D5E5849}" dt="2022-01-19T16:59:57.768" v="1678" actId="20577"/>
          <ac:spMkLst>
            <pc:docMk/>
            <pc:sldMk cId="620718941" sldId="283"/>
            <ac:spMk id="2" creationId="{7DD73856-3481-4A96-8ACC-40D74E9DD102}"/>
          </ac:spMkLst>
        </pc:spChg>
        <pc:spChg chg="add mod">
          <ac:chgData name="Wen, Zhezhu" userId="3bac1273-81c8-41ff-8130-25dd73f54833" providerId="ADAL" clId="{2DD3140E-FDFE-4CE1-81D6-4DDB0D5E5849}" dt="2022-01-19T13:38:16.948" v="881" actId="14100"/>
          <ac:spMkLst>
            <pc:docMk/>
            <pc:sldMk cId="620718941" sldId="283"/>
            <ac:spMk id="8" creationId="{BC53FFEE-C816-4A9D-BCC0-C355CCB6C900}"/>
          </ac:spMkLst>
        </pc:spChg>
        <pc:picChg chg="add mod modCrop">
          <ac:chgData name="Wen, Zhezhu" userId="3bac1273-81c8-41ff-8130-25dd73f54833" providerId="ADAL" clId="{2DD3140E-FDFE-4CE1-81D6-4DDB0D5E5849}" dt="2022-01-19T13:36:56.998" v="835" actId="1076"/>
          <ac:picMkLst>
            <pc:docMk/>
            <pc:sldMk cId="620718941" sldId="283"/>
            <ac:picMk id="5" creationId="{B2C8329E-32F0-4C15-9B0B-8371D7875587}"/>
          </ac:picMkLst>
        </pc:picChg>
        <pc:picChg chg="add mod">
          <ac:chgData name="Wen, Zhezhu" userId="3bac1273-81c8-41ff-8130-25dd73f54833" providerId="ADAL" clId="{2DD3140E-FDFE-4CE1-81D6-4DDB0D5E5849}" dt="2022-01-19T13:37:01.592" v="836" actId="1076"/>
          <ac:picMkLst>
            <pc:docMk/>
            <pc:sldMk cId="620718941" sldId="283"/>
            <ac:picMk id="7" creationId="{7D05A105-C933-4906-9FA3-78708D05FF25}"/>
          </ac:picMkLst>
        </pc:picChg>
      </pc:sldChg>
      <pc:sldChg chg="addSp delSp modSp new mod ord">
        <pc:chgData name="Wen, Zhezhu" userId="3bac1273-81c8-41ff-8130-25dd73f54833" providerId="ADAL" clId="{2DD3140E-FDFE-4CE1-81D6-4DDB0D5E5849}" dt="2022-01-19T13:47:44.634" v="1003"/>
        <pc:sldMkLst>
          <pc:docMk/>
          <pc:sldMk cId="3784053776" sldId="284"/>
        </pc:sldMkLst>
        <pc:spChg chg="del">
          <ac:chgData name="Wen, Zhezhu" userId="3bac1273-81c8-41ff-8130-25dd73f54833" providerId="ADAL" clId="{2DD3140E-FDFE-4CE1-81D6-4DDB0D5E5849}" dt="2022-01-19T13:47:27.327" v="991" actId="478"/>
          <ac:spMkLst>
            <pc:docMk/>
            <pc:sldMk cId="3784053776" sldId="284"/>
            <ac:spMk id="2" creationId="{4777B2BC-2B20-4FFE-B3D8-9D7D4BB21168}"/>
          </ac:spMkLst>
        </pc:spChg>
        <pc:spChg chg="del">
          <ac:chgData name="Wen, Zhezhu" userId="3bac1273-81c8-41ff-8130-25dd73f54833" providerId="ADAL" clId="{2DD3140E-FDFE-4CE1-81D6-4DDB0D5E5849}" dt="2022-01-19T13:45:12.999" v="903" actId="1032"/>
          <ac:spMkLst>
            <pc:docMk/>
            <pc:sldMk cId="3784053776" sldId="284"/>
            <ac:spMk id="3" creationId="{8E65421E-F892-4225-8CD4-D2272946F5F2}"/>
          </ac:spMkLst>
        </pc:spChg>
        <pc:spChg chg="add mod">
          <ac:chgData name="Wen, Zhezhu" userId="3bac1273-81c8-41ff-8130-25dd73f54833" providerId="ADAL" clId="{2DD3140E-FDFE-4CE1-81D6-4DDB0D5E5849}" dt="2022-01-19T13:44:35.749" v="902" actId="692"/>
          <ac:spMkLst>
            <pc:docMk/>
            <pc:sldMk cId="3784053776" sldId="284"/>
            <ac:spMk id="6" creationId="{FF793F7E-3432-44E6-8140-67E896D74351}"/>
          </ac:spMkLst>
        </pc:spChg>
        <pc:spChg chg="add del mod">
          <ac:chgData name="Wen, Zhezhu" userId="3bac1273-81c8-41ff-8130-25dd73f54833" providerId="ADAL" clId="{2DD3140E-FDFE-4CE1-81D6-4DDB0D5E5849}" dt="2022-01-19T13:44:02.054" v="891" actId="478"/>
          <ac:spMkLst>
            <pc:docMk/>
            <pc:sldMk cId="3784053776" sldId="284"/>
            <ac:spMk id="7" creationId="{D96238C2-DD79-4108-B45C-6515F4003CBF}"/>
          </ac:spMkLst>
        </pc:spChg>
        <pc:spChg chg="add del mod">
          <ac:chgData name="Wen, Zhezhu" userId="3bac1273-81c8-41ff-8130-25dd73f54833" providerId="ADAL" clId="{2DD3140E-FDFE-4CE1-81D6-4DDB0D5E5849}" dt="2022-01-19T13:47:28.389" v="992" actId="478"/>
          <ac:spMkLst>
            <pc:docMk/>
            <pc:sldMk cId="3784053776" sldId="284"/>
            <ac:spMk id="10" creationId="{E8885D75-FEB5-4D63-A141-5AA4F936CFC4}"/>
          </ac:spMkLst>
        </pc:spChg>
        <pc:graphicFrameChg chg="add del mod modGraphic">
          <ac:chgData name="Wen, Zhezhu" userId="3bac1273-81c8-41ff-8130-25dd73f54833" providerId="ADAL" clId="{2DD3140E-FDFE-4CE1-81D6-4DDB0D5E5849}" dt="2022-01-19T13:46:33.452" v="980" actId="478"/>
          <ac:graphicFrameMkLst>
            <pc:docMk/>
            <pc:sldMk cId="3784053776" sldId="284"/>
            <ac:graphicFrameMk id="8" creationId="{2C2B820C-1060-449C-A045-C47B82E31687}"/>
          </ac:graphicFrameMkLst>
        </pc:graphicFrameChg>
        <pc:picChg chg="add mod">
          <ac:chgData name="Wen, Zhezhu" userId="3bac1273-81c8-41ff-8130-25dd73f54833" providerId="ADAL" clId="{2DD3140E-FDFE-4CE1-81D6-4DDB0D5E5849}" dt="2022-01-19T13:47:38.891" v="1001" actId="1037"/>
          <ac:picMkLst>
            <pc:docMk/>
            <pc:sldMk cId="3784053776" sldId="284"/>
            <ac:picMk id="5" creationId="{D63FFBD2-C2B8-426C-B96C-9B4EC8525AD5}"/>
          </ac:picMkLst>
        </pc:picChg>
        <pc:picChg chg="add mod">
          <ac:chgData name="Wen, Zhezhu" userId="3bac1273-81c8-41ff-8130-25dd73f54833" providerId="ADAL" clId="{2DD3140E-FDFE-4CE1-81D6-4DDB0D5E5849}" dt="2022-01-19T13:47:21.957" v="990" actId="1076"/>
          <ac:picMkLst>
            <pc:docMk/>
            <pc:sldMk cId="3784053776" sldId="284"/>
            <ac:picMk id="12" creationId="{7B21CD7E-4FF2-4CB1-AE2B-6B7263B37DBD}"/>
          </ac:picMkLst>
        </pc:picChg>
        <pc:picChg chg="add mod">
          <ac:chgData name="Wen, Zhezhu" userId="3bac1273-81c8-41ff-8130-25dd73f54833" providerId="ADAL" clId="{2DD3140E-FDFE-4CE1-81D6-4DDB0D5E5849}" dt="2022-01-19T13:47:21.957" v="990" actId="1076"/>
          <ac:picMkLst>
            <pc:docMk/>
            <pc:sldMk cId="3784053776" sldId="284"/>
            <ac:picMk id="14" creationId="{2134852D-6535-46FE-B27F-98BA6623291A}"/>
          </ac:picMkLst>
        </pc:picChg>
        <pc:picChg chg="add del mod">
          <ac:chgData name="Wen, Zhezhu" userId="3bac1273-81c8-41ff-8130-25dd73f54833" providerId="ADAL" clId="{2DD3140E-FDFE-4CE1-81D6-4DDB0D5E5849}" dt="2022-01-19T13:43:02.018" v="885" actId="478"/>
          <ac:picMkLst>
            <pc:docMk/>
            <pc:sldMk cId="3784053776" sldId="284"/>
            <ac:picMk id="1026" creationId="{0EC31776-DAFC-4D71-B26E-CCFE317436EE}"/>
          </ac:picMkLst>
        </pc:picChg>
      </pc:sldChg>
      <pc:sldChg chg="addSp modSp new mod">
        <pc:chgData name="Wen, Zhezhu" userId="3bac1273-81c8-41ff-8130-25dd73f54833" providerId="ADAL" clId="{2DD3140E-FDFE-4CE1-81D6-4DDB0D5E5849}" dt="2022-01-19T17:00:35.221" v="1687" actId="20577"/>
        <pc:sldMkLst>
          <pc:docMk/>
          <pc:sldMk cId="258502828" sldId="285"/>
        </pc:sldMkLst>
        <pc:spChg chg="mod">
          <ac:chgData name="Wen, Zhezhu" userId="3bac1273-81c8-41ff-8130-25dd73f54833" providerId="ADAL" clId="{2DD3140E-FDFE-4CE1-81D6-4DDB0D5E5849}" dt="2022-01-19T17:00:35.221" v="1687" actId="20577"/>
          <ac:spMkLst>
            <pc:docMk/>
            <pc:sldMk cId="258502828" sldId="285"/>
            <ac:spMk id="2" creationId="{7117AE47-4A42-45C0-8A7E-F1FA12109A2F}"/>
          </ac:spMkLst>
        </pc:spChg>
        <pc:spChg chg="mod">
          <ac:chgData name="Wen, Zhezhu" userId="3bac1273-81c8-41ff-8130-25dd73f54833" providerId="ADAL" clId="{2DD3140E-FDFE-4CE1-81D6-4DDB0D5E5849}" dt="2022-01-19T14:02:26.351" v="1559" actId="20577"/>
          <ac:spMkLst>
            <pc:docMk/>
            <pc:sldMk cId="258502828" sldId="285"/>
            <ac:spMk id="3" creationId="{F684A014-F7DC-4EA7-A27E-FAC55DECB650}"/>
          </ac:spMkLst>
        </pc:spChg>
        <pc:graphicFrameChg chg="add mod">
          <ac:chgData name="Wen, Zhezhu" userId="3bac1273-81c8-41ff-8130-25dd73f54833" providerId="ADAL" clId="{2DD3140E-FDFE-4CE1-81D6-4DDB0D5E5849}" dt="2022-01-19T14:00:47.930" v="1356" actId="207"/>
          <ac:graphicFrameMkLst>
            <pc:docMk/>
            <pc:sldMk cId="258502828" sldId="285"/>
            <ac:graphicFrameMk id="4" creationId="{A4DC03D2-665D-4437-B32E-A3DBD22FC2BF}"/>
          </ac:graphicFrameMkLst>
        </pc:graphicFrameChg>
      </pc:sldChg>
    </pc:docChg>
  </pc:docChgLst>
  <pc:docChgLst>
    <pc:chgData name="Wen, Zhezhu" userId="3bac1273-81c8-41ff-8130-25dd73f54833" providerId="ADAL" clId="{6C2A7970-7DE4-47D4-989F-EF0E46A7D784}"/>
    <pc:docChg chg="undo redo custSel addSld delSld modSld sldOrd">
      <pc:chgData name="Wen, Zhezhu" userId="3bac1273-81c8-41ff-8130-25dd73f54833" providerId="ADAL" clId="{6C2A7970-7DE4-47D4-989F-EF0E46A7D784}" dt="2022-01-12T17:44:42.271" v="4198" actId="1076"/>
      <pc:docMkLst>
        <pc:docMk/>
      </pc:docMkLst>
      <pc:sldChg chg="modSp mod">
        <pc:chgData name="Wen, Zhezhu" userId="3bac1273-81c8-41ff-8130-25dd73f54833" providerId="ADAL" clId="{6C2A7970-7DE4-47D4-989F-EF0E46A7D784}" dt="2022-01-12T05:41:45.526" v="61" actId="20577"/>
        <pc:sldMkLst>
          <pc:docMk/>
          <pc:sldMk cId="1659997056" sldId="256"/>
        </pc:sldMkLst>
        <pc:spChg chg="mod">
          <ac:chgData name="Wen, Zhezhu" userId="3bac1273-81c8-41ff-8130-25dd73f54833" providerId="ADAL" clId="{6C2A7970-7DE4-47D4-989F-EF0E46A7D784}" dt="2022-01-12T05:41:45.526" v="61" actId="20577"/>
          <ac:spMkLst>
            <pc:docMk/>
            <pc:sldMk cId="1659997056" sldId="256"/>
            <ac:spMk id="2" creationId="{37A4A755-248E-4788-9963-D35AD0ED5BEE}"/>
          </ac:spMkLst>
        </pc:spChg>
      </pc:sldChg>
      <pc:sldChg chg="modSp mod">
        <pc:chgData name="Wen, Zhezhu" userId="3bac1273-81c8-41ff-8130-25dd73f54833" providerId="ADAL" clId="{6C2A7970-7DE4-47D4-989F-EF0E46A7D784}" dt="2022-01-12T17:40:04.616" v="4135" actId="20577"/>
        <pc:sldMkLst>
          <pc:docMk/>
          <pc:sldMk cId="684450685" sldId="257"/>
        </pc:sldMkLst>
        <pc:spChg chg="mod">
          <ac:chgData name="Wen, Zhezhu" userId="3bac1273-81c8-41ff-8130-25dd73f54833" providerId="ADAL" clId="{6C2A7970-7DE4-47D4-989F-EF0E46A7D784}" dt="2022-01-12T17:40:04.616" v="4135" actId="20577"/>
          <ac:spMkLst>
            <pc:docMk/>
            <pc:sldMk cId="684450685" sldId="257"/>
            <ac:spMk id="3" creationId="{A1ABE4FA-975F-4FFD-A793-85FC5D4F1EB1}"/>
          </ac:spMkLst>
        </pc:spChg>
      </pc:sldChg>
      <pc:sldChg chg="addSp delSp modSp new mod modAnim">
        <pc:chgData name="Wen, Zhezhu" userId="3bac1273-81c8-41ff-8130-25dd73f54833" providerId="ADAL" clId="{6C2A7970-7DE4-47D4-989F-EF0E46A7D784}" dt="2022-01-12T17:44:42.271" v="4198" actId="1076"/>
        <pc:sldMkLst>
          <pc:docMk/>
          <pc:sldMk cId="3661689129" sldId="258"/>
        </pc:sldMkLst>
        <pc:spChg chg="mod">
          <ac:chgData name="Wen, Zhezhu" userId="3bac1273-81c8-41ff-8130-25dd73f54833" providerId="ADAL" clId="{6C2A7970-7DE4-47D4-989F-EF0E46A7D784}" dt="2022-01-12T17:39:59.609" v="4130" actId="20577"/>
          <ac:spMkLst>
            <pc:docMk/>
            <pc:sldMk cId="3661689129" sldId="258"/>
            <ac:spMk id="2" creationId="{7A18FD81-D362-4704-8291-91CB6A90B293}"/>
          </ac:spMkLst>
        </pc:spChg>
        <pc:spChg chg="del">
          <ac:chgData name="Wen, Zhezhu" userId="3bac1273-81c8-41ff-8130-25dd73f54833" providerId="ADAL" clId="{6C2A7970-7DE4-47D4-989F-EF0E46A7D784}" dt="2022-01-12T06:15:37.713" v="101" actId="22"/>
          <ac:spMkLst>
            <pc:docMk/>
            <pc:sldMk cId="3661689129" sldId="258"/>
            <ac:spMk id="3" creationId="{79B6598D-70A7-4AF3-A4B8-62C6DB99329A}"/>
          </ac:spMkLst>
        </pc:spChg>
        <pc:spChg chg="add del mod">
          <ac:chgData name="Wen, Zhezhu" userId="3bac1273-81c8-41ff-8130-25dd73f54833" providerId="ADAL" clId="{6C2A7970-7DE4-47D4-989F-EF0E46A7D784}" dt="2022-01-12T17:41:36.815" v="4147" actId="478"/>
          <ac:spMkLst>
            <pc:docMk/>
            <pc:sldMk cId="3661689129" sldId="258"/>
            <ac:spMk id="4" creationId="{7C82C547-9D27-4DB1-96CA-151C4573F784}"/>
          </ac:spMkLst>
        </pc:spChg>
        <pc:spChg chg="add mod ord">
          <ac:chgData name="Wen, Zhezhu" userId="3bac1273-81c8-41ff-8130-25dd73f54833" providerId="ADAL" clId="{6C2A7970-7DE4-47D4-989F-EF0E46A7D784}" dt="2022-01-12T17:43:33.032" v="4188" actId="1076"/>
          <ac:spMkLst>
            <pc:docMk/>
            <pc:sldMk cId="3661689129" sldId="258"/>
            <ac:spMk id="6" creationId="{C36E4D00-0BC8-4E48-82FD-8C0ED45BCAFB}"/>
          </ac:spMkLst>
        </pc:spChg>
        <pc:spChg chg="add mod">
          <ac:chgData name="Wen, Zhezhu" userId="3bac1273-81c8-41ff-8130-25dd73f54833" providerId="ADAL" clId="{6C2A7970-7DE4-47D4-989F-EF0E46A7D784}" dt="2022-01-12T17:43:31.186" v="4187" actId="1076"/>
          <ac:spMkLst>
            <pc:docMk/>
            <pc:sldMk cId="3661689129" sldId="258"/>
            <ac:spMk id="7" creationId="{3EA08022-8825-4258-B52C-3CFCE7A048DF}"/>
          </ac:spMkLst>
        </pc:spChg>
        <pc:spChg chg="add del mod">
          <ac:chgData name="Wen, Zhezhu" userId="3bac1273-81c8-41ff-8130-25dd73f54833" providerId="ADAL" clId="{6C2A7970-7DE4-47D4-989F-EF0E46A7D784}" dt="2022-01-12T12:36:46.096" v="3572" actId="478"/>
          <ac:spMkLst>
            <pc:docMk/>
            <pc:sldMk cId="3661689129" sldId="258"/>
            <ac:spMk id="9" creationId="{F7DEFCAD-2C43-4617-A60C-48459BC292B0}"/>
          </ac:spMkLst>
        </pc:spChg>
        <pc:picChg chg="add del mod ord">
          <ac:chgData name="Wen, Zhezhu" userId="3bac1273-81c8-41ff-8130-25dd73f54833" providerId="ADAL" clId="{6C2A7970-7DE4-47D4-989F-EF0E46A7D784}" dt="2022-01-12T17:41:34.956" v="4146" actId="478"/>
          <ac:picMkLst>
            <pc:docMk/>
            <pc:sldMk cId="3661689129" sldId="258"/>
            <ac:picMk id="5" creationId="{E2C2824D-CCFD-43A2-AFA4-5ED171644ED3}"/>
          </ac:picMkLst>
        </pc:picChg>
        <pc:picChg chg="add del mod">
          <ac:chgData name="Wen, Zhezhu" userId="3bac1273-81c8-41ff-8130-25dd73f54833" providerId="ADAL" clId="{6C2A7970-7DE4-47D4-989F-EF0E46A7D784}" dt="2022-01-12T17:42:45.411" v="4153" actId="478"/>
          <ac:picMkLst>
            <pc:docMk/>
            <pc:sldMk cId="3661689129" sldId="258"/>
            <ac:picMk id="9" creationId="{08EBC47A-7BCA-404D-88D5-229BC707241A}"/>
          </ac:picMkLst>
        </pc:picChg>
        <pc:picChg chg="add mod">
          <ac:chgData name="Wen, Zhezhu" userId="3bac1273-81c8-41ff-8130-25dd73f54833" providerId="ADAL" clId="{6C2A7970-7DE4-47D4-989F-EF0E46A7D784}" dt="2022-01-12T17:43:35.162" v="4189" actId="1076"/>
          <ac:picMkLst>
            <pc:docMk/>
            <pc:sldMk cId="3661689129" sldId="258"/>
            <ac:picMk id="11" creationId="{3BA46C47-118A-4817-BC41-016C18088F3D}"/>
          </ac:picMkLst>
        </pc:picChg>
        <pc:picChg chg="add mod">
          <ac:chgData name="Wen, Zhezhu" userId="3bac1273-81c8-41ff-8130-25dd73f54833" providerId="ADAL" clId="{6C2A7970-7DE4-47D4-989F-EF0E46A7D784}" dt="2022-01-12T17:44:04.125" v="4193" actId="1076"/>
          <ac:picMkLst>
            <pc:docMk/>
            <pc:sldMk cId="3661689129" sldId="258"/>
            <ac:picMk id="13" creationId="{39561727-6AC8-4731-98DB-335F41CA6128}"/>
          </ac:picMkLst>
        </pc:picChg>
        <pc:picChg chg="add mod">
          <ac:chgData name="Wen, Zhezhu" userId="3bac1273-81c8-41ff-8130-25dd73f54833" providerId="ADAL" clId="{6C2A7970-7DE4-47D4-989F-EF0E46A7D784}" dt="2022-01-12T17:44:42.271" v="4198" actId="1076"/>
          <ac:picMkLst>
            <pc:docMk/>
            <pc:sldMk cId="3661689129" sldId="258"/>
            <ac:picMk id="15" creationId="{76147319-26DA-40A7-942B-E38B063B61CF}"/>
          </ac:picMkLst>
        </pc:picChg>
      </pc:sldChg>
      <pc:sldChg chg="del">
        <pc:chgData name="Wen, Zhezhu" userId="3bac1273-81c8-41ff-8130-25dd73f54833" providerId="ADAL" clId="{6C2A7970-7DE4-47D4-989F-EF0E46A7D784}" dt="2022-01-12T05:42:35.973" v="62" actId="47"/>
        <pc:sldMkLst>
          <pc:docMk/>
          <pc:sldMk cId="4258950193" sldId="258"/>
        </pc:sldMkLst>
      </pc:sldChg>
      <pc:sldChg chg="del">
        <pc:chgData name="Wen, Zhezhu" userId="3bac1273-81c8-41ff-8130-25dd73f54833" providerId="ADAL" clId="{6C2A7970-7DE4-47D4-989F-EF0E46A7D784}" dt="2022-01-12T05:42:35.973" v="62" actId="47"/>
        <pc:sldMkLst>
          <pc:docMk/>
          <pc:sldMk cId="864037158" sldId="259"/>
        </pc:sldMkLst>
      </pc:sldChg>
      <pc:sldChg chg="modSp new mod">
        <pc:chgData name="Wen, Zhezhu" userId="3bac1273-81c8-41ff-8130-25dd73f54833" providerId="ADAL" clId="{6C2A7970-7DE4-47D4-989F-EF0E46A7D784}" dt="2022-01-12T11:35:58.252" v="2446" actId="27636"/>
        <pc:sldMkLst>
          <pc:docMk/>
          <pc:sldMk cId="2868517991" sldId="259"/>
        </pc:sldMkLst>
        <pc:spChg chg="mod">
          <ac:chgData name="Wen, Zhezhu" userId="3bac1273-81c8-41ff-8130-25dd73f54833" providerId="ADAL" clId="{6C2A7970-7DE4-47D4-989F-EF0E46A7D784}" dt="2022-01-12T11:35:58.252" v="2446" actId="27636"/>
          <ac:spMkLst>
            <pc:docMk/>
            <pc:sldMk cId="2868517991" sldId="259"/>
            <ac:spMk id="2" creationId="{F81C1C49-3B94-4865-B087-C2D123FEC336}"/>
          </ac:spMkLst>
        </pc:spChg>
        <pc:spChg chg="mod">
          <ac:chgData name="Wen, Zhezhu" userId="3bac1273-81c8-41ff-8130-25dd73f54833" providerId="ADAL" clId="{6C2A7970-7DE4-47D4-989F-EF0E46A7D784}" dt="2022-01-12T11:29:15.180" v="2443" actId="20577"/>
          <ac:spMkLst>
            <pc:docMk/>
            <pc:sldMk cId="2868517991" sldId="259"/>
            <ac:spMk id="3" creationId="{ABE17D1D-4D52-4303-8E54-20F70DAA4AD1}"/>
          </ac:spMkLst>
        </pc:spChg>
      </pc:sldChg>
      <pc:sldChg chg="del">
        <pc:chgData name="Wen, Zhezhu" userId="3bac1273-81c8-41ff-8130-25dd73f54833" providerId="ADAL" clId="{6C2A7970-7DE4-47D4-989F-EF0E46A7D784}" dt="2022-01-12T05:42:35.973" v="62" actId="47"/>
        <pc:sldMkLst>
          <pc:docMk/>
          <pc:sldMk cId="1478712045" sldId="260"/>
        </pc:sldMkLst>
      </pc:sldChg>
      <pc:sldChg chg="modSp new del mod">
        <pc:chgData name="Wen, Zhezhu" userId="3bac1273-81c8-41ff-8130-25dd73f54833" providerId="ADAL" clId="{6C2A7970-7DE4-47D4-989F-EF0E46A7D784}" dt="2022-01-12T10:50:53.184" v="1420" actId="47"/>
        <pc:sldMkLst>
          <pc:docMk/>
          <pc:sldMk cId="1834566242" sldId="260"/>
        </pc:sldMkLst>
        <pc:spChg chg="mod">
          <ac:chgData name="Wen, Zhezhu" userId="3bac1273-81c8-41ff-8130-25dd73f54833" providerId="ADAL" clId="{6C2A7970-7DE4-47D4-989F-EF0E46A7D784}" dt="2022-01-12T06:22:58.803" v="231" actId="20577"/>
          <ac:spMkLst>
            <pc:docMk/>
            <pc:sldMk cId="1834566242" sldId="260"/>
            <ac:spMk id="2" creationId="{3C5508F8-6319-4C53-AD6B-8BB8B5FDC0AE}"/>
          </ac:spMkLst>
        </pc:spChg>
        <pc:spChg chg="mod">
          <ac:chgData name="Wen, Zhezhu" userId="3bac1273-81c8-41ff-8130-25dd73f54833" providerId="ADAL" clId="{6C2A7970-7DE4-47D4-989F-EF0E46A7D784}" dt="2022-01-12T10:21:22.573" v="910" actId="20577"/>
          <ac:spMkLst>
            <pc:docMk/>
            <pc:sldMk cId="1834566242" sldId="260"/>
            <ac:spMk id="3" creationId="{B947A4A9-7766-4BCE-A907-9DC4BD574238}"/>
          </ac:spMkLst>
        </pc:spChg>
      </pc:sldChg>
      <pc:sldChg chg="modSp new mod">
        <pc:chgData name="Wen, Zhezhu" userId="3bac1273-81c8-41ff-8130-25dd73f54833" providerId="ADAL" clId="{6C2A7970-7DE4-47D4-989F-EF0E46A7D784}" dt="2022-01-12T12:37:32.900" v="3587" actId="20577"/>
        <pc:sldMkLst>
          <pc:docMk/>
          <pc:sldMk cId="1138904963" sldId="261"/>
        </pc:sldMkLst>
        <pc:spChg chg="mod">
          <ac:chgData name="Wen, Zhezhu" userId="3bac1273-81c8-41ff-8130-25dd73f54833" providerId="ADAL" clId="{6C2A7970-7DE4-47D4-989F-EF0E46A7D784}" dt="2022-01-12T12:37:32.900" v="3587" actId="20577"/>
          <ac:spMkLst>
            <pc:docMk/>
            <pc:sldMk cId="1138904963" sldId="261"/>
            <ac:spMk id="2" creationId="{9E40B7A3-682F-45AC-84F9-75DF25D0BDBA}"/>
          </ac:spMkLst>
        </pc:spChg>
        <pc:spChg chg="mod">
          <ac:chgData name="Wen, Zhezhu" userId="3bac1273-81c8-41ff-8130-25dd73f54833" providerId="ADAL" clId="{6C2A7970-7DE4-47D4-989F-EF0E46A7D784}" dt="2022-01-12T06:27:33.935" v="316" actId="20577"/>
          <ac:spMkLst>
            <pc:docMk/>
            <pc:sldMk cId="1138904963" sldId="261"/>
            <ac:spMk id="3" creationId="{CD3622EF-CE46-4E19-A61E-66A77A0C4770}"/>
          </ac:spMkLst>
        </pc:spChg>
      </pc:sldChg>
      <pc:sldChg chg="del">
        <pc:chgData name="Wen, Zhezhu" userId="3bac1273-81c8-41ff-8130-25dd73f54833" providerId="ADAL" clId="{6C2A7970-7DE4-47D4-989F-EF0E46A7D784}" dt="2022-01-12T05:42:35.973" v="62" actId="47"/>
        <pc:sldMkLst>
          <pc:docMk/>
          <pc:sldMk cId="3861015093" sldId="261"/>
        </pc:sldMkLst>
      </pc:sldChg>
      <pc:sldChg chg="del">
        <pc:chgData name="Wen, Zhezhu" userId="3bac1273-81c8-41ff-8130-25dd73f54833" providerId="ADAL" clId="{6C2A7970-7DE4-47D4-989F-EF0E46A7D784}" dt="2022-01-12T05:42:35.973" v="62" actId="47"/>
        <pc:sldMkLst>
          <pc:docMk/>
          <pc:sldMk cId="2089660109" sldId="262"/>
        </pc:sldMkLst>
      </pc:sldChg>
      <pc:sldChg chg="addSp modSp new mod">
        <pc:chgData name="Wen, Zhezhu" userId="3bac1273-81c8-41ff-8130-25dd73f54833" providerId="ADAL" clId="{6C2A7970-7DE4-47D4-989F-EF0E46A7D784}" dt="2022-01-12T06:47:32.611" v="743" actId="20577"/>
        <pc:sldMkLst>
          <pc:docMk/>
          <pc:sldMk cId="2301494746" sldId="262"/>
        </pc:sldMkLst>
        <pc:spChg chg="mod">
          <ac:chgData name="Wen, Zhezhu" userId="3bac1273-81c8-41ff-8130-25dd73f54833" providerId="ADAL" clId="{6C2A7970-7DE4-47D4-989F-EF0E46A7D784}" dt="2022-01-12T06:47:32.611" v="743" actId="20577"/>
          <ac:spMkLst>
            <pc:docMk/>
            <pc:sldMk cId="2301494746" sldId="262"/>
            <ac:spMk id="2" creationId="{2D041CE9-5C3A-4F93-B37E-C73231AA3A1A}"/>
          </ac:spMkLst>
        </pc:spChg>
        <pc:spChg chg="mod">
          <ac:chgData name="Wen, Zhezhu" userId="3bac1273-81c8-41ff-8130-25dd73f54833" providerId="ADAL" clId="{6C2A7970-7DE4-47D4-989F-EF0E46A7D784}" dt="2022-01-12T06:34:48.342" v="382" actId="27636"/>
          <ac:spMkLst>
            <pc:docMk/>
            <pc:sldMk cId="2301494746" sldId="262"/>
            <ac:spMk id="3" creationId="{DBF8ACCB-E0B3-43FF-A4DC-4EDAC80BED63}"/>
          </ac:spMkLst>
        </pc:spChg>
        <pc:spChg chg="add mod">
          <ac:chgData name="Wen, Zhezhu" userId="3bac1273-81c8-41ff-8130-25dd73f54833" providerId="ADAL" clId="{6C2A7970-7DE4-47D4-989F-EF0E46A7D784}" dt="2022-01-12T06:35:35.423" v="394" actId="14100"/>
          <ac:spMkLst>
            <pc:docMk/>
            <pc:sldMk cId="2301494746" sldId="262"/>
            <ac:spMk id="5" creationId="{14D42B93-A2A0-4728-9ADC-9F174AAA23F4}"/>
          </ac:spMkLst>
        </pc:spChg>
      </pc:sldChg>
      <pc:sldChg chg="del">
        <pc:chgData name="Wen, Zhezhu" userId="3bac1273-81c8-41ff-8130-25dd73f54833" providerId="ADAL" clId="{6C2A7970-7DE4-47D4-989F-EF0E46A7D784}" dt="2022-01-12T05:42:35.973" v="62" actId="47"/>
        <pc:sldMkLst>
          <pc:docMk/>
          <pc:sldMk cId="2336063873" sldId="263"/>
        </pc:sldMkLst>
      </pc:sldChg>
      <pc:sldChg chg="addSp modSp new mod">
        <pc:chgData name="Wen, Zhezhu" userId="3bac1273-81c8-41ff-8130-25dd73f54833" providerId="ADAL" clId="{6C2A7970-7DE4-47D4-989F-EF0E46A7D784}" dt="2022-01-12T06:46:36.955" v="712" actId="20577"/>
        <pc:sldMkLst>
          <pc:docMk/>
          <pc:sldMk cId="2531112042" sldId="263"/>
        </pc:sldMkLst>
        <pc:spChg chg="mod">
          <ac:chgData name="Wen, Zhezhu" userId="3bac1273-81c8-41ff-8130-25dd73f54833" providerId="ADAL" clId="{6C2A7970-7DE4-47D4-989F-EF0E46A7D784}" dt="2022-01-12T06:36:48.028" v="405" actId="20577"/>
          <ac:spMkLst>
            <pc:docMk/>
            <pc:sldMk cId="2531112042" sldId="263"/>
            <ac:spMk id="2" creationId="{FD247F8D-35F4-41AD-9575-4107B92A2B7A}"/>
          </ac:spMkLst>
        </pc:spChg>
        <pc:spChg chg="mod">
          <ac:chgData name="Wen, Zhezhu" userId="3bac1273-81c8-41ff-8130-25dd73f54833" providerId="ADAL" clId="{6C2A7970-7DE4-47D4-989F-EF0E46A7D784}" dt="2022-01-12T06:36:38.265" v="396"/>
          <ac:spMkLst>
            <pc:docMk/>
            <pc:sldMk cId="2531112042" sldId="263"/>
            <ac:spMk id="3" creationId="{B25FBC37-C903-473D-9CB0-B003961CE43B}"/>
          </ac:spMkLst>
        </pc:spChg>
        <pc:spChg chg="add mod">
          <ac:chgData name="Wen, Zhezhu" userId="3bac1273-81c8-41ff-8130-25dd73f54833" providerId="ADAL" clId="{6C2A7970-7DE4-47D4-989F-EF0E46A7D784}" dt="2022-01-12T06:46:36.955" v="712" actId="20577"/>
          <ac:spMkLst>
            <pc:docMk/>
            <pc:sldMk cId="2531112042" sldId="263"/>
            <ac:spMk id="4" creationId="{AA145288-0F47-4EB1-8DED-5011BED60F2C}"/>
          </ac:spMkLst>
        </pc:spChg>
      </pc:sldChg>
      <pc:sldChg chg="addSp delSp modSp new mod delAnim modAnim">
        <pc:chgData name="Wen, Zhezhu" userId="3bac1273-81c8-41ff-8130-25dd73f54833" providerId="ADAL" clId="{6C2A7970-7DE4-47D4-989F-EF0E46A7D784}" dt="2022-01-12T06:47:28.203" v="742" actId="20577"/>
        <pc:sldMkLst>
          <pc:docMk/>
          <pc:sldMk cId="1936388189" sldId="264"/>
        </pc:sldMkLst>
        <pc:spChg chg="mod">
          <ac:chgData name="Wen, Zhezhu" userId="3bac1273-81c8-41ff-8130-25dd73f54833" providerId="ADAL" clId="{6C2A7970-7DE4-47D4-989F-EF0E46A7D784}" dt="2022-01-12T06:46:51.486" v="724" actId="20577"/>
          <ac:spMkLst>
            <pc:docMk/>
            <pc:sldMk cId="1936388189" sldId="264"/>
            <ac:spMk id="2" creationId="{3397BF47-63BE-4C6B-9154-A6FDFD9BDD8C}"/>
          </ac:spMkLst>
        </pc:spChg>
        <pc:spChg chg="del">
          <ac:chgData name="Wen, Zhezhu" userId="3bac1273-81c8-41ff-8130-25dd73f54833" providerId="ADAL" clId="{6C2A7970-7DE4-47D4-989F-EF0E46A7D784}" dt="2022-01-12T06:38:34.781" v="428" actId="478"/>
          <ac:spMkLst>
            <pc:docMk/>
            <pc:sldMk cId="1936388189" sldId="264"/>
            <ac:spMk id="3" creationId="{7E477DBB-8B30-4AD8-BA4A-0202DA50A032}"/>
          </ac:spMkLst>
        </pc:spChg>
        <pc:spChg chg="add del mod">
          <ac:chgData name="Wen, Zhezhu" userId="3bac1273-81c8-41ff-8130-25dd73f54833" providerId="ADAL" clId="{6C2A7970-7DE4-47D4-989F-EF0E46A7D784}" dt="2022-01-12T06:38:50.849" v="432" actId="478"/>
          <ac:spMkLst>
            <pc:docMk/>
            <pc:sldMk cId="1936388189" sldId="264"/>
            <ac:spMk id="9" creationId="{10E3FA47-7A37-498D-B317-C91A4496E550}"/>
          </ac:spMkLst>
        </pc:spChg>
        <pc:spChg chg="add mod">
          <ac:chgData name="Wen, Zhezhu" userId="3bac1273-81c8-41ff-8130-25dd73f54833" providerId="ADAL" clId="{6C2A7970-7DE4-47D4-989F-EF0E46A7D784}" dt="2022-01-12T06:41:17.522" v="560" actId="1076"/>
          <ac:spMkLst>
            <pc:docMk/>
            <pc:sldMk cId="1936388189" sldId="264"/>
            <ac:spMk id="11" creationId="{70F0B8A2-6B70-430B-B50F-EC710961FA1B}"/>
          </ac:spMkLst>
        </pc:spChg>
        <pc:spChg chg="add mod">
          <ac:chgData name="Wen, Zhezhu" userId="3bac1273-81c8-41ff-8130-25dd73f54833" providerId="ADAL" clId="{6C2A7970-7DE4-47D4-989F-EF0E46A7D784}" dt="2022-01-12T06:41:04.050" v="556" actId="1076"/>
          <ac:spMkLst>
            <pc:docMk/>
            <pc:sldMk cId="1936388189" sldId="264"/>
            <ac:spMk id="12" creationId="{2F0E74DE-2B70-4024-9D1D-007A84FB9CE0}"/>
          </ac:spMkLst>
        </pc:spChg>
        <pc:spChg chg="add mod">
          <ac:chgData name="Wen, Zhezhu" userId="3bac1273-81c8-41ff-8130-25dd73f54833" providerId="ADAL" clId="{6C2A7970-7DE4-47D4-989F-EF0E46A7D784}" dt="2022-01-12T06:41:49.899" v="568" actId="1076"/>
          <ac:spMkLst>
            <pc:docMk/>
            <pc:sldMk cId="1936388189" sldId="264"/>
            <ac:spMk id="13" creationId="{00907ACF-AB95-4535-9B6C-92BE852CE4C0}"/>
          </ac:spMkLst>
        </pc:spChg>
        <pc:spChg chg="add mod">
          <ac:chgData name="Wen, Zhezhu" userId="3bac1273-81c8-41ff-8130-25dd73f54833" providerId="ADAL" clId="{6C2A7970-7DE4-47D4-989F-EF0E46A7D784}" dt="2022-01-12T06:42:50.155" v="616" actId="1076"/>
          <ac:spMkLst>
            <pc:docMk/>
            <pc:sldMk cId="1936388189" sldId="264"/>
            <ac:spMk id="16" creationId="{EF2F1C12-7874-46E3-9F8C-B5BEDE8622BA}"/>
          </ac:spMkLst>
        </pc:spChg>
        <pc:spChg chg="add mod">
          <ac:chgData name="Wen, Zhezhu" userId="3bac1273-81c8-41ff-8130-25dd73f54833" providerId="ADAL" clId="{6C2A7970-7DE4-47D4-989F-EF0E46A7D784}" dt="2022-01-12T06:43:19.318" v="619" actId="207"/>
          <ac:spMkLst>
            <pc:docMk/>
            <pc:sldMk cId="1936388189" sldId="264"/>
            <ac:spMk id="17" creationId="{8DA1FB28-78A1-4BB5-AFA6-45C508B9A93A}"/>
          </ac:spMkLst>
        </pc:spChg>
        <pc:spChg chg="add mod">
          <ac:chgData name="Wen, Zhezhu" userId="3bac1273-81c8-41ff-8130-25dd73f54833" providerId="ADAL" clId="{6C2A7970-7DE4-47D4-989F-EF0E46A7D784}" dt="2022-01-12T06:47:28.203" v="742" actId="20577"/>
          <ac:spMkLst>
            <pc:docMk/>
            <pc:sldMk cId="1936388189" sldId="264"/>
            <ac:spMk id="18" creationId="{4796E5A0-DCD2-4224-B3E0-26A6D19214CB}"/>
          </ac:spMkLst>
        </pc:spChg>
        <pc:cxnChg chg="add mod">
          <ac:chgData name="Wen, Zhezhu" userId="3bac1273-81c8-41ff-8130-25dd73f54833" providerId="ADAL" clId="{6C2A7970-7DE4-47D4-989F-EF0E46A7D784}" dt="2022-01-12T06:40:58.260" v="553" actId="1076"/>
          <ac:cxnSpMkLst>
            <pc:docMk/>
            <pc:sldMk cId="1936388189" sldId="264"/>
            <ac:cxnSpMk id="5" creationId="{7C054426-AC69-4132-B145-E8182129C862}"/>
          </ac:cxnSpMkLst>
        </pc:cxnChg>
        <pc:cxnChg chg="add mod">
          <ac:chgData name="Wen, Zhezhu" userId="3bac1273-81c8-41ff-8130-25dd73f54833" providerId="ADAL" clId="{6C2A7970-7DE4-47D4-989F-EF0E46A7D784}" dt="2022-01-12T06:40:58.260" v="553" actId="1076"/>
          <ac:cxnSpMkLst>
            <pc:docMk/>
            <pc:sldMk cId="1936388189" sldId="264"/>
            <ac:cxnSpMk id="6" creationId="{508908F3-3489-4B68-A24E-71731D5C5C5A}"/>
          </ac:cxnSpMkLst>
        </pc:cxnChg>
      </pc:sldChg>
      <pc:sldChg chg="modSp new mod modAnim">
        <pc:chgData name="Wen, Zhezhu" userId="3bac1273-81c8-41ff-8130-25dd73f54833" providerId="ADAL" clId="{6C2A7970-7DE4-47D4-989F-EF0E46A7D784}" dt="2022-01-12T06:48:18.221" v="757" actId="14"/>
        <pc:sldMkLst>
          <pc:docMk/>
          <pc:sldMk cId="911471387" sldId="265"/>
        </pc:sldMkLst>
        <pc:spChg chg="mod">
          <ac:chgData name="Wen, Zhezhu" userId="3bac1273-81c8-41ff-8130-25dd73f54833" providerId="ADAL" clId="{6C2A7970-7DE4-47D4-989F-EF0E46A7D784}" dt="2022-01-12T06:48:08.196" v="756" actId="20577"/>
          <ac:spMkLst>
            <pc:docMk/>
            <pc:sldMk cId="911471387" sldId="265"/>
            <ac:spMk id="2" creationId="{94B0A9D1-6090-4F47-8A5A-2D78684B0234}"/>
          </ac:spMkLst>
        </pc:spChg>
        <pc:spChg chg="mod">
          <ac:chgData name="Wen, Zhezhu" userId="3bac1273-81c8-41ff-8130-25dd73f54833" providerId="ADAL" clId="{6C2A7970-7DE4-47D4-989F-EF0E46A7D784}" dt="2022-01-12T06:48:18.221" v="757" actId="14"/>
          <ac:spMkLst>
            <pc:docMk/>
            <pc:sldMk cId="911471387" sldId="265"/>
            <ac:spMk id="3" creationId="{F692895C-C9B2-49E0-879D-2FEE15A4FF0C}"/>
          </ac:spMkLst>
        </pc:spChg>
      </pc:sldChg>
      <pc:sldChg chg="addSp modSp new mod">
        <pc:chgData name="Wen, Zhezhu" userId="3bac1273-81c8-41ff-8130-25dd73f54833" providerId="ADAL" clId="{6C2A7970-7DE4-47D4-989F-EF0E46A7D784}" dt="2022-01-12T11:24:20.683" v="2025" actId="1076"/>
        <pc:sldMkLst>
          <pc:docMk/>
          <pc:sldMk cId="2567648152" sldId="266"/>
        </pc:sldMkLst>
        <pc:spChg chg="mod">
          <ac:chgData name="Wen, Zhezhu" userId="3bac1273-81c8-41ff-8130-25dd73f54833" providerId="ADAL" clId="{6C2A7970-7DE4-47D4-989F-EF0E46A7D784}" dt="2022-01-12T06:51:35.741" v="799" actId="20577"/>
          <ac:spMkLst>
            <pc:docMk/>
            <pc:sldMk cId="2567648152" sldId="266"/>
            <ac:spMk id="2" creationId="{10034099-74A0-4D98-AD5D-A38E25CD0C8F}"/>
          </ac:spMkLst>
        </pc:spChg>
        <pc:spChg chg="mod">
          <ac:chgData name="Wen, Zhezhu" userId="3bac1273-81c8-41ff-8130-25dd73f54833" providerId="ADAL" clId="{6C2A7970-7DE4-47D4-989F-EF0E46A7D784}" dt="2022-01-12T11:24:17.126" v="2024" actId="14100"/>
          <ac:spMkLst>
            <pc:docMk/>
            <pc:sldMk cId="2567648152" sldId="266"/>
            <ac:spMk id="3" creationId="{577BC130-4A1D-4DA4-9A68-18D87B6274C7}"/>
          </ac:spMkLst>
        </pc:spChg>
        <pc:picChg chg="add mod">
          <ac:chgData name="Wen, Zhezhu" userId="3bac1273-81c8-41ff-8130-25dd73f54833" providerId="ADAL" clId="{6C2A7970-7DE4-47D4-989F-EF0E46A7D784}" dt="2022-01-12T11:24:20.683" v="2025" actId="1076"/>
          <ac:picMkLst>
            <pc:docMk/>
            <pc:sldMk cId="2567648152" sldId="266"/>
            <ac:picMk id="5" creationId="{0E4BB495-BE20-4659-862A-52AF3B87450B}"/>
          </ac:picMkLst>
        </pc:picChg>
      </pc:sldChg>
      <pc:sldChg chg="new del">
        <pc:chgData name="Wen, Zhezhu" userId="3bac1273-81c8-41ff-8130-25dd73f54833" providerId="ADAL" clId="{6C2A7970-7DE4-47D4-989F-EF0E46A7D784}" dt="2022-01-12T11:24:05.128" v="2021" actId="47"/>
        <pc:sldMkLst>
          <pc:docMk/>
          <pc:sldMk cId="2540165216" sldId="267"/>
        </pc:sldMkLst>
      </pc:sldChg>
      <pc:sldChg chg="new del">
        <pc:chgData name="Wen, Zhezhu" userId="3bac1273-81c8-41ff-8130-25dd73f54833" providerId="ADAL" clId="{6C2A7970-7DE4-47D4-989F-EF0E46A7D784}" dt="2022-01-12T11:24:05.942" v="2022" actId="47"/>
        <pc:sldMkLst>
          <pc:docMk/>
          <pc:sldMk cId="2085635853" sldId="268"/>
        </pc:sldMkLst>
      </pc:sldChg>
      <pc:sldChg chg="addSp delSp modSp new mod">
        <pc:chgData name="Wen, Zhezhu" userId="3bac1273-81c8-41ff-8130-25dd73f54833" providerId="ADAL" clId="{6C2A7970-7DE4-47D4-989F-EF0E46A7D784}" dt="2022-01-12T11:25:58.374" v="2031" actId="207"/>
        <pc:sldMkLst>
          <pc:docMk/>
          <pc:sldMk cId="104293884" sldId="269"/>
        </pc:sldMkLst>
        <pc:spChg chg="mod">
          <ac:chgData name="Wen, Zhezhu" userId="3bac1273-81c8-41ff-8130-25dd73f54833" providerId="ADAL" clId="{6C2A7970-7DE4-47D4-989F-EF0E46A7D784}" dt="2022-01-12T11:14:14.861" v="1970" actId="6549"/>
          <ac:spMkLst>
            <pc:docMk/>
            <pc:sldMk cId="104293884" sldId="269"/>
            <ac:spMk id="2" creationId="{45F3F1D0-9717-4DEE-8CCA-5103779CF9A1}"/>
          </ac:spMkLst>
        </pc:spChg>
        <pc:spChg chg="del">
          <ac:chgData name="Wen, Zhezhu" userId="3bac1273-81c8-41ff-8130-25dd73f54833" providerId="ADAL" clId="{6C2A7970-7DE4-47D4-989F-EF0E46A7D784}" dt="2022-01-12T10:37:37.061" v="1006" actId="478"/>
          <ac:spMkLst>
            <pc:docMk/>
            <pc:sldMk cId="104293884" sldId="269"/>
            <ac:spMk id="3" creationId="{4974675E-63E8-4E58-ACD1-DAB947A387C9}"/>
          </ac:spMkLst>
        </pc:spChg>
        <pc:spChg chg="add mod">
          <ac:chgData name="Wen, Zhezhu" userId="3bac1273-81c8-41ff-8130-25dd73f54833" providerId="ADAL" clId="{6C2A7970-7DE4-47D4-989F-EF0E46A7D784}" dt="2022-01-12T11:25:54.419" v="2030" actId="1076"/>
          <ac:spMkLst>
            <pc:docMk/>
            <pc:sldMk cId="104293884" sldId="269"/>
            <ac:spMk id="6" creationId="{2A6B57BA-8BD0-4ECA-87A6-76062B8A719E}"/>
          </ac:spMkLst>
        </pc:spChg>
        <pc:spChg chg="add mod">
          <ac:chgData name="Wen, Zhezhu" userId="3bac1273-81c8-41ff-8130-25dd73f54833" providerId="ADAL" clId="{6C2A7970-7DE4-47D4-989F-EF0E46A7D784}" dt="2022-01-12T11:25:58.374" v="2031" actId="207"/>
          <ac:spMkLst>
            <pc:docMk/>
            <pc:sldMk cId="104293884" sldId="269"/>
            <ac:spMk id="7" creationId="{2F4C2A3C-5198-466C-90B2-E32005B6B99C}"/>
          </ac:spMkLst>
        </pc:spChg>
        <pc:spChg chg="add mod">
          <ac:chgData name="Wen, Zhezhu" userId="3bac1273-81c8-41ff-8130-25dd73f54833" providerId="ADAL" clId="{6C2A7970-7DE4-47D4-989F-EF0E46A7D784}" dt="2022-01-12T11:25:54.419" v="2030" actId="1076"/>
          <ac:spMkLst>
            <pc:docMk/>
            <pc:sldMk cId="104293884" sldId="269"/>
            <ac:spMk id="8" creationId="{70A190A5-4532-4136-92D4-EDB4EA033974}"/>
          </ac:spMkLst>
        </pc:spChg>
        <pc:spChg chg="add mod">
          <ac:chgData name="Wen, Zhezhu" userId="3bac1273-81c8-41ff-8130-25dd73f54833" providerId="ADAL" clId="{6C2A7970-7DE4-47D4-989F-EF0E46A7D784}" dt="2022-01-12T11:25:54.419" v="2030" actId="1076"/>
          <ac:spMkLst>
            <pc:docMk/>
            <pc:sldMk cId="104293884" sldId="269"/>
            <ac:spMk id="10" creationId="{E33B365C-5C04-44CD-87BE-5F9C6B51517B}"/>
          </ac:spMkLst>
        </pc:spChg>
        <pc:spChg chg="add mod">
          <ac:chgData name="Wen, Zhezhu" userId="3bac1273-81c8-41ff-8130-25dd73f54833" providerId="ADAL" clId="{6C2A7970-7DE4-47D4-989F-EF0E46A7D784}" dt="2022-01-12T11:25:54.419" v="2030" actId="1076"/>
          <ac:spMkLst>
            <pc:docMk/>
            <pc:sldMk cId="104293884" sldId="269"/>
            <ac:spMk id="11" creationId="{41FD51CF-4AA9-4A9C-94E6-66CF607A1132}"/>
          </ac:spMkLst>
        </pc:spChg>
        <pc:spChg chg="add mod">
          <ac:chgData name="Wen, Zhezhu" userId="3bac1273-81c8-41ff-8130-25dd73f54833" providerId="ADAL" clId="{6C2A7970-7DE4-47D4-989F-EF0E46A7D784}" dt="2022-01-12T11:25:54.419" v="2030" actId="1076"/>
          <ac:spMkLst>
            <pc:docMk/>
            <pc:sldMk cId="104293884" sldId="269"/>
            <ac:spMk id="12" creationId="{70AAC1C2-D830-4999-82CD-86D2E4DEC071}"/>
          </ac:spMkLst>
        </pc:spChg>
        <pc:spChg chg="add mod">
          <ac:chgData name="Wen, Zhezhu" userId="3bac1273-81c8-41ff-8130-25dd73f54833" providerId="ADAL" clId="{6C2A7970-7DE4-47D4-989F-EF0E46A7D784}" dt="2022-01-12T11:25:54.419" v="2030" actId="1076"/>
          <ac:spMkLst>
            <pc:docMk/>
            <pc:sldMk cId="104293884" sldId="269"/>
            <ac:spMk id="13" creationId="{ECC6B1A9-13A0-4555-84D1-52B10880B450}"/>
          </ac:spMkLst>
        </pc:spChg>
        <pc:spChg chg="add mod">
          <ac:chgData name="Wen, Zhezhu" userId="3bac1273-81c8-41ff-8130-25dd73f54833" providerId="ADAL" clId="{6C2A7970-7DE4-47D4-989F-EF0E46A7D784}" dt="2022-01-12T11:25:54.419" v="2030" actId="1076"/>
          <ac:spMkLst>
            <pc:docMk/>
            <pc:sldMk cId="104293884" sldId="269"/>
            <ac:spMk id="14" creationId="{33AA8C10-DCEA-4FB1-9408-448B8ECC612A}"/>
          </ac:spMkLst>
        </pc:spChg>
        <pc:spChg chg="add del mod">
          <ac:chgData name="Wen, Zhezhu" userId="3bac1273-81c8-41ff-8130-25dd73f54833" providerId="ADAL" clId="{6C2A7970-7DE4-47D4-989F-EF0E46A7D784}" dt="2022-01-12T10:59:07.497" v="1734" actId="478"/>
          <ac:spMkLst>
            <pc:docMk/>
            <pc:sldMk cId="104293884" sldId="269"/>
            <ac:spMk id="15" creationId="{73AA4ED4-733F-432C-81E1-3B51DEC70A78}"/>
          </ac:spMkLst>
        </pc:spChg>
        <pc:spChg chg="add del mod">
          <ac:chgData name="Wen, Zhezhu" userId="3bac1273-81c8-41ff-8130-25dd73f54833" providerId="ADAL" clId="{6C2A7970-7DE4-47D4-989F-EF0E46A7D784}" dt="2022-01-12T10:59:10.269" v="1735" actId="478"/>
          <ac:spMkLst>
            <pc:docMk/>
            <pc:sldMk cId="104293884" sldId="269"/>
            <ac:spMk id="17" creationId="{0510B510-6314-4A4E-A7DA-641AF1A8507B}"/>
          </ac:spMkLst>
        </pc:spChg>
        <pc:spChg chg="add del mod">
          <ac:chgData name="Wen, Zhezhu" userId="3bac1273-81c8-41ff-8130-25dd73f54833" providerId="ADAL" clId="{6C2A7970-7DE4-47D4-989F-EF0E46A7D784}" dt="2022-01-12T10:59:11.794" v="1736" actId="478"/>
          <ac:spMkLst>
            <pc:docMk/>
            <pc:sldMk cId="104293884" sldId="269"/>
            <ac:spMk id="18" creationId="{ED90D4DD-EB66-4DBE-BAB8-099F8FB84BDA}"/>
          </ac:spMkLst>
        </pc:spChg>
        <pc:spChg chg="add del">
          <ac:chgData name="Wen, Zhezhu" userId="3bac1273-81c8-41ff-8130-25dd73f54833" providerId="ADAL" clId="{6C2A7970-7DE4-47D4-989F-EF0E46A7D784}" dt="2022-01-12T10:45:18.715" v="1188" actId="478"/>
          <ac:spMkLst>
            <pc:docMk/>
            <pc:sldMk cId="104293884" sldId="269"/>
            <ac:spMk id="19" creationId="{A450E4B2-3540-4298-866C-AA962998516E}"/>
          </ac:spMkLst>
        </pc:spChg>
        <pc:graphicFrameChg chg="add mod modGraphic">
          <ac:chgData name="Wen, Zhezhu" userId="3bac1273-81c8-41ff-8130-25dd73f54833" providerId="ADAL" clId="{6C2A7970-7DE4-47D4-989F-EF0E46A7D784}" dt="2022-01-12T11:25:54.419" v="2030" actId="1076"/>
          <ac:graphicFrameMkLst>
            <pc:docMk/>
            <pc:sldMk cId="104293884" sldId="269"/>
            <ac:graphicFrameMk id="20" creationId="{6537E57E-9563-4954-B32F-0D2141BAC553}"/>
          </ac:graphicFrameMkLst>
        </pc:graphicFrameChg>
        <pc:cxnChg chg="add mod">
          <ac:chgData name="Wen, Zhezhu" userId="3bac1273-81c8-41ff-8130-25dd73f54833" providerId="ADAL" clId="{6C2A7970-7DE4-47D4-989F-EF0E46A7D784}" dt="2022-01-12T11:25:54.419" v="2030" actId="1076"/>
          <ac:cxnSpMkLst>
            <pc:docMk/>
            <pc:sldMk cId="104293884" sldId="269"/>
            <ac:cxnSpMk id="4" creationId="{2088813D-EE57-4957-BD8A-EEEE13F82729}"/>
          </ac:cxnSpMkLst>
        </pc:cxnChg>
        <pc:cxnChg chg="add mod">
          <ac:chgData name="Wen, Zhezhu" userId="3bac1273-81c8-41ff-8130-25dd73f54833" providerId="ADAL" clId="{6C2A7970-7DE4-47D4-989F-EF0E46A7D784}" dt="2022-01-12T11:25:54.419" v="2030" actId="1076"/>
          <ac:cxnSpMkLst>
            <pc:docMk/>
            <pc:sldMk cId="104293884" sldId="269"/>
            <ac:cxnSpMk id="5" creationId="{7064C1DA-9013-488C-B0B0-8E7C1F158F13}"/>
          </ac:cxnSpMkLst>
        </pc:cxnChg>
      </pc:sldChg>
      <pc:sldChg chg="addSp delSp modSp new mod">
        <pc:chgData name="Wen, Zhezhu" userId="3bac1273-81c8-41ff-8130-25dd73f54833" providerId="ADAL" clId="{6C2A7970-7DE4-47D4-989F-EF0E46A7D784}" dt="2022-01-12T11:36:20.921" v="2457" actId="20577"/>
        <pc:sldMkLst>
          <pc:docMk/>
          <pc:sldMk cId="986907519" sldId="270"/>
        </pc:sldMkLst>
        <pc:spChg chg="mod">
          <ac:chgData name="Wen, Zhezhu" userId="3bac1273-81c8-41ff-8130-25dd73f54833" providerId="ADAL" clId="{6C2A7970-7DE4-47D4-989F-EF0E46A7D784}" dt="2022-01-12T11:14:10.677" v="1969" actId="6549"/>
          <ac:spMkLst>
            <pc:docMk/>
            <pc:sldMk cId="986907519" sldId="270"/>
            <ac:spMk id="2" creationId="{98C20DE9-C2FD-40F2-90F9-F09CAA682553}"/>
          </ac:spMkLst>
        </pc:spChg>
        <pc:spChg chg="del">
          <ac:chgData name="Wen, Zhezhu" userId="3bac1273-81c8-41ff-8130-25dd73f54833" providerId="ADAL" clId="{6C2A7970-7DE4-47D4-989F-EF0E46A7D784}" dt="2022-01-12T10:52:48.785" v="1436" actId="3680"/>
          <ac:spMkLst>
            <pc:docMk/>
            <pc:sldMk cId="986907519" sldId="270"/>
            <ac:spMk id="3" creationId="{F34821D5-C234-4765-94E4-566A861B2502}"/>
          </ac:spMkLst>
        </pc:spChg>
        <pc:graphicFrameChg chg="add mod ord modGraphic">
          <ac:chgData name="Wen, Zhezhu" userId="3bac1273-81c8-41ff-8130-25dd73f54833" providerId="ADAL" clId="{6C2A7970-7DE4-47D4-989F-EF0E46A7D784}" dt="2022-01-12T11:36:20.921" v="2457" actId="20577"/>
          <ac:graphicFrameMkLst>
            <pc:docMk/>
            <pc:sldMk cId="986907519" sldId="270"/>
            <ac:graphicFrameMk id="4" creationId="{5144FA09-A6C7-44F1-8824-6786ABEE891D}"/>
          </ac:graphicFrameMkLst>
        </pc:graphicFrameChg>
      </pc:sldChg>
      <pc:sldChg chg="addSp delSp modSp new mod">
        <pc:chgData name="Wen, Zhezhu" userId="3bac1273-81c8-41ff-8130-25dd73f54833" providerId="ADAL" clId="{6C2A7970-7DE4-47D4-989F-EF0E46A7D784}" dt="2022-01-12T12:22:13.916" v="3102" actId="20577"/>
        <pc:sldMkLst>
          <pc:docMk/>
          <pc:sldMk cId="3486564244" sldId="271"/>
        </pc:sldMkLst>
        <pc:spChg chg="mod">
          <ac:chgData name="Wen, Zhezhu" userId="3bac1273-81c8-41ff-8130-25dd73f54833" providerId="ADAL" clId="{6C2A7970-7DE4-47D4-989F-EF0E46A7D784}" dt="2022-01-12T11:36:55.079" v="2512" actId="20577"/>
          <ac:spMkLst>
            <pc:docMk/>
            <pc:sldMk cId="3486564244" sldId="271"/>
            <ac:spMk id="2" creationId="{F483F414-4E90-497A-8C69-E4679EA47EF7}"/>
          </ac:spMkLst>
        </pc:spChg>
        <pc:spChg chg="del mod">
          <ac:chgData name="Wen, Zhezhu" userId="3bac1273-81c8-41ff-8130-25dd73f54833" providerId="ADAL" clId="{6C2A7970-7DE4-47D4-989F-EF0E46A7D784}" dt="2022-01-12T12:08:22.618" v="2542" actId="1032"/>
          <ac:spMkLst>
            <pc:docMk/>
            <pc:sldMk cId="3486564244" sldId="271"/>
            <ac:spMk id="3" creationId="{64B0BCF4-F700-47C5-A86B-ADD9E01A0615}"/>
          </ac:spMkLst>
        </pc:spChg>
        <pc:spChg chg="add mod">
          <ac:chgData name="Wen, Zhezhu" userId="3bac1273-81c8-41ff-8130-25dd73f54833" providerId="ADAL" clId="{6C2A7970-7DE4-47D4-989F-EF0E46A7D784}" dt="2022-01-12T12:14:07.911" v="2669" actId="1076"/>
          <ac:spMkLst>
            <pc:docMk/>
            <pc:sldMk cId="3486564244" sldId="271"/>
            <ac:spMk id="6" creationId="{CF49184B-275D-4615-9E51-E5B3285EC13A}"/>
          </ac:spMkLst>
        </pc:spChg>
        <pc:spChg chg="add mod">
          <ac:chgData name="Wen, Zhezhu" userId="3bac1273-81c8-41ff-8130-25dd73f54833" providerId="ADAL" clId="{6C2A7970-7DE4-47D4-989F-EF0E46A7D784}" dt="2022-01-12T12:22:13.916" v="3102" actId="20577"/>
          <ac:spMkLst>
            <pc:docMk/>
            <pc:sldMk cId="3486564244" sldId="271"/>
            <ac:spMk id="7" creationId="{B0F9B072-28C5-4850-92DB-0C3FDAECC341}"/>
          </ac:spMkLst>
        </pc:spChg>
        <pc:spChg chg="add mod">
          <ac:chgData name="Wen, Zhezhu" userId="3bac1273-81c8-41ff-8130-25dd73f54833" providerId="ADAL" clId="{6C2A7970-7DE4-47D4-989F-EF0E46A7D784}" dt="2022-01-12T12:20:33.259" v="2952" actId="1076"/>
          <ac:spMkLst>
            <pc:docMk/>
            <pc:sldMk cId="3486564244" sldId="271"/>
            <ac:spMk id="8" creationId="{B5EE0A7C-753E-471E-A27B-A405A2BCF14A}"/>
          </ac:spMkLst>
        </pc:spChg>
        <pc:graphicFrameChg chg="add mod modGraphic">
          <ac:chgData name="Wen, Zhezhu" userId="3bac1273-81c8-41ff-8130-25dd73f54833" providerId="ADAL" clId="{6C2A7970-7DE4-47D4-989F-EF0E46A7D784}" dt="2022-01-12T12:16:06.214" v="2755" actId="14100"/>
          <ac:graphicFrameMkLst>
            <pc:docMk/>
            <pc:sldMk cId="3486564244" sldId="271"/>
            <ac:graphicFrameMk id="4" creationId="{77C97F74-62C7-4B0B-BEB0-030415B664BF}"/>
          </ac:graphicFrameMkLst>
        </pc:graphicFrameChg>
      </pc:sldChg>
      <pc:sldChg chg="addSp delSp modSp new mod">
        <pc:chgData name="Wen, Zhezhu" userId="3bac1273-81c8-41ff-8130-25dd73f54833" providerId="ADAL" clId="{6C2A7970-7DE4-47D4-989F-EF0E46A7D784}" dt="2022-01-12T12:18:54.141" v="2951" actId="20577"/>
        <pc:sldMkLst>
          <pc:docMk/>
          <pc:sldMk cId="3717404180" sldId="272"/>
        </pc:sldMkLst>
        <pc:spChg chg="mod">
          <ac:chgData name="Wen, Zhezhu" userId="3bac1273-81c8-41ff-8130-25dd73f54833" providerId="ADAL" clId="{6C2A7970-7DE4-47D4-989F-EF0E46A7D784}" dt="2022-01-12T12:18:54.141" v="2951" actId="20577"/>
          <ac:spMkLst>
            <pc:docMk/>
            <pc:sldMk cId="3717404180" sldId="272"/>
            <ac:spMk id="2" creationId="{FB19F157-E46C-491A-8031-B2E95336ED75}"/>
          </ac:spMkLst>
        </pc:spChg>
        <pc:spChg chg="del">
          <ac:chgData name="Wen, Zhezhu" userId="3bac1273-81c8-41ff-8130-25dd73f54833" providerId="ADAL" clId="{6C2A7970-7DE4-47D4-989F-EF0E46A7D784}" dt="2022-01-12T12:01:55.221" v="2515"/>
          <ac:spMkLst>
            <pc:docMk/>
            <pc:sldMk cId="3717404180" sldId="272"/>
            <ac:spMk id="3" creationId="{8BA1B320-74FB-4012-B64B-3777CB1A072C}"/>
          </ac:spMkLst>
        </pc:spChg>
        <pc:spChg chg="add del mod">
          <ac:chgData name="Wen, Zhezhu" userId="3bac1273-81c8-41ff-8130-25dd73f54833" providerId="ADAL" clId="{6C2A7970-7DE4-47D4-989F-EF0E46A7D784}" dt="2022-01-12T12:02:12.811" v="2520"/>
          <ac:spMkLst>
            <pc:docMk/>
            <pc:sldMk cId="3717404180" sldId="272"/>
            <ac:spMk id="4" creationId="{3F4ED600-55F9-4FF3-9734-AD1D64023A7D}"/>
          </ac:spMkLst>
        </pc:spChg>
        <pc:picChg chg="add mod">
          <ac:chgData name="Wen, Zhezhu" userId="3bac1273-81c8-41ff-8130-25dd73f54833" providerId="ADAL" clId="{6C2A7970-7DE4-47D4-989F-EF0E46A7D784}" dt="2022-01-12T12:02:18.229" v="2521" actId="1076"/>
          <ac:picMkLst>
            <pc:docMk/>
            <pc:sldMk cId="3717404180" sldId="272"/>
            <ac:picMk id="5" creationId="{2DC98363-8E99-46CA-933A-798440AFB0E0}"/>
          </ac:picMkLst>
        </pc:picChg>
        <pc:picChg chg="add del mod">
          <ac:chgData name="Wen, Zhezhu" userId="3bac1273-81c8-41ff-8130-25dd73f54833" providerId="ADAL" clId="{6C2A7970-7DE4-47D4-989F-EF0E46A7D784}" dt="2022-01-12T12:02:09.393" v="2519" actId="478"/>
          <ac:picMkLst>
            <pc:docMk/>
            <pc:sldMk cId="3717404180" sldId="272"/>
            <ac:picMk id="1026" creationId="{DE33FB07-7679-4FD8-A76F-65CA36ABF79A}"/>
          </ac:picMkLst>
        </pc:picChg>
      </pc:sldChg>
      <pc:sldChg chg="addSp delSp modSp new mod">
        <pc:chgData name="Wen, Zhezhu" userId="3bac1273-81c8-41ff-8130-25dd73f54833" providerId="ADAL" clId="{6C2A7970-7DE4-47D4-989F-EF0E46A7D784}" dt="2022-01-12T12:28:23.434" v="3382" actId="20577"/>
        <pc:sldMkLst>
          <pc:docMk/>
          <pc:sldMk cId="3861195580" sldId="273"/>
        </pc:sldMkLst>
        <pc:spChg chg="mod">
          <ac:chgData name="Wen, Zhezhu" userId="3bac1273-81c8-41ff-8130-25dd73f54833" providerId="ADAL" clId="{6C2A7970-7DE4-47D4-989F-EF0E46A7D784}" dt="2022-01-12T12:27:10.017" v="3228" actId="20577"/>
          <ac:spMkLst>
            <pc:docMk/>
            <pc:sldMk cId="3861195580" sldId="273"/>
            <ac:spMk id="2" creationId="{52C689FC-2133-460B-8232-C17CE488C459}"/>
          </ac:spMkLst>
        </pc:spChg>
        <pc:spChg chg="del">
          <ac:chgData name="Wen, Zhezhu" userId="3bac1273-81c8-41ff-8130-25dd73f54833" providerId="ADAL" clId="{6C2A7970-7DE4-47D4-989F-EF0E46A7D784}" dt="2022-01-12T12:26:35.099" v="3202" actId="478"/>
          <ac:spMkLst>
            <pc:docMk/>
            <pc:sldMk cId="3861195580" sldId="273"/>
            <ac:spMk id="3" creationId="{31978EC0-C315-4CF0-B8A0-C69D63F84DD7}"/>
          </ac:spMkLst>
        </pc:spChg>
        <pc:spChg chg="add mod">
          <ac:chgData name="Wen, Zhezhu" userId="3bac1273-81c8-41ff-8130-25dd73f54833" providerId="ADAL" clId="{6C2A7970-7DE4-47D4-989F-EF0E46A7D784}" dt="2022-01-12T12:27:18.787" v="3229" actId="1076"/>
          <ac:spMkLst>
            <pc:docMk/>
            <pc:sldMk cId="3861195580" sldId="273"/>
            <ac:spMk id="7" creationId="{74DC2647-A031-4526-9D8F-7F9317317F18}"/>
          </ac:spMkLst>
        </pc:spChg>
        <pc:spChg chg="add mod">
          <ac:chgData name="Wen, Zhezhu" userId="3bac1273-81c8-41ff-8130-25dd73f54833" providerId="ADAL" clId="{6C2A7970-7DE4-47D4-989F-EF0E46A7D784}" dt="2022-01-12T12:28:23.434" v="3382" actId="20577"/>
          <ac:spMkLst>
            <pc:docMk/>
            <pc:sldMk cId="3861195580" sldId="273"/>
            <ac:spMk id="8" creationId="{10D5ABE0-92CA-48C8-84A5-6DDF7E406C73}"/>
          </ac:spMkLst>
        </pc:spChg>
        <pc:spChg chg="add mod">
          <ac:chgData name="Wen, Zhezhu" userId="3bac1273-81c8-41ff-8130-25dd73f54833" providerId="ADAL" clId="{6C2A7970-7DE4-47D4-989F-EF0E46A7D784}" dt="2022-01-12T12:28:13.001" v="3377" actId="20577"/>
          <ac:spMkLst>
            <pc:docMk/>
            <pc:sldMk cId="3861195580" sldId="273"/>
            <ac:spMk id="10" creationId="{CC5AA8CF-01F5-4977-A1D3-A9E06418D936}"/>
          </ac:spMkLst>
        </pc:spChg>
        <pc:picChg chg="add mod">
          <ac:chgData name="Wen, Zhezhu" userId="3bac1273-81c8-41ff-8130-25dd73f54833" providerId="ADAL" clId="{6C2A7970-7DE4-47D4-989F-EF0E46A7D784}" dt="2022-01-12T12:27:18.787" v="3229" actId="1076"/>
          <ac:picMkLst>
            <pc:docMk/>
            <pc:sldMk cId="3861195580" sldId="273"/>
            <ac:picMk id="4" creationId="{865F9CE8-0037-4931-B34A-68508E7F5B78}"/>
          </ac:picMkLst>
        </pc:picChg>
        <pc:picChg chg="add mod">
          <ac:chgData name="Wen, Zhezhu" userId="3bac1273-81c8-41ff-8130-25dd73f54833" providerId="ADAL" clId="{6C2A7970-7DE4-47D4-989F-EF0E46A7D784}" dt="2022-01-12T12:27:18.787" v="3229" actId="1076"/>
          <ac:picMkLst>
            <pc:docMk/>
            <pc:sldMk cId="3861195580" sldId="273"/>
            <ac:picMk id="5" creationId="{2EE6E78E-E1BE-452D-9A5F-BF74537795EE}"/>
          </ac:picMkLst>
        </pc:picChg>
      </pc:sldChg>
      <pc:sldChg chg="addSp delSp modSp new mod">
        <pc:chgData name="Wen, Zhezhu" userId="3bac1273-81c8-41ff-8130-25dd73f54833" providerId="ADAL" clId="{6C2A7970-7DE4-47D4-989F-EF0E46A7D784}" dt="2022-01-12T12:33:02.196" v="3438" actId="1076"/>
        <pc:sldMkLst>
          <pc:docMk/>
          <pc:sldMk cId="4240901981" sldId="274"/>
        </pc:sldMkLst>
        <pc:spChg chg="mod">
          <ac:chgData name="Wen, Zhezhu" userId="3bac1273-81c8-41ff-8130-25dd73f54833" providerId="ADAL" clId="{6C2A7970-7DE4-47D4-989F-EF0E46A7D784}" dt="2022-01-12T12:30:14.439" v="3406" actId="20577"/>
          <ac:spMkLst>
            <pc:docMk/>
            <pc:sldMk cId="4240901981" sldId="274"/>
            <ac:spMk id="2" creationId="{33400920-772B-4870-B353-7521A74EA106}"/>
          </ac:spMkLst>
        </pc:spChg>
        <pc:spChg chg="del">
          <ac:chgData name="Wen, Zhezhu" userId="3bac1273-81c8-41ff-8130-25dd73f54833" providerId="ADAL" clId="{6C2A7970-7DE4-47D4-989F-EF0E46A7D784}" dt="2022-01-12T12:32:57.245" v="3437" actId="478"/>
          <ac:spMkLst>
            <pc:docMk/>
            <pc:sldMk cId="4240901981" sldId="274"/>
            <ac:spMk id="3" creationId="{6469D705-83AA-4B45-89B3-70E9FF1719E3}"/>
          </ac:spMkLst>
        </pc:spChg>
        <pc:picChg chg="add mod">
          <ac:chgData name="Wen, Zhezhu" userId="3bac1273-81c8-41ff-8130-25dd73f54833" providerId="ADAL" clId="{6C2A7970-7DE4-47D4-989F-EF0E46A7D784}" dt="2022-01-12T12:33:02.196" v="3438" actId="1076"/>
          <ac:picMkLst>
            <pc:docMk/>
            <pc:sldMk cId="4240901981" sldId="274"/>
            <ac:picMk id="4" creationId="{D88D64E2-4F09-4A73-AC34-6972A38505C1}"/>
          </ac:picMkLst>
        </pc:picChg>
        <pc:picChg chg="add mod">
          <ac:chgData name="Wen, Zhezhu" userId="3bac1273-81c8-41ff-8130-25dd73f54833" providerId="ADAL" clId="{6C2A7970-7DE4-47D4-989F-EF0E46A7D784}" dt="2022-01-12T12:33:02.196" v="3438" actId="1076"/>
          <ac:picMkLst>
            <pc:docMk/>
            <pc:sldMk cId="4240901981" sldId="274"/>
            <ac:picMk id="5" creationId="{60592D44-A2CB-45D3-8342-D64C5494E8F1}"/>
          </ac:picMkLst>
        </pc:picChg>
        <pc:picChg chg="add mod">
          <ac:chgData name="Wen, Zhezhu" userId="3bac1273-81c8-41ff-8130-25dd73f54833" providerId="ADAL" clId="{6C2A7970-7DE4-47D4-989F-EF0E46A7D784}" dt="2022-01-12T12:33:02.196" v="3438" actId="1076"/>
          <ac:picMkLst>
            <pc:docMk/>
            <pc:sldMk cId="4240901981" sldId="274"/>
            <ac:picMk id="6" creationId="{1537D776-4904-456B-B8A6-E8DDD428B0D5}"/>
          </ac:picMkLst>
        </pc:picChg>
        <pc:picChg chg="add mod">
          <ac:chgData name="Wen, Zhezhu" userId="3bac1273-81c8-41ff-8130-25dd73f54833" providerId="ADAL" clId="{6C2A7970-7DE4-47D4-989F-EF0E46A7D784}" dt="2022-01-12T12:33:02.196" v="3438" actId="1076"/>
          <ac:picMkLst>
            <pc:docMk/>
            <pc:sldMk cId="4240901981" sldId="274"/>
            <ac:picMk id="7" creationId="{512D3119-4BBE-4556-905E-E3E461320883}"/>
          </ac:picMkLst>
        </pc:picChg>
        <pc:picChg chg="add mod">
          <ac:chgData name="Wen, Zhezhu" userId="3bac1273-81c8-41ff-8130-25dd73f54833" providerId="ADAL" clId="{6C2A7970-7DE4-47D4-989F-EF0E46A7D784}" dt="2022-01-12T12:33:02.196" v="3438" actId="1076"/>
          <ac:picMkLst>
            <pc:docMk/>
            <pc:sldMk cId="4240901981" sldId="274"/>
            <ac:picMk id="8" creationId="{C06859FB-364E-4C3C-BB36-91C1109E775A}"/>
          </ac:picMkLst>
        </pc:picChg>
      </pc:sldChg>
      <pc:sldChg chg="addSp delSp modSp new mod">
        <pc:chgData name="Wen, Zhezhu" userId="3bac1273-81c8-41ff-8130-25dd73f54833" providerId="ADAL" clId="{6C2A7970-7DE4-47D4-989F-EF0E46A7D784}" dt="2022-01-12T17:05:23.447" v="3825" actId="14100"/>
        <pc:sldMkLst>
          <pc:docMk/>
          <pc:sldMk cId="3666823968" sldId="275"/>
        </pc:sldMkLst>
        <pc:spChg chg="mod">
          <ac:chgData name="Wen, Zhezhu" userId="3bac1273-81c8-41ff-8130-25dd73f54833" providerId="ADAL" clId="{6C2A7970-7DE4-47D4-989F-EF0E46A7D784}" dt="2022-01-12T12:37:50.309" v="3619" actId="20577"/>
          <ac:spMkLst>
            <pc:docMk/>
            <pc:sldMk cId="3666823968" sldId="275"/>
            <ac:spMk id="2" creationId="{76ADBFE2-44FC-4F6C-8340-BD516E854AA3}"/>
          </ac:spMkLst>
        </pc:spChg>
        <pc:spChg chg="del">
          <ac:chgData name="Wen, Zhezhu" userId="3bac1273-81c8-41ff-8130-25dd73f54833" providerId="ADAL" clId="{6C2A7970-7DE4-47D4-989F-EF0E46A7D784}" dt="2022-01-12T12:45:58.682" v="3620" actId="1032"/>
          <ac:spMkLst>
            <pc:docMk/>
            <pc:sldMk cId="3666823968" sldId="275"/>
            <ac:spMk id="3" creationId="{44DCC774-0F16-4695-A713-28ACEE13209E}"/>
          </ac:spMkLst>
        </pc:spChg>
        <pc:graphicFrameChg chg="add del mod modGraphic">
          <ac:chgData name="Wen, Zhezhu" userId="3bac1273-81c8-41ff-8130-25dd73f54833" providerId="ADAL" clId="{6C2A7970-7DE4-47D4-989F-EF0E46A7D784}" dt="2022-01-12T17:03:45.067" v="3820" actId="478"/>
          <ac:graphicFrameMkLst>
            <pc:docMk/>
            <pc:sldMk cId="3666823968" sldId="275"/>
            <ac:graphicFrameMk id="3" creationId="{08EB878E-3F2A-48FC-BA26-E0104438E408}"/>
          </ac:graphicFrameMkLst>
        </pc:graphicFrameChg>
        <pc:graphicFrameChg chg="add mod modGraphic">
          <ac:chgData name="Wen, Zhezhu" userId="3bac1273-81c8-41ff-8130-25dd73f54833" providerId="ADAL" clId="{6C2A7970-7DE4-47D4-989F-EF0E46A7D784}" dt="2022-01-12T17:05:23.447" v="3825" actId="14100"/>
          <ac:graphicFrameMkLst>
            <pc:docMk/>
            <pc:sldMk cId="3666823968" sldId="275"/>
            <ac:graphicFrameMk id="4" creationId="{5E99EAC4-AB20-42A0-BD44-40B05A3F1D1B}"/>
          </ac:graphicFrameMkLst>
        </pc:graphicFrameChg>
        <pc:cxnChg chg="add del mod">
          <ac:chgData name="Wen, Zhezhu" userId="3bac1273-81c8-41ff-8130-25dd73f54833" providerId="ADAL" clId="{6C2A7970-7DE4-47D4-989F-EF0E46A7D784}" dt="2022-01-12T17:04:18.495" v="3824" actId="478"/>
          <ac:cxnSpMkLst>
            <pc:docMk/>
            <pc:sldMk cId="3666823968" sldId="275"/>
            <ac:cxnSpMk id="5" creationId="{809A3A97-C888-4E2F-9B69-5041ACBAAF96}"/>
          </ac:cxnSpMkLst>
        </pc:cxnChg>
      </pc:sldChg>
      <pc:sldChg chg="addSp delSp modSp new mod">
        <pc:chgData name="Wen, Zhezhu" userId="3bac1273-81c8-41ff-8130-25dd73f54833" providerId="ADAL" clId="{6C2A7970-7DE4-47D4-989F-EF0E46A7D784}" dt="2022-01-12T17:12:54.794" v="3953" actId="20577"/>
        <pc:sldMkLst>
          <pc:docMk/>
          <pc:sldMk cId="1564791602" sldId="276"/>
        </pc:sldMkLst>
        <pc:spChg chg="mod">
          <ac:chgData name="Wen, Zhezhu" userId="3bac1273-81c8-41ff-8130-25dd73f54833" providerId="ADAL" clId="{6C2A7970-7DE4-47D4-989F-EF0E46A7D784}" dt="2022-01-12T17:12:54.794" v="3953" actId="20577"/>
          <ac:spMkLst>
            <pc:docMk/>
            <pc:sldMk cId="1564791602" sldId="276"/>
            <ac:spMk id="2" creationId="{DA0846FC-CB51-4525-A71B-D9B310264A96}"/>
          </ac:spMkLst>
        </pc:spChg>
        <pc:spChg chg="add del mod">
          <ac:chgData name="Wen, Zhezhu" userId="3bac1273-81c8-41ff-8130-25dd73f54833" providerId="ADAL" clId="{6C2A7970-7DE4-47D4-989F-EF0E46A7D784}" dt="2022-01-12T17:08:06.959" v="3899" actId="20577"/>
          <ac:spMkLst>
            <pc:docMk/>
            <pc:sldMk cId="1564791602" sldId="276"/>
            <ac:spMk id="3" creationId="{E84D4F44-F341-4AF2-93BC-A51EA2C607EF}"/>
          </ac:spMkLst>
        </pc:spChg>
        <pc:spChg chg="add del">
          <ac:chgData name="Wen, Zhezhu" userId="3bac1273-81c8-41ff-8130-25dd73f54833" providerId="ADAL" clId="{6C2A7970-7DE4-47D4-989F-EF0E46A7D784}" dt="2022-01-12T15:47:26.772" v="3804"/>
          <ac:spMkLst>
            <pc:docMk/>
            <pc:sldMk cId="1564791602" sldId="276"/>
            <ac:spMk id="6" creationId="{C7C38FBF-7F5D-4928-8FFE-E8762486B6A3}"/>
          </ac:spMkLst>
        </pc:spChg>
        <pc:graphicFrameChg chg="add del mod">
          <ac:chgData name="Wen, Zhezhu" userId="3bac1273-81c8-41ff-8130-25dd73f54833" providerId="ADAL" clId="{6C2A7970-7DE4-47D4-989F-EF0E46A7D784}" dt="2022-01-12T15:47:26.772" v="3804"/>
          <ac:graphicFrameMkLst>
            <pc:docMk/>
            <pc:sldMk cId="1564791602" sldId="276"/>
            <ac:graphicFrameMk id="4" creationId="{8853944F-A985-4D61-9D37-13C26CCF96A8}"/>
          </ac:graphicFrameMkLst>
        </pc:graphicFrameChg>
        <pc:picChg chg="add mod">
          <ac:chgData name="Wen, Zhezhu" userId="3bac1273-81c8-41ff-8130-25dd73f54833" providerId="ADAL" clId="{6C2A7970-7DE4-47D4-989F-EF0E46A7D784}" dt="2022-01-12T17:05:53.820" v="3870" actId="1076"/>
          <ac:picMkLst>
            <pc:docMk/>
            <pc:sldMk cId="1564791602" sldId="276"/>
            <ac:picMk id="5" creationId="{0A96199E-D2A9-46E9-9A38-19692D0641A6}"/>
          </ac:picMkLst>
        </pc:picChg>
      </pc:sldChg>
      <pc:sldChg chg="addSp delSp modSp new mod ord">
        <pc:chgData name="Wen, Zhezhu" userId="3bac1273-81c8-41ff-8130-25dd73f54833" providerId="ADAL" clId="{6C2A7970-7DE4-47D4-989F-EF0E46A7D784}" dt="2022-01-12T17:38:34.913" v="4125"/>
        <pc:sldMkLst>
          <pc:docMk/>
          <pc:sldMk cId="1843882951" sldId="277"/>
        </pc:sldMkLst>
        <pc:spChg chg="mod">
          <ac:chgData name="Wen, Zhezhu" userId="3bac1273-81c8-41ff-8130-25dd73f54833" providerId="ADAL" clId="{6C2A7970-7DE4-47D4-989F-EF0E46A7D784}" dt="2022-01-12T17:19:46.222" v="4066" actId="20577"/>
          <ac:spMkLst>
            <pc:docMk/>
            <pc:sldMk cId="1843882951" sldId="277"/>
            <ac:spMk id="2" creationId="{091E3CEE-BF35-451F-908E-734C571F7ED2}"/>
          </ac:spMkLst>
        </pc:spChg>
        <pc:spChg chg="mod">
          <ac:chgData name="Wen, Zhezhu" userId="3bac1273-81c8-41ff-8130-25dd73f54833" providerId="ADAL" clId="{6C2A7970-7DE4-47D4-989F-EF0E46A7D784}" dt="2022-01-12T17:28:12.033" v="4085" actId="14100"/>
          <ac:spMkLst>
            <pc:docMk/>
            <pc:sldMk cId="1843882951" sldId="277"/>
            <ac:spMk id="3" creationId="{1024B756-88CA-4957-B61E-CE4AA8F28CDD}"/>
          </ac:spMkLst>
        </pc:spChg>
        <pc:picChg chg="add del mod">
          <ac:chgData name="Wen, Zhezhu" userId="3bac1273-81c8-41ff-8130-25dd73f54833" providerId="ADAL" clId="{6C2A7970-7DE4-47D4-989F-EF0E46A7D784}" dt="2022-01-12T17:20:31.806" v="4071" actId="21"/>
          <ac:picMkLst>
            <pc:docMk/>
            <pc:sldMk cId="1843882951" sldId="277"/>
            <ac:picMk id="5" creationId="{91390019-6F5E-4FE3-AAA6-42669D2D92F7}"/>
          </ac:picMkLst>
        </pc:picChg>
        <pc:picChg chg="add mod">
          <ac:chgData name="Wen, Zhezhu" userId="3bac1273-81c8-41ff-8130-25dd73f54833" providerId="ADAL" clId="{6C2A7970-7DE4-47D4-989F-EF0E46A7D784}" dt="2022-01-12T17:28:21.446" v="4089" actId="1076"/>
          <ac:picMkLst>
            <pc:docMk/>
            <pc:sldMk cId="1843882951" sldId="277"/>
            <ac:picMk id="6" creationId="{E2B6D7EA-18CA-48E1-BC80-11A28E635FFA}"/>
          </ac:picMkLst>
        </pc:picChg>
        <pc:picChg chg="add del mod">
          <ac:chgData name="Wen, Zhezhu" userId="3bac1273-81c8-41ff-8130-25dd73f54833" providerId="ADAL" clId="{6C2A7970-7DE4-47D4-989F-EF0E46A7D784}" dt="2022-01-12T17:20:31.806" v="4071" actId="21"/>
          <ac:picMkLst>
            <pc:docMk/>
            <pc:sldMk cId="1843882951" sldId="277"/>
            <ac:picMk id="7" creationId="{C0BA5525-5EDF-4775-922E-E13396EF8B87}"/>
          </ac:picMkLst>
        </pc:picChg>
        <pc:picChg chg="add mod">
          <ac:chgData name="Wen, Zhezhu" userId="3bac1273-81c8-41ff-8130-25dd73f54833" providerId="ADAL" clId="{6C2A7970-7DE4-47D4-989F-EF0E46A7D784}" dt="2022-01-12T17:28:22.747" v="4090" actId="1076"/>
          <ac:picMkLst>
            <pc:docMk/>
            <pc:sldMk cId="1843882951" sldId="277"/>
            <ac:picMk id="8" creationId="{6E40AE20-A23F-4853-B163-A8106BC82233}"/>
          </ac:picMkLst>
        </pc:picChg>
      </pc:sldChg>
      <pc:sldChg chg="addSp delSp modSp new mod ord">
        <pc:chgData name="Wen, Zhezhu" userId="3bac1273-81c8-41ff-8130-25dd73f54833" providerId="ADAL" clId="{6C2A7970-7DE4-47D4-989F-EF0E46A7D784}" dt="2022-01-12T17:28:31.171" v="4093"/>
        <pc:sldMkLst>
          <pc:docMk/>
          <pc:sldMk cId="589862578" sldId="278"/>
        </pc:sldMkLst>
        <pc:spChg chg="mod">
          <ac:chgData name="Wen, Zhezhu" userId="3bac1273-81c8-41ff-8130-25dd73f54833" providerId="ADAL" clId="{6C2A7970-7DE4-47D4-989F-EF0E46A7D784}" dt="2022-01-12T17:13:02.970" v="3957" actId="20577"/>
          <ac:spMkLst>
            <pc:docMk/>
            <pc:sldMk cId="589862578" sldId="278"/>
            <ac:spMk id="2" creationId="{064BEBD4-19CF-4FEE-B80D-ECF76CFAFF4F}"/>
          </ac:spMkLst>
        </pc:spChg>
        <pc:spChg chg="mod">
          <ac:chgData name="Wen, Zhezhu" userId="3bac1273-81c8-41ff-8130-25dd73f54833" providerId="ADAL" clId="{6C2A7970-7DE4-47D4-989F-EF0E46A7D784}" dt="2022-01-12T17:18:44.390" v="4003" actId="404"/>
          <ac:spMkLst>
            <pc:docMk/>
            <pc:sldMk cId="589862578" sldId="278"/>
            <ac:spMk id="3" creationId="{11202E70-A752-408D-9710-5AB23F147A9D}"/>
          </ac:spMkLst>
        </pc:spChg>
        <pc:picChg chg="add del mod">
          <ac:chgData name="Wen, Zhezhu" userId="3bac1273-81c8-41ff-8130-25dd73f54833" providerId="ADAL" clId="{6C2A7970-7DE4-47D4-989F-EF0E46A7D784}" dt="2022-01-12T17:10:16.567" v="3912" actId="478"/>
          <ac:picMkLst>
            <pc:docMk/>
            <pc:sldMk cId="589862578" sldId="278"/>
            <ac:picMk id="4" creationId="{A0E02194-82D1-493C-89B1-8F37FD59C8DC}"/>
          </ac:picMkLst>
        </pc:picChg>
        <pc:picChg chg="add mod modCrop">
          <ac:chgData name="Wen, Zhezhu" userId="3bac1273-81c8-41ff-8130-25dd73f54833" providerId="ADAL" clId="{6C2A7970-7DE4-47D4-989F-EF0E46A7D784}" dt="2022-01-12T17:18:56.613" v="4004" actId="1076"/>
          <ac:picMkLst>
            <pc:docMk/>
            <pc:sldMk cId="589862578" sldId="278"/>
            <ac:picMk id="5" creationId="{DCF0C651-6277-4B07-9236-7FFAB6FE10AB}"/>
          </ac:picMkLst>
        </pc:picChg>
      </pc:sldChg>
      <pc:sldChg chg="addSp delSp modSp new mod">
        <pc:chgData name="Wen, Zhezhu" userId="3bac1273-81c8-41ff-8130-25dd73f54833" providerId="ADAL" clId="{6C2A7970-7DE4-47D4-989F-EF0E46A7D784}" dt="2022-01-12T17:16:14.408" v="3978" actId="114"/>
        <pc:sldMkLst>
          <pc:docMk/>
          <pc:sldMk cId="4009216264" sldId="279"/>
        </pc:sldMkLst>
        <pc:spChg chg="mod">
          <ac:chgData name="Wen, Zhezhu" userId="3bac1273-81c8-41ff-8130-25dd73f54833" providerId="ADAL" clId="{6C2A7970-7DE4-47D4-989F-EF0E46A7D784}" dt="2022-01-12T17:16:14.408" v="3978" actId="114"/>
          <ac:spMkLst>
            <pc:docMk/>
            <pc:sldMk cId="4009216264" sldId="279"/>
            <ac:spMk id="2" creationId="{BFB9F856-3BA6-4F4A-83FA-A4648EEBC5ED}"/>
          </ac:spMkLst>
        </pc:spChg>
        <pc:spChg chg="del">
          <ac:chgData name="Wen, Zhezhu" userId="3bac1273-81c8-41ff-8130-25dd73f54833" providerId="ADAL" clId="{6C2A7970-7DE4-47D4-989F-EF0E46A7D784}" dt="2022-01-12T17:13:50.657" v="3959" actId="22"/>
          <ac:spMkLst>
            <pc:docMk/>
            <pc:sldMk cId="4009216264" sldId="279"/>
            <ac:spMk id="3" creationId="{2F10BE27-6105-4966-92BA-2E15B798E3BC}"/>
          </ac:spMkLst>
        </pc:spChg>
        <pc:picChg chg="add mod ord">
          <ac:chgData name="Wen, Zhezhu" userId="3bac1273-81c8-41ff-8130-25dd73f54833" providerId="ADAL" clId="{6C2A7970-7DE4-47D4-989F-EF0E46A7D784}" dt="2022-01-12T17:13:50.657" v="3959" actId="22"/>
          <ac:picMkLst>
            <pc:docMk/>
            <pc:sldMk cId="4009216264" sldId="279"/>
            <ac:picMk id="5" creationId="{D2289850-74FD-4592-8138-9C5191C5E542}"/>
          </ac:picMkLst>
        </pc:picChg>
      </pc:sldChg>
      <pc:sldChg chg="addSp modSp new mod ord">
        <pc:chgData name="Wen, Zhezhu" userId="3bac1273-81c8-41ff-8130-25dd73f54833" providerId="ADAL" clId="{6C2A7970-7DE4-47D4-989F-EF0E46A7D784}" dt="2022-01-12T17:38:34.913" v="4125"/>
        <pc:sldMkLst>
          <pc:docMk/>
          <pc:sldMk cId="502328896" sldId="280"/>
        </pc:sldMkLst>
        <pc:spChg chg="mod">
          <ac:chgData name="Wen, Zhezhu" userId="3bac1273-81c8-41ff-8130-25dd73f54833" providerId="ADAL" clId="{6C2A7970-7DE4-47D4-989F-EF0E46A7D784}" dt="2022-01-12T17:32:05.312" v="4123" actId="20577"/>
          <ac:spMkLst>
            <pc:docMk/>
            <pc:sldMk cId="502328896" sldId="280"/>
            <ac:spMk id="2" creationId="{6426553E-DC9F-4289-95DE-CB08BCC0A117}"/>
          </ac:spMkLst>
        </pc:spChg>
        <pc:picChg chg="add mod">
          <ac:chgData name="Wen, Zhezhu" userId="3bac1273-81c8-41ff-8130-25dd73f54833" providerId="ADAL" clId="{6C2A7970-7DE4-47D4-989F-EF0E46A7D784}" dt="2022-01-12T17:31:58.326" v="4099" actId="1076"/>
          <ac:picMkLst>
            <pc:docMk/>
            <pc:sldMk cId="502328896" sldId="280"/>
            <ac:picMk id="2050" creationId="{5EBFC9F4-2073-4667-BB35-D99B4A63311B}"/>
          </ac:picMkLst>
        </pc:picChg>
      </pc:sldChg>
      <pc:sldChg chg="addSp modSp new del mod ord">
        <pc:chgData name="Wen, Zhezhu" userId="3bac1273-81c8-41ff-8130-25dd73f54833" providerId="ADAL" clId="{6C2A7970-7DE4-47D4-989F-EF0E46A7D784}" dt="2022-01-12T17:28:27.143" v="4091" actId="47"/>
        <pc:sldMkLst>
          <pc:docMk/>
          <pc:sldMk cId="1868625212" sldId="280"/>
        </pc:sldMkLst>
        <pc:picChg chg="add mod">
          <ac:chgData name="Wen, Zhezhu" userId="3bac1273-81c8-41ff-8130-25dd73f54833" providerId="ADAL" clId="{6C2A7970-7DE4-47D4-989F-EF0E46A7D784}" dt="2022-01-12T17:24:47.290" v="4075" actId="1076"/>
          <ac:picMkLst>
            <pc:docMk/>
            <pc:sldMk cId="1868625212" sldId="280"/>
            <ac:picMk id="4" creationId="{035BC4A9-A451-4B83-A83C-1DCAB5D42836}"/>
          </ac:picMkLst>
        </pc:picChg>
        <pc:picChg chg="add mod">
          <ac:chgData name="Wen, Zhezhu" userId="3bac1273-81c8-41ff-8130-25dd73f54833" providerId="ADAL" clId="{6C2A7970-7DE4-47D4-989F-EF0E46A7D784}" dt="2022-01-12T17:20:34.975" v="4073"/>
          <ac:picMkLst>
            <pc:docMk/>
            <pc:sldMk cId="1868625212" sldId="280"/>
            <ac:picMk id="5" creationId="{D0462285-A5A4-4324-9744-0E62FA3AE8F8}"/>
          </ac:picMkLst>
        </pc:picChg>
      </pc:sldChg>
      <pc:sldChg chg="modSp add mod">
        <pc:chgData name="Wen, Zhezhu" userId="3bac1273-81c8-41ff-8130-25dd73f54833" providerId="ADAL" clId="{6C2A7970-7DE4-47D4-989F-EF0E46A7D784}" dt="2022-01-12T17:40:13.671" v="4145" actId="20577"/>
        <pc:sldMkLst>
          <pc:docMk/>
          <pc:sldMk cId="197907579" sldId="281"/>
        </pc:sldMkLst>
        <pc:spChg chg="mod">
          <ac:chgData name="Wen, Zhezhu" userId="3bac1273-81c8-41ff-8130-25dd73f54833" providerId="ADAL" clId="{6C2A7970-7DE4-47D4-989F-EF0E46A7D784}" dt="2022-01-12T17:40:13.671" v="4145" actId="20577"/>
          <ac:spMkLst>
            <pc:docMk/>
            <pc:sldMk cId="197907579" sldId="281"/>
            <ac:spMk id="2" creationId="{7A18FD81-D362-4704-8291-91CB6A90B293}"/>
          </ac:spMkLst>
        </pc:spChg>
      </pc:sldChg>
    </pc:docChg>
  </pc:docChgLst>
  <pc:docChgLst>
    <pc:chgData name="Wen, Zhezhu" userId="3bac1273-81c8-41ff-8130-25dd73f54833" providerId="ADAL" clId="{BB94825E-1DAC-4EDB-B542-4A7C1B4D9A51}"/>
    <pc:docChg chg="undo custSel addSld delSld modSld sldOrd modMainMaster">
      <pc:chgData name="Wen, Zhezhu" userId="3bac1273-81c8-41ff-8130-25dd73f54833" providerId="ADAL" clId="{BB94825E-1DAC-4EDB-B542-4A7C1B4D9A51}" dt="2021-09-13T17:48:53.347" v="6564" actId="20577"/>
      <pc:docMkLst>
        <pc:docMk/>
      </pc:docMkLst>
      <pc:sldChg chg="modSp mod">
        <pc:chgData name="Wen, Zhezhu" userId="3bac1273-81c8-41ff-8130-25dd73f54833" providerId="ADAL" clId="{BB94825E-1DAC-4EDB-B542-4A7C1B4D9A51}" dt="2021-09-13T03:59:51.361" v="35" actId="20577"/>
        <pc:sldMkLst>
          <pc:docMk/>
          <pc:sldMk cId="1659997056" sldId="256"/>
        </pc:sldMkLst>
        <pc:spChg chg="mod">
          <ac:chgData name="Wen, Zhezhu" userId="3bac1273-81c8-41ff-8130-25dd73f54833" providerId="ADAL" clId="{BB94825E-1DAC-4EDB-B542-4A7C1B4D9A51}" dt="2021-09-13T03:59:51.361" v="35" actId="20577"/>
          <ac:spMkLst>
            <pc:docMk/>
            <pc:sldMk cId="1659997056" sldId="256"/>
            <ac:spMk id="2" creationId="{37A4A755-248E-4788-9963-D35AD0ED5BEE}"/>
          </ac:spMkLst>
        </pc:spChg>
      </pc:sldChg>
      <pc:sldChg chg="modSp new mod">
        <pc:chgData name="Wen, Zhezhu" userId="3bac1273-81c8-41ff-8130-25dd73f54833" providerId="ADAL" clId="{BB94825E-1DAC-4EDB-B542-4A7C1B4D9A51}" dt="2021-09-13T17:48:53.347" v="6564" actId="20577"/>
        <pc:sldMkLst>
          <pc:docMk/>
          <pc:sldMk cId="684450685" sldId="257"/>
        </pc:sldMkLst>
        <pc:spChg chg="mod">
          <ac:chgData name="Wen, Zhezhu" userId="3bac1273-81c8-41ff-8130-25dd73f54833" providerId="ADAL" clId="{BB94825E-1DAC-4EDB-B542-4A7C1B4D9A51}" dt="2021-09-13T03:56:11.053" v="19" actId="20577"/>
          <ac:spMkLst>
            <pc:docMk/>
            <pc:sldMk cId="684450685" sldId="257"/>
            <ac:spMk id="2" creationId="{50829876-6B69-4968-88CD-0E28330FA3A0}"/>
          </ac:spMkLst>
        </pc:spChg>
        <pc:spChg chg="mod">
          <ac:chgData name="Wen, Zhezhu" userId="3bac1273-81c8-41ff-8130-25dd73f54833" providerId="ADAL" clId="{BB94825E-1DAC-4EDB-B542-4A7C1B4D9A51}" dt="2021-09-13T17:48:53.347" v="6564" actId="20577"/>
          <ac:spMkLst>
            <pc:docMk/>
            <pc:sldMk cId="684450685" sldId="257"/>
            <ac:spMk id="3" creationId="{A1ABE4FA-975F-4FFD-A793-85FC5D4F1EB1}"/>
          </ac:spMkLst>
        </pc:spChg>
      </pc:sldChg>
      <pc:sldChg chg="addSp delSp modSp new mod modClrScheme chgLayout">
        <pc:chgData name="Wen, Zhezhu" userId="3bac1273-81c8-41ff-8130-25dd73f54833" providerId="ADAL" clId="{BB94825E-1DAC-4EDB-B542-4A7C1B4D9A51}" dt="2021-09-13T16:50:45.439" v="4853" actId="21"/>
        <pc:sldMkLst>
          <pc:docMk/>
          <pc:sldMk cId="2369983696" sldId="258"/>
        </pc:sldMkLst>
        <pc:spChg chg="mod ord">
          <ac:chgData name="Wen, Zhezhu" userId="3bac1273-81c8-41ff-8130-25dd73f54833" providerId="ADAL" clId="{BB94825E-1DAC-4EDB-B542-4A7C1B4D9A51}" dt="2021-09-13T09:24:59.477" v="3005" actId="207"/>
          <ac:spMkLst>
            <pc:docMk/>
            <pc:sldMk cId="2369983696" sldId="258"/>
            <ac:spMk id="2" creationId="{D5835C9B-0A0E-45E8-9641-616157A6009A}"/>
          </ac:spMkLst>
        </pc:spChg>
        <pc:spChg chg="mod ord">
          <ac:chgData name="Wen, Zhezhu" userId="3bac1273-81c8-41ff-8130-25dd73f54833" providerId="ADAL" clId="{BB94825E-1DAC-4EDB-B542-4A7C1B4D9A51}" dt="2021-09-13T13:07:02.400" v="4836" actId="20577"/>
          <ac:spMkLst>
            <pc:docMk/>
            <pc:sldMk cId="2369983696" sldId="258"/>
            <ac:spMk id="3" creationId="{8C5C9BD7-8157-4597-8469-8576BEE0D1E1}"/>
          </ac:spMkLst>
        </pc:spChg>
        <pc:spChg chg="add del mod ord">
          <ac:chgData name="Wen, Zhezhu" userId="3bac1273-81c8-41ff-8130-25dd73f54833" providerId="ADAL" clId="{BB94825E-1DAC-4EDB-B542-4A7C1B4D9A51}" dt="2021-09-13T04:03:28.692" v="55"/>
          <ac:spMkLst>
            <pc:docMk/>
            <pc:sldMk cId="2369983696" sldId="258"/>
            <ac:spMk id="6" creationId="{83B940CE-9748-4073-84E5-E8176AB79D77}"/>
          </ac:spMkLst>
        </pc:spChg>
        <pc:spChg chg="add mod">
          <ac:chgData name="Wen, Zhezhu" userId="3bac1273-81c8-41ff-8130-25dd73f54833" providerId="ADAL" clId="{BB94825E-1DAC-4EDB-B542-4A7C1B4D9A51}" dt="2021-09-13T13:06:55.030" v="4833" actId="1076"/>
          <ac:spMkLst>
            <pc:docMk/>
            <pc:sldMk cId="2369983696" sldId="258"/>
            <ac:spMk id="9" creationId="{2D580FC3-28C2-4A50-ACA3-7BCE7245A939}"/>
          </ac:spMkLst>
        </pc:spChg>
        <pc:picChg chg="add del mod">
          <ac:chgData name="Wen, Zhezhu" userId="3bac1273-81c8-41ff-8130-25dd73f54833" providerId="ADAL" clId="{BB94825E-1DAC-4EDB-B542-4A7C1B4D9A51}" dt="2021-09-13T04:03:26.783" v="54" actId="21"/>
          <ac:picMkLst>
            <pc:docMk/>
            <pc:sldMk cId="2369983696" sldId="258"/>
            <ac:picMk id="4" creationId="{7346BE2A-44F8-4032-B8C4-362BC2620AC4}"/>
          </ac:picMkLst>
        </pc:picChg>
        <pc:picChg chg="add del mod">
          <ac:chgData name="Wen, Zhezhu" userId="3bac1273-81c8-41ff-8130-25dd73f54833" providerId="ADAL" clId="{BB94825E-1DAC-4EDB-B542-4A7C1B4D9A51}" dt="2021-09-13T16:50:45.439" v="4853" actId="21"/>
          <ac:picMkLst>
            <pc:docMk/>
            <pc:sldMk cId="2369983696" sldId="258"/>
            <ac:picMk id="4" creationId="{983461AB-2329-4DBB-89B4-15495C56E0A2}"/>
          </ac:picMkLst>
        </pc:picChg>
        <pc:picChg chg="add del mod">
          <ac:chgData name="Wen, Zhezhu" userId="3bac1273-81c8-41ff-8130-25dd73f54833" providerId="ADAL" clId="{BB94825E-1DAC-4EDB-B542-4A7C1B4D9A51}" dt="2021-09-13T04:03:07.838" v="49" actId="478"/>
          <ac:picMkLst>
            <pc:docMk/>
            <pc:sldMk cId="2369983696" sldId="258"/>
            <ac:picMk id="5" creationId="{87B00C8F-A07D-44A3-8209-8763498CC052}"/>
          </ac:picMkLst>
        </pc:picChg>
        <pc:picChg chg="add mod">
          <ac:chgData name="Wen, Zhezhu" userId="3bac1273-81c8-41ff-8130-25dd73f54833" providerId="ADAL" clId="{BB94825E-1DAC-4EDB-B542-4A7C1B4D9A51}" dt="2021-09-13T04:03:41.908" v="56" actId="14100"/>
          <ac:picMkLst>
            <pc:docMk/>
            <pc:sldMk cId="2369983696" sldId="258"/>
            <ac:picMk id="7" creationId="{B96EE8FD-1A6E-4FA3-93A3-3A3B1E42F87D}"/>
          </ac:picMkLst>
        </pc:picChg>
      </pc:sldChg>
      <pc:sldChg chg="addSp delSp modSp new mod modClrScheme chgLayout">
        <pc:chgData name="Wen, Zhezhu" userId="3bac1273-81c8-41ff-8130-25dd73f54833" providerId="ADAL" clId="{BB94825E-1DAC-4EDB-B542-4A7C1B4D9A51}" dt="2021-09-13T04:24:42.728" v="1270" actId="20577"/>
        <pc:sldMkLst>
          <pc:docMk/>
          <pc:sldMk cId="3395386740" sldId="259"/>
        </pc:sldMkLst>
        <pc:spChg chg="del mod ord">
          <ac:chgData name="Wen, Zhezhu" userId="3bac1273-81c8-41ff-8130-25dd73f54833" providerId="ADAL" clId="{BB94825E-1DAC-4EDB-B542-4A7C1B4D9A51}" dt="2021-09-13T04:09:15.320" v="231" actId="700"/>
          <ac:spMkLst>
            <pc:docMk/>
            <pc:sldMk cId="3395386740" sldId="259"/>
            <ac:spMk id="2" creationId="{EAB5A71A-6047-4EEC-9382-781BE6CABF61}"/>
          </ac:spMkLst>
        </pc:spChg>
        <pc:spChg chg="del mod ord">
          <ac:chgData name="Wen, Zhezhu" userId="3bac1273-81c8-41ff-8130-25dd73f54833" providerId="ADAL" clId="{BB94825E-1DAC-4EDB-B542-4A7C1B4D9A51}" dt="2021-09-13T04:09:15.320" v="231" actId="700"/>
          <ac:spMkLst>
            <pc:docMk/>
            <pc:sldMk cId="3395386740" sldId="259"/>
            <ac:spMk id="3" creationId="{E033A876-FA07-48FF-9867-8CC81655D654}"/>
          </ac:spMkLst>
        </pc:spChg>
        <pc:spChg chg="del">
          <ac:chgData name="Wen, Zhezhu" userId="3bac1273-81c8-41ff-8130-25dd73f54833" providerId="ADAL" clId="{BB94825E-1DAC-4EDB-B542-4A7C1B4D9A51}" dt="2021-09-13T04:09:15.320" v="231" actId="700"/>
          <ac:spMkLst>
            <pc:docMk/>
            <pc:sldMk cId="3395386740" sldId="259"/>
            <ac:spMk id="4" creationId="{0747C2A4-2EFD-4FA3-B8AC-8E2287FC31FF}"/>
          </ac:spMkLst>
        </pc:spChg>
        <pc:spChg chg="add mod ord">
          <ac:chgData name="Wen, Zhezhu" userId="3bac1273-81c8-41ff-8130-25dd73f54833" providerId="ADAL" clId="{BB94825E-1DAC-4EDB-B542-4A7C1B4D9A51}" dt="2021-09-13T04:24:42.728" v="1270" actId="20577"/>
          <ac:spMkLst>
            <pc:docMk/>
            <pc:sldMk cId="3395386740" sldId="259"/>
            <ac:spMk id="5" creationId="{4AB9C244-C9EA-495E-9CF3-D5EDF000A7A2}"/>
          </ac:spMkLst>
        </pc:spChg>
        <pc:spChg chg="add mod ord">
          <ac:chgData name="Wen, Zhezhu" userId="3bac1273-81c8-41ff-8130-25dd73f54833" providerId="ADAL" clId="{BB94825E-1DAC-4EDB-B542-4A7C1B4D9A51}" dt="2021-09-13T04:22:41.832" v="970" actId="20577"/>
          <ac:spMkLst>
            <pc:docMk/>
            <pc:sldMk cId="3395386740" sldId="259"/>
            <ac:spMk id="6" creationId="{DFD02213-91E9-40FE-9C6C-E5340EE79149}"/>
          </ac:spMkLst>
        </pc:spChg>
        <pc:spChg chg="add mod">
          <ac:chgData name="Wen, Zhezhu" userId="3bac1273-81c8-41ff-8130-25dd73f54833" providerId="ADAL" clId="{BB94825E-1DAC-4EDB-B542-4A7C1B4D9A51}" dt="2021-09-13T04:20:06.792" v="802" actId="1076"/>
          <ac:spMkLst>
            <pc:docMk/>
            <pc:sldMk cId="3395386740" sldId="259"/>
            <ac:spMk id="9" creationId="{D9098E5E-E73C-43F2-B76D-A3151E3C3679}"/>
          </ac:spMkLst>
        </pc:spChg>
        <pc:picChg chg="add mod">
          <ac:chgData name="Wen, Zhezhu" userId="3bac1273-81c8-41ff-8130-25dd73f54833" providerId="ADAL" clId="{BB94825E-1DAC-4EDB-B542-4A7C1B4D9A51}" dt="2021-09-13T04:19:51.614" v="796" actId="1076"/>
          <ac:picMkLst>
            <pc:docMk/>
            <pc:sldMk cId="3395386740" sldId="259"/>
            <ac:picMk id="7" creationId="{527B4041-B2AF-4990-8CCD-A31D9BF7634B}"/>
          </ac:picMkLst>
        </pc:picChg>
      </pc:sldChg>
      <pc:sldChg chg="addSp modSp new mod">
        <pc:chgData name="Wen, Zhezhu" userId="3bac1273-81c8-41ff-8130-25dd73f54833" providerId="ADAL" clId="{BB94825E-1DAC-4EDB-B542-4A7C1B4D9A51}" dt="2021-09-13T04:24:46.002" v="1274" actId="20577"/>
        <pc:sldMkLst>
          <pc:docMk/>
          <pc:sldMk cId="954921918" sldId="260"/>
        </pc:sldMkLst>
        <pc:spChg chg="mod">
          <ac:chgData name="Wen, Zhezhu" userId="3bac1273-81c8-41ff-8130-25dd73f54833" providerId="ADAL" clId="{BB94825E-1DAC-4EDB-B542-4A7C1B4D9A51}" dt="2021-09-13T04:24:46.002" v="1274" actId="20577"/>
          <ac:spMkLst>
            <pc:docMk/>
            <pc:sldMk cId="954921918" sldId="260"/>
            <ac:spMk id="2" creationId="{E2C7C70A-4D7D-40C6-B544-DDC76985A1D1}"/>
          </ac:spMkLst>
        </pc:spChg>
        <pc:spChg chg="mod">
          <ac:chgData name="Wen, Zhezhu" userId="3bac1273-81c8-41ff-8130-25dd73f54833" providerId="ADAL" clId="{BB94825E-1DAC-4EDB-B542-4A7C1B4D9A51}" dt="2021-09-13T04:24:27.206" v="1267" actId="20577"/>
          <ac:spMkLst>
            <pc:docMk/>
            <pc:sldMk cId="954921918" sldId="260"/>
            <ac:spMk id="3" creationId="{94EDD923-5A11-46C3-AAFC-CFA2C2CAC4F4}"/>
          </ac:spMkLst>
        </pc:spChg>
        <pc:picChg chg="add mod">
          <ac:chgData name="Wen, Zhezhu" userId="3bac1273-81c8-41ff-8130-25dd73f54833" providerId="ADAL" clId="{BB94825E-1DAC-4EDB-B542-4A7C1B4D9A51}" dt="2021-09-13T04:24:31.073" v="1268" actId="1076"/>
          <ac:picMkLst>
            <pc:docMk/>
            <pc:sldMk cId="954921918" sldId="260"/>
            <ac:picMk id="4" creationId="{4CBE079C-BDCE-46C5-95BC-0D172F5FD902}"/>
          </ac:picMkLst>
        </pc:picChg>
      </pc:sldChg>
      <pc:sldChg chg="addSp delSp modSp new mod">
        <pc:chgData name="Wen, Zhezhu" userId="3bac1273-81c8-41ff-8130-25dd73f54833" providerId="ADAL" clId="{BB94825E-1DAC-4EDB-B542-4A7C1B4D9A51}" dt="2021-09-13T04:39:46.460" v="2078" actId="20577"/>
        <pc:sldMkLst>
          <pc:docMk/>
          <pc:sldMk cId="689568813" sldId="261"/>
        </pc:sldMkLst>
        <pc:spChg chg="mod">
          <ac:chgData name="Wen, Zhezhu" userId="3bac1273-81c8-41ff-8130-25dd73f54833" providerId="ADAL" clId="{BB94825E-1DAC-4EDB-B542-4A7C1B4D9A51}" dt="2021-09-13T04:38:31.577" v="2023" actId="20577"/>
          <ac:spMkLst>
            <pc:docMk/>
            <pc:sldMk cId="689568813" sldId="261"/>
            <ac:spMk id="2" creationId="{71B5250A-41D1-43C5-A89D-98A61BFB82A3}"/>
          </ac:spMkLst>
        </pc:spChg>
        <pc:spChg chg="del">
          <ac:chgData name="Wen, Zhezhu" userId="3bac1273-81c8-41ff-8130-25dd73f54833" providerId="ADAL" clId="{BB94825E-1DAC-4EDB-B542-4A7C1B4D9A51}" dt="2021-09-13T04:26:33.912" v="1359"/>
          <ac:spMkLst>
            <pc:docMk/>
            <pc:sldMk cId="689568813" sldId="261"/>
            <ac:spMk id="3" creationId="{714F643D-6746-4747-BE33-F858E1E36F69}"/>
          </ac:spMkLst>
        </pc:spChg>
        <pc:spChg chg="add mod">
          <ac:chgData name="Wen, Zhezhu" userId="3bac1273-81c8-41ff-8130-25dd73f54833" providerId="ADAL" clId="{BB94825E-1DAC-4EDB-B542-4A7C1B4D9A51}" dt="2021-09-13T04:39:46.460" v="2078" actId="20577"/>
          <ac:spMkLst>
            <pc:docMk/>
            <pc:sldMk cId="689568813" sldId="261"/>
            <ac:spMk id="4" creationId="{1A3A103F-CB58-4815-B673-8E19BC38CC20}"/>
          </ac:spMkLst>
        </pc:spChg>
        <pc:spChg chg="add mod">
          <ac:chgData name="Wen, Zhezhu" userId="3bac1273-81c8-41ff-8130-25dd73f54833" providerId="ADAL" clId="{BB94825E-1DAC-4EDB-B542-4A7C1B4D9A51}" dt="2021-09-13T04:30:36.862" v="1547" actId="1076"/>
          <ac:spMkLst>
            <pc:docMk/>
            <pc:sldMk cId="689568813" sldId="261"/>
            <ac:spMk id="17" creationId="{63CC7B9D-27AD-421C-839B-3C9F3BCD787E}"/>
          </ac:spMkLst>
        </pc:spChg>
        <pc:spChg chg="add mod">
          <ac:chgData name="Wen, Zhezhu" userId="3bac1273-81c8-41ff-8130-25dd73f54833" providerId="ADAL" clId="{BB94825E-1DAC-4EDB-B542-4A7C1B4D9A51}" dt="2021-09-13T04:29:08.880" v="1505" actId="122"/>
          <ac:spMkLst>
            <pc:docMk/>
            <pc:sldMk cId="689568813" sldId="261"/>
            <ac:spMk id="18" creationId="{E7182749-1188-4424-B9D1-015A75F31C91}"/>
          </ac:spMkLst>
        </pc:spChg>
        <pc:spChg chg="add mod">
          <ac:chgData name="Wen, Zhezhu" userId="3bac1273-81c8-41ff-8130-25dd73f54833" providerId="ADAL" clId="{BB94825E-1DAC-4EDB-B542-4A7C1B4D9A51}" dt="2021-09-13T04:30:36.862" v="1547" actId="1076"/>
          <ac:spMkLst>
            <pc:docMk/>
            <pc:sldMk cId="689568813" sldId="261"/>
            <ac:spMk id="19" creationId="{B4BB85A4-70C1-4003-BB43-E6F89A24CCA7}"/>
          </ac:spMkLst>
        </pc:spChg>
        <pc:spChg chg="add mod">
          <ac:chgData name="Wen, Zhezhu" userId="3bac1273-81c8-41ff-8130-25dd73f54833" providerId="ADAL" clId="{BB94825E-1DAC-4EDB-B542-4A7C1B4D9A51}" dt="2021-09-13T04:30:36.862" v="1547" actId="1076"/>
          <ac:spMkLst>
            <pc:docMk/>
            <pc:sldMk cId="689568813" sldId="261"/>
            <ac:spMk id="20" creationId="{80F63CF7-7549-43DF-87B1-A6B97F46FC60}"/>
          </ac:spMkLst>
        </pc:spChg>
        <pc:spChg chg="add mod">
          <ac:chgData name="Wen, Zhezhu" userId="3bac1273-81c8-41ff-8130-25dd73f54833" providerId="ADAL" clId="{BB94825E-1DAC-4EDB-B542-4A7C1B4D9A51}" dt="2021-09-13T04:30:36.862" v="1547" actId="1076"/>
          <ac:spMkLst>
            <pc:docMk/>
            <pc:sldMk cId="689568813" sldId="261"/>
            <ac:spMk id="21" creationId="{9A64F748-4C63-428A-87AB-B3F27C575B07}"/>
          </ac:spMkLst>
        </pc:spChg>
        <pc:picChg chg="add mod">
          <ac:chgData name="Wen, Zhezhu" userId="3bac1273-81c8-41ff-8130-25dd73f54833" providerId="ADAL" clId="{BB94825E-1DAC-4EDB-B542-4A7C1B4D9A51}" dt="2021-09-13T04:31:08.902" v="1552" actId="1076"/>
          <ac:picMkLst>
            <pc:docMk/>
            <pc:sldMk cId="689568813" sldId="261"/>
            <ac:picMk id="5" creationId="{ECA3EB8E-ABF3-48D9-9C68-0DF25D37DA8D}"/>
          </ac:picMkLst>
        </pc:picChg>
        <pc:picChg chg="add mod">
          <ac:chgData name="Wen, Zhezhu" userId="3bac1273-81c8-41ff-8130-25dd73f54833" providerId="ADAL" clId="{BB94825E-1DAC-4EDB-B542-4A7C1B4D9A51}" dt="2021-09-13T04:31:08.902" v="1552" actId="1076"/>
          <ac:picMkLst>
            <pc:docMk/>
            <pc:sldMk cId="689568813" sldId="261"/>
            <ac:picMk id="7" creationId="{FC6D205C-D3E4-4C4E-B2E2-3F984A159C51}"/>
          </ac:picMkLst>
        </pc:picChg>
        <pc:picChg chg="add mod">
          <ac:chgData name="Wen, Zhezhu" userId="3bac1273-81c8-41ff-8130-25dd73f54833" providerId="ADAL" clId="{BB94825E-1DAC-4EDB-B542-4A7C1B4D9A51}" dt="2021-09-13T04:31:08.902" v="1552" actId="1076"/>
          <ac:picMkLst>
            <pc:docMk/>
            <pc:sldMk cId="689568813" sldId="261"/>
            <ac:picMk id="8" creationId="{AFBD3951-D921-41A8-A269-86125DDC8E0E}"/>
          </ac:picMkLst>
        </pc:picChg>
        <pc:picChg chg="add mod">
          <ac:chgData name="Wen, Zhezhu" userId="3bac1273-81c8-41ff-8130-25dd73f54833" providerId="ADAL" clId="{BB94825E-1DAC-4EDB-B542-4A7C1B4D9A51}" dt="2021-09-13T04:31:08.902" v="1552" actId="1076"/>
          <ac:picMkLst>
            <pc:docMk/>
            <pc:sldMk cId="689568813" sldId="261"/>
            <ac:picMk id="9" creationId="{BF41BD62-52CC-40F1-88FE-0EBFDF842C86}"/>
          </ac:picMkLst>
        </pc:picChg>
        <pc:picChg chg="add mod">
          <ac:chgData name="Wen, Zhezhu" userId="3bac1273-81c8-41ff-8130-25dd73f54833" providerId="ADAL" clId="{BB94825E-1DAC-4EDB-B542-4A7C1B4D9A51}" dt="2021-09-13T04:31:08.902" v="1552" actId="1076"/>
          <ac:picMkLst>
            <pc:docMk/>
            <pc:sldMk cId="689568813" sldId="261"/>
            <ac:picMk id="10" creationId="{22719079-8A9E-4113-88E3-9FDECAA4E79E}"/>
          </ac:picMkLst>
        </pc:picChg>
        <pc:picChg chg="add mod">
          <ac:chgData name="Wen, Zhezhu" userId="3bac1273-81c8-41ff-8130-25dd73f54833" providerId="ADAL" clId="{BB94825E-1DAC-4EDB-B542-4A7C1B4D9A51}" dt="2021-09-13T04:31:08.902" v="1552" actId="1076"/>
          <ac:picMkLst>
            <pc:docMk/>
            <pc:sldMk cId="689568813" sldId="261"/>
            <ac:picMk id="11" creationId="{598BF6E1-4100-43AA-A34D-1A9596406DCB}"/>
          </ac:picMkLst>
        </pc:picChg>
        <pc:picChg chg="add mod">
          <ac:chgData name="Wen, Zhezhu" userId="3bac1273-81c8-41ff-8130-25dd73f54833" providerId="ADAL" clId="{BB94825E-1DAC-4EDB-B542-4A7C1B4D9A51}" dt="2021-09-13T04:31:08.902" v="1552" actId="1076"/>
          <ac:picMkLst>
            <pc:docMk/>
            <pc:sldMk cId="689568813" sldId="261"/>
            <ac:picMk id="12" creationId="{4F25A471-43F9-4C70-B6B1-CB6AEF330E38}"/>
          </ac:picMkLst>
        </pc:picChg>
        <pc:picChg chg="add mod">
          <ac:chgData name="Wen, Zhezhu" userId="3bac1273-81c8-41ff-8130-25dd73f54833" providerId="ADAL" clId="{BB94825E-1DAC-4EDB-B542-4A7C1B4D9A51}" dt="2021-09-13T04:31:08.902" v="1552" actId="1076"/>
          <ac:picMkLst>
            <pc:docMk/>
            <pc:sldMk cId="689568813" sldId="261"/>
            <ac:picMk id="13" creationId="{0B510FC1-A523-422F-B212-107668B9EACD}"/>
          </ac:picMkLst>
        </pc:picChg>
        <pc:picChg chg="add mod">
          <ac:chgData name="Wen, Zhezhu" userId="3bac1273-81c8-41ff-8130-25dd73f54833" providerId="ADAL" clId="{BB94825E-1DAC-4EDB-B542-4A7C1B4D9A51}" dt="2021-09-13T04:31:08.902" v="1552" actId="1076"/>
          <ac:picMkLst>
            <pc:docMk/>
            <pc:sldMk cId="689568813" sldId="261"/>
            <ac:picMk id="14" creationId="{7529C7F3-52E1-447A-9707-81CC6C0EF629}"/>
          </ac:picMkLst>
        </pc:picChg>
        <pc:picChg chg="add mod">
          <ac:chgData name="Wen, Zhezhu" userId="3bac1273-81c8-41ff-8130-25dd73f54833" providerId="ADAL" clId="{BB94825E-1DAC-4EDB-B542-4A7C1B4D9A51}" dt="2021-09-13T04:31:08.902" v="1552" actId="1076"/>
          <ac:picMkLst>
            <pc:docMk/>
            <pc:sldMk cId="689568813" sldId="261"/>
            <ac:picMk id="15" creationId="{69C24C79-17AE-4725-A0E0-9C0F4CABB0E2}"/>
          </ac:picMkLst>
        </pc:picChg>
        <pc:picChg chg="add del mod">
          <ac:chgData name="Wen, Zhezhu" userId="3bac1273-81c8-41ff-8130-25dd73f54833" providerId="ADAL" clId="{BB94825E-1DAC-4EDB-B542-4A7C1B4D9A51}" dt="2021-09-13T04:26:36.401" v="1361" actId="21"/>
          <ac:picMkLst>
            <pc:docMk/>
            <pc:sldMk cId="689568813" sldId="261"/>
            <ac:picMk id="1026" creationId="{CCC6432B-7341-4B78-9FFE-64CB5FE9E97C}"/>
          </ac:picMkLst>
        </pc:picChg>
      </pc:sldChg>
      <pc:sldChg chg="addSp delSp modSp new mod">
        <pc:chgData name="Wen, Zhezhu" userId="3bac1273-81c8-41ff-8130-25dd73f54833" providerId="ADAL" clId="{BB94825E-1DAC-4EDB-B542-4A7C1B4D9A51}" dt="2021-09-13T04:38:11.457" v="2007" actId="207"/>
        <pc:sldMkLst>
          <pc:docMk/>
          <pc:sldMk cId="4109263155" sldId="262"/>
        </pc:sldMkLst>
        <pc:spChg chg="del">
          <ac:chgData name="Wen, Zhezhu" userId="3bac1273-81c8-41ff-8130-25dd73f54833" providerId="ADAL" clId="{BB94825E-1DAC-4EDB-B542-4A7C1B4D9A51}" dt="2021-09-13T04:36:29.137" v="1903" actId="478"/>
          <ac:spMkLst>
            <pc:docMk/>
            <pc:sldMk cId="4109263155" sldId="262"/>
            <ac:spMk id="2" creationId="{BFDC5760-755D-40C0-BAF4-C5A42F7A5F67}"/>
          </ac:spMkLst>
        </pc:spChg>
        <pc:spChg chg="del">
          <ac:chgData name="Wen, Zhezhu" userId="3bac1273-81c8-41ff-8130-25dd73f54833" providerId="ADAL" clId="{BB94825E-1DAC-4EDB-B542-4A7C1B4D9A51}" dt="2021-09-13T04:36:16.031" v="1899"/>
          <ac:spMkLst>
            <pc:docMk/>
            <pc:sldMk cId="4109263155" sldId="262"/>
            <ac:spMk id="3" creationId="{F9EC22B1-5679-40F8-9A3A-4AD3BA36054E}"/>
          </ac:spMkLst>
        </pc:spChg>
        <pc:spChg chg="add mod">
          <ac:chgData name="Wen, Zhezhu" userId="3bac1273-81c8-41ff-8130-25dd73f54833" providerId="ADAL" clId="{BB94825E-1DAC-4EDB-B542-4A7C1B4D9A51}" dt="2021-09-13T04:38:11.457" v="2007" actId="207"/>
          <ac:spMkLst>
            <pc:docMk/>
            <pc:sldMk cId="4109263155" sldId="262"/>
            <ac:spMk id="6" creationId="{7E560097-04D8-49D7-80E5-ABF69AC74A0F}"/>
          </ac:spMkLst>
        </pc:spChg>
        <pc:picChg chg="add mod">
          <ac:chgData name="Wen, Zhezhu" userId="3bac1273-81c8-41ff-8130-25dd73f54833" providerId="ADAL" clId="{BB94825E-1DAC-4EDB-B542-4A7C1B4D9A51}" dt="2021-09-13T04:36:36.925" v="1905" actId="14100"/>
          <ac:picMkLst>
            <pc:docMk/>
            <pc:sldMk cId="4109263155" sldId="262"/>
            <ac:picMk id="4" creationId="{6B547B20-615D-40B6-8CF1-78EBBF78A373}"/>
          </ac:picMkLst>
        </pc:picChg>
      </pc:sldChg>
      <pc:sldChg chg="addSp modSp new mod">
        <pc:chgData name="Wen, Zhezhu" userId="3bac1273-81c8-41ff-8130-25dd73f54833" providerId="ADAL" clId="{BB94825E-1DAC-4EDB-B542-4A7C1B4D9A51}" dt="2021-09-13T04:52:34.752" v="2566" actId="20577"/>
        <pc:sldMkLst>
          <pc:docMk/>
          <pc:sldMk cId="3829963534" sldId="263"/>
        </pc:sldMkLst>
        <pc:spChg chg="mod">
          <ac:chgData name="Wen, Zhezhu" userId="3bac1273-81c8-41ff-8130-25dd73f54833" providerId="ADAL" clId="{BB94825E-1DAC-4EDB-B542-4A7C1B4D9A51}" dt="2021-09-13T04:52:34.752" v="2566" actId="20577"/>
          <ac:spMkLst>
            <pc:docMk/>
            <pc:sldMk cId="3829963534" sldId="263"/>
            <ac:spMk id="2" creationId="{752CDBC6-E950-4DE6-B8B0-789462E04A3B}"/>
          </ac:spMkLst>
        </pc:spChg>
        <pc:spChg chg="mod">
          <ac:chgData name="Wen, Zhezhu" userId="3bac1273-81c8-41ff-8130-25dd73f54833" providerId="ADAL" clId="{BB94825E-1DAC-4EDB-B542-4A7C1B4D9A51}" dt="2021-09-13T04:52:15.402" v="2558" actId="20577"/>
          <ac:spMkLst>
            <pc:docMk/>
            <pc:sldMk cId="3829963534" sldId="263"/>
            <ac:spMk id="3" creationId="{98B07A36-6229-4930-8CB9-1A4EE928F249}"/>
          </ac:spMkLst>
        </pc:spChg>
        <pc:spChg chg="add mod">
          <ac:chgData name="Wen, Zhezhu" userId="3bac1273-81c8-41ff-8130-25dd73f54833" providerId="ADAL" clId="{BB94825E-1DAC-4EDB-B542-4A7C1B4D9A51}" dt="2021-09-13T04:47:56.698" v="2348" actId="1036"/>
          <ac:spMkLst>
            <pc:docMk/>
            <pc:sldMk cId="3829963534" sldId="263"/>
            <ac:spMk id="5" creationId="{2695754F-537C-413B-ABD3-0FFC32E75F0D}"/>
          </ac:spMkLst>
        </pc:spChg>
        <pc:spChg chg="add mod">
          <ac:chgData name="Wen, Zhezhu" userId="3bac1273-81c8-41ff-8130-25dd73f54833" providerId="ADAL" clId="{BB94825E-1DAC-4EDB-B542-4A7C1B4D9A51}" dt="2021-09-13T04:47:33.908" v="2345" actId="208"/>
          <ac:spMkLst>
            <pc:docMk/>
            <pc:sldMk cId="3829963534" sldId="263"/>
            <ac:spMk id="6" creationId="{22983801-2CD3-4931-8354-094BAA0902DA}"/>
          </ac:spMkLst>
        </pc:spChg>
        <pc:picChg chg="add mod">
          <ac:chgData name="Wen, Zhezhu" userId="3bac1273-81c8-41ff-8130-25dd73f54833" providerId="ADAL" clId="{BB94825E-1DAC-4EDB-B542-4A7C1B4D9A51}" dt="2021-09-13T04:46:13.756" v="2328" actId="1076"/>
          <ac:picMkLst>
            <pc:docMk/>
            <pc:sldMk cId="3829963534" sldId="263"/>
            <ac:picMk id="4" creationId="{EAFEF83F-0295-45B9-B36C-819D67A9C5D9}"/>
          </ac:picMkLst>
        </pc:picChg>
      </pc:sldChg>
      <pc:sldChg chg="addSp modSp new mod">
        <pc:chgData name="Wen, Zhezhu" userId="3bac1273-81c8-41ff-8130-25dd73f54833" providerId="ADAL" clId="{BB94825E-1DAC-4EDB-B542-4A7C1B4D9A51}" dt="2021-09-13T05:00:41.245" v="2937" actId="20577"/>
        <pc:sldMkLst>
          <pc:docMk/>
          <pc:sldMk cId="3241052680" sldId="264"/>
        </pc:sldMkLst>
        <pc:spChg chg="mod">
          <ac:chgData name="Wen, Zhezhu" userId="3bac1273-81c8-41ff-8130-25dd73f54833" providerId="ADAL" clId="{BB94825E-1DAC-4EDB-B542-4A7C1B4D9A51}" dt="2021-09-13T04:52:40.168" v="2569" actId="20577"/>
          <ac:spMkLst>
            <pc:docMk/>
            <pc:sldMk cId="3241052680" sldId="264"/>
            <ac:spMk id="2" creationId="{FACA2412-D58B-429F-9977-282B911124F9}"/>
          </ac:spMkLst>
        </pc:spChg>
        <pc:spChg chg="mod">
          <ac:chgData name="Wen, Zhezhu" userId="3bac1273-81c8-41ff-8130-25dd73f54833" providerId="ADAL" clId="{BB94825E-1DAC-4EDB-B542-4A7C1B4D9A51}" dt="2021-09-13T05:00:41.245" v="2937" actId="20577"/>
          <ac:spMkLst>
            <pc:docMk/>
            <pc:sldMk cId="3241052680" sldId="264"/>
            <ac:spMk id="3" creationId="{60627A95-F46B-4770-8A6D-271DCF8187BE}"/>
          </ac:spMkLst>
        </pc:spChg>
        <pc:spChg chg="add mod">
          <ac:chgData name="Wen, Zhezhu" userId="3bac1273-81c8-41ff-8130-25dd73f54833" providerId="ADAL" clId="{BB94825E-1DAC-4EDB-B542-4A7C1B4D9A51}" dt="2021-09-13T04:58:35.956" v="2673" actId="1076"/>
          <ac:spMkLst>
            <pc:docMk/>
            <pc:sldMk cId="3241052680" sldId="264"/>
            <ac:spMk id="6" creationId="{CA7CAA62-2D82-4177-805D-2C438E7BB674}"/>
          </ac:spMkLst>
        </pc:spChg>
        <pc:picChg chg="add mod">
          <ac:chgData name="Wen, Zhezhu" userId="3bac1273-81c8-41ff-8130-25dd73f54833" providerId="ADAL" clId="{BB94825E-1DAC-4EDB-B542-4A7C1B4D9A51}" dt="2021-09-13T04:58:35.956" v="2673" actId="1076"/>
          <ac:picMkLst>
            <pc:docMk/>
            <pc:sldMk cId="3241052680" sldId="264"/>
            <ac:picMk id="4" creationId="{83BB2919-8236-41EC-A0DB-F0138AA129A3}"/>
          </ac:picMkLst>
        </pc:picChg>
        <pc:picChg chg="add mod">
          <ac:chgData name="Wen, Zhezhu" userId="3bac1273-81c8-41ff-8130-25dd73f54833" providerId="ADAL" clId="{BB94825E-1DAC-4EDB-B542-4A7C1B4D9A51}" dt="2021-09-13T05:00:06.522" v="2868" actId="1076"/>
          <ac:picMkLst>
            <pc:docMk/>
            <pc:sldMk cId="3241052680" sldId="264"/>
            <ac:picMk id="7" creationId="{C0DAC261-E5ED-40D5-A064-51AD13A0F277}"/>
          </ac:picMkLst>
        </pc:picChg>
        <pc:picChg chg="add mod">
          <ac:chgData name="Wen, Zhezhu" userId="3bac1273-81c8-41ff-8130-25dd73f54833" providerId="ADAL" clId="{BB94825E-1DAC-4EDB-B542-4A7C1B4D9A51}" dt="2021-09-13T05:00:06.522" v="2868" actId="1076"/>
          <ac:picMkLst>
            <pc:docMk/>
            <pc:sldMk cId="3241052680" sldId="264"/>
            <ac:picMk id="8" creationId="{9FA33F04-1441-46CE-92E7-B151BA443813}"/>
          </ac:picMkLst>
        </pc:picChg>
        <pc:picChg chg="add mod">
          <ac:chgData name="Wen, Zhezhu" userId="3bac1273-81c8-41ff-8130-25dd73f54833" providerId="ADAL" clId="{BB94825E-1DAC-4EDB-B542-4A7C1B4D9A51}" dt="2021-09-13T05:00:12.200" v="2870" actId="1076"/>
          <ac:picMkLst>
            <pc:docMk/>
            <pc:sldMk cId="3241052680" sldId="264"/>
            <ac:picMk id="9" creationId="{8C5C9942-1BAF-4119-B673-59115AD5B15A}"/>
          </ac:picMkLst>
        </pc:picChg>
      </pc:sldChg>
      <pc:sldChg chg="addSp delSp modSp new mod">
        <pc:chgData name="Wen, Zhezhu" userId="3bac1273-81c8-41ff-8130-25dd73f54833" providerId="ADAL" clId="{BB94825E-1DAC-4EDB-B542-4A7C1B4D9A51}" dt="2021-09-13T05:07:52.277" v="2999" actId="1076"/>
        <pc:sldMkLst>
          <pc:docMk/>
          <pc:sldMk cId="172398651" sldId="265"/>
        </pc:sldMkLst>
        <pc:spChg chg="mod">
          <ac:chgData name="Wen, Zhezhu" userId="3bac1273-81c8-41ff-8130-25dd73f54833" providerId="ADAL" clId="{BB94825E-1DAC-4EDB-B542-4A7C1B4D9A51}" dt="2021-09-13T05:01:16.818" v="2979" actId="20577"/>
          <ac:spMkLst>
            <pc:docMk/>
            <pc:sldMk cId="172398651" sldId="265"/>
            <ac:spMk id="2" creationId="{C91EA051-B673-4D3D-9C45-9A4268F02A06}"/>
          </ac:spMkLst>
        </pc:spChg>
        <pc:spChg chg="del">
          <ac:chgData name="Wen, Zhezhu" userId="3bac1273-81c8-41ff-8130-25dd73f54833" providerId="ADAL" clId="{BB94825E-1DAC-4EDB-B542-4A7C1B4D9A51}" dt="2021-09-13T05:01:20.043" v="2980" actId="478"/>
          <ac:spMkLst>
            <pc:docMk/>
            <pc:sldMk cId="172398651" sldId="265"/>
            <ac:spMk id="3" creationId="{00EB5CA9-B80A-479D-8F24-15C8663AC17E}"/>
          </ac:spMkLst>
        </pc:spChg>
        <pc:picChg chg="add mod">
          <ac:chgData name="Wen, Zhezhu" userId="3bac1273-81c8-41ff-8130-25dd73f54833" providerId="ADAL" clId="{BB94825E-1DAC-4EDB-B542-4A7C1B4D9A51}" dt="2021-09-13T05:02:59.982" v="2984" actId="1076"/>
          <ac:picMkLst>
            <pc:docMk/>
            <pc:sldMk cId="172398651" sldId="265"/>
            <ac:picMk id="5" creationId="{B809791D-7AEC-4CF8-8268-93BF7A385EEF}"/>
          </ac:picMkLst>
        </pc:picChg>
        <pc:picChg chg="add mod">
          <ac:chgData name="Wen, Zhezhu" userId="3bac1273-81c8-41ff-8130-25dd73f54833" providerId="ADAL" clId="{BB94825E-1DAC-4EDB-B542-4A7C1B4D9A51}" dt="2021-09-13T05:03:22.449" v="2987" actId="1076"/>
          <ac:picMkLst>
            <pc:docMk/>
            <pc:sldMk cId="172398651" sldId="265"/>
            <ac:picMk id="7" creationId="{DC54130B-BB7E-4EAA-B279-A86677251E68}"/>
          </ac:picMkLst>
        </pc:picChg>
        <pc:picChg chg="add mod">
          <ac:chgData name="Wen, Zhezhu" userId="3bac1273-81c8-41ff-8130-25dd73f54833" providerId="ADAL" clId="{BB94825E-1DAC-4EDB-B542-4A7C1B4D9A51}" dt="2021-09-13T05:07:52.277" v="2999" actId="1076"/>
          <ac:picMkLst>
            <pc:docMk/>
            <pc:sldMk cId="172398651" sldId="265"/>
            <ac:picMk id="9" creationId="{45713250-1248-4534-8E69-C7843D1FE171}"/>
          </ac:picMkLst>
        </pc:picChg>
        <pc:picChg chg="add mod">
          <ac:chgData name="Wen, Zhezhu" userId="3bac1273-81c8-41ff-8130-25dd73f54833" providerId="ADAL" clId="{BB94825E-1DAC-4EDB-B542-4A7C1B4D9A51}" dt="2021-09-13T05:07:51.121" v="2998" actId="1076"/>
          <ac:picMkLst>
            <pc:docMk/>
            <pc:sldMk cId="172398651" sldId="265"/>
            <ac:picMk id="11" creationId="{D5A59919-9059-4B54-8CEA-464C629F9CCF}"/>
          </ac:picMkLst>
        </pc:picChg>
      </pc:sldChg>
      <pc:sldChg chg="addSp delSp modSp new mod">
        <pc:chgData name="Wen, Zhezhu" userId="3bac1273-81c8-41ff-8130-25dd73f54833" providerId="ADAL" clId="{BB94825E-1DAC-4EDB-B542-4A7C1B4D9A51}" dt="2021-09-13T16:50:50.438" v="4855" actId="1076"/>
        <pc:sldMkLst>
          <pc:docMk/>
          <pc:sldMk cId="3351890451" sldId="266"/>
        </pc:sldMkLst>
        <pc:spChg chg="mod">
          <ac:chgData name="Wen, Zhezhu" userId="3bac1273-81c8-41ff-8130-25dd73f54833" providerId="ADAL" clId="{BB94825E-1DAC-4EDB-B542-4A7C1B4D9A51}" dt="2021-09-13T13:07:26.007" v="4846" actId="20577"/>
          <ac:spMkLst>
            <pc:docMk/>
            <pc:sldMk cId="3351890451" sldId="266"/>
            <ac:spMk id="2" creationId="{689ABE45-1822-4C89-91A7-E7CC8672404F}"/>
          </ac:spMkLst>
        </pc:spChg>
        <pc:spChg chg="del">
          <ac:chgData name="Wen, Zhezhu" userId="3bac1273-81c8-41ff-8130-25dd73f54833" providerId="ADAL" clId="{BB94825E-1DAC-4EDB-B542-4A7C1B4D9A51}" dt="2021-09-13T16:50:48.129" v="4854"/>
          <ac:spMkLst>
            <pc:docMk/>
            <pc:sldMk cId="3351890451" sldId="266"/>
            <ac:spMk id="3" creationId="{26E8F6C7-58A2-4F26-AE36-C5BDF3629979}"/>
          </ac:spMkLst>
        </pc:spChg>
        <pc:picChg chg="add mod">
          <ac:chgData name="Wen, Zhezhu" userId="3bac1273-81c8-41ff-8130-25dd73f54833" providerId="ADAL" clId="{BB94825E-1DAC-4EDB-B542-4A7C1B4D9A51}" dt="2021-09-13T16:50:50.438" v="4855" actId="1076"/>
          <ac:picMkLst>
            <pc:docMk/>
            <pc:sldMk cId="3351890451" sldId="266"/>
            <ac:picMk id="4" creationId="{6F04B9A2-86AF-467F-86EA-73A17B4E55B4}"/>
          </ac:picMkLst>
        </pc:picChg>
      </pc:sldChg>
      <pc:sldChg chg="addSp delSp modSp new mod">
        <pc:chgData name="Wen, Zhezhu" userId="3bac1273-81c8-41ff-8130-25dd73f54833" providerId="ADAL" clId="{BB94825E-1DAC-4EDB-B542-4A7C1B4D9A51}" dt="2021-09-13T10:22:54.428" v="3055"/>
        <pc:sldMkLst>
          <pc:docMk/>
          <pc:sldMk cId="3517455390" sldId="267"/>
        </pc:sldMkLst>
        <pc:spChg chg="mod">
          <ac:chgData name="Wen, Zhezhu" userId="3bac1273-81c8-41ff-8130-25dd73f54833" providerId="ADAL" clId="{BB94825E-1DAC-4EDB-B542-4A7C1B4D9A51}" dt="2021-09-13T09:25:15.757" v="3020" actId="207"/>
          <ac:spMkLst>
            <pc:docMk/>
            <pc:sldMk cId="3517455390" sldId="267"/>
            <ac:spMk id="2" creationId="{EB7BD1D5-5695-4D78-AAFB-1C52F914E34F}"/>
          </ac:spMkLst>
        </pc:spChg>
        <pc:spChg chg="add del mod">
          <ac:chgData name="Wen, Zhezhu" userId="3bac1273-81c8-41ff-8130-25dd73f54833" providerId="ADAL" clId="{BB94825E-1DAC-4EDB-B542-4A7C1B4D9A51}" dt="2021-09-13T10:22:54.428" v="3055"/>
          <ac:spMkLst>
            <pc:docMk/>
            <pc:sldMk cId="3517455390" sldId="267"/>
            <ac:spMk id="3" creationId="{B7303589-3943-4337-9DAF-626C39B18C4B}"/>
          </ac:spMkLst>
        </pc:spChg>
        <pc:graphicFrameChg chg="add del mod modGraphic">
          <ac:chgData name="Wen, Zhezhu" userId="3bac1273-81c8-41ff-8130-25dd73f54833" providerId="ADAL" clId="{BB94825E-1DAC-4EDB-B542-4A7C1B4D9A51}" dt="2021-09-13T10:22:49.261" v="3054" actId="1032"/>
          <ac:graphicFrameMkLst>
            <pc:docMk/>
            <pc:sldMk cId="3517455390" sldId="267"/>
            <ac:graphicFrameMk id="4" creationId="{F1700162-2749-4A21-8FDF-0E2C07569F4C}"/>
          </ac:graphicFrameMkLst>
        </pc:graphicFrameChg>
      </pc:sldChg>
      <pc:sldChg chg="addSp delSp modSp new mod ord">
        <pc:chgData name="Wen, Zhezhu" userId="3bac1273-81c8-41ff-8130-25dd73f54833" providerId="ADAL" clId="{BB94825E-1DAC-4EDB-B542-4A7C1B4D9A51}" dt="2021-09-13T10:44:07.960" v="3598" actId="1076"/>
        <pc:sldMkLst>
          <pc:docMk/>
          <pc:sldMk cId="255888697" sldId="268"/>
        </pc:sldMkLst>
        <pc:spChg chg="mod">
          <ac:chgData name="Wen, Zhezhu" userId="3bac1273-81c8-41ff-8130-25dd73f54833" providerId="ADAL" clId="{BB94825E-1DAC-4EDB-B542-4A7C1B4D9A51}" dt="2021-09-13T10:43:32.496" v="3583" actId="27636"/>
          <ac:spMkLst>
            <pc:docMk/>
            <pc:sldMk cId="255888697" sldId="268"/>
            <ac:spMk id="2" creationId="{C39BEEB7-DF40-40B2-95E8-B86CB333BFD9}"/>
          </ac:spMkLst>
        </pc:spChg>
        <pc:spChg chg="del">
          <ac:chgData name="Wen, Zhezhu" userId="3bac1273-81c8-41ff-8130-25dd73f54833" providerId="ADAL" clId="{BB94825E-1DAC-4EDB-B542-4A7C1B4D9A51}" dt="2021-09-13T10:42:00.029" v="3530" actId="478"/>
          <ac:spMkLst>
            <pc:docMk/>
            <pc:sldMk cId="255888697" sldId="268"/>
            <ac:spMk id="3" creationId="{2DDA22F3-CB59-4EFD-87C6-AFBC0ABC264D}"/>
          </ac:spMkLst>
        </pc:spChg>
        <pc:spChg chg="add del mod">
          <ac:chgData name="Wen, Zhezhu" userId="3bac1273-81c8-41ff-8130-25dd73f54833" providerId="ADAL" clId="{BB94825E-1DAC-4EDB-B542-4A7C1B4D9A51}" dt="2021-09-13T10:43:24.025" v="3578" actId="478"/>
          <ac:spMkLst>
            <pc:docMk/>
            <pc:sldMk cId="255888697" sldId="268"/>
            <ac:spMk id="6" creationId="{4CFD3FFD-4684-4480-A210-618E9384140D}"/>
          </ac:spMkLst>
        </pc:spChg>
        <pc:spChg chg="add mod">
          <ac:chgData name="Wen, Zhezhu" userId="3bac1273-81c8-41ff-8130-25dd73f54833" providerId="ADAL" clId="{BB94825E-1DAC-4EDB-B542-4A7C1B4D9A51}" dt="2021-09-13T10:44:07.960" v="3598" actId="1076"/>
          <ac:spMkLst>
            <pc:docMk/>
            <pc:sldMk cId="255888697" sldId="268"/>
            <ac:spMk id="9" creationId="{F3153FF3-3998-4C61-BCD1-3587CDEC8EF1}"/>
          </ac:spMkLst>
        </pc:spChg>
        <pc:picChg chg="add del mod">
          <ac:chgData name="Wen, Zhezhu" userId="3bac1273-81c8-41ff-8130-25dd73f54833" providerId="ADAL" clId="{BB94825E-1DAC-4EDB-B542-4A7C1B4D9A51}" dt="2021-09-13T10:43:21.856" v="3577" actId="478"/>
          <ac:picMkLst>
            <pc:docMk/>
            <pc:sldMk cId="255888697" sldId="268"/>
            <ac:picMk id="2050" creationId="{29B12663-C9EC-4343-A745-78686E7A37FD}"/>
          </ac:picMkLst>
        </pc:picChg>
        <pc:picChg chg="add mod">
          <ac:chgData name="Wen, Zhezhu" userId="3bac1273-81c8-41ff-8130-25dd73f54833" providerId="ADAL" clId="{BB94825E-1DAC-4EDB-B542-4A7C1B4D9A51}" dt="2021-09-13T10:43:52.144" v="3586" actId="1076"/>
          <ac:picMkLst>
            <pc:docMk/>
            <pc:sldMk cId="255888697" sldId="268"/>
            <ac:picMk id="2052" creationId="{78BDF706-587C-4B41-B4B2-E2019F78A534}"/>
          </ac:picMkLst>
        </pc:picChg>
      </pc:sldChg>
      <pc:sldChg chg="modSp new mod">
        <pc:chgData name="Wen, Zhezhu" userId="3bac1273-81c8-41ff-8130-25dd73f54833" providerId="ADAL" clId="{BB94825E-1DAC-4EDB-B542-4A7C1B4D9A51}" dt="2021-09-13T10:49:55.734" v="3790" actId="20577"/>
        <pc:sldMkLst>
          <pc:docMk/>
          <pc:sldMk cId="3822618801" sldId="269"/>
        </pc:sldMkLst>
        <pc:spChg chg="mod">
          <ac:chgData name="Wen, Zhezhu" userId="3bac1273-81c8-41ff-8130-25dd73f54833" providerId="ADAL" clId="{BB94825E-1DAC-4EDB-B542-4A7C1B4D9A51}" dt="2021-09-13T10:23:29.485" v="3072" actId="20577"/>
          <ac:spMkLst>
            <pc:docMk/>
            <pc:sldMk cId="3822618801" sldId="269"/>
            <ac:spMk id="2" creationId="{A7497030-8A9D-47E3-906F-067A76B192E9}"/>
          </ac:spMkLst>
        </pc:spChg>
        <pc:spChg chg="mod">
          <ac:chgData name="Wen, Zhezhu" userId="3bac1273-81c8-41ff-8130-25dd73f54833" providerId="ADAL" clId="{BB94825E-1DAC-4EDB-B542-4A7C1B4D9A51}" dt="2021-09-13T10:49:55.734" v="3790" actId="20577"/>
          <ac:spMkLst>
            <pc:docMk/>
            <pc:sldMk cId="3822618801" sldId="269"/>
            <ac:spMk id="3" creationId="{21E6445F-2C5E-4076-A165-3122E8B3F2AE}"/>
          </ac:spMkLst>
        </pc:spChg>
      </pc:sldChg>
      <pc:sldChg chg="modSp new mod">
        <pc:chgData name="Wen, Zhezhu" userId="3bac1273-81c8-41ff-8130-25dd73f54833" providerId="ADAL" clId="{BB94825E-1DAC-4EDB-B542-4A7C1B4D9A51}" dt="2021-09-13T10:33:25.592" v="3410" actId="20577"/>
        <pc:sldMkLst>
          <pc:docMk/>
          <pc:sldMk cId="2847411195" sldId="270"/>
        </pc:sldMkLst>
        <pc:spChg chg="mod">
          <ac:chgData name="Wen, Zhezhu" userId="3bac1273-81c8-41ff-8130-25dd73f54833" providerId="ADAL" clId="{BB94825E-1DAC-4EDB-B542-4A7C1B4D9A51}" dt="2021-09-13T10:25:11.781" v="3154" actId="27636"/>
          <ac:spMkLst>
            <pc:docMk/>
            <pc:sldMk cId="2847411195" sldId="270"/>
            <ac:spMk id="2" creationId="{E7BFCBE8-E077-44F5-9C99-2D134752B175}"/>
          </ac:spMkLst>
        </pc:spChg>
        <pc:spChg chg="mod">
          <ac:chgData name="Wen, Zhezhu" userId="3bac1273-81c8-41ff-8130-25dd73f54833" providerId="ADAL" clId="{BB94825E-1DAC-4EDB-B542-4A7C1B4D9A51}" dt="2021-09-13T10:33:25.592" v="3410" actId="20577"/>
          <ac:spMkLst>
            <pc:docMk/>
            <pc:sldMk cId="2847411195" sldId="270"/>
            <ac:spMk id="3" creationId="{ACBA971B-0B25-4CC2-B7CD-5963C1E15BF8}"/>
          </ac:spMkLst>
        </pc:spChg>
      </pc:sldChg>
      <pc:sldChg chg="addSp delSp modSp new mod">
        <pc:chgData name="Wen, Zhezhu" userId="3bac1273-81c8-41ff-8130-25dd73f54833" providerId="ADAL" clId="{BB94825E-1DAC-4EDB-B542-4A7C1B4D9A51}" dt="2021-09-13T10:38:26.511" v="3452" actId="14100"/>
        <pc:sldMkLst>
          <pc:docMk/>
          <pc:sldMk cId="1233593887" sldId="271"/>
        </pc:sldMkLst>
        <pc:spChg chg="mod">
          <ac:chgData name="Wen, Zhezhu" userId="3bac1273-81c8-41ff-8130-25dd73f54833" providerId="ADAL" clId="{BB94825E-1DAC-4EDB-B542-4A7C1B4D9A51}" dt="2021-09-13T10:37:07.114" v="3444" actId="20577"/>
          <ac:spMkLst>
            <pc:docMk/>
            <pc:sldMk cId="1233593887" sldId="271"/>
            <ac:spMk id="2" creationId="{1E506054-3152-4DEF-B66B-EB7613F3B09F}"/>
          </ac:spMkLst>
        </pc:spChg>
        <pc:picChg chg="add del mod">
          <ac:chgData name="Wen, Zhezhu" userId="3bac1273-81c8-41ff-8130-25dd73f54833" providerId="ADAL" clId="{BB94825E-1DAC-4EDB-B542-4A7C1B4D9A51}" dt="2021-09-13T10:35:33.987" v="3417" actId="478"/>
          <ac:picMkLst>
            <pc:docMk/>
            <pc:sldMk cId="1233593887" sldId="271"/>
            <ac:picMk id="4" creationId="{9A22B816-5912-4F27-8132-DCF21FAD40D0}"/>
          </ac:picMkLst>
        </pc:picChg>
        <pc:picChg chg="add mod ord">
          <ac:chgData name="Wen, Zhezhu" userId="3bac1273-81c8-41ff-8130-25dd73f54833" providerId="ADAL" clId="{BB94825E-1DAC-4EDB-B542-4A7C1B4D9A51}" dt="2021-09-13T10:37:00.258" v="3432" actId="1076"/>
          <ac:picMkLst>
            <pc:docMk/>
            <pc:sldMk cId="1233593887" sldId="271"/>
            <ac:picMk id="5" creationId="{79D95FE0-12AE-43DC-A887-EAF99D80CFA4}"/>
          </ac:picMkLst>
        </pc:picChg>
        <pc:picChg chg="add mod">
          <ac:chgData name="Wen, Zhezhu" userId="3bac1273-81c8-41ff-8130-25dd73f54833" providerId="ADAL" clId="{BB94825E-1DAC-4EDB-B542-4A7C1B4D9A51}" dt="2021-09-13T10:35:56.369" v="3422" actId="14100"/>
          <ac:picMkLst>
            <pc:docMk/>
            <pc:sldMk cId="1233593887" sldId="271"/>
            <ac:picMk id="6" creationId="{BE932BD1-9E38-422F-A3EC-4AC0B16A3E6C}"/>
          </ac:picMkLst>
        </pc:picChg>
        <pc:picChg chg="add mod">
          <ac:chgData name="Wen, Zhezhu" userId="3bac1273-81c8-41ff-8130-25dd73f54833" providerId="ADAL" clId="{BB94825E-1DAC-4EDB-B542-4A7C1B4D9A51}" dt="2021-09-13T10:37:02.632" v="3433" actId="1076"/>
          <ac:picMkLst>
            <pc:docMk/>
            <pc:sldMk cId="1233593887" sldId="271"/>
            <ac:picMk id="7" creationId="{876FB9AB-CF86-4B2A-912C-3EAE870DD3E1}"/>
          </ac:picMkLst>
        </pc:picChg>
        <pc:picChg chg="add mod modCrop">
          <ac:chgData name="Wen, Zhezhu" userId="3bac1273-81c8-41ff-8130-25dd73f54833" providerId="ADAL" clId="{BB94825E-1DAC-4EDB-B542-4A7C1B4D9A51}" dt="2021-09-13T10:38:26.511" v="3452" actId="14100"/>
          <ac:picMkLst>
            <pc:docMk/>
            <pc:sldMk cId="1233593887" sldId="271"/>
            <ac:picMk id="8" creationId="{268271CC-98F9-48C2-A1B6-60D936C5B5AF}"/>
          </ac:picMkLst>
        </pc:picChg>
      </pc:sldChg>
      <pc:sldChg chg="addSp modSp new mod">
        <pc:chgData name="Wen, Zhezhu" userId="3bac1273-81c8-41ff-8130-25dd73f54833" providerId="ADAL" clId="{BB94825E-1DAC-4EDB-B542-4A7C1B4D9A51}" dt="2021-09-13T10:40:19.042" v="3488" actId="114"/>
        <pc:sldMkLst>
          <pc:docMk/>
          <pc:sldMk cId="677049215" sldId="272"/>
        </pc:sldMkLst>
        <pc:spChg chg="mod">
          <ac:chgData name="Wen, Zhezhu" userId="3bac1273-81c8-41ff-8130-25dd73f54833" providerId="ADAL" clId="{BB94825E-1DAC-4EDB-B542-4A7C1B4D9A51}" dt="2021-09-13T10:38:40.121" v="3469" actId="20577"/>
          <ac:spMkLst>
            <pc:docMk/>
            <pc:sldMk cId="677049215" sldId="272"/>
            <ac:spMk id="2" creationId="{AE26E27C-70A6-48AA-975B-B9A51BCD8795}"/>
          </ac:spMkLst>
        </pc:spChg>
        <pc:spChg chg="mod">
          <ac:chgData name="Wen, Zhezhu" userId="3bac1273-81c8-41ff-8130-25dd73f54833" providerId="ADAL" clId="{BB94825E-1DAC-4EDB-B542-4A7C1B4D9A51}" dt="2021-09-13T10:40:19.042" v="3488" actId="114"/>
          <ac:spMkLst>
            <pc:docMk/>
            <pc:sldMk cId="677049215" sldId="272"/>
            <ac:spMk id="3" creationId="{9FFD3FAE-FB3A-4425-8B0D-911410270C43}"/>
          </ac:spMkLst>
        </pc:spChg>
        <pc:picChg chg="add mod">
          <ac:chgData name="Wen, Zhezhu" userId="3bac1273-81c8-41ff-8130-25dd73f54833" providerId="ADAL" clId="{BB94825E-1DAC-4EDB-B542-4A7C1B4D9A51}" dt="2021-09-13T10:40:13.324" v="3487" actId="1076"/>
          <ac:picMkLst>
            <pc:docMk/>
            <pc:sldMk cId="677049215" sldId="272"/>
            <ac:picMk id="4" creationId="{04C93131-0619-47F6-8AF3-7C64E053F2E4}"/>
          </ac:picMkLst>
        </pc:picChg>
      </pc:sldChg>
      <pc:sldChg chg="modSp new mod">
        <pc:chgData name="Wen, Zhezhu" userId="3bac1273-81c8-41ff-8130-25dd73f54833" providerId="ADAL" clId="{BB94825E-1DAC-4EDB-B542-4A7C1B4D9A51}" dt="2021-09-13T10:40:51.358" v="3523" actId="14"/>
        <pc:sldMkLst>
          <pc:docMk/>
          <pc:sldMk cId="597360071" sldId="273"/>
        </pc:sldMkLst>
        <pc:spChg chg="mod">
          <ac:chgData name="Wen, Zhezhu" userId="3bac1273-81c8-41ff-8130-25dd73f54833" providerId="ADAL" clId="{BB94825E-1DAC-4EDB-B542-4A7C1B4D9A51}" dt="2021-09-13T10:40:40.663" v="3519" actId="20577"/>
          <ac:spMkLst>
            <pc:docMk/>
            <pc:sldMk cId="597360071" sldId="273"/>
            <ac:spMk id="2" creationId="{D1ED7A1B-96F8-4A20-BA96-829059533686}"/>
          </ac:spMkLst>
        </pc:spChg>
        <pc:spChg chg="mod">
          <ac:chgData name="Wen, Zhezhu" userId="3bac1273-81c8-41ff-8130-25dd73f54833" providerId="ADAL" clId="{BB94825E-1DAC-4EDB-B542-4A7C1B4D9A51}" dt="2021-09-13T10:40:51.358" v="3523" actId="14"/>
          <ac:spMkLst>
            <pc:docMk/>
            <pc:sldMk cId="597360071" sldId="273"/>
            <ac:spMk id="3" creationId="{C3E8C3CC-520E-4A47-9209-1D7F58683A0A}"/>
          </ac:spMkLst>
        </pc:spChg>
      </pc:sldChg>
      <pc:sldChg chg="addSp delSp modSp new mod">
        <pc:chgData name="Wen, Zhezhu" userId="3bac1273-81c8-41ff-8130-25dd73f54833" providerId="ADAL" clId="{BB94825E-1DAC-4EDB-B542-4A7C1B4D9A51}" dt="2021-09-13T10:45:31.726" v="3681" actId="20577"/>
        <pc:sldMkLst>
          <pc:docMk/>
          <pc:sldMk cId="3416775941" sldId="274"/>
        </pc:sldMkLst>
        <pc:spChg chg="mod">
          <ac:chgData name="Wen, Zhezhu" userId="3bac1273-81c8-41ff-8130-25dd73f54833" providerId="ADAL" clId="{BB94825E-1DAC-4EDB-B542-4A7C1B4D9A51}" dt="2021-09-13T10:44:25.191" v="3661" actId="20577"/>
          <ac:spMkLst>
            <pc:docMk/>
            <pc:sldMk cId="3416775941" sldId="274"/>
            <ac:spMk id="2" creationId="{F8ADEE9E-92B8-4641-9EAF-69920FE477A4}"/>
          </ac:spMkLst>
        </pc:spChg>
        <pc:spChg chg="del">
          <ac:chgData name="Wen, Zhezhu" userId="3bac1273-81c8-41ff-8130-25dd73f54833" providerId="ADAL" clId="{BB94825E-1DAC-4EDB-B542-4A7C1B4D9A51}" dt="2021-09-13T10:44:58.552" v="3662" actId="478"/>
          <ac:spMkLst>
            <pc:docMk/>
            <pc:sldMk cId="3416775941" sldId="274"/>
            <ac:spMk id="3" creationId="{2A6EB565-ACFB-4A28-BA8E-F71ED9840C6C}"/>
          </ac:spMkLst>
        </pc:spChg>
        <pc:spChg chg="add mod">
          <ac:chgData name="Wen, Zhezhu" userId="3bac1273-81c8-41ff-8130-25dd73f54833" providerId="ADAL" clId="{BB94825E-1DAC-4EDB-B542-4A7C1B4D9A51}" dt="2021-09-13T10:45:31.726" v="3681" actId="20577"/>
          <ac:spMkLst>
            <pc:docMk/>
            <pc:sldMk cId="3416775941" sldId="274"/>
            <ac:spMk id="6" creationId="{EF42229C-6E42-4E67-92C1-26A423A9A0E1}"/>
          </ac:spMkLst>
        </pc:spChg>
        <pc:picChg chg="add mod">
          <ac:chgData name="Wen, Zhezhu" userId="3bac1273-81c8-41ff-8130-25dd73f54833" providerId="ADAL" clId="{BB94825E-1DAC-4EDB-B542-4A7C1B4D9A51}" dt="2021-09-13T10:45:08.165" v="3667" actId="1076"/>
          <ac:picMkLst>
            <pc:docMk/>
            <pc:sldMk cId="3416775941" sldId="274"/>
            <ac:picMk id="3074" creationId="{B93E839C-5F14-48DB-88A8-3D7CFAE69774}"/>
          </ac:picMkLst>
        </pc:picChg>
      </pc:sldChg>
      <pc:sldChg chg="addSp modSp new mod">
        <pc:chgData name="Wen, Zhezhu" userId="3bac1273-81c8-41ff-8130-25dd73f54833" providerId="ADAL" clId="{BB94825E-1DAC-4EDB-B542-4A7C1B4D9A51}" dt="2021-09-13T10:49:19.282" v="3730" actId="20577"/>
        <pc:sldMkLst>
          <pc:docMk/>
          <pc:sldMk cId="2915766409" sldId="275"/>
        </pc:sldMkLst>
        <pc:spChg chg="mod">
          <ac:chgData name="Wen, Zhezhu" userId="3bac1273-81c8-41ff-8130-25dd73f54833" providerId="ADAL" clId="{BB94825E-1DAC-4EDB-B542-4A7C1B4D9A51}" dt="2021-09-13T10:46:02.527" v="3698" actId="20577"/>
          <ac:spMkLst>
            <pc:docMk/>
            <pc:sldMk cId="2915766409" sldId="275"/>
            <ac:spMk id="2" creationId="{0CC91489-5C93-4C8F-94EA-726BC582D267}"/>
          </ac:spMkLst>
        </pc:spChg>
        <pc:spChg chg="mod">
          <ac:chgData name="Wen, Zhezhu" userId="3bac1273-81c8-41ff-8130-25dd73f54833" providerId="ADAL" clId="{BB94825E-1DAC-4EDB-B542-4A7C1B4D9A51}" dt="2021-09-13T10:49:19.282" v="3730" actId="20577"/>
          <ac:spMkLst>
            <pc:docMk/>
            <pc:sldMk cId="2915766409" sldId="275"/>
            <ac:spMk id="3" creationId="{D13F12E3-EC05-41F5-8C46-F04333039267}"/>
          </ac:spMkLst>
        </pc:spChg>
        <pc:picChg chg="add mod">
          <ac:chgData name="Wen, Zhezhu" userId="3bac1273-81c8-41ff-8130-25dd73f54833" providerId="ADAL" clId="{BB94825E-1DAC-4EDB-B542-4A7C1B4D9A51}" dt="2021-09-13T10:48:23.674" v="3719" actId="1076"/>
          <ac:picMkLst>
            <pc:docMk/>
            <pc:sldMk cId="2915766409" sldId="275"/>
            <ac:picMk id="4" creationId="{A21ADBD6-D5CF-4FA2-BC27-66B84EA945E5}"/>
          </ac:picMkLst>
        </pc:picChg>
      </pc:sldChg>
      <pc:sldChg chg="addSp delSp modSp new mod">
        <pc:chgData name="Wen, Zhezhu" userId="3bac1273-81c8-41ff-8130-25dd73f54833" providerId="ADAL" clId="{BB94825E-1DAC-4EDB-B542-4A7C1B4D9A51}" dt="2021-09-13T10:54:39.699" v="3825" actId="478"/>
        <pc:sldMkLst>
          <pc:docMk/>
          <pc:sldMk cId="743518719" sldId="276"/>
        </pc:sldMkLst>
        <pc:spChg chg="mod">
          <ac:chgData name="Wen, Zhezhu" userId="3bac1273-81c8-41ff-8130-25dd73f54833" providerId="ADAL" clId="{BB94825E-1DAC-4EDB-B542-4A7C1B4D9A51}" dt="2021-09-13T10:50:33.830" v="3800" actId="20577"/>
          <ac:spMkLst>
            <pc:docMk/>
            <pc:sldMk cId="743518719" sldId="276"/>
            <ac:spMk id="2" creationId="{E90269AD-927B-4FA2-9B25-0674173F2AE2}"/>
          </ac:spMkLst>
        </pc:spChg>
        <pc:spChg chg="mod">
          <ac:chgData name="Wen, Zhezhu" userId="3bac1273-81c8-41ff-8130-25dd73f54833" providerId="ADAL" clId="{BB94825E-1DAC-4EDB-B542-4A7C1B4D9A51}" dt="2021-09-13T10:54:29.417" v="3822" actId="27636"/>
          <ac:spMkLst>
            <pc:docMk/>
            <pc:sldMk cId="743518719" sldId="276"/>
            <ac:spMk id="3" creationId="{86200C43-85C8-48A9-99AC-54CFA2C7FB64}"/>
          </ac:spMkLst>
        </pc:spChg>
        <pc:picChg chg="add del mod modCrop">
          <ac:chgData name="Wen, Zhezhu" userId="3bac1273-81c8-41ff-8130-25dd73f54833" providerId="ADAL" clId="{BB94825E-1DAC-4EDB-B542-4A7C1B4D9A51}" dt="2021-09-13T10:54:24.792" v="3820" actId="478"/>
          <ac:picMkLst>
            <pc:docMk/>
            <pc:sldMk cId="743518719" sldId="276"/>
            <ac:picMk id="4" creationId="{91413B4C-7FF1-4178-A986-81C222B6BA65}"/>
          </ac:picMkLst>
        </pc:picChg>
        <pc:picChg chg="add del mod">
          <ac:chgData name="Wen, Zhezhu" userId="3bac1273-81c8-41ff-8130-25dd73f54833" providerId="ADAL" clId="{BB94825E-1DAC-4EDB-B542-4A7C1B4D9A51}" dt="2021-09-13T10:54:39.699" v="3825" actId="478"/>
          <ac:picMkLst>
            <pc:docMk/>
            <pc:sldMk cId="743518719" sldId="276"/>
            <ac:picMk id="5" creationId="{D1023582-CDCC-4BD2-9454-1BCAE2E4FA9A}"/>
          </ac:picMkLst>
        </pc:picChg>
      </pc:sldChg>
      <pc:sldChg chg="addSp modSp new mod">
        <pc:chgData name="Wen, Zhezhu" userId="3bac1273-81c8-41ff-8130-25dd73f54833" providerId="ADAL" clId="{BB94825E-1DAC-4EDB-B542-4A7C1B4D9A51}" dt="2021-09-13T10:56:59.940" v="3840" actId="1076"/>
        <pc:sldMkLst>
          <pc:docMk/>
          <pc:sldMk cId="3409916832" sldId="277"/>
        </pc:sldMkLst>
        <pc:picChg chg="add mod">
          <ac:chgData name="Wen, Zhezhu" userId="3bac1273-81c8-41ff-8130-25dd73f54833" providerId="ADAL" clId="{BB94825E-1DAC-4EDB-B542-4A7C1B4D9A51}" dt="2021-09-13T10:56:56.024" v="3839" actId="1076"/>
          <ac:picMkLst>
            <pc:docMk/>
            <pc:sldMk cId="3409916832" sldId="277"/>
            <ac:picMk id="4" creationId="{4BEE0C5E-4843-4E46-B8CF-D9AEFDA29217}"/>
          </ac:picMkLst>
        </pc:picChg>
        <pc:picChg chg="add mod ord">
          <ac:chgData name="Wen, Zhezhu" userId="3bac1273-81c8-41ff-8130-25dd73f54833" providerId="ADAL" clId="{BB94825E-1DAC-4EDB-B542-4A7C1B4D9A51}" dt="2021-09-13T10:56:59.940" v="3840" actId="1076"/>
          <ac:picMkLst>
            <pc:docMk/>
            <pc:sldMk cId="3409916832" sldId="277"/>
            <ac:picMk id="5" creationId="{C173AAD4-B4E7-4398-88A3-3A2B9FB3279F}"/>
          </ac:picMkLst>
        </pc:picChg>
      </pc:sldChg>
      <pc:sldChg chg="modSp new mod">
        <pc:chgData name="Wen, Zhezhu" userId="3bac1273-81c8-41ff-8130-25dd73f54833" providerId="ADAL" clId="{BB94825E-1DAC-4EDB-B542-4A7C1B4D9A51}" dt="2021-09-13T10:57:42.957" v="3862"/>
        <pc:sldMkLst>
          <pc:docMk/>
          <pc:sldMk cId="1475369904" sldId="278"/>
        </pc:sldMkLst>
        <pc:spChg chg="mod">
          <ac:chgData name="Wen, Zhezhu" userId="3bac1273-81c8-41ff-8130-25dd73f54833" providerId="ADAL" clId="{BB94825E-1DAC-4EDB-B542-4A7C1B4D9A51}" dt="2021-09-13T10:57:29.718" v="3861" actId="20577"/>
          <ac:spMkLst>
            <pc:docMk/>
            <pc:sldMk cId="1475369904" sldId="278"/>
            <ac:spMk id="2" creationId="{E260E638-B6AD-49BD-9385-55505648EB9C}"/>
          </ac:spMkLst>
        </pc:spChg>
        <pc:spChg chg="mod">
          <ac:chgData name="Wen, Zhezhu" userId="3bac1273-81c8-41ff-8130-25dd73f54833" providerId="ADAL" clId="{BB94825E-1DAC-4EDB-B542-4A7C1B4D9A51}" dt="2021-09-13T10:57:42.957" v="3862"/>
          <ac:spMkLst>
            <pc:docMk/>
            <pc:sldMk cId="1475369904" sldId="278"/>
            <ac:spMk id="3" creationId="{B91255E9-4818-4D4E-8A55-CE2261496238}"/>
          </ac:spMkLst>
        </pc:spChg>
      </pc:sldChg>
      <pc:sldChg chg="addSp modSp new mod">
        <pc:chgData name="Wen, Zhezhu" userId="3bac1273-81c8-41ff-8130-25dd73f54833" providerId="ADAL" clId="{BB94825E-1DAC-4EDB-B542-4A7C1B4D9A51}" dt="2021-09-13T11:00:29.864" v="3903" actId="164"/>
        <pc:sldMkLst>
          <pc:docMk/>
          <pc:sldMk cId="1069311739" sldId="279"/>
        </pc:sldMkLst>
        <pc:spChg chg="mod">
          <ac:chgData name="Wen, Zhezhu" userId="3bac1273-81c8-41ff-8130-25dd73f54833" providerId="ADAL" clId="{BB94825E-1DAC-4EDB-B542-4A7C1B4D9A51}" dt="2021-09-13T10:58:17.436" v="3877" actId="20577"/>
          <ac:spMkLst>
            <pc:docMk/>
            <pc:sldMk cId="1069311739" sldId="279"/>
            <ac:spMk id="2" creationId="{BC7CE17C-5D2E-4543-9CA2-48C04A1BDF0D}"/>
          </ac:spMkLst>
        </pc:spChg>
        <pc:spChg chg="mod">
          <ac:chgData name="Wen, Zhezhu" userId="3bac1273-81c8-41ff-8130-25dd73f54833" providerId="ADAL" clId="{BB94825E-1DAC-4EDB-B542-4A7C1B4D9A51}" dt="2021-09-13T10:58:47.620" v="3892" actId="20577"/>
          <ac:spMkLst>
            <pc:docMk/>
            <pc:sldMk cId="1069311739" sldId="279"/>
            <ac:spMk id="3" creationId="{B73ACAC2-3503-4CB7-B251-CF6CBAB43B3D}"/>
          </ac:spMkLst>
        </pc:spChg>
        <pc:grpChg chg="add mod">
          <ac:chgData name="Wen, Zhezhu" userId="3bac1273-81c8-41ff-8130-25dd73f54833" providerId="ADAL" clId="{BB94825E-1DAC-4EDB-B542-4A7C1B4D9A51}" dt="2021-09-13T11:00:29.864" v="3903" actId="164"/>
          <ac:grpSpMkLst>
            <pc:docMk/>
            <pc:sldMk cId="1069311739" sldId="279"/>
            <ac:grpSpMk id="6" creationId="{A952B9C2-86DF-4A3F-B6E3-ACDE182C5019}"/>
          </ac:grpSpMkLst>
        </pc:grpChg>
        <pc:picChg chg="add mod modCrop">
          <ac:chgData name="Wen, Zhezhu" userId="3bac1273-81c8-41ff-8130-25dd73f54833" providerId="ADAL" clId="{BB94825E-1DAC-4EDB-B542-4A7C1B4D9A51}" dt="2021-09-13T11:00:29.864" v="3903" actId="164"/>
          <ac:picMkLst>
            <pc:docMk/>
            <pc:sldMk cId="1069311739" sldId="279"/>
            <ac:picMk id="4" creationId="{19CB2FAE-B764-43AF-8C59-29DA4FA4FF18}"/>
          </ac:picMkLst>
        </pc:picChg>
        <pc:picChg chg="add mod modCrop">
          <ac:chgData name="Wen, Zhezhu" userId="3bac1273-81c8-41ff-8130-25dd73f54833" providerId="ADAL" clId="{BB94825E-1DAC-4EDB-B542-4A7C1B4D9A51}" dt="2021-09-13T11:00:29.864" v="3903" actId="164"/>
          <ac:picMkLst>
            <pc:docMk/>
            <pc:sldMk cId="1069311739" sldId="279"/>
            <ac:picMk id="5" creationId="{F3E80941-21FB-4FBF-9A6B-8D18D484E535}"/>
          </ac:picMkLst>
        </pc:picChg>
      </pc:sldChg>
      <pc:sldChg chg="modSp new mod">
        <pc:chgData name="Wen, Zhezhu" userId="3bac1273-81c8-41ff-8130-25dd73f54833" providerId="ADAL" clId="{BB94825E-1DAC-4EDB-B542-4A7C1B4D9A51}" dt="2021-09-13T11:01:07.250" v="3919" actId="15"/>
        <pc:sldMkLst>
          <pc:docMk/>
          <pc:sldMk cId="3881256495" sldId="280"/>
        </pc:sldMkLst>
        <pc:spChg chg="mod">
          <ac:chgData name="Wen, Zhezhu" userId="3bac1273-81c8-41ff-8130-25dd73f54833" providerId="ADAL" clId="{BB94825E-1DAC-4EDB-B542-4A7C1B4D9A51}" dt="2021-09-13T11:00:39.496" v="3914" actId="20577"/>
          <ac:spMkLst>
            <pc:docMk/>
            <pc:sldMk cId="3881256495" sldId="280"/>
            <ac:spMk id="2" creationId="{C7E15F78-8E97-46CC-9460-4503ACF91875}"/>
          </ac:spMkLst>
        </pc:spChg>
        <pc:spChg chg="mod">
          <ac:chgData name="Wen, Zhezhu" userId="3bac1273-81c8-41ff-8130-25dd73f54833" providerId="ADAL" clId="{BB94825E-1DAC-4EDB-B542-4A7C1B4D9A51}" dt="2021-09-13T11:01:07.250" v="3919" actId="15"/>
          <ac:spMkLst>
            <pc:docMk/>
            <pc:sldMk cId="3881256495" sldId="280"/>
            <ac:spMk id="3" creationId="{7D1FE22E-2A5C-434F-8989-01B0CE07E1D0}"/>
          </ac:spMkLst>
        </pc:spChg>
      </pc:sldChg>
      <pc:sldChg chg="modSp new mod">
        <pc:chgData name="Wen, Zhezhu" userId="3bac1273-81c8-41ff-8130-25dd73f54833" providerId="ADAL" clId="{BB94825E-1DAC-4EDB-B542-4A7C1B4D9A51}" dt="2021-09-13T11:07:14.416" v="4358" actId="20577"/>
        <pc:sldMkLst>
          <pc:docMk/>
          <pc:sldMk cId="4249639297" sldId="281"/>
        </pc:sldMkLst>
        <pc:spChg chg="mod">
          <ac:chgData name="Wen, Zhezhu" userId="3bac1273-81c8-41ff-8130-25dd73f54833" providerId="ADAL" clId="{BB94825E-1DAC-4EDB-B542-4A7C1B4D9A51}" dt="2021-09-13T11:01:23.572" v="3930" actId="20577"/>
          <ac:spMkLst>
            <pc:docMk/>
            <pc:sldMk cId="4249639297" sldId="281"/>
            <ac:spMk id="2" creationId="{E32A5C0E-3AD1-4B10-BEEF-603D9EF31D36}"/>
          </ac:spMkLst>
        </pc:spChg>
        <pc:spChg chg="mod">
          <ac:chgData name="Wen, Zhezhu" userId="3bac1273-81c8-41ff-8130-25dd73f54833" providerId="ADAL" clId="{BB94825E-1DAC-4EDB-B542-4A7C1B4D9A51}" dt="2021-09-13T11:07:14.416" v="4358" actId="20577"/>
          <ac:spMkLst>
            <pc:docMk/>
            <pc:sldMk cId="4249639297" sldId="281"/>
            <ac:spMk id="3" creationId="{BD6FA169-D1DA-4152-AFFC-EB74C16DE614}"/>
          </ac:spMkLst>
        </pc:spChg>
      </pc:sldChg>
      <pc:sldChg chg="addSp delSp modSp new mod">
        <pc:chgData name="Wen, Zhezhu" userId="3bac1273-81c8-41ff-8130-25dd73f54833" providerId="ADAL" clId="{BB94825E-1DAC-4EDB-B542-4A7C1B4D9A51}" dt="2021-09-13T11:04:01.210" v="4028" actId="478"/>
        <pc:sldMkLst>
          <pc:docMk/>
          <pc:sldMk cId="3051754447" sldId="282"/>
        </pc:sldMkLst>
        <pc:spChg chg="mod">
          <ac:chgData name="Wen, Zhezhu" userId="3bac1273-81c8-41ff-8130-25dd73f54833" providerId="ADAL" clId="{BB94825E-1DAC-4EDB-B542-4A7C1B4D9A51}" dt="2021-09-13T11:03:03.312" v="4020" actId="20577"/>
          <ac:spMkLst>
            <pc:docMk/>
            <pc:sldMk cId="3051754447" sldId="282"/>
            <ac:spMk id="2" creationId="{39E36A72-D153-4726-ACE6-8F1D99385BAD}"/>
          </ac:spMkLst>
        </pc:spChg>
        <pc:spChg chg="mod">
          <ac:chgData name="Wen, Zhezhu" userId="3bac1273-81c8-41ff-8130-25dd73f54833" providerId="ADAL" clId="{BB94825E-1DAC-4EDB-B542-4A7C1B4D9A51}" dt="2021-09-13T11:03:26.039" v="4024" actId="15"/>
          <ac:spMkLst>
            <pc:docMk/>
            <pc:sldMk cId="3051754447" sldId="282"/>
            <ac:spMk id="3" creationId="{DC3C37E8-5032-4028-87DF-9E622ADCB0F1}"/>
          </ac:spMkLst>
        </pc:spChg>
        <pc:picChg chg="add del mod">
          <ac:chgData name="Wen, Zhezhu" userId="3bac1273-81c8-41ff-8130-25dd73f54833" providerId="ADAL" clId="{BB94825E-1DAC-4EDB-B542-4A7C1B4D9A51}" dt="2021-09-13T11:04:01.210" v="4028" actId="478"/>
          <ac:picMkLst>
            <pc:docMk/>
            <pc:sldMk cId="3051754447" sldId="282"/>
            <ac:picMk id="4" creationId="{EE8222A4-E1C0-4B03-978C-43B542BB3454}"/>
          </ac:picMkLst>
        </pc:picChg>
      </pc:sldChg>
      <pc:sldChg chg="modSp new mod">
        <pc:chgData name="Wen, Zhezhu" userId="3bac1273-81c8-41ff-8130-25dd73f54833" providerId="ADAL" clId="{BB94825E-1DAC-4EDB-B542-4A7C1B4D9A51}" dt="2021-09-13T11:07:45.881" v="4365" actId="15"/>
        <pc:sldMkLst>
          <pc:docMk/>
          <pc:sldMk cId="1999501612" sldId="283"/>
        </pc:sldMkLst>
        <pc:spChg chg="mod">
          <ac:chgData name="Wen, Zhezhu" userId="3bac1273-81c8-41ff-8130-25dd73f54833" providerId="ADAL" clId="{BB94825E-1DAC-4EDB-B542-4A7C1B4D9A51}" dt="2021-09-13T11:07:33.741" v="4360"/>
          <ac:spMkLst>
            <pc:docMk/>
            <pc:sldMk cId="1999501612" sldId="283"/>
            <ac:spMk id="2" creationId="{E1F70F7D-B289-4430-97B5-5F770B0BD7EA}"/>
          </ac:spMkLst>
        </pc:spChg>
        <pc:spChg chg="mod">
          <ac:chgData name="Wen, Zhezhu" userId="3bac1273-81c8-41ff-8130-25dd73f54833" providerId="ADAL" clId="{BB94825E-1DAC-4EDB-B542-4A7C1B4D9A51}" dt="2021-09-13T11:07:45.881" v="4365" actId="15"/>
          <ac:spMkLst>
            <pc:docMk/>
            <pc:sldMk cId="1999501612" sldId="283"/>
            <ac:spMk id="3" creationId="{7C14DA06-43D3-44EF-A8FE-D2285D950040}"/>
          </ac:spMkLst>
        </pc:spChg>
      </pc:sldChg>
      <pc:sldChg chg="addSp new del mod">
        <pc:chgData name="Wen, Zhezhu" userId="3bac1273-81c8-41ff-8130-25dd73f54833" providerId="ADAL" clId="{BB94825E-1DAC-4EDB-B542-4A7C1B4D9A51}" dt="2021-09-13T11:09:04.514" v="4368" actId="2696"/>
        <pc:sldMkLst>
          <pc:docMk/>
          <pc:sldMk cId="778254693" sldId="284"/>
        </pc:sldMkLst>
        <pc:picChg chg="add">
          <ac:chgData name="Wen, Zhezhu" userId="3bac1273-81c8-41ff-8130-25dd73f54833" providerId="ADAL" clId="{BB94825E-1DAC-4EDB-B542-4A7C1B4D9A51}" dt="2021-09-13T11:09:02.113" v="4367" actId="22"/>
          <ac:picMkLst>
            <pc:docMk/>
            <pc:sldMk cId="778254693" sldId="284"/>
            <ac:picMk id="5" creationId="{BA6360B0-0CF5-4548-B35E-8B4E758856B8}"/>
          </ac:picMkLst>
        </pc:picChg>
      </pc:sldChg>
      <pc:sldChg chg="addSp modSp add mod">
        <pc:chgData name="Wen, Zhezhu" userId="3bac1273-81c8-41ff-8130-25dd73f54833" providerId="ADAL" clId="{BB94825E-1DAC-4EDB-B542-4A7C1B4D9A51}" dt="2021-09-13T11:12:17.605" v="4812" actId="208"/>
        <pc:sldMkLst>
          <pc:docMk/>
          <pc:sldMk cId="3322652762" sldId="284"/>
        </pc:sldMkLst>
        <pc:spChg chg="add mod">
          <ac:chgData name="Wen, Zhezhu" userId="3bac1273-81c8-41ff-8130-25dd73f54833" providerId="ADAL" clId="{BB94825E-1DAC-4EDB-B542-4A7C1B4D9A51}" dt="2021-09-13T11:11:52.645" v="4808" actId="207"/>
          <ac:spMkLst>
            <pc:docMk/>
            <pc:sldMk cId="3322652762" sldId="284"/>
            <ac:spMk id="4" creationId="{867DC696-6ACC-4F18-B968-8EFB43700AB9}"/>
          </ac:spMkLst>
        </pc:spChg>
        <pc:spChg chg="add mod">
          <ac:chgData name="Wen, Zhezhu" userId="3bac1273-81c8-41ff-8130-25dd73f54833" providerId="ADAL" clId="{BB94825E-1DAC-4EDB-B542-4A7C1B4D9A51}" dt="2021-09-13T11:12:17.605" v="4812" actId="208"/>
          <ac:spMkLst>
            <pc:docMk/>
            <pc:sldMk cId="3322652762" sldId="284"/>
            <ac:spMk id="6" creationId="{6B7EAA67-0CAC-4B68-864F-33B102F68F29}"/>
          </ac:spMkLst>
        </pc:spChg>
      </pc:sldChg>
      <pc:sldChg chg="addSp modSp new mod">
        <pc:chgData name="Wen, Zhezhu" userId="3bac1273-81c8-41ff-8130-25dd73f54833" providerId="ADAL" clId="{BB94825E-1DAC-4EDB-B542-4A7C1B4D9A51}" dt="2021-09-13T16:51:24.061" v="4889" actId="20577"/>
        <pc:sldMkLst>
          <pc:docMk/>
          <pc:sldMk cId="1606484586" sldId="285"/>
        </pc:sldMkLst>
        <pc:spChg chg="mod">
          <ac:chgData name="Wen, Zhezhu" userId="3bac1273-81c8-41ff-8130-25dd73f54833" providerId="ADAL" clId="{BB94825E-1DAC-4EDB-B542-4A7C1B4D9A51}" dt="2021-09-13T16:51:24.061" v="4889" actId="20577"/>
          <ac:spMkLst>
            <pc:docMk/>
            <pc:sldMk cId="1606484586" sldId="285"/>
            <ac:spMk id="2" creationId="{C76BB3F9-EAAC-4B84-8758-F45F799C8DD6}"/>
          </ac:spMkLst>
        </pc:spChg>
        <pc:picChg chg="add mod">
          <ac:chgData name="Wen, Zhezhu" userId="3bac1273-81c8-41ff-8130-25dd73f54833" providerId="ADAL" clId="{BB94825E-1DAC-4EDB-B542-4A7C1B4D9A51}" dt="2021-09-13T16:51:08.935" v="4860" actId="1076"/>
          <ac:picMkLst>
            <pc:docMk/>
            <pc:sldMk cId="1606484586" sldId="285"/>
            <ac:picMk id="4" creationId="{DE187C79-B96C-44AA-944F-45F92DE96443}"/>
          </ac:picMkLst>
        </pc:picChg>
        <pc:picChg chg="add mod">
          <ac:chgData name="Wen, Zhezhu" userId="3bac1273-81c8-41ff-8130-25dd73f54833" providerId="ADAL" clId="{BB94825E-1DAC-4EDB-B542-4A7C1B4D9A51}" dt="2021-09-13T16:51:12.209" v="4861" actId="1076"/>
          <ac:picMkLst>
            <pc:docMk/>
            <pc:sldMk cId="1606484586" sldId="285"/>
            <ac:picMk id="5" creationId="{AB8BAE0A-1405-4561-AFBD-C10291226E9A}"/>
          </ac:picMkLst>
        </pc:picChg>
      </pc:sldChg>
      <pc:sldChg chg="addSp delSp modSp new mod">
        <pc:chgData name="Wen, Zhezhu" userId="3bac1273-81c8-41ff-8130-25dd73f54833" providerId="ADAL" clId="{BB94825E-1DAC-4EDB-B542-4A7C1B4D9A51}" dt="2021-09-13T16:51:39.759" v="4892"/>
        <pc:sldMkLst>
          <pc:docMk/>
          <pc:sldMk cId="3396345424" sldId="286"/>
        </pc:sldMkLst>
        <pc:spChg chg="mod">
          <ac:chgData name="Wen, Zhezhu" userId="3bac1273-81c8-41ff-8130-25dd73f54833" providerId="ADAL" clId="{BB94825E-1DAC-4EDB-B542-4A7C1B4D9A51}" dt="2021-09-13T16:51:35.217" v="4891"/>
          <ac:spMkLst>
            <pc:docMk/>
            <pc:sldMk cId="3396345424" sldId="286"/>
            <ac:spMk id="2" creationId="{81411F3B-F2A8-45DA-97F9-DBA7FBD8B901}"/>
          </ac:spMkLst>
        </pc:spChg>
        <pc:spChg chg="del">
          <ac:chgData name="Wen, Zhezhu" userId="3bac1273-81c8-41ff-8130-25dd73f54833" providerId="ADAL" clId="{BB94825E-1DAC-4EDB-B542-4A7C1B4D9A51}" dt="2021-09-13T16:51:39.759" v="4892"/>
          <ac:spMkLst>
            <pc:docMk/>
            <pc:sldMk cId="3396345424" sldId="286"/>
            <ac:spMk id="3" creationId="{D9C4B8A6-F2AE-4472-9DE5-F71E3A60C6F5}"/>
          </ac:spMkLst>
        </pc:spChg>
        <pc:picChg chg="add mod">
          <ac:chgData name="Wen, Zhezhu" userId="3bac1273-81c8-41ff-8130-25dd73f54833" providerId="ADAL" clId="{BB94825E-1DAC-4EDB-B542-4A7C1B4D9A51}" dt="2021-09-13T16:51:39.759" v="4892"/>
          <ac:picMkLst>
            <pc:docMk/>
            <pc:sldMk cId="3396345424" sldId="286"/>
            <ac:picMk id="4" creationId="{359A6D07-01FC-45F1-900C-3FD151F8C16D}"/>
          </ac:picMkLst>
        </pc:picChg>
      </pc:sldChg>
      <pc:sldChg chg="addSp delSp modSp new mod">
        <pc:chgData name="Wen, Zhezhu" userId="3bac1273-81c8-41ff-8130-25dd73f54833" providerId="ADAL" clId="{BB94825E-1DAC-4EDB-B542-4A7C1B4D9A51}" dt="2021-09-13T16:55:39.764" v="4911" actId="1076"/>
        <pc:sldMkLst>
          <pc:docMk/>
          <pc:sldMk cId="3533126698" sldId="287"/>
        </pc:sldMkLst>
        <pc:spChg chg="mod">
          <ac:chgData name="Wen, Zhezhu" userId="3bac1273-81c8-41ff-8130-25dd73f54833" providerId="ADAL" clId="{BB94825E-1DAC-4EDB-B542-4A7C1B4D9A51}" dt="2021-09-13T16:54:02.934" v="4904" actId="20577"/>
          <ac:spMkLst>
            <pc:docMk/>
            <pc:sldMk cId="3533126698" sldId="287"/>
            <ac:spMk id="2" creationId="{AE848478-05B8-44DC-A39F-041DDCF0BACE}"/>
          </ac:spMkLst>
        </pc:spChg>
        <pc:spChg chg="del">
          <ac:chgData name="Wen, Zhezhu" userId="3bac1273-81c8-41ff-8130-25dd73f54833" providerId="ADAL" clId="{BB94825E-1DAC-4EDB-B542-4A7C1B4D9A51}" dt="2021-09-13T16:54:19.745" v="4905" actId="478"/>
          <ac:spMkLst>
            <pc:docMk/>
            <pc:sldMk cId="3533126698" sldId="287"/>
            <ac:spMk id="3" creationId="{4CEFEC00-45E0-42BF-B882-E8C385AF3867}"/>
          </ac:spMkLst>
        </pc:spChg>
        <pc:spChg chg="add mod">
          <ac:chgData name="Wen, Zhezhu" userId="3bac1273-81c8-41ff-8130-25dd73f54833" providerId="ADAL" clId="{BB94825E-1DAC-4EDB-B542-4A7C1B4D9A51}" dt="2021-09-13T16:55:36.218" v="4910" actId="1076"/>
          <ac:spMkLst>
            <pc:docMk/>
            <pc:sldMk cId="3533126698" sldId="287"/>
            <ac:spMk id="5" creationId="{070A10EA-14AE-4B28-BFE7-25E148324DE2}"/>
          </ac:spMkLst>
        </pc:spChg>
        <pc:spChg chg="add mod">
          <ac:chgData name="Wen, Zhezhu" userId="3bac1273-81c8-41ff-8130-25dd73f54833" providerId="ADAL" clId="{BB94825E-1DAC-4EDB-B542-4A7C1B4D9A51}" dt="2021-09-13T16:55:39.764" v="4911" actId="1076"/>
          <ac:spMkLst>
            <pc:docMk/>
            <pc:sldMk cId="3533126698" sldId="287"/>
            <ac:spMk id="6" creationId="{4A309ADC-1CDF-4933-8CF1-C550D3CBDA85}"/>
          </ac:spMkLst>
        </pc:spChg>
        <pc:picChg chg="add mod">
          <ac:chgData name="Wen, Zhezhu" userId="3bac1273-81c8-41ff-8130-25dd73f54833" providerId="ADAL" clId="{BB94825E-1DAC-4EDB-B542-4A7C1B4D9A51}" dt="2021-09-13T16:54:19.999" v="4906"/>
          <ac:picMkLst>
            <pc:docMk/>
            <pc:sldMk cId="3533126698" sldId="287"/>
            <ac:picMk id="4" creationId="{DB5D80B5-EDCC-4BE4-AD70-13A970DB6DFC}"/>
          </ac:picMkLst>
        </pc:picChg>
      </pc:sldChg>
      <pc:sldChg chg="modSp new mod">
        <pc:chgData name="Wen, Zhezhu" userId="3bac1273-81c8-41ff-8130-25dd73f54833" providerId="ADAL" clId="{BB94825E-1DAC-4EDB-B542-4A7C1B4D9A51}" dt="2021-09-13T16:59:38.309" v="4950" actId="20577"/>
        <pc:sldMkLst>
          <pc:docMk/>
          <pc:sldMk cId="4076700676" sldId="288"/>
        </pc:sldMkLst>
        <pc:spChg chg="mod">
          <ac:chgData name="Wen, Zhezhu" userId="3bac1273-81c8-41ff-8130-25dd73f54833" providerId="ADAL" clId="{BB94825E-1DAC-4EDB-B542-4A7C1B4D9A51}" dt="2021-09-13T16:59:38.309" v="4950" actId="20577"/>
          <ac:spMkLst>
            <pc:docMk/>
            <pc:sldMk cId="4076700676" sldId="288"/>
            <ac:spMk id="2" creationId="{5B424D69-C4DF-4C1B-9C14-A8B796DF12D6}"/>
          </ac:spMkLst>
        </pc:spChg>
        <pc:spChg chg="mod">
          <ac:chgData name="Wen, Zhezhu" userId="3bac1273-81c8-41ff-8130-25dd73f54833" providerId="ADAL" clId="{BB94825E-1DAC-4EDB-B542-4A7C1B4D9A51}" dt="2021-09-13T16:56:47.817" v="4913"/>
          <ac:spMkLst>
            <pc:docMk/>
            <pc:sldMk cId="4076700676" sldId="288"/>
            <ac:spMk id="3" creationId="{7686090D-4C38-4B4C-8438-A0B1832F812D}"/>
          </ac:spMkLst>
        </pc:spChg>
      </pc:sldChg>
      <pc:sldChg chg="new del">
        <pc:chgData name="Wen, Zhezhu" userId="3bac1273-81c8-41ff-8130-25dd73f54833" providerId="ADAL" clId="{BB94825E-1DAC-4EDB-B542-4A7C1B4D9A51}" dt="2021-09-13T16:57:20.310" v="4922" actId="47"/>
        <pc:sldMkLst>
          <pc:docMk/>
          <pc:sldMk cId="2342562402" sldId="289"/>
        </pc:sldMkLst>
      </pc:sldChg>
      <pc:sldChg chg="modSp add mod">
        <pc:chgData name="Wen, Zhezhu" userId="3bac1273-81c8-41ff-8130-25dd73f54833" providerId="ADAL" clId="{BB94825E-1DAC-4EDB-B542-4A7C1B4D9A51}" dt="2021-09-13T16:57:28.226" v="4923" actId="2711"/>
        <pc:sldMkLst>
          <pc:docMk/>
          <pc:sldMk cId="20804773" sldId="537"/>
        </pc:sldMkLst>
        <pc:spChg chg="mod">
          <ac:chgData name="Wen, Zhezhu" userId="3bac1273-81c8-41ff-8130-25dd73f54833" providerId="ADAL" clId="{BB94825E-1DAC-4EDB-B542-4A7C1B4D9A51}" dt="2021-09-13T16:57:18.927" v="4921" actId="27636"/>
          <ac:spMkLst>
            <pc:docMk/>
            <pc:sldMk cId="20804773" sldId="537"/>
            <ac:spMk id="2" creationId="{04DFEE44-6A3D-4D46-B164-53EFAA730A3B}"/>
          </ac:spMkLst>
        </pc:spChg>
        <pc:spChg chg="mod">
          <ac:chgData name="Wen, Zhezhu" userId="3bac1273-81c8-41ff-8130-25dd73f54833" providerId="ADAL" clId="{BB94825E-1DAC-4EDB-B542-4A7C1B4D9A51}" dt="2021-09-13T16:57:28.226" v="4923" actId="2711"/>
          <ac:spMkLst>
            <pc:docMk/>
            <pc:sldMk cId="20804773" sldId="537"/>
            <ac:spMk id="11" creationId="{F00D585A-93AB-4445-9C1A-46478E17410F}"/>
          </ac:spMkLst>
        </pc:spChg>
        <pc:picChg chg="mod">
          <ac:chgData name="Wen, Zhezhu" userId="3bac1273-81c8-41ff-8130-25dd73f54833" providerId="ADAL" clId="{BB94825E-1DAC-4EDB-B542-4A7C1B4D9A51}" dt="2021-09-13T16:57:28.226" v="4923" actId="2711"/>
          <ac:picMkLst>
            <pc:docMk/>
            <pc:sldMk cId="20804773" sldId="537"/>
            <ac:picMk id="10244" creationId="{B7C5572D-7AFD-442D-ACEE-A9F94A535661}"/>
          </ac:picMkLst>
        </pc:picChg>
      </pc:sldChg>
      <pc:sldChg chg="addSp delSp modSp new mod ord modClrScheme chgLayout">
        <pc:chgData name="Wen, Zhezhu" userId="3bac1273-81c8-41ff-8130-25dd73f54833" providerId="ADAL" clId="{BB94825E-1DAC-4EDB-B542-4A7C1B4D9A51}" dt="2021-09-13T17:05:09.407" v="5195" actId="5793"/>
        <pc:sldMkLst>
          <pc:docMk/>
          <pc:sldMk cId="1296503246" sldId="538"/>
        </pc:sldMkLst>
        <pc:spChg chg="del mod ord">
          <ac:chgData name="Wen, Zhezhu" userId="3bac1273-81c8-41ff-8130-25dd73f54833" providerId="ADAL" clId="{BB94825E-1DAC-4EDB-B542-4A7C1B4D9A51}" dt="2021-09-13T16:58:34.544" v="4927" actId="700"/>
          <ac:spMkLst>
            <pc:docMk/>
            <pc:sldMk cId="1296503246" sldId="538"/>
            <ac:spMk id="2" creationId="{EF37C445-3185-4341-9134-74BB13966E22}"/>
          </ac:spMkLst>
        </pc:spChg>
        <pc:spChg chg="del mod ord">
          <ac:chgData name="Wen, Zhezhu" userId="3bac1273-81c8-41ff-8130-25dd73f54833" providerId="ADAL" clId="{BB94825E-1DAC-4EDB-B542-4A7C1B4D9A51}" dt="2021-09-13T16:58:34.544" v="4927" actId="700"/>
          <ac:spMkLst>
            <pc:docMk/>
            <pc:sldMk cId="1296503246" sldId="538"/>
            <ac:spMk id="3" creationId="{676A3464-23CE-4AC2-92AD-67618DBD0A09}"/>
          </ac:spMkLst>
        </pc:spChg>
        <pc:spChg chg="add mod ord">
          <ac:chgData name="Wen, Zhezhu" userId="3bac1273-81c8-41ff-8130-25dd73f54833" providerId="ADAL" clId="{BB94825E-1DAC-4EDB-B542-4A7C1B4D9A51}" dt="2021-09-13T17:05:09.407" v="5195" actId="5793"/>
          <ac:spMkLst>
            <pc:docMk/>
            <pc:sldMk cId="1296503246" sldId="538"/>
            <ac:spMk id="4" creationId="{72580A93-E6A9-4712-8692-0575A9AB66DF}"/>
          </ac:spMkLst>
        </pc:spChg>
        <pc:spChg chg="add mod ord">
          <ac:chgData name="Wen, Zhezhu" userId="3bac1273-81c8-41ff-8130-25dd73f54833" providerId="ADAL" clId="{BB94825E-1DAC-4EDB-B542-4A7C1B4D9A51}" dt="2021-09-13T17:05:00.790" v="5166" actId="14"/>
          <ac:spMkLst>
            <pc:docMk/>
            <pc:sldMk cId="1296503246" sldId="538"/>
            <ac:spMk id="5" creationId="{10E02297-7928-4486-B151-687DB4BFC1B6}"/>
          </ac:spMkLst>
        </pc:spChg>
      </pc:sldChg>
      <pc:sldChg chg="new del">
        <pc:chgData name="Wen, Zhezhu" userId="3bac1273-81c8-41ff-8130-25dd73f54833" providerId="ADAL" clId="{BB94825E-1DAC-4EDB-B542-4A7C1B4D9A51}" dt="2021-09-13T16:58:27.125" v="4925" actId="47"/>
        <pc:sldMkLst>
          <pc:docMk/>
          <pc:sldMk cId="4078523824" sldId="538"/>
        </pc:sldMkLst>
      </pc:sldChg>
      <pc:sldChg chg="addSp delSp modSp new mod">
        <pc:chgData name="Wen, Zhezhu" userId="3bac1273-81c8-41ff-8130-25dd73f54833" providerId="ADAL" clId="{BB94825E-1DAC-4EDB-B542-4A7C1B4D9A51}" dt="2021-09-13T17:04:23.039" v="5163" actId="1076"/>
        <pc:sldMkLst>
          <pc:docMk/>
          <pc:sldMk cId="3188050785" sldId="539"/>
        </pc:sldMkLst>
        <pc:spChg chg="del">
          <ac:chgData name="Wen, Zhezhu" userId="3bac1273-81c8-41ff-8130-25dd73f54833" providerId="ADAL" clId="{BB94825E-1DAC-4EDB-B542-4A7C1B4D9A51}" dt="2021-09-13T17:02:24.064" v="4961" actId="478"/>
          <ac:spMkLst>
            <pc:docMk/>
            <pc:sldMk cId="3188050785" sldId="539"/>
            <ac:spMk id="2" creationId="{81895CFC-B708-4FD8-8B6F-DE10A121C6B9}"/>
          </ac:spMkLst>
        </pc:spChg>
        <pc:spChg chg="del">
          <ac:chgData name="Wen, Zhezhu" userId="3bac1273-81c8-41ff-8130-25dd73f54833" providerId="ADAL" clId="{BB94825E-1DAC-4EDB-B542-4A7C1B4D9A51}" dt="2021-09-13T17:02:25.840" v="4962" actId="478"/>
          <ac:spMkLst>
            <pc:docMk/>
            <pc:sldMk cId="3188050785" sldId="539"/>
            <ac:spMk id="3" creationId="{30672E85-35FA-493D-A6F8-782891586BB8}"/>
          </ac:spMkLst>
        </pc:spChg>
        <pc:spChg chg="add mod">
          <ac:chgData name="Wen, Zhezhu" userId="3bac1273-81c8-41ff-8130-25dd73f54833" providerId="ADAL" clId="{BB94825E-1DAC-4EDB-B542-4A7C1B4D9A51}" dt="2021-09-13T17:04:23.039" v="5163" actId="1076"/>
          <ac:spMkLst>
            <pc:docMk/>
            <pc:sldMk cId="3188050785" sldId="539"/>
            <ac:spMk id="9" creationId="{EC617B79-5DF9-4E9F-B328-50CC6D4B08A3}"/>
          </ac:spMkLst>
        </pc:spChg>
        <pc:picChg chg="add mod">
          <ac:chgData name="Wen, Zhezhu" userId="3bac1273-81c8-41ff-8130-25dd73f54833" providerId="ADAL" clId="{BB94825E-1DAC-4EDB-B542-4A7C1B4D9A51}" dt="2021-09-13T17:02:19.071" v="4960" actId="1076"/>
          <ac:picMkLst>
            <pc:docMk/>
            <pc:sldMk cId="3188050785" sldId="539"/>
            <ac:picMk id="5" creationId="{3B9ED588-8672-4BA1-878E-E0D43A193F90}"/>
          </ac:picMkLst>
        </pc:picChg>
        <pc:picChg chg="add ord">
          <ac:chgData name="Wen, Zhezhu" userId="3bac1273-81c8-41ff-8130-25dd73f54833" providerId="ADAL" clId="{BB94825E-1DAC-4EDB-B542-4A7C1B4D9A51}" dt="2021-09-13T17:02:08.965" v="4957" actId="167"/>
          <ac:picMkLst>
            <pc:docMk/>
            <pc:sldMk cId="3188050785" sldId="539"/>
            <ac:picMk id="7" creationId="{6651000D-0E0B-4FC7-BC1D-ADAF752C867A}"/>
          </ac:picMkLst>
        </pc:picChg>
      </pc:sldChg>
      <pc:sldChg chg="addSp delSp modSp new mod modClrScheme chgLayout">
        <pc:chgData name="Wen, Zhezhu" userId="3bac1273-81c8-41ff-8130-25dd73f54833" providerId="ADAL" clId="{BB94825E-1DAC-4EDB-B542-4A7C1B4D9A51}" dt="2021-09-13T17:07:59.220" v="5237" actId="1076"/>
        <pc:sldMkLst>
          <pc:docMk/>
          <pc:sldMk cId="83713264" sldId="540"/>
        </pc:sldMkLst>
        <pc:spChg chg="del mod ord">
          <ac:chgData name="Wen, Zhezhu" userId="3bac1273-81c8-41ff-8130-25dd73f54833" providerId="ADAL" clId="{BB94825E-1DAC-4EDB-B542-4A7C1B4D9A51}" dt="2021-09-13T17:06:33.254" v="5197" actId="700"/>
          <ac:spMkLst>
            <pc:docMk/>
            <pc:sldMk cId="83713264" sldId="540"/>
            <ac:spMk id="2" creationId="{82C472C1-9121-4613-9ED6-324115A381EB}"/>
          </ac:spMkLst>
        </pc:spChg>
        <pc:spChg chg="del mod ord">
          <ac:chgData name="Wen, Zhezhu" userId="3bac1273-81c8-41ff-8130-25dd73f54833" providerId="ADAL" clId="{BB94825E-1DAC-4EDB-B542-4A7C1B4D9A51}" dt="2021-09-13T17:06:33.254" v="5197" actId="700"/>
          <ac:spMkLst>
            <pc:docMk/>
            <pc:sldMk cId="83713264" sldId="540"/>
            <ac:spMk id="3" creationId="{80AA85D1-4000-446C-8444-56630E71D320}"/>
          </ac:spMkLst>
        </pc:spChg>
        <pc:spChg chg="add mod ord">
          <ac:chgData name="Wen, Zhezhu" userId="3bac1273-81c8-41ff-8130-25dd73f54833" providerId="ADAL" clId="{BB94825E-1DAC-4EDB-B542-4A7C1B4D9A51}" dt="2021-09-13T17:07:14.396" v="5226" actId="20577"/>
          <ac:spMkLst>
            <pc:docMk/>
            <pc:sldMk cId="83713264" sldId="540"/>
            <ac:spMk id="4" creationId="{B628EBE8-A689-42FC-9362-E2AF105D23E3}"/>
          </ac:spMkLst>
        </pc:spChg>
        <pc:spChg chg="add del mod ord">
          <ac:chgData name="Wen, Zhezhu" userId="3bac1273-81c8-41ff-8130-25dd73f54833" providerId="ADAL" clId="{BB94825E-1DAC-4EDB-B542-4A7C1B4D9A51}" dt="2021-09-13T17:07:38.597" v="5229" actId="478"/>
          <ac:spMkLst>
            <pc:docMk/>
            <pc:sldMk cId="83713264" sldId="540"/>
            <ac:spMk id="5" creationId="{A4CF0200-38FA-46A4-969E-B85A548221F5}"/>
          </ac:spMkLst>
        </pc:spChg>
        <pc:spChg chg="add del mod">
          <ac:chgData name="Wen, Zhezhu" userId="3bac1273-81c8-41ff-8130-25dd73f54833" providerId="ADAL" clId="{BB94825E-1DAC-4EDB-B542-4A7C1B4D9A51}" dt="2021-09-13T17:07:37.290" v="5228"/>
          <ac:spMkLst>
            <pc:docMk/>
            <pc:sldMk cId="83713264" sldId="540"/>
            <ac:spMk id="7" creationId="{92F3B91C-60D5-49EF-8428-03570C0CF2AA}"/>
          </ac:spMkLst>
        </pc:spChg>
        <pc:spChg chg="add mod">
          <ac:chgData name="Wen, Zhezhu" userId="3bac1273-81c8-41ff-8130-25dd73f54833" providerId="ADAL" clId="{BB94825E-1DAC-4EDB-B542-4A7C1B4D9A51}" dt="2021-09-13T17:07:54.218" v="5235" actId="14100"/>
          <ac:spMkLst>
            <pc:docMk/>
            <pc:sldMk cId="83713264" sldId="540"/>
            <ac:spMk id="9" creationId="{77C96781-D0B7-4DC2-B19C-5D3888525B4B}"/>
          </ac:spMkLst>
        </pc:spChg>
        <pc:picChg chg="add del mod">
          <ac:chgData name="Wen, Zhezhu" userId="3bac1273-81c8-41ff-8130-25dd73f54833" providerId="ADAL" clId="{BB94825E-1DAC-4EDB-B542-4A7C1B4D9A51}" dt="2021-09-13T17:07:37.290" v="5228"/>
          <ac:picMkLst>
            <pc:docMk/>
            <pc:sldMk cId="83713264" sldId="540"/>
            <ac:picMk id="6" creationId="{4EC0C3D5-BBAB-4865-B2CF-5D9D029ACD51}"/>
          </ac:picMkLst>
        </pc:picChg>
        <pc:picChg chg="add mod">
          <ac:chgData name="Wen, Zhezhu" userId="3bac1273-81c8-41ff-8130-25dd73f54833" providerId="ADAL" clId="{BB94825E-1DAC-4EDB-B542-4A7C1B4D9A51}" dt="2021-09-13T17:07:59.220" v="5237" actId="1076"/>
          <ac:picMkLst>
            <pc:docMk/>
            <pc:sldMk cId="83713264" sldId="540"/>
            <ac:picMk id="8" creationId="{506425B3-8580-4B16-84B8-A9E122C2E751}"/>
          </ac:picMkLst>
        </pc:picChg>
      </pc:sldChg>
      <pc:sldChg chg="addSp modSp new mod">
        <pc:chgData name="Wen, Zhezhu" userId="3bac1273-81c8-41ff-8130-25dd73f54833" providerId="ADAL" clId="{BB94825E-1DAC-4EDB-B542-4A7C1B4D9A51}" dt="2021-09-13T17:08:54.411" v="5245" actId="27636"/>
        <pc:sldMkLst>
          <pc:docMk/>
          <pc:sldMk cId="1152601639" sldId="541"/>
        </pc:sldMkLst>
        <pc:spChg chg="mod">
          <ac:chgData name="Wen, Zhezhu" userId="3bac1273-81c8-41ff-8130-25dd73f54833" providerId="ADAL" clId="{BB94825E-1DAC-4EDB-B542-4A7C1B4D9A51}" dt="2021-09-13T17:08:54.411" v="5245" actId="27636"/>
          <ac:spMkLst>
            <pc:docMk/>
            <pc:sldMk cId="1152601639" sldId="541"/>
            <ac:spMk id="2" creationId="{D33FFC4E-BB70-4B55-8CC7-814FFF26D159}"/>
          </ac:spMkLst>
        </pc:spChg>
        <pc:spChg chg="mod">
          <ac:chgData name="Wen, Zhezhu" userId="3bac1273-81c8-41ff-8130-25dd73f54833" providerId="ADAL" clId="{BB94825E-1DAC-4EDB-B542-4A7C1B4D9A51}" dt="2021-09-13T17:08:45.336" v="5242" actId="2711"/>
          <ac:spMkLst>
            <pc:docMk/>
            <pc:sldMk cId="1152601639" sldId="541"/>
            <ac:spMk id="3" creationId="{0A332550-8DBD-4512-A708-E469A5EF0045}"/>
          </ac:spMkLst>
        </pc:spChg>
        <pc:spChg chg="add mod">
          <ac:chgData name="Wen, Zhezhu" userId="3bac1273-81c8-41ff-8130-25dd73f54833" providerId="ADAL" clId="{BB94825E-1DAC-4EDB-B542-4A7C1B4D9A51}" dt="2021-09-13T17:08:45.336" v="5242" actId="2711"/>
          <ac:spMkLst>
            <pc:docMk/>
            <pc:sldMk cId="1152601639" sldId="541"/>
            <ac:spMk id="16" creationId="{A9EED2F6-086D-4BEE-8FF1-96BFE893E703}"/>
          </ac:spMkLst>
        </pc:spChg>
        <pc:spChg chg="add mod">
          <ac:chgData name="Wen, Zhezhu" userId="3bac1273-81c8-41ff-8130-25dd73f54833" providerId="ADAL" clId="{BB94825E-1DAC-4EDB-B542-4A7C1B4D9A51}" dt="2021-09-13T17:08:45.336" v="5242" actId="2711"/>
          <ac:spMkLst>
            <pc:docMk/>
            <pc:sldMk cId="1152601639" sldId="541"/>
            <ac:spMk id="17" creationId="{BB64780A-CF09-4C3E-A681-61D4ECAA4D18}"/>
          </ac:spMkLst>
        </pc:spChg>
        <pc:spChg chg="add mod">
          <ac:chgData name="Wen, Zhezhu" userId="3bac1273-81c8-41ff-8130-25dd73f54833" providerId="ADAL" clId="{BB94825E-1DAC-4EDB-B542-4A7C1B4D9A51}" dt="2021-09-13T17:08:45.336" v="5242" actId="2711"/>
          <ac:spMkLst>
            <pc:docMk/>
            <pc:sldMk cId="1152601639" sldId="541"/>
            <ac:spMk id="18" creationId="{134B79C7-E5E6-444B-AC37-1E7B0B0AB66F}"/>
          </ac:spMkLst>
        </pc:spChg>
        <pc:spChg chg="add mod">
          <ac:chgData name="Wen, Zhezhu" userId="3bac1273-81c8-41ff-8130-25dd73f54833" providerId="ADAL" clId="{BB94825E-1DAC-4EDB-B542-4A7C1B4D9A51}" dt="2021-09-13T17:08:45.336" v="5242" actId="2711"/>
          <ac:spMkLst>
            <pc:docMk/>
            <pc:sldMk cId="1152601639" sldId="541"/>
            <ac:spMk id="19" creationId="{3E852667-4124-4A64-9AB1-E7C0D0C41D5C}"/>
          </ac:spMkLst>
        </pc:spChg>
        <pc:spChg chg="add mod">
          <ac:chgData name="Wen, Zhezhu" userId="3bac1273-81c8-41ff-8130-25dd73f54833" providerId="ADAL" clId="{BB94825E-1DAC-4EDB-B542-4A7C1B4D9A51}" dt="2021-09-13T17:08:45.336" v="5242" actId="2711"/>
          <ac:spMkLst>
            <pc:docMk/>
            <pc:sldMk cId="1152601639" sldId="541"/>
            <ac:spMk id="20" creationId="{532E97B4-9DEC-47DA-A1CB-EC73482BD803}"/>
          </ac:spMkLst>
        </pc:spChg>
        <pc:picChg chg="add mod">
          <ac:chgData name="Wen, Zhezhu" userId="3bac1273-81c8-41ff-8130-25dd73f54833" providerId="ADAL" clId="{BB94825E-1DAC-4EDB-B542-4A7C1B4D9A51}" dt="2021-09-13T17:08:45.336" v="5242" actId="2711"/>
          <ac:picMkLst>
            <pc:docMk/>
            <pc:sldMk cId="1152601639" sldId="541"/>
            <ac:picMk id="4" creationId="{9FEA5B9B-D527-4853-9183-41DF71194F02}"/>
          </ac:picMkLst>
        </pc:picChg>
        <pc:picChg chg="add mod">
          <ac:chgData name="Wen, Zhezhu" userId="3bac1273-81c8-41ff-8130-25dd73f54833" providerId="ADAL" clId="{BB94825E-1DAC-4EDB-B542-4A7C1B4D9A51}" dt="2021-09-13T17:08:45.336" v="5242" actId="2711"/>
          <ac:picMkLst>
            <pc:docMk/>
            <pc:sldMk cId="1152601639" sldId="541"/>
            <ac:picMk id="5" creationId="{5CECF4D8-D2B8-44C8-9FC1-124D28CE5229}"/>
          </ac:picMkLst>
        </pc:picChg>
        <pc:picChg chg="add mod">
          <ac:chgData name="Wen, Zhezhu" userId="3bac1273-81c8-41ff-8130-25dd73f54833" providerId="ADAL" clId="{BB94825E-1DAC-4EDB-B542-4A7C1B4D9A51}" dt="2021-09-13T17:08:45.336" v="5242" actId="2711"/>
          <ac:picMkLst>
            <pc:docMk/>
            <pc:sldMk cId="1152601639" sldId="541"/>
            <ac:picMk id="6" creationId="{141D7592-FD36-4CA6-B864-18FEB63315E5}"/>
          </ac:picMkLst>
        </pc:picChg>
        <pc:picChg chg="add mod">
          <ac:chgData name="Wen, Zhezhu" userId="3bac1273-81c8-41ff-8130-25dd73f54833" providerId="ADAL" clId="{BB94825E-1DAC-4EDB-B542-4A7C1B4D9A51}" dt="2021-09-13T17:08:45.336" v="5242" actId="2711"/>
          <ac:picMkLst>
            <pc:docMk/>
            <pc:sldMk cId="1152601639" sldId="541"/>
            <ac:picMk id="7" creationId="{E091C589-94EE-4E26-998B-C43E472E74DD}"/>
          </ac:picMkLst>
        </pc:picChg>
        <pc:picChg chg="add mod">
          <ac:chgData name="Wen, Zhezhu" userId="3bac1273-81c8-41ff-8130-25dd73f54833" providerId="ADAL" clId="{BB94825E-1DAC-4EDB-B542-4A7C1B4D9A51}" dt="2021-09-13T17:08:45.336" v="5242" actId="2711"/>
          <ac:picMkLst>
            <pc:docMk/>
            <pc:sldMk cId="1152601639" sldId="541"/>
            <ac:picMk id="8" creationId="{113B11A6-285F-4DB8-B276-B2672D22DFB6}"/>
          </ac:picMkLst>
        </pc:picChg>
        <pc:picChg chg="add mod">
          <ac:chgData name="Wen, Zhezhu" userId="3bac1273-81c8-41ff-8130-25dd73f54833" providerId="ADAL" clId="{BB94825E-1DAC-4EDB-B542-4A7C1B4D9A51}" dt="2021-09-13T17:08:45.336" v="5242" actId="2711"/>
          <ac:picMkLst>
            <pc:docMk/>
            <pc:sldMk cId="1152601639" sldId="541"/>
            <ac:picMk id="9" creationId="{89A66B8D-172E-4CB6-B0CA-5994CE3BDA5D}"/>
          </ac:picMkLst>
        </pc:picChg>
        <pc:picChg chg="add mod">
          <ac:chgData name="Wen, Zhezhu" userId="3bac1273-81c8-41ff-8130-25dd73f54833" providerId="ADAL" clId="{BB94825E-1DAC-4EDB-B542-4A7C1B4D9A51}" dt="2021-09-13T17:08:45.336" v="5242" actId="2711"/>
          <ac:picMkLst>
            <pc:docMk/>
            <pc:sldMk cId="1152601639" sldId="541"/>
            <ac:picMk id="10" creationId="{172427E4-9CA6-40AB-9A3D-0E08DBEF036E}"/>
          </ac:picMkLst>
        </pc:picChg>
        <pc:picChg chg="add mod">
          <ac:chgData name="Wen, Zhezhu" userId="3bac1273-81c8-41ff-8130-25dd73f54833" providerId="ADAL" clId="{BB94825E-1DAC-4EDB-B542-4A7C1B4D9A51}" dt="2021-09-13T17:08:37.664" v="5241"/>
          <ac:picMkLst>
            <pc:docMk/>
            <pc:sldMk cId="1152601639" sldId="541"/>
            <ac:picMk id="11" creationId="{E571B972-4586-41FF-81D1-E535F33421E5}"/>
          </ac:picMkLst>
        </pc:picChg>
        <pc:picChg chg="add mod">
          <ac:chgData name="Wen, Zhezhu" userId="3bac1273-81c8-41ff-8130-25dd73f54833" providerId="ADAL" clId="{BB94825E-1DAC-4EDB-B542-4A7C1B4D9A51}" dt="2021-09-13T17:08:45.336" v="5242" actId="2711"/>
          <ac:picMkLst>
            <pc:docMk/>
            <pc:sldMk cId="1152601639" sldId="541"/>
            <ac:picMk id="12" creationId="{1A4CA1BC-2F46-4B31-B560-020190CFEC11}"/>
          </ac:picMkLst>
        </pc:picChg>
        <pc:picChg chg="add mod">
          <ac:chgData name="Wen, Zhezhu" userId="3bac1273-81c8-41ff-8130-25dd73f54833" providerId="ADAL" clId="{BB94825E-1DAC-4EDB-B542-4A7C1B4D9A51}" dt="2021-09-13T17:08:45.336" v="5242" actId="2711"/>
          <ac:picMkLst>
            <pc:docMk/>
            <pc:sldMk cId="1152601639" sldId="541"/>
            <ac:picMk id="13" creationId="{6970C301-CF5A-4377-A454-C8878124D796}"/>
          </ac:picMkLst>
        </pc:picChg>
        <pc:picChg chg="add mod">
          <ac:chgData name="Wen, Zhezhu" userId="3bac1273-81c8-41ff-8130-25dd73f54833" providerId="ADAL" clId="{BB94825E-1DAC-4EDB-B542-4A7C1B4D9A51}" dt="2021-09-13T17:08:45.336" v="5242" actId="2711"/>
          <ac:picMkLst>
            <pc:docMk/>
            <pc:sldMk cId="1152601639" sldId="541"/>
            <ac:picMk id="14" creationId="{D61E63DA-7622-44CC-AB1D-CA0A58A6DD91}"/>
          </ac:picMkLst>
        </pc:picChg>
        <pc:picChg chg="add mod">
          <ac:chgData name="Wen, Zhezhu" userId="3bac1273-81c8-41ff-8130-25dd73f54833" providerId="ADAL" clId="{BB94825E-1DAC-4EDB-B542-4A7C1B4D9A51}" dt="2021-09-13T17:08:37.664" v="5241"/>
          <ac:picMkLst>
            <pc:docMk/>
            <pc:sldMk cId="1152601639" sldId="541"/>
            <ac:picMk id="15" creationId="{8345F26B-37D9-4F91-B61A-B76623DE2E1A}"/>
          </ac:picMkLst>
        </pc:picChg>
      </pc:sldChg>
      <pc:sldChg chg="addSp modSp new mod">
        <pc:chgData name="Wen, Zhezhu" userId="3bac1273-81c8-41ff-8130-25dd73f54833" providerId="ADAL" clId="{BB94825E-1DAC-4EDB-B542-4A7C1B4D9A51}" dt="2021-09-13T17:09:12.777" v="5247"/>
        <pc:sldMkLst>
          <pc:docMk/>
          <pc:sldMk cId="1962217158" sldId="542"/>
        </pc:sldMkLst>
        <pc:spChg chg="mod">
          <ac:chgData name="Wen, Zhezhu" userId="3bac1273-81c8-41ff-8130-25dd73f54833" providerId="ADAL" clId="{BB94825E-1DAC-4EDB-B542-4A7C1B4D9A51}" dt="2021-09-13T17:09:12.777" v="5247"/>
          <ac:spMkLst>
            <pc:docMk/>
            <pc:sldMk cId="1962217158" sldId="542"/>
            <ac:spMk id="2" creationId="{A6520CA6-A830-4AF6-9176-B18CCC7400DD}"/>
          </ac:spMkLst>
        </pc:spChg>
        <pc:spChg chg="add mod">
          <ac:chgData name="Wen, Zhezhu" userId="3bac1273-81c8-41ff-8130-25dd73f54833" providerId="ADAL" clId="{BB94825E-1DAC-4EDB-B542-4A7C1B4D9A51}" dt="2021-09-13T17:09:06.511" v="5246"/>
          <ac:spMkLst>
            <pc:docMk/>
            <pc:sldMk cId="1962217158" sldId="542"/>
            <ac:spMk id="8" creationId="{CBC395C6-A2AC-4E5F-AF2C-77324345500D}"/>
          </ac:spMkLst>
        </pc:spChg>
        <pc:spChg chg="add mod">
          <ac:chgData name="Wen, Zhezhu" userId="3bac1273-81c8-41ff-8130-25dd73f54833" providerId="ADAL" clId="{BB94825E-1DAC-4EDB-B542-4A7C1B4D9A51}" dt="2021-09-13T17:09:06.511" v="5246"/>
          <ac:spMkLst>
            <pc:docMk/>
            <pc:sldMk cId="1962217158" sldId="542"/>
            <ac:spMk id="9" creationId="{A33808C8-19A2-495A-88E3-ED0E96029E7C}"/>
          </ac:spMkLst>
        </pc:spChg>
        <pc:spChg chg="add mod">
          <ac:chgData name="Wen, Zhezhu" userId="3bac1273-81c8-41ff-8130-25dd73f54833" providerId="ADAL" clId="{BB94825E-1DAC-4EDB-B542-4A7C1B4D9A51}" dt="2021-09-13T17:09:06.511" v="5246"/>
          <ac:spMkLst>
            <pc:docMk/>
            <pc:sldMk cId="1962217158" sldId="542"/>
            <ac:spMk id="10" creationId="{9F97EA57-73AA-438A-9C2B-FF4AFCDC2F6A}"/>
          </ac:spMkLst>
        </pc:spChg>
        <pc:spChg chg="add mod">
          <ac:chgData name="Wen, Zhezhu" userId="3bac1273-81c8-41ff-8130-25dd73f54833" providerId="ADAL" clId="{BB94825E-1DAC-4EDB-B542-4A7C1B4D9A51}" dt="2021-09-13T17:09:06.511" v="5246"/>
          <ac:spMkLst>
            <pc:docMk/>
            <pc:sldMk cId="1962217158" sldId="542"/>
            <ac:spMk id="11" creationId="{B1557B9E-1962-4330-9019-E54BBE79A7F4}"/>
          </ac:spMkLst>
        </pc:spChg>
        <pc:picChg chg="add mod">
          <ac:chgData name="Wen, Zhezhu" userId="3bac1273-81c8-41ff-8130-25dd73f54833" providerId="ADAL" clId="{BB94825E-1DAC-4EDB-B542-4A7C1B4D9A51}" dt="2021-09-13T17:09:06.511" v="5246"/>
          <ac:picMkLst>
            <pc:docMk/>
            <pc:sldMk cId="1962217158" sldId="542"/>
            <ac:picMk id="4" creationId="{251D2FA4-300C-47A3-B7BC-61ED1248ACDC}"/>
          </ac:picMkLst>
        </pc:picChg>
        <pc:picChg chg="add mod">
          <ac:chgData name="Wen, Zhezhu" userId="3bac1273-81c8-41ff-8130-25dd73f54833" providerId="ADAL" clId="{BB94825E-1DAC-4EDB-B542-4A7C1B4D9A51}" dt="2021-09-13T17:09:06.511" v="5246"/>
          <ac:picMkLst>
            <pc:docMk/>
            <pc:sldMk cId="1962217158" sldId="542"/>
            <ac:picMk id="5" creationId="{C3733178-E7A2-4D6E-AC89-B7E0EB54AB9A}"/>
          </ac:picMkLst>
        </pc:picChg>
        <pc:picChg chg="add mod">
          <ac:chgData name="Wen, Zhezhu" userId="3bac1273-81c8-41ff-8130-25dd73f54833" providerId="ADAL" clId="{BB94825E-1DAC-4EDB-B542-4A7C1B4D9A51}" dt="2021-09-13T17:09:06.511" v="5246"/>
          <ac:picMkLst>
            <pc:docMk/>
            <pc:sldMk cId="1962217158" sldId="542"/>
            <ac:picMk id="6" creationId="{2212620C-1382-4E11-B7FD-A782BA62F65D}"/>
          </ac:picMkLst>
        </pc:picChg>
        <pc:picChg chg="add mod">
          <ac:chgData name="Wen, Zhezhu" userId="3bac1273-81c8-41ff-8130-25dd73f54833" providerId="ADAL" clId="{BB94825E-1DAC-4EDB-B542-4A7C1B4D9A51}" dt="2021-09-13T17:09:06.511" v="5246"/>
          <ac:picMkLst>
            <pc:docMk/>
            <pc:sldMk cId="1962217158" sldId="542"/>
            <ac:picMk id="7" creationId="{272421F1-F35F-4E42-B725-BC7D2944F1D0}"/>
          </ac:picMkLst>
        </pc:picChg>
      </pc:sldChg>
      <pc:sldChg chg="addSp delSp modSp new mod chgLayout">
        <pc:chgData name="Wen, Zhezhu" userId="3bac1273-81c8-41ff-8130-25dd73f54833" providerId="ADAL" clId="{BB94825E-1DAC-4EDB-B542-4A7C1B4D9A51}" dt="2021-09-13T17:15:37.574" v="5403" actId="1076"/>
        <pc:sldMkLst>
          <pc:docMk/>
          <pc:sldMk cId="57685097" sldId="543"/>
        </pc:sldMkLst>
        <pc:spChg chg="del">
          <ac:chgData name="Wen, Zhezhu" userId="3bac1273-81c8-41ff-8130-25dd73f54833" providerId="ADAL" clId="{BB94825E-1DAC-4EDB-B542-4A7C1B4D9A51}" dt="2021-09-13T17:10:27.326" v="5264" actId="6264"/>
          <ac:spMkLst>
            <pc:docMk/>
            <pc:sldMk cId="57685097" sldId="543"/>
            <ac:spMk id="2" creationId="{824BDBD1-C6C4-4944-9A67-540C7773EAD2}"/>
          </ac:spMkLst>
        </pc:spChg>
        <pc:spChg chg="del">
          <ac:chgData name="Wen, Zhezhu" userId="3bac1273-81c8-41ff-8130-25dd73f54833" providerId="ADAL" clId="{BB94825E-1DAC-4EDB-B542-4A7C1B4D9A51}" dt="2021-09-13T17:09:40.885" v="5249" actId="478"/>
          <ac:spMkLst>
            <pc:docMk/>
            <pc:sldMk cId="57685097" sldId="543"/>
            <ac:spMk id="3" creationId="{64852684-C49F-4C13-BA58-DACFA868EDA0}"/>
          </ac:spMkLst>
        </pc:spChg>
        <pc:spChg chg="add mod">
          <ac:chgData name="Wen, Zhezhu" userId="3bac1273-81c8-41ff-8130-25dd73f54833" providerId="ADAL" clId="{BB94825E-1DAC-4EDB-B542-4A7C1B4D9A51}" dt="2021-09-13T17:15:37.574" v="5403" actId="1076"/>
          <ac:spMkLst>
            <pc:docMk/>
            <pc:sldMk cId="57685097" sldId="543"/>
            <ac:spMk id="4" creationId="{222A7AE4-196D-4E49-B958-99CA77460917}"/>
          </ac:spMkLst>
        </pc:spChg>
        <pc:spChg chg="add mod">
          <ac:chgData name="Wen, Zhezhu" userId="3bac1273-81c8-41ff-8130-25dd73f54833" providerId="ADAL" clId="{BB94825E-1DAC-4EDB-B542-4A7C1B4D9A51}" dt="2021-09-13T17:15:37.574" v="5403" actId="1076"/>
          <ac:spMkLst>
            <pc:docMk/>
            <pc:sldMk cId="57685097" sldId="543"/>
            <ac:spMk id="6" creationId="{9C7217CD-D0F3-422F-AFE0-55857CBF0DC5}"/>
          </ac:spMkLst>
        </pc:spChg>
        <pc:spChg chg="add mod">
          <ac:chgData name="Wen, Zhezhu" userId="3bac1273-81c8-41ff-8130-25dd73f54833" providerId="ADAL" clId="{BB94825E-1DAC-4EDB-B542-4A7C1B4D9A51}" dt="2021-09-13T17:15:37.574" v="5403" actId="1076"/>
          <ac:spMkLst>
            <pc:docMk/>
            <pc:sldMk cId="57685097" sldId="543"/>
            <ac:spMk id="8" creationId="{AECB0866-4F3F-4535-9FB2-5BBCD59CC1F1}"/>
          </ac:spMkLst>
        </pc:spChg>
        <pc:spChg chg="add mod">
          <ac:chgData name="Wen, Zhezhu" userId="3bac1273-81c8-41ff-8130-25dd73f54833" providerId="ADAL" clId="{BB94825E-1DAC-4EDB-B542-4A7C1B4D9A51}" dt="2021-09-13T17:15:37.574" v="5403" actId="1076"/>
          <ac:spMkLst>
            <pc:docMk/>
            <pc:sldMk cId="57685097" sldId="543"/>
            <ac:spMk id="10" creationId="{77EFAA0B-C20F-4ABB-906E-518201EB4707}"/>
          </ac:spMkLst>
        </pc:spChg>
        <pc:spChg chg="add mod ord">
          <ac:chgData name="Wen, Zhezhu" userId="3bac1273-81c8-41ff-8130-25dd73f54833" providerId="ADAL" clId="{BB94825E-1DAC-4EDB-B542-4A7C1B4D9A51}" dt="2021-09-13T17:10:43.209" v="5290" actId="20577"/>
          <ac:spMkLst>
            <pc:docMk/>
            <pc:sldMk cId="57685097" sldId="543"/>
            <ac:spMk id="13" creationId="{42AE8345-5C39-4EBA-B1E5-EB371AC7237B}"/>
          </ac:spMkLst>
        </pc:spChg>
        <pc:spChg chg="add mod ord">
          <ac:chgData name="Wen, Zhezhu" userId="3bac1273-81c8-41ff-8130-25dd73f54833" providerId="ADAL" clId="{BB94825E-1DAC-4EDB-B542-4A7C1B4D9A51}" dt="2021-09-13T17:15:25.134" v="5401" actId="14100"/>
          <ac:spMkLst>
            <pc:docMk/>
            <pc:sldMk cId="57685097" sldId="543"/>
            <ac:spMk id="14" creationId="{27FB31AE-41CD-4B52-AC12-E6CD6AD21C27}"/>
          </ac:spMkLst>
        </pc:spChg>
        <pc:picChg chg="add mod">
          <ac:chgData name="Wen, Zhezhu" userId="3bac1273-81c8-41ff-8130-25dd73f54833" providerId="ADAL" clId="{BB94825E-1DAC-4EDB-B542-4A7C1B4D9A51}" dt="2021-09-13T17:15:37.574" v="5403" actId="1076"/>
          <ac:picMkLst>
            <pc:docMk/>
            <pc:sldMk cId="57685097" sldId="543"/>
            <ac:picMk id="5" creationId="{2A1C1AF4-149D-43DB-ACD4-72BBD791EA5B}"/>
          </ac:picMkLst>
        </pc:picChg>
        <pc:picChg chg="add mod">
          <ac:chgData name="Wen, Zhezhu" userId="3bac1273-81c8-41ff-8130-25dd73f54833" providerId="ADAL" clId="{BB94825E-1DAC-4EDB-B542-4A7C1B4D9A51}" dt="2021-09-13T17:15:37.574" v="5403" actId="1076"/>
          <ac:picMkLst>
            <pc:docMk/>
            <pc:sldMk cId="57685097" sldId="543"/>
            <ac:picMk id="7" creationId="{2B625821-96B3-40BC-BE4C-93EFC0E0BB75}"/>
          </ac:picMkLst>
        </pc:picChg>
        <pc:picChg chg="add mod">
          <ac:chgData name="Wen, Zhezhu" userId="3bac1273-81c8-41ff-8130-25dd73f54833" providerId="ADAL" clId="{BB94825E-1DAC-4EDB-B542-4A7C1B4D9A51}" dt="2021-09-13T17:15:37.574" v="5403" actId="1076"/>
          <ac:picMkLst>
            <pc:docMk/>
            <pc:sldMk cId="57685097" sldId="543"/>
            <ac:picMk id="9" creationId="{3B8C5A18-AF12-4A0F-B9E5-932D4A05BFEE}"/>
          </ac:picMkLst>
        </pc:picChg>
        <pc:picChg chg="add mod modCrop">
          <ac:chgData name="Wen, Zhezhu" userId="3bac1273-81c8-41ff-8130-25dd73f54833" providerId="ADAL" clId="{BB94825E-1DAC-4EDB-B542-4A7C1B4D9A51}" dt="2021-09-13T17:15:32.504" v="5402" actId="1076"/>
          <ac:picMkLst>
            <pc:docMk/>
            <pc:sldMk cId="57685097" sldId="543"/>
            <ac:picMk id="11" creationId="{4AC7B366-2823-4267-9B4A-4B8331868662}"/>
          </ac:picMkLst>
        </pc:picChg>
        <pc:picChg chg="add mod modCrop">
          <ac:chgData name="Wen, Zhezhu" userId="3bac1273-81c8-41ff-8130-25dd73f54833" providerId="ADAL" clId="{BB94825E-1DAC-4EDB-B542-4A7C1B4D9A51}" dt="2021-09-13T17:15:32.504" v="5402" actId="1076"/>
          <ac:picMkLst>
            <pc:docMk/>
            <pc:sldMk cId="57685097" sldId="543"/>
            <ac:picMk id="12" creationId="{007011E9-4AD2-4EBE-893E-146CF061E358}"/>
          </ac:picMkLst>
        </pc:picChg>
      </pc:sldChg>
      <pc:sldChg chg="addSp delSp modSp new mod ord">
        <pc:chgData name="Wen, Zhezhu" userId="3bac1273-81c8-41ff-8130-25dd73f54833" providerId="ADAL" clId="{BB94825E-1DAC-4EDB-B542-4A7C1B4D9A51}" dt="2021-09-13T17:19:47.570" v="5467"/>
        <pc:sldMkLst>
          <pc:docMk/>
          <pc:sldMk cId="3355803725" sldId="544"/>
        </pc:sldMkLst>
        <pc:spChg chg="mod">
          <ac:chgData name="Wen, Zhezhu" userId="3bac1273-81c8-41ff-8130-25dd73f54833" providerId="ADAL" clId="{BB94825E-1DAC-4EDB-B542-4A7C1B4D9A51}" dt="2021-09-13T17:16:27.843" v="5417" actId="20577"/>
          <ac:spMkLst>
            <pc:docMk/>
            <pc:sldMk cId="3355803725" sldId="544"/>
            <ac:spMk id="2" creationId="{FD093B43-8DEF-48D9-9FAB-2C7F019D4EB8}"/>
          </ac:spMkLst>
        </pc:spChg>
        <pc:spChg chg="mod">
          <ac:chgData name="Wen, Zhezhu" userId="3bac1273-81c8-41ff-8130-25dd73f54833" providerId="ADAL" clId="{BB94825E-1DAC-4EDB-B542-4A7C1B4D9A51}" dt="2021-09-13T17:17:03.705" v="5422" actId="21"/>
          <ac:spMkLst>
            <pc:docMk/>
            <pc:sldMk cId="3355803725" sldId="544"/>
            <ac:spMk id="3" creationId="{CFAF7344-B0A8-4C96-96B2-E900C0698386}"/>
          </ac:spMkLst>
        </pc:spChg>
        <pc:spChg chg="add mod">
          <ac:chgData name="Wen, Zhezhu" userId="3bac1273-81c8-41ff-8130-25dd73f54833" providerId="ADAL" clId="{BB94825E-1DAC-4EDB-B542-4A7C1B4D9A51}" dt="2021-09-13T17:18:38.779" v="5439" actId="113"/>
          <ac:spMkLst>
            <pc:docMk/>
            <pc:sldMk cId="3355803725" sldId="544"/>
            <ac:spMk id="6" creationId="{419CF567-32AB-41DF-842A-58024DF4A843}"/>
          </ac:spMkLst>
        </pc:spChg>
        <pc:picChg chg="add del">
          <ac:chgData name="Wen, Zhezhu" userId="3bac1273-81c8-41ff-8130-25dd73f54833" providerId="ADAL" clId="{BB94825E-1DAC-4EDB-B542-4A7C1B4D9A51}" dt="2021-09-13T17:17:04.106" v="5423" actId="21"/>
          <ac:picMkLst>
            <pc:docMk/>
            <pc:sldMk cId="3355803725" sldId="544"/>
            <ac:picMk id="4" creationId="{5AFC9D8A-17F9-4F60-AF0D-F0594739D6E7}"/>
          </ac:picMkLst>
        </pc:picChg>
      </pc:sldChg>
      <pc:sldChg chg="modSp new mod ord">
        <pc:chgData name="Wen, Zhezhu" userId="3bac1273-81c8-41ff-8130-25dd73f54833" providerId="ADAL" clId="{BB94825E-1DAC-4EDB-B542-4A7C1B4D9A51}" dt="2021-09-13T17:21:30.958" v="5496"/>
        <pc:sldMkLst>
          <pc:docMk/>
          <pc:sldMk cId="504639535" sldId="545"/>
        </pc:sldMkLst>
        <pc:spChg chg="mod">
          <ac:chgData name="Wen, Zhezhu" userId="3bac1273-81c8-41ff-8130-25dd73f54833" providerId="ADAL" clId="{BB94825E-1DAC-4EDB-B542-4A7C1B4D9A51}" dt="2021-09-13T17:21:29.857" v="5494" actId="313"/>
          <ac:spMkLst>
            <pc:docMk/>
            <pc:sldMk cId="504639535" sldId="545"/>
            <ac:spMk id="2" creationId="{4C56A6CA-57CD-4209-9B1B-DA2F0C20A203}"/>
          </ac:spMkLst>
        </pc:spChg>
        <pc:spChg chg="mod">
          <ac:chgData name="Wen, Zhezhu" userId="3bac1273-81c8-41ff-8130-25dd73f54833" providerId="ADAL" clId="{BB94825E-1DAC-4EDB-B542-4A7C1B4D9A51}" dt="2021-09-13T17:18:22.270" v="5436" actId="15"/>
          <ac:spMkLst>
            <pc:docMk/>
            <pc:sldMk cId="504639535" sldId="545"/>
            <ac:spMk id="3" creationId="{D8B17C1C-44C7-48C5-9F56-02D377A6C17C}"/>
          </ac:spMkLst>
        </pc:spChg>
      </pc:sldChg>
      <pc:sldChg chg="addSp delSp modSp new mod">
        <pc:chgData name="Wen, Zhezhu" userId="3bac1273-81c8-41ff-8130-25dd73f54833" providerId="ADAL" clId="{BB94825E-1DAC-4EDB-B542-4A7C1B4D9A51}" dt="2021-09-13T17:21:14.363" v="5493" actId="404"/>
        <pc:sldMkLst>
          <pc:docMk/>
          <pc:sldMk cId="1891009509" sldId="546"/>
        </pc:sldMkLst>
        <pc:spChg chg="mod">
          <ac:chgData name="Wen, Zhezhu" userId="3bac1273-81c8-41ff-8130-25dd73f54833" providerId="ADAL" clId="{BB94825E-1DAC-4EDB-B542-4A7C1B4D9A51}" dt="2021-09-13T17:20:01.489" v="5470"/>
          <ac:spMkLst>
            <pc:docMk/>
            <pc:sldMk cId="1891009509" sldId="546"/>
            <ac:spMk id="2" creationId="{2FD9E98E-AB84-4DAE-912E-CEA30F80DC1B}"/>
          </ac:spMkLst>
        </pc:spChg>
        <pc:spChg chg="mod">
          <ac:chgData name="Wen, Zhezhu" userId="3bac1273-81c8-41ff-8130-25dd73f54833" providerId="ADAL" clId="{BB94825E-1DAC-4EDB-B542-4A7C1B4D9A51}" dt="2021-09-13T17:19:58.258" v="5469"/>
          <ac:spMkLst>
            <pc:docMk/>
            <pc:sldMk cId="1891009509" sldId="546"/>
            <ac:spMk id="3" creationId="{B21596F8-65A7-45B4-8680-AD09C5DBDA2A}"/>
          </ac:spMkLst>
        </pc:spChg>
        <pc:spChg chg="add mod">
          <ac:chgData name="Wen, Zhezhu" userId="3bac1273-81c8-41ff-8130-25dd73f54833" providerId="ADAL" clId="{BB94825E-1DAC-4EDB-B542-4A7C1B4D9A51}" dt="2021-09-13T17:21:14.363" v="5493" actId="404"/>
          <ac:spMkLst>
            <pc:docMk/>
            <pc:sldMk cId="1891009509" sldId="546"/>
            <ac:spMk id="7" creationId="{7D9E36C5-8ED9-435B-836F-0B2956ED267D}"/>
          </ac:spMkLst>
        </pc:spChg>
        <pc:spChg chg="add mod">
          <ac:chgData name="Wen, Zhezhu" userId="3bac1273-81c8-41ff-8130-25dd73f54833" providerId="ADAL" clId="{BB94825E-1DAC-4EDB-B542-4A7C1B4D9A51}" dt="2021-09-13T17:21:11.340" v="5492" actId="404"/>
          <ac:spMkLst>
            <pc:docMk/>
            <pc:sldMk cId="1891009509" sldId="546"/>
            <ac:spMk id="8" creationId="{529B7BED-61B4-4122-BF9C-2B74C1D64F6F}"/>
          </ac:spMkLst>
        </pc:spChg>
        <pc:picChg chg="add mod">
          <ac:chgData name="Wen, Zhezhu" userId="3bac1273-81c8-41ff-8130-25dd73f54833" providerId="ADAL" clId="{BB94825E-1DAC-4EDB-B542-4A7C1B4D9A51}" dt="2021-09-13T17:20:09.652" v="5474" actId="1076"/>
          <ac:picMkLst>
            <pc:docMk/>
            <pc:sldMk cId="1891009509" sldId="546"/>
            <ac:picMk id="4" creationId="{7D3A1ABE-66E4-4697-9F93-BB72484F0E2F}"/>
          </ac:picMkLst>
        </pc:picChg>
        <pc:picChg chg="add mod">
          <ac:chgData name="Wen, Zhezhu" userId="3bac1273-81c8-41ff-8130-25dd73f54833" providerId="ADAL" clId="{BB94825E-1DAC-4EDB-B542-4A7C1B4D9A51}" dt="2021-09-13T17:20:38.458" v="5483" actId="1076"/>
          <ac:picMkLst>
            <pc:docMk/>
            <pc:sldMk cId="1891009509" sldId="546"/>
            <ac:picMk id="5" creationId="{24042B45-5E98-4E96-A201-134B4D825015}"/>
          </ac:picMkLst>
        </pc:picChg>
        <pc:picChg chg="add del mod">
          <ac:chgData name="Wen, Zhezhu" userId="3bac1273-81c8-41ff-8130-25dd73f54833" providerId="ADAL" clId="{BB94825E-1DAC-4EDB-B542-4A7C1B4D9A51}" dt="2021-09-13T17:20:24.742" v="5479"/>
          <ac:picMkLst>
            <pc:docMk/>
            <pc:sldMk cId="1891009509" sldId="546"/>
            <ac:picMk id="6" creationId="{8B27FDE3-289A-45CF-A583-D2E2B799B6DA}"/>
          </ac:picMkLst>
        </pc:picChg>
      </pc:sldChg>
      <pc:sldChg chg="addSp modSp new mod">
        <pc:chgData name="Wen, Zhezhu" userId="3bac1273-81c8-41ff-8130-25dd73f54833" providerId="ADAL" clId="{BB94825E-1DAC-4EDB-B542-4A7C1B4D9A51}" dt="2021-09-13T17:28:15.559" v="5612" actId="27636"/>
        <pc:sldMkLst>
          <pc:docMk/>
          <pc:sldMk cId="2973873508" sldId="547"/>
        </pc:sldMkLst>
        <pc:spChg chg="mod">
          <ac:chgData name="Wen, Zhezhu" userId="3bac1273-81c8-41ff-8130-25dd73f54833" providerId="ADAL" clId="{BB94825E-1DAC-4EDB-B542-4A7C1B4D9A51}" dt="2021-09-13T17:25:54.301" v="5558" actId="20577"/>
          <ac:spMkLst>
            <pc:docMk/>
            <pc:sldMk cId="2973873508" sldId="547"/>
            <ac:spMk id="2" creationId="{F404B7F8-5DD9-4362-9854-C13E42C175E1}"/>
          </ac:spMkLst>
        </pc:spChg>
        <pc:spChg chg="mod">
          <ac:chgData name="Wen, Zhezhu" userId="3bac1273-81c8-41ff-8130-25dd73f54833" providerId="ADAL" clId="{BB94825E-1DAC-4EDB-B542-4A7C1B4D9A51}" dt="2021-09-13T17:28:15.559" v="5612" actId="27636"/>
          <ac:spMkLst>
            <pc:docMk/>
            <pc:sldMk cId="2973873508" sldId="547"/>
            <ac:spMk id="3" creationId="{D04BEC59-EAB3-4A25-B35E-061EE5CD6CFB}"/>
          </ac:spMkLst>
        </pc:spChg>
        <pc:picChg chg="add mod">
          <ac:chgData name="Wen, Zhezhu" userId="3bac1273-81c8-41ff-8130-25dd73f54833" providerId="ADAL" clId="{BB94825E-1DAC-4EDB-B542-4A7C1B4D9A51}" dt="2021-09-13T17:27:44.199" v="5598" actId="1076"/>
          <ac:picMkLst>
            <pc:docMk/>
            <pc:sldMk cId="2973873508" sldId="547"/>
            <ac:picMk id="4" creationId="{DD794201-482D-432A-A4E3-359E0C0624B2}"/>
          </ac:picMkLst>
        </pc:picChg>
        <pc:picChg chg="add mod">
          <ac:chgData name="Wen, Zhezhu" userId="3bac1273-81c8-41ff-8130-25dd73f54833" providerId="ADAL" clId="{BB94825E-1DAC-4EDB-B542-4A7C1B4D9A51}" dt="2021-09-13T17:27:49.220" v="5600" actId="1076"/>
          <ac:picMkLst>
            <pc:docMk/>
            <pc:sldMk cId="2973873508" sldId="547"/>
            <ac:picMk id="5" creationId="{5854A807-0E8B-47FC-B50D-0A6D9F9D8C22}"/>
          </ac:picMkLst>
        </pc:picChg>
      </pc:sldChg>
      <pc:sldChg chg="modSp new mod">
        <pc:chgData name="Wen, Zhezhu" userId="3bac1273-81c8-41ff-8130-25dd73f54833" providerId="ADAL" clId="{BB94825E-1DAC-4EDB-B542-4A7C1B4D9A51}" dt="2021-09-13T17:30:20.945" v="5726" actId="113"/>
        <pc:sldMkLst>
          <pc:docMk/>
          <pc:sldMk cId="3943604829" sldId="548"/>
        </pc:sldMkLst>
        <pc:spChg chg="mod">
          <ac:chgData name="Wen, Zhezhu" userId="3bac1273-81c8-41ff-8130-25dd73f54833" providerId="ADAL" clId="{BB94825E-1DAC-4EDB-B542-4A7C1B4D9A51}" dt="2021-09-13T17:28:37.484" v="5643" actId="20577"/>
          <ac:spMkLst>
            <pc:docMk/>
            <pc:sldMk cId="3943604829" sldId="548"/>
            <ac:spMk id="2" creationId="{4D7776FA-FFF0-4093-A2D4-BBE264B22640}"/>
          </ac:spMkLst>
        </pc:spChg>
        <pc:spChg chg="mod">
          <ac:chgData name="Wen, Zhezhu" userId="3bac1273-81c8-41ff-8130-25dd73f54833" providerId="ADAL" clId="{BB94825E-1DAC-4EDB-B542-4A7C1B4D9A51}" dt="2021-09-13T17:30:20.945" v="5726" actId="113"/>
          <ac:spMkLst>
            <pc:docMk/>
            <pc:sldMk cId="3943604829" sldId="548"/>
            <ac:spMk id="3" creationId="{52129643-2C32-44EB-BA92-8AD213FD9C75}"/>
          </ac:spMkLst>
        </pc:spChg>
      </pc:sldChg>
      <pc:sldChg chg="modSp new mod">
        <pc:chgData name="Wen, Zhezhu" userId="3bac1273-81c8-41ff-8130-25dd73f54833" providerId="ADAL" clId="{BB94825E-1DAC-4EDB-B542-4A7C1B4D9A51}" dt="2021-09-13T17:40:07.911" v="6023" actId="15"/>
        <pc:sldMkLst>
          <pc:docMk/>
          <pc:sldMk cId="1547808558" sldId="549"/>
        </pc:sldMkLst>
        <pc:spChg chg="mod">
          <ac:chgData name="Wen, Zhezhu" userId="3bac1273-81c8-41ff-8130-25dd73f54833" providerId="ADAL" clId="{BB94825E-1DAC-4EDB-B542-4A7C1B4D9A51}" dt="2021-09-13T17:30:41.187" v="5759" actId="20577"/>
          <ac:spMkLst>
            <pc:docMk/>
            <pc:sldMk cId="1547808558" sldId="549"/>
            <ac:spMk id="2" creationId="{BEBC5CDD-73D9-4D19-BFD1-4AA648F5957B}"/>
          </ac:spMkLst>
        </pc:spChg>
        <pc:spChg chg="mod">
          <ac:chgData name="Wen, Zhezhu" userId="3bac1273-81c8-41ff-8130-25dd73f54833" providerId="ADAL" clId="{BB94825E-1DAC-4EDB-B542-4A7C1B4D9A51}" dt="2021-09-13T17:40:07.911" v="6023" actId="15"/>
          <ac:spMkLst>
            <pc:docMk/>
            <pc:sldMk cId="1547808558" sldId="549"/>
            <ac:spMk id="3" creationId="{27D07EB2-A6D4-415A-8A10-927F929E7F7E}"/>
          </ac:spMkLst>
        </pc:spChg>
      </pc:sldChg>
      <pc:sldChg chg="modSp new mod">
        <pc:chgData name="Wen, Zhezhu" userId="3bac1273-81c8-41ff-8130-25dd73f54833" providerId="ADAL" clId="{BB94825E-1DAC-4EDB-B542-4A7C1B4D9A51}" dt="2021-09-13T17:37:16.240" v="5810" actId="20577"/>
        <pc:sldMkLst>
          <pc:docMk/>
          <pc:sldMk cId="2748505689" sldId="550"/>
        </pc:sldMkLst>
        <pc:spChg chg="mod">
          <ac:chgData name="Wen, Zhezhu" userId="3bac1273-81c8-41ff-8130-25dd73f54833" providerId="ADAL" clId="{BB94825E-1DAC-4EDB-B542-4A7C1B4D9A51}" dt="2021-09-13T17:37:16.240" v="5810" actId="20577"/>
          <ac:spMkLst>
            <pc:docMk/>
            <pc:sldMk cId="2748505689" sldId="550"/>
            <ac:spMk id="2" creationId="{397CE340-181B-4DE8-94AD-55DA50CDE2F8}"/>
          </ac:spMkLst>
        </pc:spChg>
        <pc:spChg chg="mod">
          <ac:chgData name="Wen, Zhezhu" userId="3bac1273-81c8-41ff-8130-25dd73f54833" providerId="ADAL" clId="{BB94825E-1DAC-4EDB-B542-4A7C1B4D9A51}" dt="2021-09-13T17:37:04.544" v="5795" actId="20577"/>
          <ac:spMkLst>
            <pc:docMk/>
            <pc:sldMk cId="2748505689" sldId="550"/>
            <ac:spMk id="3" creationId="{48ACFA8E-462E-4D06-AF80-F37FD15C0877}"/>
          </ac:spMkLst>
        </pc:spChg>
      </pc:sldChg>
      <pc:sldChg chg="addSp modSp new mod ord">
        <pc:chgData name="Wen, Zhezhu" userId="3bac1273-81c8-41ff-8130-25dd73f54833" providerId="ADAL" clId="{BB94825E-1DAC-4EDB-B542-4A7C1B4D9A51}" dt="2021-09-13T17:43:02.560" v="6115"/>
        <pc:sldMkLst>
          <pc:docMk/>
          <pc:sldMk cId="415708744" sldId="551"/>
        </pc:sldMkLst>
        <pc:spChg chg="mod">
          <ac:chgData name="Wen, Zhezhu" userId="3bac1273-81c8-41ff-8130-25dd73f54833" providerId="ADAL" clId="{BB94825E-1DAC-4EDB-B542-4A7C1B4D9A51}" dt="2021-09-13T17:39:16.226" v="6010" actId="114"/>
          <ac:spMkLst>
            <pc:docMk/>
            <pc:sldMk cId="415708744" sldId="551"/>
            <ac:spMk id="2" creationId="{7B35DCA1-09B9-48F6-BBB0-35A6E71B863C}"/>
          </ac:spMkLst>
        </pc:spChg>
        <pc:spChg chg="mod">
          <ac:chgData name="Wen, Zhezhu" userId="3bac1273-81c8-41ff-8130-25dd73f54833" providerId="ADAL" clId="{BB94825E-1DAC-4EDB-B542-4A7C1B4D9A51}" dt="2021-09-13T17:39:11.539" v="6007" actId="20577"/>
          <ac:spMkLst>
            <pc:docMk/>
            <pc:sldMk cId="415708744" sldId="551"/>
            <ac:spMk id="3" creationId="{524183A1-E580-42A4-B1D4-81CCEEE7066A}"/>
          </ac:spMkLst>
        </pc:spChg>
        <pc:picChg chg="add mod">
          <ac:chgData name="Wen, Zhezhu" userId="3bac1273-81c8-41ff-8130-25dd73f54833" providerId="ADAL" clId="{BB94825E-1DAC-4EDB-B542-4A7C1B4D9A51}" dt="2021-09-13T17:39:28.936" v="6014" actId="1076"/>
          <ac:picMkLst>
            <pc:docMk/>
            <pc:sldMk cId="415708744" sldId="551"/>
            <ac:picMk id="5" creationId="{DA48BD65-9876-406D-94B8-CFF39D692438}"/>
          </ac:picMkLst>
        </pc:picChg>
      </pc:sldChg>
      <pc:sldChg chg="modSp new mod">
        <pc:chgData name="Wen, Zhezhu" userId="3bac1273-81c8-41ff-8130-25dd73f54833" providerId="ADAL" clId="{BB94825E-1DAC-4EDB-B542-4A7C1B4D9A51}" dt="2021-09-13T17:40:56.227" v="6038" actId="20577"/>
        <pc:sldMkLst>
          <pc:docMk/>
          <pc:sldMk cId="669953099" sldId="552"/>
        </pc:sldMkLst>
        <pc:spChg chg="mod">
          <ac:chgData name="Wen, Zhezhu" userId="3bac1273-81c8-41ff-8130-25dd73f54833" providerId="ADAL" clId="{BB94825E-1DAC-4EDB-B542-4A7C1B4D9A51}" dt="2021-09-13T17:40:56.227" v="6038" actId="20577"/>
          <ac:spMkLst>
            <pc:docMk/>
            <pc:sldMk cId="669953099" sldId="552"/>
            <ac:spMk id="2" creationId="{4D1876E5-3106-4D23-BAD3-261C3AE64DD3}"/>
          </ac:spMkLst>
        </pc:spChg>
        <pc:spChg chg="mod">
          <ac:chgData name="Wen, Zhezhu" userId="3bac1273-81c8-41ff-8130-25dd73f54833" providerId="ADAL" clId="{BB94825E-1DAC-4EDB-B542-4A7C1B4D9A51}" dt="2021-09-13T17:40:47.271" v="6029"/>
          <ac:spMkLst>
            <pc:docMk/>
            <pc:sldMk cId="669953099" sldId="552"/>
            <ac:spMk id="3" creationId="{AF582745-8FFF-40A4-A2A3-57551273F8D7}"/>
          </ac:spMkLst>
        </pc:spChg>
      </pc:sldChg>
      <pc:sldChg chg="addSp modSp new mod">
        <pc:chgData name="Wen, Zhezhu" userId="3bac1273-81c8-41ff-8130-25dd73f54833" providerId="ADAL" clId="{BB94825E-1DAC-4EDB-B542-4A7C1B4D9A51}" dt="2021-09-13T17:41:38.269" v="6055"/>
        <pc:sldMkLst>
          <pc:docMk/>
          <pc:sldMk cId="3496138652" sldId="553"/>
        </pc:sldMkLst>
        <pc:spChg chg="mod">
          <ac:chgData name="Wen, Zhezhu" userId="3bac1273-81c8-41ff-8130-25dd73f54833" providerId="ADAL" clId="{BB94825E-1DAC-4EDB-B542-4A7C1B4D9A51}" dt="2021-09-13T17:41:38.269" v="6055"/>
          <ac:spMkLst>
            <pc:docMk/>
            <pc:sldMk cId="3496138652" sldId="553"/>
            <ac:spMk id="2" creationId="{7212CBC1-C473-45F2-ACB4-0A0941A2ABCE}"/>
          </ac:spMkLst>
        </pc:spChg>
        <pc:spChg chg="add mod">
          <ac:chgData name="Wen, Zhezhu" userId="3bac1273-81c8-41ff-8130-25dd73f54833" providerId="ADAL" clId="{BB94825E-1DAC-4EDB-B542-4A7C1B4D9A51}" dt="2021-09-13T17:41:31.332" v="6053" actId="1076"/>
          <ac:spMkLst>
            <pc:docMk/>
            <pc:sldMk cId="3496138652" sldId="553"/>
            <ac:spMk id="5" creationId="{50A451D3-60E7-41FA-8BEC-8D346FAB9AC3}"/>
          </ac:spMkLst>
        </pc:spChg>
        <pc:picChg chg="add mod">
          <ac:chgData name="Wen, Zhezhu" userId="3bac1273-81c8-41ff-8130-25dd73f54833" providerId="ADAL" clId="{BB94825E-1DAC-4EDB-B542-4A7C1B4D9A51}" dt="2021-09-13T17:41:33.490" v="6054" actId="1076"/>
          <ac:picMkLst>
            <pc:docMk/>
            <pc:sldMk cId="3496138652" sldId="553"/>
            <ac:picMk id="4" creationId="{C288630D-5D87-4BD6-B85E-9E674B2CD186}"/>
          </ac:picMkLst>
        </pc:picChg>
      </pc:sldChg>
      <pc:sldChg chg="modSp new mod">
        <pc:chgData name="Wen, Zhezhu" userId="3bac1273-81c8-41ff-8130-25dd73f54833" providerId="ADAL" clId="{BB94825E-1DAC-4EDB-B542-4A7C1B4D9A51}" dt="2021-09-13T17:41:58.644" v="6065" actId="20577"/>
        <pc:sldMkLst>
          <pc:docMk/>
          <pc:sldMk cId="390360670" sldId="554"/>
        </pc:sldMkLst>
        <pc:spChg chg="mod">
          <ac:chgData name="Wen, Zhezhu" userId="3bac1273-81c8-41ff-8130-25dd73f54833" providerId="ADAL" clId="{BB94825E-1DAC-4EDB-B542-4A7C1B4D9A51}" dt="2021-09-13T17:41:53.545" v="6057"/>
          <ac:spMkLst>
            <pc:docMk/>
            <pc:sldMk cId="390360670" sldId="554"/>
            <ac:spMk id="2" creationId="{DBB4627D-F2A2-433B-95CA-4C506A62571E}"/>
          </ac:spMkLst>
        </pc:spChg>
        <pc:spChg chg="mod">
          <ac:chgData name="Wen, Zhezhu" userId="3bac1273-81c8-41ff-8130-25dd73f54833" providerId="ADAL" clId="{BB94825E-1DAC-4EDB-B542-4A7C1B4D9A51}" dt="2021-09-13T17:41:58.644" v="6065" actId="20577"/>
          <ac:spMkLst>
            <pc:docMk/>
            <pc:sldMk cId="390360670" sldId="554"/>
            <ac:spMk id="3" creationId="{DDE08F28-BB08-44BF-A296-677C14AAA068}"/>
          </ac:spMkLst>
        </pc:spChg>
      </pc:sldChg>
      <pc:sldChg chg="addSp delSp modSp new mod">
        <pc:chgData name="Wen, Zhezhu" userId="3bac1273-81c8-41ff-8130-25dd73f54833" providerId="ADAL" clId="{BB94825E-1DAC-4EDB-B542-4A7C1B4D9A51}" dt="2021-09-13T17:42:24.862" v="6072"/>
        <pc:sldMkLst>
          <pc:docMk/>
          <pc:sldMk cId="4163020457" sldId="555"/>
        </pc:sldMkLst>
        <pc:spChg chg="mod">
          <ac:chgData name="Wen, Zhezhu" userId="3bac1273-81c8-41ff-8130-25dd73f54833" providerId="ADAL" clId="{BB94825E-1DAC-4EDB-B542-4A7C1B4D9A51}" dt="2021-09-13T17:42:24.862" v="6072"/>
          <ac:spMkLst>
            <pc:docMk/>
            <pc:sldMk cId="4163020457" sldId="555"/>
            <ac:spMk id="2" creationId="{ACBD96DF-26DF-4727-A3A8-88A98D9D7583}"/>
          </ac:spMkLst>
        </pc:spChg>
        <pc:spChg chg="del">
          <ac:chgData name="Wen, Zhezhu" userId="3bac1273-81c8-41ff-8130-25dd73f54833" providerId="ADAL" clId="{BB94825E-1DAC-4EDB-B542-4A7C1B4D9A51}" dt="2021-09-13T17:42:13.653" v="6069" actId="478"/>
          <ac:spMkLst>
            <pc:docMk/>
            <pc:sldMk cId="4163020457" sldId="555"/>
            <ac:spMk id="3" creationId="{83E34C50-1855-455D-9EE2-E406E9911078}"/>
          </ac:spMkLst>
        </pc:spChg>
        <pc:spChg chg="add mod">
          <ac:chgData name="Wen, Zhezhu" userId="3bac1273-81c8-41ff-8130-25dd73f54833" providerId="ADAL" clId="{BB94825E-1DAC-4EDB-B542-4A7C1B4D9A51}" dt="2021-09-13T17:42:20.053" v="6071" actId="1076"/>
          <ac:spMkLst>
            <pc:docMk/>
            <pc:sldMk cId="4163020457" sldId="555"/>
            <ac:spMk id="5" creationId="{B6EF71CB-FFDC-4C81-A796-0298EFB34FA4}"/>
          </ac:spMkLst>
        </pc:spChg>
        <pc:picChg chg="add mod">
          <ac:chgData name="Wen, Zhezhu" userId="3bac1273-81c8-41ff-8130-25dd73f54833" providerId="ADAL" clId="{BB94825E-1DAC-4EDB-B542-4A7C1B4D9A51}" dt="2021-09-13T17:42:16.623" v="6070" actId="1076"/>
          <ac:picMkLst>
            <pc:docMk/>
            <pc:sldMk cId="4163020457" sldId="555"/>
            <ac:picMk id="4" creationId="{EE335FC8-AD00-49BE-B809-F96FCA4D6865}"/>
          </ac:picMkLst>
        </pc:picChg>
      </pc:sldChg>
      <pc:sldChg chg="addSp modSp new mod">
        <pc:chgData name="Wen, Zhezhu" userId="3bac1273-81c8-41ff-8130-25dd73f54833" providerId="ADAL" clId="{BB94825E-1DAC-4EDB-B542-4A7C1B4D9A51}" dt="2021-09-13T17:46:22.888" v="6448" actId="20577"/>
        <pc:sldMkLst>
          <pc:docMk/>
          <pc:sldMk cId="1275191611" sldId="556"/>
        </pc:sldMkLst>
        <pc:spChg chg="mod">
          <ac:chgData name="Wen, Zhezhu" userId="3bac1273-81c8-41ff-8130-25dd73f54833" providerId="ADAL" clId="{BB94825E-1DAC-4EDB-B542-4A7C1B4D9A51}" dt="2021-09-13T17:42:53.227" v="6113" actId="20577"/>
          <ac:spMkLst>
            <pc:docMk/>
            <pc:sldMk cId="1275191611" sldId="556"/>
            <ac:spMk id="2" creationId="{C116DCCF-4FCB-46C0-A51C-1D7554D9A939}"/>
          </ac:spMkLst>
        </pc:spChg>
        <pc:spChg chg="mod">
          <ac:chgData name="Wen, Zhezhu" userId="3bac1273-81c8-41ff-8130-25dd73f54833" providerId="ADAL" clId="{BB94825E-1DAC-4EDB-B542-4A7C1B4D9A51}" dt="2021-09-13T17:46:22.888" v="6448" actId="20577"/>
          <ac:spMkLst>
            <pc:docMk/>
            <pc:sldMk cId="1275191611" sldId="556"/>
            <ac:spMk id="3" creationId="{7AD1D819-FE28-4D50-B086-D8B3E2A73BB2}"/>
          </ac:spMkLst>
        </pc:spChg>
        <pc:picChg chg="add mod">
          <ac:chgData name="Wen, Zhezhu" userId="3bac1273-81c8-41ff-8130-25dd73f54833" providerId="ADAL" clId="{BB94825E-1DAC-4EDB-B542-4A7C1B4D9A51}" dt="2021-09-13T17:44:45.966" v="6253" actId="1076"/>
          <ac:picMkLst>
            <pc:docMk/>
            <pc:sldMk cId="1275191611" sldId="556"/>
            <ac:picMk id="4" creationId="{C87C7F3C-3FAD-40F8-B4F4-F2E6B743DF6D}"/>
          </ac:picMkLst>
        </pc:picChg>
      </pc:sldChg>
      <pc:sldChg chg="addSp delSp modSp new mod">
        <pc:chgData name="Wen, Zhezhu" userId="3bac1273-81c8-41ff-8130-25dd73f54833" providerId="ADAL" clId="{BB94825E-1DAC-4EDB-B542-4A7C1B4D9A51}" dt="2021-09-13T17:48:10.917" v="6498" actId="1076"/>
        <pc:sldMkLst>
          <pc:docMk/>
          <pc:sldMk cId="4224325047" sldId="557"/>
        </pc:sldMkLst>
        <pc:spChg chg="mod">
          <ac:chgData name="Wen, Zhezhu" userId="3bac1273-81c8-41ff-8130-25dd73f54833" providerId="ADAL" clId="{BB94825E-1DAC-4EDB-B542-4A7C1B4D9A51}" dt="2021-09-13T17:48:04.636" v="6496" actId="20577"/>
          <ac:spMkLst>
            <pc:docMk/>
            <pc:sldMk cId="4224325047" sldId="557"/>
            <ac:spMk id="2" creationId="{4C8DB7A8-0F53-477D-A2A7-028234432FFD}"/>
          </ac:spMkLst>
        </pc:spChg>
        <pc:spChg chg="del">
          <ac:chgData name="Wen, Zhezhu" userId="3bac1273-81c8-41ff-8130-25dd73f54833" providerId="ADAL" clId="{BB94825E-1DAC-4EDB-B542-4A7C1B4D9A51}" dt="2021-09-13T17:47:38.582" v="6450"/>
          <ac:spMkLst>
            <pc:docMk/>
            <pc:sldMk cId="4224325047" sldId="557"/>
            <ac:spMk id="3" creationId="{61F0F850-E8D9-45E8-8FA5-7F52C67980C2}"/>
          </ac:spMkLst>
        </pc:spChg>
        <pc:picChg chg="add mod">
          <ac:chgData name="Wen, Zhezhu" userId="3bac1273-81c8-41ff-8130-25dd73f54833" providerId="ADAL" clId="{BB94825E-1DAC-4EDB-B542-4A7C1B4D9A51}" dt="2021-09-13T17:48:10.917" v="6498" actId="1076"/>
          <ac:picMkLst>
            <pc:docMk/>
            <pc:sldMk cId="4224325047" sldId="557"/>
            <ac:picMk id="1026" creationId="{79367249-C144-4D9C-9898-313CFBBBD1FE}"/>
          </ac:picMkLst>
        </pc:picChg>
      </pc:sldChg>
      <pc:sldMasterChg chg="modSp mod">
        <pc:chgData name="Wen, Zhezhu" userId="3bac1273-81c8-41ff-8130-25dd73f54833" providerId="ADAL" clId="{BB94825E-1DAC-4EDB-B542-4A7C1B4D9A51}" dt="2021-09-13T04:48:52.727" v="2409" actId="404"/>
        <pc:sldMasterMkLst>
          <pc:docMk/>
          <pc:sldMasterMk cId="3665276831" sldId="2147483660"/>
        </pc:sldMasterMkLst>
        <pc:spChg chg="mod">
          <ac:chgData name="Wen, Zhezhu" userId="3bac1273-81c8-41ff-8130-25dd73f54833" providerId="ADAL" clId="{BB94825E-1DAC-4EDB-B542-4A7C1B4D9A51}" dt="2021-09-13T04:00:07.353" v="36" actId="2711"/>
          <ac:spMkLst>
            <pc:docMk/>
            <pc:sldMasterMk cId="3665276831" sldId="2147483660"/>
            <ac:spMk id="2" creationId="{00000000-0000-0000-0000-000000000000}"/>
          </ac:spMkLst>
        </pc:spChg>
        <pc:spChg chg="mod">
          <ac:chgData name="Wen, Zhezhu" userId="3bac1273-81c8-41ff-8130-25dd73f54833" providerId="ADAL" clId="{BB94825E-1DAC-4EDB-B542-4A7C1B4D9A51}" dt="2021-09-13T04:48:52.727" v="2409" actId="404"/>
          <ac:spMkLst>
            <pc:docMk/>
            <pc:sldMasterMk cId="3665276831" sldId="2147483660"/>
            <ac:spMk id="3" creationId="{00000000-0000-0000-0000-000000000000}"/>
          </ac:spMkLst>
        </pc:spChg>
        <pc:spChg chg="mod">
          <ac:chgData name="Wen, Zhezhu" userId="3bac1273-81c8-41ff-8130-25dd73f54833" providerId="ADAL" clId="{BB94825E-1DAC-4EDB-B542-4A7C1B4D9A51}" dt="2021-09-13T04:00:07.353" v="36" actId="2711"/>
          <ac:spMkLst>
            <pc:docMk/>
            <pc:sldMasterMk cId="3665276831" sldId="2147483660"/>
            <ac:spMk id="4" creationId="{00000000-0000-0000-0000-000000000000}"/>
          </ac:spMkLst>
        </pc:spChg>
        <pc:spChg chg="mod">
          <ac:chgData name="Wen, Zhezhu" userId="3bac1273-81c8-41ff-8130-25dd73f54833" providerId="ADAL" clId="{BB94825E-1DAC-4EDB-B542-4A7C1B4D9A51}" dt="2021-09-13T04:00:07.353" v="36" actId="2711"/>
          <ac:spMkLst>
            <pc:docMk/>
            <pc:sldMasterMk cId="3665276831" sldId="2147483660"/>
            <ac:spMk id="5" creationId="{00000000-0000-0000-0000-000000000000}"/>
          </ac:spMkLst>
        </pc:spChg>
        <pc:spChg chg="mod">
          <ac:chgData name="Wen, Zhezhu" userId="3bac1273-81c8-41ff-8130-25dd73f54833" providerId="ADAL" clId="{BB94825E-1DAC-4EDB-B542-4A7C1B4D9A51}" dt="2021-09-13T04:00:07.353" v="36" actId="2711"/>
          <ac:spMkLst>
            <pc:docMk/>
            <pc:sldMasterMk cId="3665276831" sldId="2147483660"/>
            <ac:spMk id="6" creationId="{00000000-0000-0000-0000-000000000000}"/>
          </ac:spMkLst>
        </pc:spChg>
        <pc:picChg chg="mod">
          <ac:chgData name="Wen, Zhezhu" userId="3bac1273-81c8-41ff-8130-25dd73f54833" providerId="ADAL" clId="{BB94825E-1DAC-4EDB-B542-4A7C1B4D9A51}" dt="2021-09-13T04:00:07.353" v="36" actId="2711"/>
          <ac:picMkLst>
            <pc:docMk/>
            <pc:sldMasterMk cId="3665276831" sldId="2147483660"/>
            <ac:picMk id="9" creationId="{4B60D8CD-4958-4405-BBF7-6B140A1EEF8C}"/>
          </ac:picMkLst>
        </pc:pic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04556-BE83-4DDF-88B5-890D2C519568}" type="doc">
      <dgm:prSet loTypeId="urn:microsoft.com/office/officeart/2005/8/layout/hProcess9" loCatId="process" qsTypeId="urn:microsoft.com/office/officeart/2005/8/quickstyle/simple1" qsCatId="simple" csTypeId="urn:microsoft.com/office/officeart/2005/8/colors/accent1_2" csCatId="accent1" phldr="1"/>
      <dgm:spPr/>
    </dgm:pt>
    <dgm:pt modelId="{8462A083-2039-4007-B030-C1FE47228E52}">
      <dgm:prSet phldrT="[Text]"/>
      <dgm:spPr/>
      <dgm:t>
        <a:bodyPr/>
        <a:lstStyle/>
        <a:p>
          <a:r>
            <a:rPr lang="en-US"/>
            <a:t>Business Case Analysis</a:t>
          </a:r>
        </a:p>
      </dgm:t>
    </dgm:pt>
    <dgm:pt modelId="{9D022441-CB79-4018-B4F8-4FE136B7C63B}" type="parTrans" cxnId="{7615E8C3-BAD7-4F85-81F1-108D2F40E0C4}">
      <dgm:prSet/>
      <dgm:spPr/>
      <dgm:t>
        <a:bodyPr/>
        <a:lstStyle/>
        <a:p>
          <a:endParaRPr lang="en-US"/>
        </a:p>
      </dgm:t>
    </dgm:pt>
    <dgm:pt modelId="{4A9D553B-D331-4EF4-92F5-777DBAC5F71A}" type="sibTrans" cxnId="{7615E8C3-BAD7-4F85-81F1-108D2F40E0C4}">
      <dgm:prSet/>
      <dgm:spPr/>
      <dgm:t>
        <a:bodyPr/>
        <a:lstStyle/>
        <a:p>
          <a:endParaRPr lang="en-US"/>
        </a:p>
      </dgm:t>
    </dgm:pt>
    <dgm:pt modelId="{353B3D77-FA07-4DB7-A3E1-0378DAB961C2}">
      <dgm:prSet phldrT="[Text]"/>
      <dgm:spPr/>
      <dgm:t>
        <a:bodyPr/>
        <a:lstStyle/>
        <a:p>
          <a:r>
            <a:rPr lang="en-US"/>
            <a:t>Systems Request</a:t>
          </a:r>
        </a:p>
      </dgm:t>
    </dgm:pt>
    <dgm:pt modelId="{8930A9C6-7FE7-4CE6-82A8-A99A7A0104A7}" type="parTrans" cxnId="{A686E647-3787-4C65-9AC7-ED4D7602AE90}">
      <dgm:prSet/>
      <dgm:spPr/>
      <dgm:t>
        <a:bodyPr/>
        <a:lstStyle/>
        <a:p>
          <a:endParaRPr lang="en-US"/>
        </a:p>
      </dgm:t>
    </dgm:pt>
    <dgm:pt modelId="{EED3329F-5D82-4629-8A9F-C0C2584A1385}" type="sibTrans" cxnId="{A686E647-3787-4C65-9AC7-ED4D7602AE90}">
      <dgm:prSet/>
      <dgm:spPr/>
      <dgm:t>
        <a:bodyPr/>
        <a:lstStyle/>
        <a:p>
          <a:endParaRPr lang="en-US"/>
        </a:p>
      </dgm:t>
    </dgm:pt>
    <dgm:pt modelId="{334331BF-1A4C-403D-A05E-99E8EF2DC503}">
      <dgm:prSet phldrT="[Text]"/>
      <dgm:spPr/>
      <dgm:t>
        <a:bodyPr/>
        <a:lstStyle/>
        <a:p>
          <a:r>
            <a:rPr lang="en-US"/>
            <a:t>Feasibility Study </a:t>
          </a:r>
        </a:p>
      </dgm:t>
    </dgm:pt>
    <dgm:pt modelId="{F626572C-412D-4AE5-A563-83E90884495B}" type="parTrans" cxnId="{0B77D557-7EBB-4523-8946-A8CEC1B0E783}">
      <dgm:prSet/>
      <dgm:spPr/>
      <dgm:t>
        <a:bodyPr/>
        <a:lstStyle/>
        <a:p>
          <a:endParaRPr lang="en-US"/>
        </a:p>
      </dgm:t>
    </dgm:pt>
    <dgm:pt modelId="{C5FE6987-59C4-4774-8567-386EEBB19188}" type="sibTrans" cxnId="{0B77D557-7EBB-4523-8946-A8CEC1B0E783}">
      <dgm:prSet/>
      <dgm:spPr/>
      <dgm:t>
        <a:bodyPr/>
        <a:lstStyle/>
        <a:p>
          <a:endParaRPr lang="en-US"/>
        </a:p>
      </dgm:t>
    </dgm:pt>
    <dgm:pt modelId="{2BAB5E66-5E91-4DAB-BC55-9AD5502BC7FB}">
      <dgm:prSet phldrT="[Text]"/>
      <dgm:spPr/>
      <dgm:t>
        <a:bodyPr/>
        <a:lstStyle/>
        <a:p>
          <a:r>
            <a:rPr lang="en-US"/>
            <a:t>Preliminary Investigation</a:t>
          </a:r>
        </a:p>
      </dgm:t>
    </dgm:pt>
    <dgm:pt modelId="{C5F4888A-FC22-454C-8DB6-B85C2E3A93FA}" type="parTrans" cxnId="{5292B231-9F74-427F-8CD1-96B56404712F}">
      <dgm:prSet/>
      <dgm:spPr/>
      <dgm:t>
        <a:bodyPr/>
        <a:lstStyle/>
        <a:p>
          <a:endParaRPr lang="en-US"/>
        </a:p>
      </dgm:t>
    </dgm:pt>
    <dgm:pt modelId="{BFDB7E3A-59D7-4688-A38B-A9574021CE23}" type="sibTrans" cxnId="{5292B231-9F74-427F-8CD1-96B56404712F}">
      <dgm:prSet/>
      <dgm:spPr/>
      <dgm:t>
        <a:bodyPr/>
        <a:lstStyle/>
        <a:p>
          <a:endParaRPr lang="en-US"/>
        </a:p>
      </dgm:t>
    </dgm:pt>
    <dgm:pt modelId="{A0582BFE-9FEF-46AB-AA7A-8E58CDBE81CE}">
      <dgm:prSet phldrT="[Text]"/>
      <dgm:spPr/>
      <dgm:t>
        <a:bodyPr/>
        <a:lstStyle/>
        <a:p>
          <a:r>
            <a:rPr lang="en-US"/>
            <a:t>Project Charter</a:t>
          </a:r>
        </a:p>
      </dgm:t>
    </dgm:pt>
    <dgm:pt modelId="{B0F9614C-AE89-4DB7-9215-F365785291D8}" type="parTrans" cxnId="{DFDF2CF3-3079-4ED1-BDCC-D000596110D4}">
      <dgm:prSet/>
      <dgm:spPr/>
      <dgm:t>
        <a:bodyPr/>
        <a:lstStyle/>
        <a:p>
          <a:endParaRPr lang="en-US"/>
        </a:p>
      </dgm:t>
    </dgm:pt>
    <dgm:pt modelId="{7F2C9121-E8E7-420C-A0F9-BA8EB3971267}" type="sibTrans" cxnId="{DFDF2CF3-3079-4ED1-BDCC-D000596110D4}">
      <dgm:prSet/>
      <dgm:spPr/>
      <dgm:t>
        <a:bodyPr/>
        <a:lstStyle/>
        <a:p>
          <a:endParaRPr lang="en-US"/>
        </a:p>
      </dgm:t>
    </dgm:pt>
    <dgm:pt modelId="{A7B10844-AA1E-493F-A917-B9C82C8490FA}" type="pres">
      <dgm:prSet presAssocID="{3AE04556-BE83-4DDF-88B5-890D2C519568}" presName="CompostProcess" presStyleCnt="0">
        <dgm:presLayoutVars>
          <dgm:dir/>
          <dgm:resizeHandles val="exact"/>
        </dgm:presLayoutVars>
      </dgm:prSet>
      <dgm:spPr/>
    </dgm:pt>
    <dgm:pt modelId="{FCAB94A9-8822-422E-84E9-8ACCDAFC31FA}" type="pres">
      <dgm:prSet presAssocID="{3AE04556-BE83-4DDF-88B5-890D2C519568}" presName="arrow" presStyleLbl="bgShp" presStyleIdx="0" presStyleCnt="1"/>
      <dgm:spPr/>
    </dgm:pt>
    <dgm:pt modelId="{A2E3430C-2998-4E2A-9D62-EF054A382C2C}" type="pres">
      <dgm:prSet presAssocID="{3AE04556-BE83-4DDF-88B5-890D2C519568}" presName="linearProcess" presStyleCnt="0"/>
      <dgm:spPr/>
    </dgm:pt>
    <dgm:pt modelId="{DA3C56BD-1C7D-435A-A52E-2157BB4D7721}" type="pres">
      <dgm:prSet presAssocID="{8462A083-2039-4007-B030-C1FE47228E52}" presName="textNode" presStyleLbl="node1" presStyleIdx="0" presStyleCnt="5">
        <dgm:presLayoutVars>
          <dgm:bulletEnabled val="1"/>
        </dgm:presLayoutVars>
      </dgm:prSet>
      <dgm:spPr/>
    </dgm:pt>
    <dgm:pt modelId="{5B80089D-5BCA-4812-8409-46E867DED117}" type="pres">
      <dgm:prSet presAssocID="{4A9D553B-D331-4EF4-92F5-777DBAC5F71A}" presName="sibTrans" presStyleCnt="0"/>
      <dgm:spPr/>
    </dgm:pt>
    <dgm:pt modelId="{1634A863-E28C-4311-B818-3FCA6E650B9A}" type="pres">
      <dgm:prSet presAssocID="{353B3D77-FA07-4DB7-A3E1-0378DAB961C2}" presName="textNode" presStyleLbl="node1" presStyleIdx="1" presStyleCnt="5">
        <dgm:presLayoutVars>
          <dgm:bulletEnabled val="1"/>
        </dgm:presLayoutVars>
      </dgm:prSet>
      <dgm:spPr/>
    </dgm:pt>
    <dgm:pt modelId="{7970C846-26C5-468C-83F5-F3CF0B57BB44}" type="pres">
      <dgm:prSet presAssocID="{EED3329F-5D82-4629-8A9F-C0C2584A1385}" presName="sibTrans" presStyleCnt="0"/>
      <dgm:spPr/>
    </dgm:pt>
    <dgm:pt modelId="{978CFD9A-361D-425E-93D2-167704BFE4D6}" type="pres">
      <dgm:prSet presAssocID="{334331BF-1A4C-403D-A05E-99E8EF2DC503}" presName="textNode" presStyleLbl="node1" presStyleIdx="2" presStyleCnt="5">
        <dgm:presLayoutVars>
          <dgm:bulletEnabled val="1"/>
        </dgm:presLayoutVars>
      </dgm:prSet>
      <dgm:spPr/>
    </dgm:pt>
    <dgm:pt modelId="{A70C5DCA-B13D-4CC3-83A2-5BE61350142C}" type="pres">
      <dgm:prSet presAssocID="{C5FE6987-59C4-4774-8567-386EEBB19188}" presName="sibTrans" presStyleCnt="0"/>
      <dgm:spPr/>
    </dgm:pt>
    <dgm:pt modelId="{BE23053D-6DE0-46A4-AF68-E4693B6EAFED}" type="pres">
      <dgm:prSet presAssocID="{2BAB5E66-5E91-4DAB-BC55-9AD5502BC7FB}" presName="textNode" presStyleLbl="node1" presStyleIdx="3" presStyleCnt="5">
        <dgm:presLayoutVars>
          <dgm:bulletEnabled val="1"/>
        </dgm:presLayoutVars>
      </dgm:prSet>
      <dgm:spPr/>
    </dgm:pt>
    <dgm:pt modelId="{15C1AA56-D90A-460F-A0B4-0020BFEB6FEC}" type="pres">
      <dgm:prSet presAssocID="{BFDB7E3A-59D7-4688-A38B-A9574021CE23}" presName="sibTrans" presStyleCnt="0"/>
      <dgm:spPr/>
    </dgm:pt>
    <dgm:pt modelId="{0ADDB816-BDCB-463E-A2C6-8AC0E42285A4}" type="pres">
      <dgm:prSet presAssocID="{A0582BFE-9FEF-46AB-AA7A-8E58CDBE81CE}" presName="textNode" presStyleLbl="node1" presStyleIdx="4" presStyleCnt="5">
        <dgm:presLayoutVars>
          <dgm:bulletEnabled val="1"/>
        </dgm:presLayoutVars>
      </dgm:prSet>
      <dgm:spPr/>
    </dgm:pt>
  </dgm:ptLst>
  <dgm:cxnLst>
    <dgm:cxn modelId="{34101119-3855-4C6A-A042-3F2A4B6F7813}" type="presOf" srcId="{3AE04556-BE83-4DDF-88B5-890D2C519568}" destId="{A7B10844-AA1E-493F-A917-B9C82C8490FA}" srcOrd="0" destOrd="0" presId="urn:microsoft.com/office/officeart/2005/8/layout/hProcess9"/>
    <dgm:cxn modelId="{5292B231-9F74-427F-8CD1-96B56404712F}" srcId="{3AE04556-BE83-4DDF-88B5-890D2C519568}" destId="{2BAB5E66-5E91-4DAB-BC55-9AD5502BC7FB}" srcOrd="3" destOrd="0" parTransId="{C5F4888A-FC22-454C-8DB6-B85C2E3A93FA}" sibTransId="{BFDB7E3A-59D7-4688-A38B-A9574021CE23}"/>
    <dgm:cxn modelId="{A686E647-3787-4C65-9AC7-ED4D7602AE90}" srcId="{3AE04556-BE83-4DDF-88B5-890D2C519568}" destId="{353B3D77-FA07-4DB7-A3E1-0378DAB961C2}" srcOrd="1" destOrd="0" parTransId="{8930A9C6-7FE7-4CE6-82A8-A99A7A0104A7}" sibTransId="{EED3329F-5D82-4629-8A9F-C0C2584A1385}"/>
    <dgm:cxn modelId="{0B77D557-7EBB-4523-8946-A8CEC1B0E783}" srcId="{3AE04556-BE83-4DDF-88B5-890D2C519568}" destId="{334331BF-1A4C-403D-A05E-99E8EF2DC503}" srcOrd="2" destOrd="0" parTransId="{F626572C-412D-4AE5-A563-83E90884495B}" sibTransId="{C5FE6987-59C4-4774-8567-386EEBB19188}"/>
    <dgm:cxn modelId="{943A8382-6C09-44EF-988D-A4CA517205F3}" type="presOf" srcId="{8462A083-2039-4007-B030-C1FE47228E52}" destId="{DA3C56BD-1C7D-435A-A52E-2157BB4D7721}" srcOrd="0" destOrd="0" presId="urn:microsoft.com/office/officeart/2005/8/layout/hProcess9"/>
    <dgm:cxn modelId="{3BA5EA8E-9685-4135-A7C8-CF799E01EEC6}" type="presOf" srcId="{2BAB5E66-5E91-4DAB-BC55-9AD5502BC7FB}" destId="{BE23053D-6DE0-46A4-AF68-E4693B6EAFED}" srcOrd="0" destOrd="0" presId="urn:microsoft.com/office/officeart/2005/8/layout/hProcess9"/>
    <dgm:cxn modelId="{14BE6CB2-5794-4D97-B356-0EBE2F93E5B4}" type="presOf" srcId="{353B3D77-FA07-4DB7-A3E1-0378DAB961C2}" destId="{1634A863-E28C-4311-B818-3FCA6E650B9A}" srcOrd="0" destOrd="0" presId="urn:microsoft.com/office/officeart/2005/8/layout/hProcess9"/>
    <dgm:cxn modelId="{5AB62DBA-937A-4404-82A4-9AD92693CD00}" type="presOf" srcId="{A0582BFE-9FEF-46AB-AA7A-8E58CDBE81CE}" destId="{0ADDB816-BDCB-463E-A2C6-8AC0E42285A4}" srcOrd="0" destOrd="0" presId="urn:microsoft.com/office/officeart/2005/8/layout/hProcess9"/>
    <dgm:cxn modelId="{7615E8C3-BAD7-4F85-81F1-108D2F40E0C4}" srcId="{3AE04556-BE83-4DDF-88B5-890D2C519568}" destId="{8462A083-2039-4007-B030-C1FE47228E52}" srcOrd="0" destOrd="0" parTransId="{9D022441-CB79-4018-B4F8-4FE136B7C63B}" sibTransId="{4A9D553B-D331-4EF4-92F5-777DBAC5F71A}"/>
    <dgm:cxn modelId="{182B07CE-E06C-4BDC-89D0-5852A974DD79}" type="presOf" srcId="{334331BF-1A4C-403D-A05E-99E8EF2DC503}" destId="{978CFD9A-361D-425E-93D2-167704BFE4D6}" srcOrd="0" destOrd="0" presId="urn:microsoft.com/office/officeart/2005/8/layout/hProcess9"/>
    <dgm:cxn modelId="{DFDF2CF3-3079-4ED1-BDCC-D000596110D4}" srcId="{3AE04556-BE83-4DDF-88B5-890D2C519568}" destId="{A0582BFE-9FEF-46AB-AA7A-8E58CDBE81CE}" srcOrd="4" destOrd="0" parTransId="{B0F9614C-AE89-4DB7-9215-F365785291D8}" sibTransId="{7F2C9121-E8E7-420C-A0F9-BA8EB3971267}"/>
    <dgm:cxn modelId="{703A8049-7FCA-48BA-AC3A-5372F47AFBB2}" type="presParOf" srcId="{A7B10844-AA1E-493F-A917-B9C82C8490FA}" destId="{FCAB94A9-8822-422E-84E9-8ACCDAFC31FA}" srcOrd="0" destOrd="0" presId="urn:microsoft.com/office/officeart/2005/8/layout/hProcess9"/>
    <dgm:cxn modelId="{A413155E-0269-48AD-A162-6705271EFF18}" type="presParOf" srcId="{A7B10844-AA1E-493F-A917-B9C82C8490FA}" destId="{A2E3430C-2998-4E2A-9D62-EF054A382C2C}" srcOrd="1" destOrd="0" presId="urn:microsoft.com/office/officeart/2005/8/layout/hProcess9"/>
    <dgm:cxn modelId="{3E2664BF-DF45-4820-A5C4-FCAD6044CE1B}" type="presParOf" srcId="{A2E3430C-2998-4E2A-9D62-EF054A382C2C}" destId="{DA3C56BD-1C7D-435A-A52E-2157BB4D7721}" srcOrd="0" destOrd="0" presId="urn:microsoft.com/office/officeart/2005/8/layout/hProcess9"/>
    <dgm:cxn modelId="{8EDC23C3-C3F5-4E26-A9E0-4F83EE3EFCB2}" type="presParOf" srcId="{A2E3430C-2998-4E2A-9D62-EF054A382C2C}" destId="{5B80089D-5BCA-4812-8409-46E867DED117}" srcOrd="1" destOrd="0" presId="urn:microsoft.com/office/officeart/2005/8/layout/hProcess9"/>
    <dgm:cxn modelId="{59872D45-6CE8-4F31-A401-63024CF16A21}" type="presParOf" srcId="{A2E3430C-2998-4E2A-9D62-EF054A382C2C}" destId="{1634A863-E28C-4311-B818-3FCA6E650B9A}" srcOrd="2" destOrd="0" presId="urn:microsoft.com/office/officeart/2005/8/layout/hProcess9"/>
    <dgm:cxn modelId="{016F160B-4A9F-4F53-AAEB-D1BB08D5E92A}" type="presParOf" srcId="{A2E3430C-2998-4E2A-9D62-EF054A382C2C}" destId="{7970C846-26C5-468C-83F5-F3CF0B57BB44}" srcOrd="3" destOrd="0" presId="urn:microsoft.com/office/officeart/2005/8/layout/hProcess9"/>
    <dgm:cxn modelId="{70801092-BF0B-454D-811E-5504C7068882}" type="presParOf" srcId="{A2E3430C-2998-4E2A-9D62-EF054A382C2C}" destId="{978CFD9A-361D-425E-93D2-167704BFE4D6}" srcOrd="4" destOrd="0" presId="urn:microsoft.com/office/officeart/2005/8/layout/hProcess9"/>
    <dgm:cxn modelId="{BFB0A36B-FFF2-4DAB-A4BC-4EF3A2D86B25}" type="presParOf" srcId="{A2E3430C-2998-4E2A-9D62-EF054A382C2C}" destId="{A70C5DCA-B13D-4CC3-83A2-5BE61350142C}" srcOrd="5" destOrd="0" presId="urn:microsoft.com/office/officeart/2005/8/layout/hProcess9"/>
    <dgm:cxn modelId="{A092D14A-9953-4A85-AE0F-0A684F9EE6BA}" type="presParOf" srcId="{A2E3430C-2998-4E2A-9D62-EF054A382C2C}" destId="{BE23053D-6DE0-46A4-AF68-E4693B6EAFED}" srcOrd="6" destOrd="0" presId="urn:microsoft.com/office/officeart/2005/8/layout/hProcess9"/>
    <dgm:cxn modelId="{7432F946-E6F3-423D-B678-009CE2D0065F}" type="presParOf" srcId="{A2E3430C-2998-4E2A-9D62-EF054A382C2C}" destId="{15C1AA56-D90A-460F-A0B4-0020BFEB6FEC}" srcOrd="7" destOrd="0" presId="urn:microsoft.com/office/officeart/2005/8/layout/hProcess9"/>
    <dgm:cxn modelId="{7E4E738C-23EB-4751-9103-E0A8AEE89A4A}" type="presParOf" srcId="{A2E3430C-2998-4E2A-9D62-EF054A382C2C}" destId="{0ADDB816-BDCB-463E-A2C6-8AC0E42285A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04556-BE83-4DDF-88B5-890D2C519568}" type="doc">
      <dgm:prSet loTypeId="urn:microsoft.com/office/officeart/2005/8/layout/hProcess9" loCatId="process" qsTypeId="urn:microsoft.com/office/officeart/2005/8/quickstyle/simple1" qsCatId="simple" csTypeId="urn:microsoft.com/office/officeart/2005/8/colors/accent1_2" csCatId="accent1" phldr="1"/>
      <dgm:spPr/>
    </dgm:pt>
    <dgm:pt modelId="{8462A083-2039-4007-B030-C1FE47228E52}">
      <dgm:prSet phldrT="[Text]"/>
      <dgm:spPr>
        <a:solidFill>
          <a:schemeClr val="accent2"/>
        </a:solidFill>
      </dgm:spPr>
      <dgm:t>
        <a:bodyPr/>
        <a:lstStyle/>
        <a:p>
          <a:r>
            <a:rPr lang="en-US"/>
            <a:t>Business Case Analysis</a:t>
          </a:r>
        </a:p>
      </dgm:t>
    </dgm:pt>
    <dgm:pt modelId="{9D022441-CB79-4018-B4F8-4FE136B7C63B}" type="parTrans" cxnId="{7615E8C3-BAD7-4F85-81F1-108D2F40E0C4}">
      <dgm:prSet/>
      <dgm:spPr/>
      <dgm:t>
        <a:bodyPr/>
        <a:lstStyle/>
        <a:p>
          <a:endParaRPr lang="en-US"/>
        </a:p>
      </dgm:t>
    </dgm:pt>
    <dgm:pt modelId="{4A9D553B-D331-4EF4-92F5-777DBAC5F71A}" type="sibTrans" cxnId="{7615E8C3-BAD7-4F85-81F1-108D2F40E0C4}">
      <dgm:prSet/>
      <dgm:spPr/>
      <dgm:t>
        <a:bodyPr/>
        <a:lstStyle/>
        <a:p>
          <a:endParaRPr lang="en-US"/>
        </a:p>
      </dgm:t>
    </dgm:pt>
    <dgm:pt modelId="{353B3D77-FA07-4DB7-A3E1-0378DAB961C2}">
      <dgm:prSet phldrT="[Text]"/>
      <dgm:spPr/>
      <dgm:t>
        <a:bodyPr/>
        <a:lstStyle/>
        <a:p>
          <a:r>
            <a:rPr lang="en-US"/>
            <a:t>Systems Request</a:t>
          </a:r>
        </a:p>
      </dgm:t>
    </dgm:pt>
    <dgm:pt modelId="{8930A9C6-7FE7-4CE6-82A8-A99A7A0104A7}" type="parTrans" cxnId="{A686E647-3787-4C65-9AC7-ED4D7602AE90}">
      <dgm:prSet/>
      <dgm:spPr/>
      <dgm:t>
        <a:bodyPr/>
        <a:lstStyle/>
        <a:p>
          <a:endParaRPr lang="en-US"/>
        </a:p>
      </dgm:t>
    </dgm:pt>
    <dgm:pt modelId="{EED3329F-5D82-4629-8A9F-C0C2584A1385}" type="sibTrans" cxnId="{A686E647-3787-4C65-9AC7-ED4D7602AE90}">
      <dgm:prSet/>
      <dgm:spPr/>
      <dgm:t>
        <a:bodyPr/>
        <a:lstStyle/>
        <a:p>
          <a:endParaRPr lang="en-US"/>
        </a:p>
      </dgm:t>
    </dgm:pt>
    <dgm:pt modelId="{334331BF-1A4C-403D-A05E-99E8EF2DC503}">
      <dgm:prSet phldrT="[Text]"/>
      <dgm:spPr/>
      <dgm:t>
        <a:bodyPr/>
        <a:lstStyle/>
        <a:p>
          <a:r>
            <a:rPr lang="en-US"/>
            <a:t>Feasibility Study </a:t>
          </a:r>
        </a:p>
      </dgm:t>
    </dgm:pt>
    <dgm:pt modelId="{F626572C-412D-4AE5-A563-83E90884495B}" type="parTrans" cxnId="{0B77D557-7EBB-4523-8946-A8CEC1B0E783}">
      <dgm:prSet/>
      <dgm:spPr/>
      <dgm:t>
        <a:bodyPr/>
        <a:lstStyle/>
        <a:p>
          <a:endParaRPr lang="en-US"/>
        </a:p>
      </dgm:t>
    </dgm:pt>
    <dgm:pt modelId="{C5FE6987-59C4-4774-8567-386EEBB19188}" type="sibTrans" cxnId="{0B77D557-7EBB-4523-8946-A8CEC1B0E783}">
      <dgm:prSet/>
      <dgm:spPr/>
      <dgm:t>
        <a:bodyPr/>
        <a:lstStyle/>
        <a:p>
          <a:endParaRPr lang="en-US"/>
        </a:p>
      </dgm:t>
    </dgm:pt>
    <dgm:pt modelId="{2BAB5E66-5E91-4DAB-BC55-9AD5502BC7FB}">
      <dgm:prSet phldrT="[Text]"/>
      <dgm:spPr/>
      <dgm:t>
        <a:bodyPr/>
        <a:lstStyle/>
        <a:p>
          <a:r>
            <a:rPr lang="en-US"/>
            <a:t>Preliminary Investigation</a:t>
          </a:r>
        </a:p>
      </dgm:t>
    </dgm:pt>
    <dgm:pt modelId="{C5F4888A-FC22-454C-8DB6-B85C2E3A93FA}" type="parTrans" cxnId="{5292B231-9F74-427F-8CD1-96B56404712F}">
      <dgm:prSet/>
      <dgm:spPr/>
      <dgm:t>
        <a:bodyPr/>
        <a:lstStyle/>
        <a:p>
          <a:endParaRPr lang="en-US"/>
        </a:p>
      </dgm:t>
    </dgm:pt>
    <dgm:pt modelId="{BFDB7E3A-59D7-4688-A38B-A9574021CE23}" type="sibTrans" cxnId="{5292B231-9F74-427F-8CD1-96B56404712F}">
      <dgm:prSet/>
      <dgm:spPr/>
      <dgm:t>
        <a:bodyPr/>
        <a:lstStyle/>
        <a:p>
          <a:endParaRPr lang="en-US"/>
        </a:p>
      </dgm:t>
    </dgm:pt>
    <dgm:pt modelId="{A0582BFE-9FEF-46AB-AA7A-8E58CDBE81CE}">
      <dgm:prSet phldrT="[Text]"/>
      <dgm:spPr/>
      <dgm:t>
        <a:bodyPr/>
        <a:lstStyle/>
        <a:p>
          <a:r>
            <a:rPr lang="en-US"/>
            <a:t>Project Charter</a:t>
          </a:r>
        </a:p>
      </dgm:t>
    </dgm:pt>
    <dgm:pt modelId="{B0F9614C-AE89-4DB7-9215-F365785291D8}" type="parTrans" cxnId="{DFDF2CF3-3079-4ED1-BDCC-D000596110D4}">
      <dgm:prSet/>
      <dgm:spPr/>
      <dgm:t>
        <a:bodyPr/>
        <a:lstStyle/>
        <a:p>
          <a:endParaRPr lang="en-US"/>
        </a:p>
      </dgm:t>
    </dgm:pt>
    <dgm:pt modelId="{7F2C9121-E8E7-420C-A0F9-BA8EB3971267}" type="sibTrans" cxnId="{DFDF2CF3-3079-4ED1-BDCC-D000596110D4}">
      <dgm:prSet/>
      <dgm:spPr/>
      <dgm:t>
        <a:bodyPr/>
        <a:lstStyle/>
        <a:p>
          <a:endParaRPr lang="en-US"/>
        </a:p>
      </dgm:t>
    </dgm:pt>
    <dgm:pt modelId="{A7B10844-AA1E-493F-A917-B9C82C8490FA}" type="pres">
      <dgm:prSet presAssocID="{3AE04556-BE83-4DDF-88B5-890D2C519568}" presName="CompostProcess" presStyleCnt="0">
        <dgm:presLayoutVars>
          <dgm:dir/>
          <dgm:resizeHandles val="exact"/>
        </dgm:presLayoutVars>
      </dgm:prSet>
      <dgm:spPr/>
    </dgm:pt>
    <dgm:pt modelId="{FCAB94A9-8822-422E-84E9-8ACCDAFC31FA}" type="pres">
      <dgm:prSet presAssocID="{3AE04556-BE83-4DDF-88B5-890D2C519568}" presName="arrow" presStyleLbl="bgShp" presStyleIdx="0" presStyleCnt="1"/>
      <dgm:spPr/>
    </dgm:pt>
    <dgm:pt modelId="{A2E3430C-2998-4E2A-9D62-EF054A382C2C}" type="pres">
      <dgm:prSet presAssocID="{3AE04556-BE83-4DDF-88B5-890D2C519568}" presName="linearProcess" presStyleCnt="0"/>
      <dgm:spPr/>
    </dgm:pt>
    <dgm:pt modelId="{DA3C56BD-1C7D-435A-A52E-2157BB4D7721}" type="pres">
      <dgm:prSet presAssocID="{8462A083-2039-4007-B030-C1FE47228E52}" presName="textNode" presStyleLbl="node1" presStyleIdx="0" presStyleCnt="5">
        <dgm:presLayoutVars>
          <dgm:bulletEnabled val="1"/>
        </dgm:presLayoutVars>
      </dgm:prSet>
      <dgm:spPr/>
    </dgm:pt>
    <dgm:pt modelId="{5B80089D-5BCA-4812-8409-46E867DED117}" type="pres">
      <dgm:prSet presAssocID="{4A9D553B-D331-4EF4-92F5-777DBAC5F71A}" presName="sibTrans" presStyleCnt="0"/>
      <dgm:spPr/>
    </dgm:pt>
    <dgm:pt modelId="{1634A863-E28C-4311-B818-3FCA6E650B9A}" type="pres">
      <dgm:prSet presAssocID="{353B3D77-FA07-4DB7-A3E1-0378DAB961C2}" presName="textNode" presStyleLbl="node1" presStyleIdx="1" presStyleCnt="5">
        <dgm:presLayoutVars>
          <dgm:bulletEnabled val="1"/>
        </dgm:presLayoutVars>
      </dgm:prSet>
      <dgm:spPr/>
    </dgm:pt>
    <dgm:pt modelId="{7970C846-26C5-468C-83F5-F3CF0B57BB44}" type="pres">
      <dgm:prSet presAssocID="{EED3329F-5D82-4629-8A9F-C0C2584A1385}" presName="sibTrans" presStyleCnt="0"/>
      <dgm:spPr/>
    </dgm:pt>
    <dgm:pt modelId="{978CFD9A-361D-425E-93D2-167704BFE4D6}" type="pres">
      <dgm:prSet presAssocID="{334331BF-1A4C-403D-A05E-99E8EF2DC503}" presName="textNode" presStyleLbl="node1" presStyleIdx="2" presStyleCnt="5">
        <dgm:presLayoutVars>
          <dgm:bulletEnabled val="1"/>
        </dgm:presLayoutVars>
      </dgm:prSet>
      <dgm:spPr/>
    </dgm:pt>
    <dgm:pt modelId="{A70C5DCA-B13D-4CC3-83A2-5BE61350142C}" type="pres">
      <dgm:prSet presAssocID="{C5FE6987-59C4-4774-8567-386EEBB19188}" presName="sibTrans" presStyleCnt="0"/>
      <dgm:spPr/>
    </dgm:pt>
    <dgm:pt modelId="{BE23053D-6DE0-46A4-AF68-E4693B6EAFED}" type="pres">
      <dgm:prSet presAssocID="{2BAB5E66-5E91-4DAB-BC55-9AD5502BC7FB}" presName="textNode" presStyleLbl="node1" presStyleIdx="3" presStyleCnt="5">
        <dgm:presLayoutVars>
          <dgm:bulletEnabled val="1"/>
        </dgm:presLayoutVars>
      </dgm:prSet>
      <dgm:spPr/>
    </dgm:pt>
    <dgm:pt modelId="{15C1AA56-D90A-460F-A0B4-0020BFEB6FEC}" type="pres">
      <dgm:prSet presAssocID="{BFDB7E3A-59D7-4688-A38B-A9574021CE23}" presName="sibTrans" presStyleCnt="0"/>
      <dgm:spPr/>
    </dgm:pt>
    <dgm:pt modelId="{0ADDB816-BDCB-463E-A2C6-8AC0E42285A4}" type="pres">
      <dgm:prSet presAssocID="{A0582BFE-9FEF-46AB-AA7A-8E58CDBE81CE}" presName="textNode" presStyleLbl="node1" presStyleIdx="4" presStyleCnt="5">
        <dgm:presLayoutVars>
          <dgm:bulletEnabled val="1"/>
        </dgm:presLayoutVars>
      </dgm:prSet>
      <dgm:spPr/>
    </dgm:pt>
  </dgm:ptLst>
  <dgm:cxnLst>
    <dgm:cxn modelId="{34101119-3855-4C6A-A042-3F2A4B6F7813}" type="presOf" srcId="{3AE04556-BE83-4DDF-88B5-890D2C519568}" destId="{A7B10844-AA1E-493F-A917-B9C82C8490FA}" srcOrd="0" destOrd="0" presId="urn:microsoft.com/office/officeart/2005/8/layout/hProcess9"/>
    <dgm:cxn modelId="{5292B231-9F74-427F-8CD1-96B56404712F}" srcId="{3AE04556-BE83-4DDF-88B5-890D2C519568}" destId="{2BAB5E66-5E91-4DAB-BC55-9AD5502BC7FB}" srcOrd="3" destOrd="0" parTransId="{C5F4888A-FC22-454C-8DB6-B85C2E3A93FA}" sibTransId="{BFDB7E3A-59D7-4688-A38B-A9574021CE23}"/>
    <dgm:cxn modelId="{A686E647-3787-4C65-9AC7-ED4D7602AE90}" srcId="{3AE04556-BE83-4DDF-88B5-890D2C519568}" destId="{353B3D77-FA07-4DB7-A3E1-0378DAB961C2}" srcOrd="1" destOrd="0" parTransId="{8930A9C6-7FE7-4CE6-82A8-A99A7A0104A7}" sibTransId="{EED3329F-5D82-4629-8A9F-C0C2584A1385}"/>
    <dgm:cxn modelId="{0B77D557-7EBB-4523-8946-A8CEC1B0E783}" srcId="{3AE04556-BE83-4DDF-88B5-890D2C519568}" destId="{334331BF-1A4C-403D-A05E-99E8EF2DC503}" srcOrd="2" destOrd="0" parTransId="{F626572C-412D-4AE5-A563-83E90884495B}" sibTransId="{C5FE6987-59C4-4774-8567-386EEBB19188}"/>
    <dgm:cxn modelId="{943A8382-6C09-44EF-988D-A4CA517205F3}" type="presOf" srcId="{8462A083-2039-4007-B030-C1FE47228E52}" destId="{DA3C56BD-1C7D-435A-A52E-2157BB4D7721}" srcOrd="0" destOrd="0" presId="urn:microsoft.com/office/officeart/2005/8/layout/hProcess9"/>
    <dgm:cxn modelId="{3BA5EA8E-9685-4135-A7C8-CF799E01EEC6}" type="presOf" srcId="{2BAB5E66-5E91-4DAB-BC55-9AD5502BC7FB}" destId="{BE23053D-6DE0-46A4-AF68-E4693B6EAFED}" srcOrd="0" destOrd="0" presId="urn:microsoft.com/office/officeart/2005/8/layout/hProcess9"/>
    <dgm:cxn modelId="{14BE6CB2-5794-4D97-B356-0EBE2F93E5B4}" type="presOf" srcId="{353B3D77-FA07-4DB7-A3E1-0378DAB961C2}" destId="{1634A863-E28C-4311-B818-3FCA6E650B9A}" srcOrd="0" destOrd="0" presId="urn:microsoft.com/office/officeart/2005/8/layout/hProcess9"/>
    <dgm:cxn modelId="{5AB62DBA-937A-4404-82A4-9AD92693CD00}" type="presOf" srcId="{A0582BFE-9FEF-46AB-AA7A-8E58CDBE81CE}" destId="{0ADDB816-BDCB-463E-A2C6-8AC0E42285A4}" srcOrd="0" destOrd="0" presId="urn:microsoft.com/office/officeart/2005/8/layout/hProcess9"/>
    <dgm:cxn modelId="{7615E8C3-BAD7-4F85-81F1-108D2F40E0C4}" srcId="{3AE04556-BE83-4DDF-88B5-890D2C519568}" destId="{8462A083-2039-4007-B030-C1FE47228E52}" srcOrd="0" destOrd="0" parTransId="{9D022441-CB79-4018-B4F8-4FE136B7C63B}" sibTransId="{4A9D553B-D331-4EF4-92F5-777DBAC5F71A}"/>
    <dgm:cxn modelId="{182B07CE-E06C-4BDC-89D0-5852A974DD79}" type="presOf" srcId="{334331BF-1A4C-403D-A05E-99E8EF2DC503}" destId="{978CFD9A-361D-425E-93D2-167704BFE4D6}" srcOrd="0" destOrd="0" presId="urn:microsoft.com/office/officeart/2005/8/layout/hProcess9"/>
    <dgm:cxn modelId="{DFDF2CF3-3079-4ED1-BDCC-D000596110D4}" srcId="{3AE04556-BE83-4DDF-88B5-890D2C519568}" destId="{A0582BFE-9FEF-46AB-AA7A-8E58CDBE81CE}" srcOrd="4" destOrd="0" parTransId="{B0F9614C-AE89-4DB7-9215-F365785291D8}" sibTransId="{7F2C9121-E8E7-420C-A0F9-BA8EB3971267}"/>
    <dgm:cxn modelId="{703A8049-7FCA-48BA-AC3A-5372F47AFBB2}" type="presParOf" srcId="{A7B10844-AA1E-493F-A917-B9C82C8490FA}" destId="{FCAB94A9-8822-422E-84E9-8ACCDAFC31FA}" srcOrd="0" destOrd="0" presId="urn:microsoft.com/office/officeart/2005/8/layout/hProcess9"/>
    <dgm:cxn modelId="{A413155E-0269-48AD-A162-6705271EFF18}" type="presParOf" srcId="{A7B10844-AA1E-493F-A917-B9C82C8490FA}" destId="{A2E3430C-2998-4E2A-9D62-EF054A382C2C}" srcOrd="1" destOrd="0" presId="urn:microsoft.com/office/officeart/2005/8/layout/hProcess9"/>
    <dgm:cxn modelId="{3E2664BF-DF45-4820-A5C4-FCAD6044CE1B}" type="presParOf" srcId="{A2E3430C-2998-4E2A-9D62-EF054A382C2C}" destId="{DA3C56BD-1C7D-435A-A52E-2157BB4D7721}" srcOrd="0" destOrd="0" presId="urn:microsoft.com/office/officeart/2005/8/layout/hProcess9"/>
    <dgm:cxn modelId="{8EDC23C3-C3F5-4E26-A9E0-4F83EE3EFCB2}" type="presParOf" srcId="{A2E3430C-2998-4E2A-9D62-EF054A382C2C}" destId="{5B80089D-5BCA-4812-8409-46E867DED117}" srcOrd="1" destOrd="0" presId="urn:microsoft.com/office/officeart/2005/8/layout/hProcess9"/>
    <dgm:cxn modelId="{59872D45-6CE8-4F31-A401-63024CF16A21}" type="presParOf" srcId="{A2E3430C-2998-4E2A-9D62-EF054A382C2C}" destId="{1634A863-E28C-4311-B818-3FCA6E650B9A}" srcOrd="2" destOrd="0" presId="urn:microsoft.com/office/officeart/2005/8/layout/hProcess9"/>
    <dgm:cxn modelId="{016F160B-4A9F-4F53-AAEB-D1BB08D5E92A}" type="presParOf" srcId="{A2E3430C-2998-4E2A-9D62-EF054A382C2C}" destId="{7970C846-26C5-468C-83F5-F3CF0B57BB44}" srcOrd="3" destOrd="0" presId="urn:microsoft.com/office/officeart/2005/8/layout/hProcess9"/>
    <dgm:cxn modelId="{70801092-BF0B-454D-811E-5504C7068882}" type="presParOf" srcId="{A2E3430C-2998-4E2A-9D62-EF054A382C2C}" destId="{978CFD9A-361D-425E-93D2-167704BFE4D6}" srcOrd="4" destOrd="0" presId="urn:microsoft.com/office/officeart/2005/8/layout/hProcess9"/>
    <dgm:cxn modelId="{BFB0A36B-FFF2-4DAB-A4BC-4EF3A2D86B25}" type="presParOf" srcId="{A2E3430C-2998-4E2A-9D62-EF054A382C2C}" destId="{A70C5DCA-B13D-4CC3-83A2-5BE61350142C}" srcOrd="5" destOrd="0" presId="urn:microsoft.com/office/officeart/2005/8/layout/hProcess9"/>
    <dgm:cxn modelId="{A092D14A-9953-4A85-AE0F-0A684F9EE6BA}" type="presParOf" srcId="{A2E3430C-2998-4E2A-9D62-EF054A382C2C}" destId="{BE23053D-6DE0-46A4-AF68-E4693B6EAFED}" srcOrd="6" destOrd="0" presId="urn:microsoft.com/office/officeart/2005/8/layout/hProcess9"/>
    <dgm:cxn modelId="{7432F946-E6F3-423D-B678-009CE2D0065F}" type="presParOf" srcId="{A2E3430C-2998-4E2A-9D62-EF054A382C2C}" destId="{15C1AA56-D90A-460F-A0B4-0020BFEB6FEC}" srcOrd="7" destOrd="0" presId="urn:microsoft.com/office/officeart/2005/8/layout/hProcess9"/>
    <dgm:cxn modelId="{7E4E738C-23EB-4751-9103-E0A8AEE89A4A}" type="presParOf" srcId="{A2E3430C-2998-4E2A-9D62-EF054A382C2C}" destId="{0ADDB816-BDCB-463E-A2C6-8AC0E42285A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E04556-BE83-4DDF-88B5-890D2C519568}" type="doc">
      <dgm:prSet loTypeId="urn:microsoft.com/office/officeart/2005/8/layout/hProcess9" loCatId="process" qsTypeId="urn:microsoft.com/office/officeart/2005/8/quickstyle/simple1" qsCatId="simple" csTypeId="urn:microsoft.com/office/officeart/2005/8/colors/accent1_2" csCatId="accent1" phldr="1"/>
      <dgm:spPr/>
    </dgm:pt>
    <dgm:pt modelId="{8462A083-2039-4007-B030-C1FE47228E52}">
      <dgm:prSet phldrT="[Text]"/>
      <dgm:spPr>
        <a:solidFill>
          <a:schemeClr val="accent1"/>
        </a:solidFill>
      </dgm:spPr>
      <dgm:t>
        <a:bodyPr/>
        <a:lstStyle/>
        <a:p>
          <a:r>
            <a:rPr lang="en-US"/>
            <a:t>Business Case Analysis</a:t>
          </a:r>
        </a:p>
      </dgm:t>
    </dgm:pt>
    <dgm:pt modelId="{9D022441-CB79-4018-B4F8-4FE136B7C63B}" type="parTrans" cxnId="{7615E8C3-BAD7-4F85-81F1-108D2F40E0C4}">
      <dgm:prSet/>
      <dgm:spPr/>
      <dgm:t>
        <a:bodyPr/>
        <a:lstStyle/>
        <a:p>
          <a:endParaRPr lang="en-US"/>
        </a:p>
      </dgm:t>
    </dgm:pt>
    <dgm:pt modelId="{4A9D553B-D331-4EF4-92F5-777DBAC5F71A}" type="sibTrans" cxnId="{7615E8C3-BAD7-4F85-81F1-108D2F40E0C4}">
      <dgm:prSet/>
      <dgm:spPr/>
      <dgm:t>
        <a:bodyPr/>
        <a:lstStyle/>
        <a:p>
          <a:endParaRPr lang="en-US"/>
        </a:p>
      </dgm:t>
    </dgm:pt>
    <dgm:pt modelId="{353B3D77-FA07-4DB7-A3E1-0378DAB961C2}">
      <dgm:prSet phldrT="[Text]"/>
      <dgm:spPr>
        <a:solidFill>
          <a:schemeClr val="accent2"/>
        </a:solidFill>
      </dgm:spPr>
      <dgm:t>
        <a:bodyPr/>
        <a:lstStyle/>
        <a:p>
          <a:r>
            <a:rPr lang="en-US"/>
            <a:t>Systems Request</a:t>
          </a:r>
        </a:p>
      </dgm:t>
    </dgm:pt>
    <dgm:pt modelId="{8930A9C6-7FE7-4CE6-82A8-A99A7A0104A7}" type="parTrans" cxnId="{A686E647-3787-4C65-9AC7-ED4D7602AE90}">
      <dgm:prSet/>
      <dgm:spPr/>
      <dgm:t>
        <a:bodyPr/>
        <a:lstStyle/>
        <a:p>
          <a:endParaRPr lang="en-US"/>
        </a:p>
      </dgm:t>
    </dgm:pt>
    <dgm:pt modelId="{EED3329F-5D82-4629-8A9F-C0C2584A1385}" type="sibTrans" cxnId="{A686E647-3787-4C65-9AC7-ED4D7602AE90}">
      <dgm:prSet/>
      <dgm:spPr/>
      <dgm:t>
        <a:bodyPr/>
        <a:lstStyle/>
        <a:p>
          <a:endParaRPr lang="en-US"/>
        </a:p>
      </dgm:t>
    </dgm:pt>
    <dgm:pt modelId="{334331BF-1A4C-403D-A05E-99E8EF2DC503}">
      <dgm:prSet phldrT="[Text]"/>
      <dgm:spPr/>
      <dgm:t>
        <a:bodyPr/>
        <a:lstStyle/>
        <a:p>
          <a:r>
            <a:rPr lang="en-US"/>
            <a:t>Feasibility Study </a:t>
          </a:r>
        </a:p>
      </dgm:t>
    </dgm:pt>
    <dgm:pt modelId="{F626572C-412D-4AE5-A563-83E90884495B}" type="parTrans" cxnId="{0B77D557-7EBB-4523-8946-A8CEC1B0E783}">
      <dgm:prSet/>
      <dgm:spPr/>
      <dgm:t>
        <a:bodyPr/>
        <a:lstStyle/>
        <a:p>
          <a:endParaRPr lang="en-US"/>
        </a:p>
      </dgm:t>
    </dgm:pt>
    <dgm:pt modelId="{C5FE6987-59C4-4774-8567-386EEBB19188}" type="sibTrans" cxnId="{0B77D557-7EBB-4523-8946-A8CEC1B0E783}">
      <dgm:prSet/>
      <dgm:spPr/>
      <dgm:t>
        <a:bodyPr/>
        <a:lstStyle/>
        <a:p>
          <a:endParaRPr lang="en-US"/>
        </a:p>
      </dgm:t>
    </dgm:pt>
    <dgm:pt modelId="{2BAB5E66-5E91-4DAB-BC55-9AD5502BC7FB}">
      <dgm:prSet phldrT="[Text]"/>
      <dgm:spPr/>
      <dgm:t>
        <a:bodyPr/>
        <a:lstStyle/>
        <a:p>
          <a:r>
            <a:rPr lang="en-US"/>
            <a:t>Preliminary Investigation</a:t>
          </a:r>
        </a:p>
      </dgm:t>
    </dgm:pt>
    <dgm:pt modelId="{C5F4888A-FC22-454C-8DB6-B85C2E3A93FA}" type="parTrans" cxnId="{5292B231-9F74-427F-8CD1-96B56404712F}">
      <dgm:prSet/>
      <dgm:spPr/>
      <dgm:t>
        <a:bodyPr/>
        <a:lstStyle/>
        <a:p>
          <a:endParaRPr lang="en-US"/>
        </a:p>
      </dgm:t>
    </dgm:pt>
    <dgm:pt modelId="{BFDB7E3A-59D7-4688-A38B-A9574021CE23}" type="sibTrans" cxnId="{5292B231-9F74-427F-8CD1-96B56404712F}">
      <dgm:prSet/>
      <dgm:spPr/>
      <dgm:t>
        <a:bodyPr/>
        <a:lstStyle/>
        <a:p>
          <a:endParaRPr lang="en-US"/>
        </a:p>
      </dgm:t>
    </dgm:pt>
    <dgm:pt modelId="{A0582BFE-9FEF-46AB-AA7A-8E58CDBE81CE}">
      <dgm:prSet phldrT="[Text]"/>
      <dgm:spPr/>
      <dgm:t>
        <a:bodyPr/>
        <a:lstStyle/>
        <a:p>
          <a:r>
            <a:rPr lang="en-US"/>
            <a:t>Project Charter</a:t>
          </a:r>
        </a:p>
      </dgm:t>
    </dgm:pt>
    <dgm:pt modelId="{B0F9614C-AE89-4DB7-9215-F365785291D8}" type="parTrans" cxnId="{DFDF2CF3-3079-4ED1-BDCC-D000596110D4}">
      <dgm:prSet/>
      <dgm:spPr/>
      <dgm:t>
        <a:bodyPr/>
        <a:lstStyle/>
        <a:p>
          <a:endParaRPr lang="en-US"/>
        </a:p>
      </dgm:t>
    </dgm:pt>
    <dgm:pt modelId="{7F2C9121-E8E7-420C-A0F9-BA8EB3971267}" type="sibTrans" cxnId="{DFDF2CF3-3079-4ED1-BDCC-D000596110D4}">
      <dgm:prSet/>
      <dgm:spPr/>
      <dgm:t>
        <a:bodyPr/>
        <a:lstStyle/>
        <a:p>
          <a:endParaRPr lang="en-US"/>
        </a:p>
      </dgm:t>
    </dgm:pt>
    <dgm:pt modelId="{A7B10844-AA1E-493F-A917-B9C82C8490FA}" type="pres">
      <dgm:prSet presAssocID="{3AE04556-BE83-4DDF-88B5-890D2C519568}" presName="CompostProcess" presStyleCnt="0">
        <dgm:presLayoutVars>
          <dgm:dir/>
          <dgm:resizeHandles val="exact"/>
        </dgm:presLayoutVars>
      </dgm:prSet>
      <dgm:spPr/>
    </dgm:pt>
    <dgm:pt modelId="{FCAB94A9-8822-422E-84E9-8ACCDAFC31FA}" type="pres">
      <dgm:prSet presAssocID="{3AE04556-BE83-4DDF-88B5-890D2C519568}" presName="arrow" presStyleLbl="bgShp" presStyleIdx="0" presStyleCnt="1"/>
      <dgm:spPr/>
    </dgm:pt>
    <dgm:pt modelId="{A2E3430C-2998-4E2A-9D62-EF054A382C2C}" type="pres">
      <dgm:prSet presAssocID="{3AE04556-BE83-4DDF-88B5-890D2C519568}" presName="linearProcess" presStyleCnt="0"/>
      <dgm:spPr/>
    </dgm:pt>
    <dgm:pt modelId="{DA3C56BD-1C7D-435A-A52E-2157BB4D7721}" type="pres">
      <dgm:prSet presAssocID="{8462A083-2039-4007-B030-C1FE47228E52}" presName="textNode" presStyleLbl="node1" presStyleIdx="0" presStyleCnt="5">
        <dgm:presLayoutVars>
          <dgm:bulletEnabled val="1"/>
        </dgm:presLayoutVars>
      </dgm:prSet>
      <dgm:spPr/>
    </dgm:pt>
    <dgm:pt modelId="{5B80089D-5BCA-4812-8409-46E867DED117}" type="pres">
      <dgm:prSet presAssocID="{4A9D553B-D331-4EF4-92F5-777DBAC5F71A}" presName="sibTrans" presStyleCnt="0"/>
      <dgm:spPr/>
    </dgm:pt>
    <dgm:pt modelId="{1634A863-E28C-4311-B818-3FCA6E650B9A}" type="pres">
      <dgm:prSet presAssocID="{353B3D77-FA07-4DB7-A3E1-0378DAB961C2}" presName="textNode" presStyleLbl="node1" presStyleIdx="1" presStyleCnt="5">
        <dgm:presLayoutVars>
          <dgm:bulletEnabled val="1"/>
        </dgm:presLayoutVars>
      </dgm:prSet>
      <dgm:spPr/>
    </dgm:pt>
    <dgm:pt modelId="{7970C846-26C5-468C-83F5-F3CF0B57BB44}" type="pres">
      <dgm:prSet presAssocID="{EED3329F-5D82-4629-8A9F-C0C2584A1385}" presName="sibTrans" presStyleCnt="0"/>
      <dgm:spPr/>
    </dgm:pt>
    <dgm:pt modelId="{978CFD9A-361D-425E-93D2-167704BFE4D6}" type="pres">
      <dgm:prSet presAssocID="{334331BF-1A4C-403D-A05E-99E8EF2DC503}" presName="textNode" presStyleLbl="node1" presStyleIdx="2" presStyleCnt="5">
        <dgm:presLayoutVars>
          <dgm:bulletEnabled val="1"/>
        </dgm:presLayoutVars>
      </dgm:prSet>
      <dgm:spPr/>
    </dgm:pt>
    <dgm:pt modelId="{A70C5DCA-B13D-4CC3-83A2-5BE61350142C}" type="pres">
      <dgm:prSet presAssocID="{C5FE6987-59C4-4774-8567-386EEBB19188}" presName="sibTrans" presStyleCnt="0"/>
      <dgm:spPr/>
    </dgm:pt>
    <dgm:pt modelId="{BE23053D-6DE0-46A4-AF68-E4693B6EAFED}" type="pres">
      <dgm:prSet presAssocID="{2BAB5E66-5E91-4DAB-BC55-9AD5502BC7FB}" presName="textNode" presStyleLbl="node1" presStyleIdx="3" presStyleCnt="5">
        <dgm:presLayoutVars>
          <dgm:bulletEnabled val="1"/>
        </dgm:presLayoutVars>
      </dgm:prSet>
      <dgm:spPr/>
    </dgm:pt>
    <dgm:pt modelId="{15C1AA56-D90A-460F-A0B4-0020BFEB6FEC}" type="pres">
      <dgm:prSet presAssocID="{BFDB7E3A-59D7-4688-A38B-A9574021CE23}" presName="sibTrans" presStyleCnt="0"/>
      <dgm:spPr/>
    </dgm:pt>
    <dgm:pt modelId="{0ADDB816-BDCB-463E-A2C6-8AC0E42285A4}" type="pres">
      <dgm:prSet presAssocID="{A0582BFE-9FEF-46AB-AA7A-8E58CDBE81CE}" presName="textNode" presStyleLbl="node1" presStyleIdx="4" presStyleCnt="5">
        <dgm:presLayoutVars>
          <dgm:bulletEnabled val="1"/>
        </dgm:presLayoutVars>
      </dgm:prSet>
      <dgm:spPr/>
    </dgm:pt>
  </dgm:ptLst>
  <dgm:cxnLst>
    <dgm:cxn modelId="{34101119-3855-4C6A-A042-3F2A4B6F7813}" type="presOf" srcId="{3AE04556-BE83-4DDF-88B5-890D2C519568}" destId="{A7B10844-AA1E-493F-A917-B9C82C8490FA}" srcOrd="0" destOrd="0" presId="urn:microsoft.com/office/officeart/2005/8/layout/hProcess9"/>
    <dgm:cxn modelId="{5292B231-9F74-427F-8CD1-96B56404712F}" srcId="{3AE04556-BE83-4DDF-88B5-890D2C519568}" destId="{2BAB5E66-5E91-4DAB-BC55-9AD5502BC7FB}" srcOrd="3" destOrd="0" parTransId="{C5F4888A-FC22-454C-8DB6-B85C2E3A93FA}" sibTransId="{BFDB7E3A-59D7-4688-A38B-A9574021CE23}"/>
    <dgm:cxn modelId="{A686E647-3787-4C65-9AC7-ED4D7602AE90}" srcId="{3AE04556-BE83-4DDF-88B5-890D2C519568}" destId="{353B3D77-FA07-4DB7-A3E1-0378DAB961C2}" srcOrd="1" destOrd="0" parTransId="{8930A9C6-7FE7-4CE6-82A8-A99A7A0104A7}" sibTransId="{EED3329F-5D82-4629-8A9F-C0C2584A1385}"/>
    <dgm:cxn modelId="{0B77D557-7EBB-4523-8946-A8CEC1B0E783}" srcId="{3AE04556-BE83-4DDF-88B5-890D2C519568}" destId="{334331BF-1A4C-403D-A05E-99E8EF2DC503}" srcOrd="2" destOrd="0" parTransId="{F626572C-412D-4AE5-A563-83E90884495B}" sibTransId="{C5FE6987-59C4-4774-8567-386EEBB19188}"/>
    <dgm:cxn modelId="{943A8382-6C09-44EF-988D-A4CA517205F3}" type="presOf" srcId="{8462A083-2039-4007-B030-C1FE47228E52}" destId="{DA3C56BD-1C7D-435A-A52E-2157BB4D7721}" srcOrd="0" destOrd="0" presId="urn:microsoft.com/office/officeart/2005/8/layout/hProcess9"/>
    <dgm:cxn modelId="{3BA5EA8E-9685-4135-A7C8-CF799E01EEC6}" type="presOf" srcId="{2BAB5E66-5E91-4DAB-BC55-9AD5502BC7FB}" destId="{BE23053D-6DE0-46A4-AF68-E4693B6EAFED}" srcOrd="0" destOrd="0" presId="urn:microsoft.com/office/officeart/2005/8/layout/hProcess9"/>
    <dgm:cxn modelId="{14BE6CB2-5794-4D97-B356-0EBE2F93E5B4}" type="presOf" srcId="{353B3D77-FA07-4DB7-A3E1-0378DAB961C2}" destId="{1634A863-E28C-4311-B818-3FCA6E650B9A}" srcOrd="0" destOrd="0" presId="urn:microsoft.com/office/officeart/2005/8/layout/hProcess9"/>
    <dgm:cxn modelId="{5AB62DBA-937A-4404-82A4-9AD92693CD00}" type="presOf" srcId="{A0582BFE-9FEF-46AB-AA7A-8E58CDBE81CE}" destId="{0ADDB816-BDCB-463E-A2C6-8AC0E42285A4}" srcOrd="0" destOrd="0" presId="urn:microsoft.com/office/officeart/2005/8/layout/hProcess9"/>
    <dgm:cxn modelId="{7615E8C3-BAD7-4F85-81F1-108D2F40E0C4}" srcId="{3AE04556-BE83-4DDF-88B5-890D2C519568}" destId="{8462A083-2039-4007-B030-C1FE47228E52}" srcOrd="0" destOrd="0" parTransId="{9D022441-CB79-4018-B4F8-4FE136B7C63B}" sibTransId="{4A9D553B-D331-4EF4-92F5-777DBAC5F71A}"/>
    <dgm:cxn modelId="{182B07CE-E06C-4BDC-89D0-5852A974DD79}" type="presOf" srcId="{334331BF-1A4C-403D-A05E-99E8EF2DC503}" destId="{978CFD9A-361D-425E-93D2-167704BFE4D6}" srcOrd="0" destOrd="0" presId="urn:microsoft.com/office/officeart/2005/8/layout/hProcess9"/>
    <dgm:cxn modelId="{DFDF2CF3-3079-4ED1-BDCC-D000596110D4}" srcId="{3AE04556-BE83-4DDF-88B5-890D2C519568}" destId="{A0582BFE-9FEF-46AB-AA7A-8E58CDBE81CE}" srcOrd="4" destOrd="0" parTransId="{B0F9614C-AE89-4DB7-9215-F365785291D8}" sibTransId="{7F2C9121-E8E7-420C-A0F9-BA8EB3971267}"/>
    <dgm:cxn modelId="{703A8049-7FCA-48BA-AC3A-5372F47AFBB2}" type="presParOf" srcId="{A7B10844-AA1E-493F-A917-B9C82C8490FA}" destId="{FCAB94A9-8822-422E-84E9-8ACCDAFC31FA}" srcOrd="0" destOrd="0" presId="urn:microsoft.com/office/officeart/2005/8/layout/hProcess9"/>
    <dgm:cxn modelId="{A413155E-0269-48AD-A162-6705271EFF18}" type="presParOf" srcId="{A7B10844-AA1E-493F-A917-B9C82C8490FA}" destId="{A2E3430C-2998-4E2A-9D62-EF054A382C2C}" srcOrd="1" destOrd="0" presId="urn:microsoft.com/office/officeart/2005/8/layout/hProcess9"/>
    <dgm:cxn modelId="{3E2664BF-DF45-4820-A5C4-FCAD6044CE1B}" type="presParOf" srcId="{A2E3430C-2998-4E2A-9D62-EF054A382C2C}" destId="{DA3C56BD-1C7D-435A-A52E-2157BB4D7721}" srcOrd="0" destOrd="0" presId="urn:microsoft.com/office/officeart/2005/8/layout/hProcess9"/>
    <dgm:cxn modelId="{8EDC23C3-C3F5-4E26-A9E0-4F83EE3EFCB2}" type="presParOf" srcId="{A2E3430C-2998-4E2A-9D62-EF054A382C2C}" destId="{5B80089D-5BCA-4812-8409-46E867DED117}" srcOrd="1" destOrd="0" presId="urn:microsoft.com/office/officeart/2005/8/layout/hProcess9"/>
    <dgm:cxn modelId="{59872D45-6CE8-4F31-A401-63024CF16A21}" type="presParOf" srcId="{A2E3430C-2998-4E2A-9D62-EF054A382C2C}" destId="{1634A863-E28C-4311-B818-3FCA6E650B9A}" srcOrd="2" destOrd="0" presId="urn:microsoft.com/office/officeart/2005/8/layout/hProcess9"/>
    <dgm:cxn modelId="{016F160B-4A9F-4F53-AAEB-D1BB08D5E92A}" type="presParOf" srcId="{A2E3430C-2998-4E2A-9D62-EF054A382C2C}" destId="{7970C846-26C5-468C-83F5-F3CF0B57BB44}" srcOrd="3" destOrd="0" presId="urn:microsoft.com/office/officeart/2005/8/layout/hProcess9"/>
    <dgm:cxn modelId="{70801092-BF0B-454D-811E-5504C7068882}" type="presParOf" srcId="{A2E3430C-2998-4E2A-9D62-EF054A382C2C}" destId="{978CFD9A-361D-425E-93D2-167704BFE4D6}" srcOrd="4" destOrd="0" presId="urn:microsoft.com/office/officeart/2005/8/layout/hProcess9"/>
    <dgm:cxn modelId="{BFB0A36B-FFF2-4DAB-A4BC-4EF3A2D86B25}" type="presParOf" srcId="{A2E3430C-2998-4E2A-9D62-EF054A382C2C}" destId="{A70C5DCA-B13D-4CC3-83A2-5BE61350142C}" srcOrd="5" destOrd="0" presId="urn:microsoft.com/office/officeart/2005/8/layout/hProcess9"/>
    <dgm:cxn modelId="{A092D14A-9953-4A85-AE0F-0A684F9EE6BA}" type="presParOf" srcId="{A2E3430C-2998-4E2A-9D62-EF054A382C2C}" destId="{BE23053D-6DE0-46A4-AF68-E4693B6EAFED}" srcOrd="6" destOrd="0" presId="urn:microsoft.com/office/officeart/2005/8/layout/hProcess9"/>
    <dgm:cxn modelId="{7432F946-E6F3-423D-B678-009CE2D0065F}" type="presParOf" srcId="{A2E3430C-2998-4E2A-9D62-EF054A382C2C}" destId="{15C1AA56-D90A-460F-A0B4-0020BFEB6FEC}" srcOrd="7" destOrd="0" presId="urn:microsoft.com/office/officeart/2005/8/layout/hProcess9"/>
    <dgm:cxn modelId="{7E4E738C-23EB-4751-9103-E0A8AEE89A4A}" type="presParOf" srcId="{A2E3430C-2998-4E2A-9D62-EF054A382C2C}" destId="{0ADDB816-BDCB-463E-A2C6-8AC0E42285A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E04556-BE83-4DDF-88B5-890D2C519568}" type="doc">
      <dgm:prSet loTypeId="urn:microsoft.com/office/officeart/2005/8/layout/hProcess9" loCatId="process" qsTypeId="urn:microsoft.com/office/officeart/2005/8/quickstyle/simple1" qsCatId="simple" csTypeId="urn:microsoft.com/office/officeart/2005/8/colors/accent1_2" csCatId="accent1" phldr="1"/>
      <dgm:spPr/>
    </dgm:pt>
    <dgm:pt modelId="{8462A083-2039-4007-B030-C1FE47228E52}">
      <dgm:prSet phldrT="[Text]"/>
      <dgm:spPr>
        <a:solidFill>
          <a:schemeClr val="accent1"/>
        </a:solidFill>
      </dgm:spPr>
      <dgm:t>
        <a:bodyPr/>
        <a:lstStyle/>
        <a:p>
          <a:r>
            <a:rPr lang="en-US"/>
            <a:t>Business Case Analysis</a:t>
          </a:r>
        </a:p>
      </dgm:t>
    </dgm:pt>
    <dgm:pt modelId="{9D022441-CB79-4018-B4F8-4FE136B7C63B}" type="parTrans" cxnId="{7615E8C3-BAD7-4F85-81F1-108D2F40E0C4}">
      <dgm:prSet/>
      <dgm:spPr/>
      <dgm:t>
        <a:bodyPr/>
        <a:lstStyle/>
        <a:p>
          <a:endParaRPr lang="en-US"/>
        </a:p>
      </dgm:t>
    </dgm:pt>
    <dgm:pt modelId="{4A9D553B-D331-4EF4-92F5-777DBAC5F71A}" type="sibTrans" cxnId="{7615E8C3-BAD7-4F85-81F1-108D2F40E0C4}">
      <dgm:prSet/>
      <dgm:spPr/>
      <dgm:t>
        <a:bodyPr/>
        <a:lstStyle/>
        <a:p>
          <a:endParaRPr lang="en-US"/>
        </a:p>
      </dgm:t>
    </dgm:pt>
    <dgm:pt modelId="{353B3D77-FA07-4DB7-A3E1-0378DAB961C2}">
      <dgm:prSet phldrT="[Text]"/>
      <dgm:spPr>
        <a:solidFill>
          <a:schemeClr val="accent1"/>
        </a:solidFill>
      </dgm:spPr>
      <dgm:t>
        <a:bodyPr/>
        <a:lstStyle/>
        <a:p>
          <a:r>
            <a:rPr lang="en-US"/>
            <a:t>Systems Request</a:t>
          </a:r>
        </a:p>
      </dgm:t>
    </dgm:pt>
    <dgm:pt modelId="{8930A9C6-7FE7-4CE6-82A8-A99A7A0104A7}" type="parTrans" cxnId="{A686E647-3787-4C65-9AC7-ED4D7602AE90}">
      <dgm:prSet/>
      <dgm:spPr/>
      <dgm:t>
        <a:bodyPr/>
        <a:lstStyle/>
        <a:p>
          <a:endParaRPr lang="en-US"/>
        </a:p>
      </dgm:t>
    </dgm:pt>
    <dgm:pt modelId="{EED3329F-5D82-4629-8A9F-C0C2584A1385}" type="sibTrans" cxnId="{A686E647-3787-4C65-9AC7-ED4D7602AE90}">
      <dgm:prSet/>
      <dgm:spPr/>
      <dgm:t>
        <a:bodyPr/>
        <a:lstStyle/>
        <a:p>
          <a:endParaRPr lang="en-US"/>
        </a:p>
      </dgm:t>
    </dgm:pt>
    <dgm:pt modelId="{334331BF-1A4C-403D-A05E-99E8EF2DC503}">
      <dgm:prSet phldrT="[Text]"/>
      <dgm:spPr>
        <a:solidFill>
          <a:schemeClr val="accent2"/>
        </a:solidFill>
      </dgm:spPr>
      <dgm:t>
        <a:bodyPr/>
        <a:lstStyle/>
        <a:p>
          <a:r>
            <a:rPr lang="en-US"/>
            <a:t>Feasibility Study </a:t>
          </a:r>
        </a:p>
      </dgm:t>
    </dgm:pt>
    <dgm:pt modelId="{F626572C-412D-4AE5-A563-83E90884495B}" type="parTrans" cxnId="{0B77D557-7EBB-4523-8946-A8CEC1B0E783}">
      <dgm:prSet/>
      <dgm:spPr/>
      <dgm:t>
        <a:bodyPr/>
        <a:lstStyle/>
        <a:p>
          <a:endParaRPr lang="en-US"/>
        </a:p>
      </dgm:t>
    </dgm:pt>
    <dgm:pt modelId="{C5FE6987-59C4-4774-8567-386EEBB19188}" type="sibTrans" cxnId="{0B77D557-7EBB-4523-8946-A8CEC1B0E783}">
      <dgm:prSet/>
      <dgm:spPr/>
      <dgm:t>
        <a:bodyPr/>
        <a:lstStyle/>
        <a:p>
          <a:endParaRPr lang="en-US"/>
        </a:p>
      </dgm:t>
    </dgm:pt>
    <dgm:pt modelId="{2BAB5E66-5E91-4DAB-BC55-9AD5502BC7FB}">
      <dgm:prSet phldrT="[Text]"/>
      <dgm:spPr/>
      <dgm:t>
        <a:bodyPr/>
        <a:lstStyle/>
        <a:p>
          <a:r>
            <a:rPr lang="en-US"/>
            <a:t>Preliminary Investigation</a:t>
          </a:r>
        </a:p>
      </dgm:t>
    </dgm:pt>
    <dgm:pt modelId="{C5F4888A-FC22-454C-8DB6-B85C2E3A93FA}" type="parTrans" cxnId="{5292B231-9F74-427F-8CD1-96B56404712F}">
      <dgm:prSet/>
      <dgm:spPr/>
      <dgm:t>
        <a:bodyPr/>
        <a:lstStyle/>
        <a:p>
          <a:endParaRPr lang="en-US"/>
        </a:p>
      </dgm:t>
    </dgm:pt>
    <dgm:pt modelId="{BFDB7E3A-59D7-4688-A38B-A9574021CE23}" type="sibTrans" cxnId="{5292B231-9F74-427F-8CD1-96B56404712F}">
      <dgm:prSet/>
      <dgm:spPr/>
      <dgm:t>
        <a:bodyPr/>
        <a:lstStyle/>
        <a:p>
          <a:endParaRPr lang="en-US"/>
        </a:p>
      </dgm:t>
    </dgm:pt>
    <dgm:pt modelId="{A0582BFE-9FEF-46AB-AA7A-8E58CDBE81CE}">
      <dgm:prSet phldrT="[Text]"/>
      <dgm:spPr/>
      <dgm:t>
        <a:bodyPr/>
        <a:lstStyle/>
        <a:p>
          <a:r>
            <a:rPr lang="en-US"/>
            <a:t>Project Charter</a:t>
          </a:r>
        </a:p>
      </dgm:t>
    </dgm:pt>
    <dgm:pt modelId="{B0F9614C-AE89-4DB7-9215-F365785291D8}" type="parTrans" cxnId="{DFDF2CF3-3079-4ED1-BDCC-D000596110D4}">
      <dgm:prSet/>
      <dgm:spPr/>
      <dgm:t>
        <a:bodyPr/>
        <a:lstStyle/>
        <a:p>
          <a:endParaRPr lang="en-US"/>
        </a:p>
      </dgm:t>
    </dgm:pt>
    <dgm:pt modelId="{7F2C9121-E8E7-420C-A0F9-BA8EB3971267}" type="sibTrans" cxnId="{DFDF2CF3-3079-4ED1-BDCC-D000596110D4}">
      <dgm:prSet/>
      <dgm:spPr/>
      <dgm:t>
        <a:bodyPr/>
        <a:lstStyle/>
        <a:p>
          <a:endParaRPr lang="en-US"/>
        </a:p>
      </dgm:t>
    </dgm:pt>
    <dgm:pt modelId="{A7B10844-AA1E-493F-A917-B9C82C8490FA}" type="pres">
      <dgm:prSet presAssocID="{3AE04556-BE83-4DDF-88B5-890D2C519568}" presName="CompostProcess" presStyleCnt="0">
        <dgm:presLayoutVars>
          <dgm:dir/>
          <dgm:resizeHandles val="exact"/>
        </dgm:presLayoutVars>
      </dgm:prSet>
      <dgm:spPr/>
    </dgm:pt>
    <dgm:pt modelId="{FCAB94A9-8822-422E-84E9-8ACCDAFC31FA}" type="pres">
      <dgm:prSet presAssocID="{3AE04556-BE83-4DDF-88B5-890D2C519568}" presName="arrow" presStyleLbl="bgShp" presStyleIdx="0" presStyleCnt="1"/>
      <dgm:spPr/>
    </dgm:pt>
    <dgm:pt modelId="{A2E3430C-2998-4E2A-9D62-EF054A382C2C}" type="pres">
      <dgm:prSet presAssocID="{3AE04556-BE83-4DDF-88B5-890D2C519568}" presName="linearProcess" presStyleCnt="0"/>
      <dgm:spPr/>
    </dgm:pt>
    <dgm:pt modelId="{DA3C56BD-1C7D-435A-A52E-2157BB4D7721}" type="pres">
      <dgm:prSet presAssocID="{8462A083-2039-4007-B030-C1FE47228E52}" presName="textNode" presStyleLbl="node1" presStyleIdx="0" presStyleCnt="5">
        <dgm:presLayoutVars>
          <dgm:bulletEnabled val="1"/>
        </dgm:presLayoutVars>
      </dgm:prSet>
      <dgm:spPr/>
    </dgm:pt>
    <dgm:pt modelId="{5B80089D-5BCA-4812-8409-46E867DED117}" type="pres">
      <dgm:prSet presAssocID="{4A9D553B-D331-4EF4-92F5-777DBAC5F71A}" presName="sibTrans" presStyleCnt="0"/>
      <dgm:spPr/>
    </dgm:pt>
    <dgm:pt modelId="{1634A863-E28C-4311-B818-3FCA6E650B9A}" type="pres">
      <dgm:prSet presAssocID="{353B3D77-FA07-4DB7-A3E1-0378DAB961C2}" presName="textNode" presStyleLbl="node1" presStyleIdx="1" presStyleCnt="5">
        <dgm:presLayoutVars>
          <dgm:bulletEnabled val="1"/>
        </dgm:presLayoutVars>
      </dgm:prSet>
      <dgm:spPr/>
    </dgm:pt>
    <dgm:pt modelId="{7970C846-26C5-468C-83F5-F3CF0B57BB44}" type="pres">
      <dgm:prSet presAssocID="{EED3329F-5D82-4629-8A9F-C0C2584A1385}" presName="sibTrans" presStyleCnt="0"/>
      <dgm:spPr/>
    </dgm:pt>
    <dgm:pt modelId="{978CFD9A-361D-425E-93D2-167704BFE4D6}" type="pres">
      <dgm:prSet presAssocID="{334331BF-1A4C-403D-A05E-99E8EF2DC503}" presName="textNode" presStyleLbl="node1" presStyleIdx="2" presStyleCnt="5">
        <dgm:presLayoutVars>
          <dgm:bulletEnabled val="1"/>
        </dgm:presLayoutVars>
      </dgm:prSet>
      <dgm:spPr/>
    </dgm:pt>
    <dgm:pt modelId="{A70C5DCA-B13D-4CC3-83A2-5BE61350142C}" type="pres">
      <dgm:prSet presAssocID="{C5FE6987-59C4-4774-8567-386EEBB19188}" presName="sibTrans" presStyleCnt="0"/>
      <dgm:spPr/>
    </dgm:pt>
    <dgm:pt modelId="{BE23053D-6DE0-46A4-AF68-E4693B6EAFED}" type="pres">
      <dgm:prSet presAssocID="{2BAB5E66-5E91-4DAB-BC55-9AD5502BC7FB}" presName="textNode" presStyleLbl="node1" presStyleIdx="3" presStyleCnt="5">
        <dgm:presLayoutVars>
          <dgm:bulletEnabled val="1"/>
        </dgm:presLayoutVars>
      </dgm:prSet>
      <dgm:spPr/>
    </dgm:pt>
    <dgm:pt modelId="{15C1AA56-D90A-460F-A0B4-0020BFEB6FEC}" type="pres">
      <dgm:prSet presAssocID="{BFDB7E3A-59D7-4688-A38B-A9574021CE23}" presName="sibTrans" presStyleCnt="0"/>
      <dgm:spPr/>
    </dgm:pt>
    <dgm:pt modelId="{0ADDB816-BDCB-463E-A2C6-8AC0E42285A4}" type="pres">
      <dgm:prSet presAssocID="{A0582BFE-9FEF-46AB-AA7A-8E58CDBE81CE}" presName="textNode" presStyleLbl="node1" presStyleIdx="4" presStyleCnt="5">
        <dgm:presLayoutVars>
          <dgm:bulletEnabled val="1"/>
        </dgm:presLayoutVars>
      </dgm:prSet>
      <dgm:spPr/>
    </dgm:pt>
  </dgm:ptLst>
  <dgm:cxnLst>
    <dgm:cxn modelId="{34101119-3855-4C6A-A042-3F2A4B6F7813}" type="presOf" srcId="{3AE04556-BE83-4DDF-88B5-890D2C519568}" destId="{A7B10844-AA1E-493F-A917-B9C82C8490FA}" srcOrd="0" destOrd="0" presId="urn:microsoft.com/office/officeart/2005/8/layout/hProcess9"/>
    <dgm:cxn modelId="{5292B231-9F74-427F-8CD1-96B56404712F}" srcId="{3AE04556-BE83-4DDF-88B5-890D2C519568}" destId="{2BAB5E66-5E91-4DAB-BC55-9AD5502BC7FB}" srcOrd="3" destOrd="0" parTransId="{C5F4888A-FC22-454C-8DB6-B85C2E3A93FA}" sibTransId="{BFDB7E3A-59D7-4688-A38B-A9574021CE23}"/>
    <dgm:cxn modelId="{A686E647-3787-4C65-9AC7-ED4D7602AE90}" srcId="{3AE04556-BE83-4DDF-88B5-890D2C519568}" destId="{353B3D77-FA07-4DB7-A3E1-0378DAB961C2}" srcOrd="1" destOrd="0" parTransId="{8930A9C6-7FE7-4CE6-82A8-A99A7A0104A7}" sibTransId="{EED3329F-5D82-4629-8A9F-C0C2584A1385}"/>
    <dgm:cxn modelId="{0B77D557-7EBB-4523-8946-A8CEC1B0E783}" srcId="{3AE04556-BE83-4DDF-88B5-890D2C519568}" destId="{334331BF-1A4C-403D-A05E-99E8EF2DC503}" srcOrd="2" destOrd="0" parTransId="{F626572C-412D-4AE5-A563-83E90884495B}" sibTransId="{C5FE6987-59C4-4774-8567-386EEBB19188}"/>
    <dgm:cxn modelId="{943A8382-6C09-44EF-988D-A4CA517205F3}" type="presOf" srcId="{8462A083-2039-4007-B030-C1FE47228E52}" destId="{DA3C56BD-1C7D-435A-A52E-2157BB4D7721}" srcOrd="0" destOrd="0" presId="urn:microsoft.com/office/officeart/2005/8/layout/hProcess9"/>
    <dgm:cxn modelId="{3BA5EA8E-9685-4135-A7C8-CF799E01EEC6}" type="presOf" srcId="{2BAB5E66-5E91-4DAB-BC55-9AD5502BC7FB}" destId="{BE23053D-6DE0-46A4-AF68-E4693B6EAFED}" srcOrd="0" destOrd="0" presId="urn:microsoft.com/office/officeart/2005/8/layout/hProcess9"/>
    <dgm:cxn modelId="{14BE6CB2-5794-4D97-B356-0EBE2F93E5B4}" type="presOf" srcId="{353B3D77-FA07-4DB7-A3E1-0378DAB961C2}" destId="{1634A863-E28C-4311-B818-3FCA6E650B9A}" srcOrd="0" destOrd="0" presId="urn:microsoft.com/office/officeart/2005/8/layout/hProcess9"/>
    <dgm:cxn modelId="{5AB62DBA-937A-4404-82A4-9AD92693CD00}" type="presOf" srcId="{A0582BFE-9FEF-46AB-AA7A-8E58CDBE81CE}" destId="{0ADDB816-BDCB-463E-A2C6-8AC0E42285A4}" srcOrd="0" destOrd="0" presId="urn:microsoft.com/office/officeart/2005/8/layout/hProcess9"/>
    <dgm:cxn modelId="{7615E8C3-BAD7-4F85-81F1-108D2F40E0C4}" srcId="{3AE04556-BE83-4DDF-88B5-890D2C519568}" destId="{8462A083-2039-4007-B030-C1FE47228E52}" srcOrd="0" destOrd="0" parTransId="{9D022441-CB79-4018-B4F8-4FE136B7C63B}" sibTransId="{4A9D553B-D331-4EF4-92F5-777DBAC5F71A}"/>
    <dgm:cxn modelId="{182B07CE-E06C-4BDC-89D0-5852A974DD79}" type="presOf" srcId="{334331BF-1A4C-403D-A05E-99E8EF2DC503}" destId="{978CFD9A-361D-425E-93D2-167704BFE4D6}" srcOrd="0" destOrd="0" presId="urn:microsoft.com/office/officeart/2005/8/layout/hProcess9"/>
    <dgm:cxn modelId="{DFDF2CF3-3079-4ED1-BDCC-D000596110D4}" srcId="{3AE04556-BE83-4DDF-88B5-890D2C519568}" destId="{A0582BFE-9FEF-46AB-AA7A-8E58CDBE81CE}" srcOrd="4" destOrd="0" parTransId="{B0F9614C-AE89-4DB7-9215-F365785291D8}" sibTransId="{7F2C9121-E8E7-420C-A0F9-BA8EB3971267}"/>
    <dgm:cxn modelId="{703A8049-7FCA-48BA-AC3A-5372F47AFBB2}" type="presParOf" srcId="{A7B10844-AA1E-493F-A917-B9C82C8490FA}" destId="{FCAB94A9-8822-422E-84E9-8ACCDAFC31FA}" srcOrd="0" destOrd="0" presId="urn:microsoft.com/office/officeart/2005/8/layout/hProcess9"/>
    <dgm:cxn modelId="{A413155E-0269-48AD-A162-6705271EFF18}" type="presParOf" srcId="{A7B10844-AA1E-493F-A917-B9C82C8490FA}" destId="{A2E3430C-2998-4E2A-9D62-EF054A382C2C}" srcOrd="1" destOrd="0" presId="urn:microsoft.com/office/officeart/2005/8/layout/hProcess9"/>
    <dgm:cxn modelId="{3E2664BF-DF45-4820-A5C4-FCAD6044CE1B}" type="presParOf" srcId="{A2E3430C-2998-4E2A-9D62-EF054A382C2C}" destId="{DA3C56BD-1C7D-435A-A52E-2157BB4D7721}" srcOrd="0" destOrd="0" presId="urn:microsoft.com/office/officeart/2005/8/layout/hProcess9"/>
    <dgm:cxn modelId="{8EDC23C3-C3F5-4E26-A9E0-4F83EE3EFCB2}" type="presParOf" srcId="{A2E3430C-2998-4E2A-9D62-EF054A382C2C}" destId="{5B80089D-5BCA-4812-8409-46E867DED117}" srcOrd="1" destOrd="0" presId="urn:microsoft.com/office/officeart/2005/8/layout/hProcess9"/>
    <dgm:cxn modelId="{59872D45-6CE8-4F31-A401-63024CF16A21}" type="presParOf" srcId="{A2E3430C-2998-4E2A-9D62-EF054A382C2C}" destId="{1634A863-E28C-4311-B818-3FCA6E650B9A}" srcOrd="2" destOrd="0" presId="urn:microsoft.com/office/officeart/2005/8/layout/hProcess9"/>
    <dgm:cxn modelId="{016F160B-4A9F-4F53-AAEB-D1BB08D5E92A}" type="presParOf" srcId="{A2E3430C-2998-4E2A-9D62-EF054A382C2C}" destId="{7970C846-26C5-468C-83F5-F3CF0B57BB44}" srcOrd="3" destOrd="0" presId="urn:microsoft.com/office/officeart/2005/8/layout/hProcess9"/>
    <dgm:cxn modelId="{70801092-BF0B-454D-811E-5504C7068882}" type="presParOf" srcId="{A2E3430C-2998-4E2A-9D62-EF054A382C2C}" destId="{978CFD9A-361D-425E-93D2-167704BFE4D6}" srcOrd="4" destOrd="0" presId="urn:microsoft.com/office/officeart/2005/8/layout/hProcess9"/>
    <dgm:cxn modelId="{BFB0A36B-FFF2-4DAB-A4BC-4EF3A2D86B25}" type="presParOf" srcId="{A2E3430C-2998-4E2A-9D62-EF054A382C2C}" destId="{A70C5DCA-B13D-4CC3-83A2-5BE61350142C}" srcOrd="5" destOrd="0" presId="urn:microsoft.com/office/officeart/2005/8/layout/hProcess9"/>
    <dgm:cxn modelId="{A092D14A-9953-4A85-AE0F-0A684F9EE6BA}" type="presParOf" srcId="{A2E3430C-2998-4E2A-9D62-EF054A382C2C}" destId="{BE23053D-6DE0-46A4-AF68-E4693B6EAFED}" srcOrd="6" destOrd="0" presId="urn:microsoft.com/office/officeart/2005/8/layout/hProcess9"/>
    <dgm:cxn modelId="{7432F946-E6F3-423D-B678-009CE2D0065F}" type="presParOf" srcId="{A2E3430C-2998-4E2A-9D62-EF054A382C2C}" destId="{15C1AA56-D90A-460F-A0B4-0020BFEB6FEC}" srcOrd="7" destOrd="0" presId="urn:microsoft.com/office/officeart/2005/8/layout/hProcess9"/>
    <dgm:cxn modelId="{7E4E738C-23EB-4751-9103-E0A8AEE89A4A}" type="presParOf" srcId="{A2E3430C-2998-4E2A-9D62-EF054A382C2C}" destId="{0ADDB816-BDCB-463E-A2C6-8AC0E42285A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E04556-BE83-4DDF-88B5-890D2C519568}" type="doc">
      <dgm:prSet loTypeId="urn:microsoft.com/office/officeart/2005/8/layout/hProcess9" loCatId="process" qsTypeId="urn:microsoft.com/office/officeart/2005/8/quickstyle/simple1" qsCatId="simple" csTypeId="urn:microsoft.com/office/officeart/2005/8/colors/accent1_2" csCatId="accent1" phldr="1"/>
      <dgm:spPr/>
    </dgm:pt>
    <dgm:pt modelId="{8462A083-2039-4007-B030-C1FE47228E52}">
      <dgm:prSet phldrT="[Text]"/>
      <dgm:spPr>
        <a:solidFill>
          <a:schemeClr val="accent1"/>
        </a:solidFill>
      </dgm:spPr>
      <dgm:t>
        <a:bodyPr/>
        <a:lstStyle/>
        <a:p>
          <a:r>
            <a:rPr lang="en-US"/>
            <a:t>Business Case Analysis</a:t>
          </a:r>
        </a:p>
      </dgm:t>
    </dgm:pt>
    <dgm:pt modelId="{9D022441-CB79-4018-B4F8-4FE136B7C63B}" type="parTrans" cxnId="{7615E8C3-BAD7-4F85-81F1-108D2F40E0C4}">
      <dgm:prSet/>
      <dgm:spPr/>
      <dgm:t>
        <a:bodyPr/>
        <a:lstStyle/>
        <a:p>
          <a:endParaRPr lang="en-US"/>
        </a:p>
      </dgm:t>
    </dgm:pt>
    <dgm:pt modelId="{4A9D553B-D331-4EF4-92F5-777DBAC5F71A}" type="sibTrans" cxnId="{7615E8C3-BAD7-4F85-81F1-108D2F40E0C4}">
      <dgm:prSet/>
      <dgm:spPr/>
      <dgm:t>
        <a:bodyPr/>
        <a:lstStyle/>
        <a:p>
          <a:endParaRPr lang="en-US"/>
        </a:p>
      </dgm:t>
    </dgm:pt>
    <dgm:pt modelId="{353B3D77-FA07-4DB7-A3E1-0378DAB961C2}">
      <dgm:prSet phldrT="[Text]"/>
      <dgm:spPr>
        <a:solidFill>
          <a:schemeClr val="accent1"/>
        </a:solidFill>
      </dgm:spPr>
      <dgm:t>
        <a:bodyPr/>
        <a:lstStyle/>
        <a:p>
          <a:r>
            <a:rPr lang="en-US"/>
            <a:t>Systems Request</a:t>
          </a:r>
        </a:p>
      </dgm:t>
    </dgm:pt>
    <dgm:pt modelId="{8930A9C6-7FE7-4CE6-82A8-A99A7A0104A7}" type="parTrans" cxnId="{A686E647-3787-4C65-9AC7-ED4D7602AE90}">
      <dgm:prSet/>
      <dgm:spPr/>
      <dgm:t>
        <a:bodyPr/>
        <a:lstStyle/>
        <a:p>
          <a:endParaRPr lang="en-US"/>
        </a:p>
      </dgm:t>
    </dgm:pt>
    <dgm:pt modelId="{EED3329F-5D82-4629-8A9F-C0C2584A1385}" type="sibTrans" cxnId="{A686E647-3787-4C65-9AC7-ED4D7602AE90}">
      <dgm:prSet/>
      <dgm:spPr/>
      <dgm:t>
        <a:bodyPr/>
        <a:lstStyle/>
        <a:p>
          <a:endParaRPr lang="en-US"/>
        </a:p>
      </dgm:t>
    </dgm:pt>
    <dgm:pt modelId="{334331BF-1A4C-403D-A05E-99E8EF2DC503}">
      <dgm:prSet phldrT="[Text]"/>
      <dgm:spPr>
        <a:solidFill>
          <a:schemeClr val="accent1"/>
        </a:solidFill>
      </dgm:spPr>
      <dgm:t>
        <a:bodyPr/>
        <a:lstStyle/>
        <a:p>
          <a:r>
            <a:rPr lang="en-US"/>
            <a:t>Feasibility Study </a:t>
          </a:r>
        </a:p>
      </dgm:t>
    </dgm:pt>
    <dgm:pt modelId="{F626572C-412D-4AE5-A563-83E90884495B}" type="parTrans" cxnId="{0B77D557-7EBB-4523-8946-A8CEC1B0E783}">
      <dgm:prSet/>
      <dgm:spPr/>
      <dgm:t>
        <a:bodyPr/>
        <a:lstStyle/>
        <a:p>
          <a:endParaRPr lang="en-US"/>
        </a:p>
      </dgm:t>
    </dgm:pt>
    <dgm:pt modelId="{C5FE6987-59C4-4774-8567-386EEBB19188}" type="sibTrans" cxnId="{0B77D557-7EBB-4523-8946-A8CEC1B0E783}">
      <dgm:prSet/>
      <dgm:spPr/>
      <dgm:t>
        <a:bodyPr/>
        <a:lstStyle/>
        <a:p>
          <a:endParaRPr lang="en-US"/>
        </a:p>
      </dgm:t>
    </dgm:pt>
    <dgm:pt modelId="{2BAB5E66-5E91-4DAB-BC55-9AD5502BC7FB}">
      <dgm:prSet phldrT="[Text]"/>
      <dgm:spPr>
        <a:solidFill>
          <a:schemeClr val="accent2"/>
        </a:solidFill>
      </dgm:spPr>
      <dgm:t>
        <a:bodyPr/>
        <a:lstStyle/>
        <a:p>
          <a:r>
            <a:rPr lang="en-US"/>
            <a:t>Preliminary Investigation</a:t>
          </a:r>
        </a:p>
      </dgm:t>
    </dgm:pt>
    <dgm:pt modelId="{C5F4888A-FC22-454C-8DB6-B85C2E3A93FA}" type="parTrans" cxnId="{5292B231-9F74-427F-8CD1-96B56404712F}">
      <dgm:prSet/>
      <dgm:spPr/>
      <dgm:t>
        <a:bodyPr/>
        <a:lstStyle/>
        <a:p>
          <a:endParaRPr lang="en-US"/>
        </a:p>
      </dgm:t>
    </dgm:pt>
    <dgm:pt modelId="{BFDB7E3A-59D7-4688-A38B-A9574021CE23}" type="sibTrans" cxnId="{5292B231-9F74-427F-8CD1-96B56404712F}">
      <dgm:prSet/>
      <dgm:spPr/>
      <dgm:t>
        <a:bodyPr/>
        <a:lstStyle/>
        <a:p>
          <a:endParaRPr lang="en-US"/>
        </a:p>
      </dgm:t>
    </dgm:pt>
    <dgm:pt modelId="{A0582BFE-9FEF-46AB-AA7A-8E58CDBE81CE}">
      <dgm:prSet phldrT="[Text]"/>
      <dgm:spPr/>
      <dgm:t>
        <a:bodyPr/>
        <a:lstStyle/>
        <a:p>
          <a:r>
            <a:rPr lang="en-US"/>
            <a:t>Project Charter</a:t>
          </a:r>
        </a:p>
      </dgm:t>
    </dgm:pt>
    <dgm:pt modelId="{B0F9614C-AE89-4DB7-9215-F365785291D8}" type="parTrans" cxnId="{DFDF2CF3-3079-4ED1-BDCC-D000596110D4}">
      <dgm:prSet/>
      <dgm:spPr/>
      <dgm:t>
        <a:bodyPr/>
        <a:lstStyle/>
        <a:p>
          <a:endParaRPr lang="en-US"/>
        </a:p>
      </dgm:t>
    </dgm:pt>
    <dgm:pt modelId="{7F2C9121-E8E7-420C-A0F9-BA8EB3971267}" type="sibTrans" cxnId="{DFDF2CF3-3079-4ED1-BDCC-D000596110D4}">
      <dgm:prSet/>
      <dgm:spPr/>
      <dgm:t>
        <a:bodyPr/>
        <a:lstStyle/>
        <a:p>
          <a:endParaRPr lang="en-US"/>
        </a:p>
      </dgm:t>
    </dgm:pt>
    <dgm:pt modelId="{A7B10844-AA1E-493F-A917-B9C82C8490FA}" type="pres">
      <dgm:prSet presAssocID="{3AE04556-BE83-4DDF-88B5-890D2C519568}" presName="CompostProcess" presStyleCnt="0">
        <dgm:presLayoutVars>
          <dgm:dir/>
          <dgm:resizeHandles val="exact"/>
        </dgm:presLayoutVars>
      </dgm:prSet>
      <dgm:spPr/>
    </dgm:pt>
    <dgm:pt modelId="{FCAB94A9-8822-422E-84E9-8ACCDAFC31FA}" type="pres">
      <dgm:prSet presAssocID="{3AE04556-BE83-4DDF-88B5-890D2C519568}" presName="arrow" presStyleLbl="bgShp" presStyleIdx="0" presStyleCnt="1"/>
      <dgm:spPr/>
    </dgm:pt>
    <dgm:pt modelId="{A2E3430C-2998-4E2A-9D62-EF054A382C2C}" type="pres">
      <dgm:prSet presAssocID="{3AE04556-BE83-4DDF-88B5-890D2C519568}" presName="linearProcess" presStyleCnt="0"/>
      <dgm:spPr/>
    </dgm:pt>
    <dgm:pt modelId="{DA3C56BD-1C7D-435A-A52E-2157BB4D7721}" type="pres">
      <dgm:prSet presAssocID="{8462A083-2039-4007-B030-C1FE47228E52}" presName="textNode" presStyleLbl="node1" presStyleIdx="0" presStyleCnt="5">
        <dgm:presLayoutVars>
          <dgm:bulletEnabled val="1"/>
        </dgm:presLayoutVars>
      </dgm:prSet>
      <dgm:spPr/>
    </dgm:pt>
    <dgm:pt modelId="{5B80089D-5BCA-4812-8409-46E867DED117}" type="pres">
      <dgm:prSet presAssocID="{4A9D553B-D331-4EF4-92F5-777DBAC5F71A}" presName="sibTrans" presStyleCnt="0"/>
      <dgm:spPr/>
    </dgm:pt>
    <dgm:pt modelId="{1634A863-E28C-4311-B818-3FCA6E650B9A}" type="pres">
      <dgm:prSet presAssocID="{353B3D77-FA07-4DB7-A3E1-0378DAB961C2}" presName="textNode" presStyleLbl="node1" presStyleIdx="1" presStyleCnt="5">
        <dgm:presLayoutVars>
          <dgm:bulletEnabled val="1"/>
        </dgm:presLayoutVars>
      </dgm:prSet>
      <dgm:spPr/>
    </dgm:pt>
    <dgm:pt modelId="{7970C846-26C5-468C-83F5-F3CF0B57BB44}" type="pres">
      <dgm:prSet presAssocID="{EED3329F-5D82-4629-8A9F-C0C2584A1385}" presName="sibTrans" presStyleCnt="0"/>
      <dgm:spPr/>
    </dgm:pt>
    <dgm:pt modelId="{978CFD9A-361D-425E-93D2-167704BFE4D6}" type="pres">
      <dgm:prSet presAssocID="{334331BF-1A4C-403D-A05E-99E8EF2DC503}" presName="textNode" presStyleLbl="node1" presStyleIdx="2" presStyleCnt="5">
        <dgm:presLayoutVars>
          <dgm:bulletEnabled val="1"/>
        </dgm:presLayoutVars>
      </dgm:prSet>
      <dgm:spPr/>
    </dgm:pt>
    <dgm:pt modelId="{A70C5DCA-B13D-4CC3-83A2-5BE61350142C}" type="pres">
      <dgm:prSet presAssocID="{C5FE6987-59C4-4774-8567-386EEBB19188}" presName="sibTrans" presStyleCnt="0"/>
      <dgm:spPr/>
    </dgm:pt>
    <dgm:pt modelId="{BE23053D-6DE0-46A4-AF68-E4693B6EAFED}" type="pres">
      <dgm:prSet presAssocID="{2BAB5E66-5E91-4DAB-BC55-9AD5502BC7FB}" presName="textNode" presStyleLbl="node1" presStyleIdx="3" presStyleCnt="5">
        <dgm:presLayoutVars>
          <dgm:bulletEnabled val="1"/>
        </dgm:presLayoutVars>
      </dgm:prSet>
      <dgm:spPr/>
    </dgm:pt>
    <dgm:pt modelId="{15C1AA56-D90A-460F-A0B4-0020BFEB6FEC}" type="pres">
      <dgm:prSet presAssocID="{BFDB7E3A-59D7-4688-A38B-A9574021CE23}" presName="sibTrans" presStyleCnt="0"/>
      <dgm:spPr/>
    </dgm:pt>
    <dgm:pt modelId="{0ADDB816-BDCB-463E-A2C6-8AC0E42285A4}" type="pres">
      <dgm:prSet presAssocID="{A0582BFE-9FEF-46AB-AA7A-8E58CDBE81CE}" presName="textNode" presStyleLbl="node1" presStyleIdx="4" presStyleCnt="5">
        <dgm:presLayoutVars>
          <dgm:bulletEnabled val="1"/>
        </dgm:presLayoutVars>
      </dgm:prSet>
      <dgm:spPr/>
    </dgm:pt>
  </dgm:ptLst>
  <dgm:cxnLst>
    <dgm:cxn modelId="{34101119-3855-4C6A-A042-3F2A4B6F7813}" type="presOf" srcId="{3AE04556-BE83-4DDF-88B5-890D2C519568}" destId="{A7B10844-AA1E-493F-A917-B9C82C8490FA}" srcOrd="0" destOrd="0" presId="urn:microsoft.com/office/officeart/2005/8/layout/hProcess9"/>
    <dgm:cxn modelId="{5292B231-9F74-427F-8CD1-96B56404712F}" srcId="{3AE04556-BE83-4DDF-88B5-890D2C519568}" destId="{2BAB5E66-5E91-4DAB-BC55-9AD5502BC7FB}" srcOrd="3" destOrd="0" parTransId="{C5F4888A-FC22-454C-8DB6-B85C2E3A93FA}" sibTransId="{BFDB7E3A-59D7-4688-A38B-A9574021CE23}"/>
    <dgm:cxn modelId="{A686E647-3787-4C65-9AC7-ED4D7602AE90}" srcId="{3AE04556-BE83-4DDF-88B5-890D2C519568}" destId="{353B3D77-FA07-4DB7-A3E1-0378DAB961C2}" srcOrd="1" destOrd="0" parTransId="{8930A9C6-7FE7-4CE6-82A8-A99A7A0104A7}" sibTransId="{EED3329F-5D82-4629-8A9F-C0C2584A1385}"/>
    <dgm:cxn modelId="{0B77D557-7EBB-4523-8946-A8CEC1B0E783}" srcId="{3AE04556-BE83-4DDF-88B5-890D2C519568}" destId="{334331BF-1A4C-403D-A05E-99E8EF2DC503}" srcOrd="2" destOrd="0" parTransId="{F626572C-412D-4AE5-A563-83E90884495B}" sibTransId="{C5FE6987-59C4-4774-8567-386EEBB19188}"/>
    <dgm:cxn modelId="{943A8382-6C09-44EF-988D-A4CA517205F3}" type="presOf" srcId="{8462A083-2039-4007-B030-C1FE47228E52}" destId="{DA3C56BD-1C7D-435A-A52E-2157BB4D7721}" srcOrd="0" destOrd="0" presId="urn:microsoft.com/office/officeart/2005/8/layout/hProcess9"/>
    <dgm:cxn modelId="{3BA5EA8E-9685-4135-A7C8-CF799E01EEC6}" type="presOf" srcId="{2BAB5E66-5E91-4DAB-BC55-9AD5502BC7FB}" destId="{BE23053D-6DE0-46A4-AF68-E4693B6EAFED}" srcOrd="0" destOrd="0" presId="urn:microsoft.com/office/officeart/2005/8/layout/hProcess9"/>
    <dgm:cxn modelId="{14BE6CB2-5794-4D97-B356-0EBE2F93E5B4}" type="presOf" srcId="{353B3D77-FA07-4DB7-A3E1-0378DAB961C2}" destId="{1634A863-E28C-4311-B818-3FCA6E650B9A}" srcOrd="0" destOrd="0" presId="urn:microsoft.com/office/officeart/2005/8/layout/hProcess9"/>
    <dgm:cxn modelId="{5AB62DBA-937A-4404-82A4-9AD92693CD00}" type="presOf" srcId="{A0582BFE-9FEF-46AB-AA7A-8E58CDBE81CE}" destId="{0ADDB816-BDCB-463E-A2C6-8AC0E42285A4}" srcOrd="0" destOrd="0" presId="urn:microsoft.com/office/officeart/2005/8/layout/hProcess9"/>
    <dgm:cxn modelId="{7615E8C3-BAD7-4F85-81F1-108D2F40E0C4}" srcId="{3AE04556-BE83-4DDF-88B5-890D2C519568}" destId="{8462A083-2039-4007-B030-C1FE47228E52}" srcOrd="0" destOrd="0" parTransId="{9D022441-CB79-4018-B4F8-4FE136B7C63B}" sibTransId="{4A9D553B-D331-4EF4-92F5-777DBAC5F71A}"/>
    <dgm:cxn modelId="{182B07CE-E06C-4BDC-89D0-5852A974DD79}" type="presOf" srcId="{334331BF-1A4C-403D-A05E-99E8EF2DC503}" destId="{978CFD9A-361D-425E-93D2-167704BFE4D6}" srcOrd="0" destOrd="0" presId="urn:microsoft.com/office/officeart/2005/8/layout/hProcess9"/>
    <dgm:cxn modelId="{DFDF2CF3-3079-4ED1-BDCC-D000596110D4}" srcId="{3AE04556-BE83-4DDF-88B5-890D2C519568}" destId="{A0582BFE-9FEF-46AB-AA7A-8E58CDBE81CE}" srcOrd="4" destOrd="0" parTransId="{B0F9614C-AE89-4DB7-9215-F365785291D8}" sibTransId="{7F2C9121-E8E7-420C-A0F9-BA8EB3971267}"/>
    <dgm:cxn modelId="{703A8049-7FCA-48BA-AC3A-5372F47AFBB2}" type="presParOf" srcId="{A7B10844-AA1E-493F-A917-B9C82C8490FA}" destId="{FCAB94A9-8822-422E-84E9-8ACCDAFC31FA}" srcOrd="0" destOrd="0" presId="urn:microsoft.com/office/officeart/2005/8/layout/hProcess9"/>
    <dgm:cxn modelId="{A413155E-0269-48AD-A162-6705271EFF18}" type="presParOf" srcId="{A7B10844-AA1E-493F-A917-B9C82C8490FA}" destId="{A2E3430C-2998-4E2A-9D62-EF054A382C2C}" srcOrd="1" destOrd="0" presId="urn:microsoft.com/office/officeart/2005/8/layout/hProcess9"/>
    <dgm:cxn modelId="{3E2664BF-DF45-4820-A5C4-FCAD6044CE1B}" type="presParOf" srcId="{A2E3430C-2998-4E2A-9D62-EF054A382C2C}" destId="{DA3C56BD-1C7D-435A-A52E-2157BB4D7721}" srcOrd="0" destOrd="0" presId="urn:microsoft.com/office/officeart/2005/8/layout/hProcess9"/>
    <dgm:cxn modelId="{8EDC23C3-C3F5-4E26-A9E0-4F83EE3EFCB2}" type="presParOf" srcId="{A2E3430C-2998-4E2A-9D62-EF054A382C2C}" destId="{5B80089D-5BCA-4812-8409-46E867DED117}" srcOrd="1" destOrd="0" presId="urn:microsoft.com/office/officeart/2005/8/layout/hProcess9"/>
    <dgm:cxn modelId="{59872D45-6CE8-4F31-A401-63024CF16A21}" type="presParOf" srcId="{A2E3430C-2998-4E2A-9D62-EF054A382C2C}" destId="{1634A863-E28C-4311-B818-3FCA6E650B9A}" srcOrd="2" destOrd="0" presId="urn:microsoft.com/office/officeart/2005/8/layout/hProcess9"/>
    <dgm:cxn modelId="{016F160B-4A9F-4F53-AAEB-D1BB08D5E92A}" type="presParOf" srcId="{A2E3430C-2998-4E2A-9D62-EF054A382C2C}" destId="{7970C846-26C5-468C-83F5-F3CF0B57BB44}" srcOrd="3" destOrd="0" presId="urn:microsoft.com/office/officeart/2005/8/layout/hProcess9"/>
    <dgm:cxn modelId="{70801092-BF0B-454D-811E-5504C7068882}" type="presParOf" srcId="{A2E3430C-2998-4E2A-9D62-EF054A382C2C}" destId="{978CFD9A-361D-425E-93D2-167704BFE4D6}" srcOrd="4" destOrd="0" presId="urn:microsoft.com/office/officeart/2005/8/layout/hProcess9"/>
    <dgm:cxn modelId="{BFB0A36B-FFF2-4DAB-A4BC-4EF3A2D86B25}" type="presParOf" srcId="{A2E3430C-2998-4E2A-9D62-EF054A382C2C}" destId="{A70C5DCA-B13D-4CC3-83A2-5BE61350142C}" srcOrd="5" destOrd="0" presId="urn:microsoft.com/office/officeart/2005/8/layout/hProcess9"/>
    <dgm:cxn modelId="{A092D14A-9953-4A85-AE0F-0A684F9EE6BA}" type="presParOf" srcId="{A2E3430C-2998-4E2A-9D62-EF054A382C2C}" destId="{BE23053D-6DE0-46A4-AF68-E4693B6EAFED}" srcOrd="6" destOrd="0" presId="urn:microsoft.com/office/officeart/2005/8/layout/hProcess9"/>
    <dgm:cxn modelId="{7432F946-E6F3-423D-B678-009CE2D0065F}" type="presParOf" srcId="{A2E3430C-2998-4E2A-9D62-EF054A382C2C}" destId="{15C1AA56-D90A-460F-A0B4-0020BFEB6FEC}" srcOrd="7" destOrd="0" presId="urn:microsoft.com/office/officeart/2005/8/layout/hProcess9"/>
    <dgm:cxn modelId="{7E4E738C-23EB-4751-9103-E0A8AEE89A4A}" type="presParOf" srcId="{A2E3430C-2998-4E2A-9D62-EF054A382C2C}" destId="{0ADDB816-BDCB-463E-A2C6-8AC0E42285A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B94A9-8822-422E-84E9-8ACCDAFC31FA}">
      <dsp:nvSpPr>
        <dsp:cNvPr id="0" name=""/>
        <dsp:cNvSpPr/>
      </dsp:nvSpPr>
      <dsp:spPr>
        <a:xfrm>
          <a:off x="591502" y="0"/>
          <a:ext cx="6703695" cy="46196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C56BD-1C7D-435A-A52E-2157BB4D7721}">
      <dsp:nvSpPr>
        <dsp:cNvPr id="0" name=""/>
        <dsp:cNvSpPr/>
      </dsp:nvSpPr>
      <dsp:spPr>
        <a:xfrm>
          <a:off x="3465" y="1385887"/>
          <a:ext cx="1515340" cy="1847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Business Case Analysis</a:t>
          </a:r>
        </a:p>
      </dsp:txBody>
      <dsp:txXfrm>
        <a:off x="77438" y="1459860"/>
        <a:ext cx="1367394" cy="1699904"/>
      </dsp:txXfrm>
    </dsp:sp>
    <dsp:sp modelId="{1634A863-E28C-4311-B818-3FCA6E650B9A}">
      <dsp:nvSpPr>
        <dsp:cNvPr id="0" name=""/>
        <dsp:cNvSpPr/>
      </dsp:nvSpPr>
      <dsp:spPr>
        <a:xfrm>
          <a:off x="1594572" y="1385887"/>
          <a:ext cx="1515340" cy="1847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Systems Request</a:t>
          </a:r>
        </a:p>
      </dsp:txBody>
      <dsp:txXfrm>
        <a:off x="1668545" y="1459860"/>
        <a:ext cx="1367394" cy="1699904"/>
      </dsp:txXfrm>
    </dsp:sp>
    <dsp:sp modelId="{978CFD9A-361D-425E-93D2-167704BFE4D6}">
      <dsp:nvSpPr>
        <dsp:cNvPr id="0" name=""/>
        <dsp:cNvSpPr/>
      </dsp:nvSpPr>
      <dsp:spPr>
        <a:xfrm>
          <a:off x="3185679" y="1385887"/>
          <a:ext cx="1515340" cy="1847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Feasibility Study </a:t>
          </a:r>
        </a:p>
      </dsp:txBody>
      <dsp:txXfrm>
        <a:off x="3259652" y="1459860"/>
        <a:ext cx="1367394" cy="1699904"/>
      </dsp:txXfrm>
    </dsp:sp>
    <dsp:sp modelId="{BE23053D-6DE0-46A4-AF68-E4693B6EAFED}">
      <dsp:nvSpPr>
        <dsp:cNvPr id="0" name=""/>
        <dsp:cNvSpPr/>
      </dsp:nvSpPr>
      <dsp:spPr>
        <a:xfrm>
          <a:off x="4776787" y="1385887"/>
          <a:ext cx="1515340" cy="1847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Preliminary Investigation</a:t>
          </a:r>
        </a:p>
      </dsp:txBody>
      <dsp:txXfrm>
        <a:off x="4850760" y="1459860"/>
        <a:ext cx="1367394" cy="1699904"/>
      </dsp:txXfrm>
    </dsp:sp>
    <dsp:sp modelId="{0ADDB816-BDCB-463E-A2C6-8AC0E42285A4}">
      <dsp:nvSpPr>
        <dsp:cNvPr id="0" name=""/>
        <dsp:cNvSpPr/>
      </dsp:nvSpPr>
      <dsp:spPr>
        <a:xfrm>
          <a:off x="6367894" y="1385887"/>
          <a:ext cx="1515340" cy="1847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Project Charter</a:t>
          </a:r>
        </a:p>
      </dsp:txBody>
      <dsp:txXfrm>
        <a:off x="6441867" y="1459860"/>
        <a:ext cx="1367394" cy="1699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B94A9-8822-422E-84E9-8ACCDAFC31FA}">
      <dsp:nvSpPr>
        <dsp:cNvPr id="0" name=""/>
        <dsp:cNvSpPr/>
      </dsp:nvSpPr>
      <dsp:spPr>
        <a:xfrm>
          <a:off x="591502" y="0"/>
          <a:ext cx="6703695" cy="87591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C56BD-1C7D-435A-A52E-2157BB4D7721}">
      <dsp:nvSpPr>
        <dsp:cNvPr id="0" name=""/>
        <dsp:cNvSpPr/>
      </dsp:nvSpPr>
      <dsp:spPr>
        <a:xfrm>
          <a:off x="3465" y="262774"/>
          <a:ext cx="1515340" cy="35036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Business Case Analysis</a:t>
          </a:r>
        </a:p>
      </dsp:txBody>
      <dsp:txXfrm>
        <a:off x="20568" y="279877"/>
        <a:ext cx="1481134" cy="316159"/>
      </dsp:txXfrm>
    </dsp:sp>
    <dsp:sp modelId="{1634A863-E28C-4311-B818-3FCA6E650B9A}">
      <dsp:nvSpPr>
        <dsp:cNvPr id="0" name=""/>
        <dsp:cNvSpPr/>
      </dsp:nvSpPr>
      <dsp:spPr>
        <a:xfrm>
          <a:off x="1594572"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Systems Request</a:t>
          </a:r>
        </a:p>
      </dsp:txBody>
      <dsp:txXfrm>
        <a:off x="1611675" y="279877"/>
        <a:ext cx="1481134" cy="316159"/>
      </dsp:txXfrm>
    </dsp:sp>
    <dsp:sp modelId="{978CFD9A-361D-425E-93D2-167704BFE4D6}">
      <dsp:nvSpPr>
        <dsp:cNvPr id="0" name=""/>
        <dsp:cNvSpPr/>
      </dsp:nvSpPr>
      <dsp:spPr>
        <a:xfrm>
          <a:off x="3185679"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Feasibility Study </a:t>
          </a:r>
        </a:p>
      </dsp:txBody>
      <dsp:txXfrm>
        <a:off x="3202782" y="279877"/>
        <a:ext cx="1481134" cy="316159"/>
      </dsp:txXfrm>
    </dsp:sp>
    <dsp:sp modelId="{BE23053D-6DE0-46A4-AF68-E4693B6EAFED}">
      <dsp:nvSpPr>
        <dsp:cNvPr id="0" name=""/>
        <dsp:cNvSpPr/>
      </dsp:nvSpPr>
      <dsp:spPr>
        <a:xfrm>
          <a:off x="4776787"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Preliminary Investigation</a:t>
          </a:r>
        </a:p>
      </dsp:txBody>
      <dsp:txXfrm>
        <a:off x="4793890" y="279877"/>
        <a:ext cx="1481134" cy="316159"/>
      </dsp:txXfrm>
    </dsp:sp>
    <dsp:sp modelId="{0ADDB816-BDCB-463E-A2C6-8AC0E42285A4}">
      <dsp:nvSpPr>
        <dsp:cNvPr id="0" name=""/>
        <dsp:cNvSpPr/>
      </dsp:nvSpPr>
      <dsp:spPr>
        <a:xfrm>
          <a:off x="6367894"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Project Charter</a:t>
          </a:r>
        </a:p>
      </dsp:txBody>
      <dsp:txXfrm>
        <a:off x="6384997" y="279877"/>
        <a:ext cx="1481134" cy="3161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B94A9-8822-422E-84E9-8ACCDAFC31FA}">
      <dsp:nvSpPr>
        <dsp:cNvPr id="0" name=""/>
        <dsp:cNvSpPr/>
      </dsp:nvSpPr>
      <dsp:spPr>
        <a:xfrm>
          <a:off x="591502" y="0"/>
          <a:ext cx="6703695" cy="87591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C56BD-1C7D-435A-A52E-2157BB4D7721}">
      <dsp:nvSpPr>
        <dsp:cNvPr id="0" name=""/>
        <dsp:cNvSpPr/>
      </dsp:nvSpPr>
      <dsp:spPr>
        <a:xfrm>
          <a:off x="3465" y="262774"/>
          <a:ext cx="1515340" cy="3503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Business Case Analysis</a:t>
          </a:r>
        </a:p>
      </dsp:txBody>
      <dsp:txXfrm>
        <a:off x="20568" y="279877"/>
        <a:ext cx="1481134" cy="316159"/>
      </dsp:txXfrm>
    </dsp:sp>
    <dsp:sp modelId="{1634A863-E28C-4311-B818-3FCA6E650B9A}">
      <dsp:nvSpPr>
        <dsp:cNvPr id="0" name=""/>
        <dsp:cNvSpPr/>
      </dsp:nvSpPr>
      <dsp:spPr>
        <a:xfrm>
          <a:off x="1594572" y="262774"/>
          <a:ext cx="1515340" cy="35036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Systems Request</a:t>
          </a:r>
        </a:p>
      </dsp:txBody>
      <dsp:txXfrm>
        <a:off x="1611675" y="279877"/>
        <a:ext cx="1481134" cy="316159"/>
      </dsp:txXfrm>
    </dsp:sp>
    <dsp:sp modelId="{978CFD9A-361D-425E-93D2-167704BFE4D6}">
      <dsp:nvSpPr>
        <dsp:cNvPr id="0" name=""/>
        <dsp:cNvSpPr/>
      </dsp:nvSpPr>
      <dsp:spPr>
        <a:xfrm>
          <a:off x="3185679"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Feasibility Study </a:t>
          </a:r>
        </a:p>
      </dsp:txBody>
      <dsp:txXfrm>
        <a:off x="3202782" y="279877"/>
        <a:ext cx="1481134" cy="316159"/>
      </dsp:txXfrm>
    </dsp:sp>
    <dsp:sp modelId="{BE23053D-6DE0-46A4-AF68-E4693B6EAFED}">
      <dsp:nvSpPr>
        <dsp:cNvPr id="0" name=""/>
        <dsp:cNvSpPr/>
      </dsp:nvSpPr>
      <dsp:spPr>
        <a:xfrm>
          <a:off x="4776787"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Preliminary Investigation</a:t>
          </a:r>
        </a:p>
      </dsp:txBody>
      <dsp:txXfrm>
        <a:off x="4793890" y="279877"/>
        <a:ext cx="1481134" cy="316159"/>
      </dsp:txXfrm>
    </dsp:sp>
    <dsp:sp modelId="{0ADDB816-BDCB-463E-A2C6-8AC0E42285A4}">
      <dsp:nvSpPr>
        <dsp:cNvPr id="0" name=""/>
        <dsp:cNvSpPr/>
      </dsp:nvSpPr>
      <dsp:spPr>
        <a:xfrm>
          <a:off x="6367894"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Project Charter</a:t>
          </a:r>
        </a:p>
      </dsp:txBody>
      <dsp:txXfrm>
        <a:off x="6384997" y="279877"/>
        <a:ext cx="1481134" cy="316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B94A9-8822-422E-84E9-8ACCDAFC31FA}">
      <dsp:nvSpPr>
        <dsp:cNvPr id="0" name=""/>
        <dsp:cNvSpPr/>
      </dsp:nvSpPr>
      <dsp:spPr>
        <a:xfrm>
          <a:off x="591502" y="0"/>
          <a:ext cx="6703695" cy="87591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C56BD-1C7D-435A-A52E-2157BB4D7721}">
      <dsp:nvSpPr>
        <dsp:cNvPr id="0" name=""/>
        <dsp:cNvSpPr/>
      </dsp:nvSpPr>
      <dsp:spPr>
        <a:xfrm>
          <a:off x="3465" y="262774"/>
          <a:ext cx="1515340" cy="3503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Business Case Analysis</a:t>
          </a:r>
        </a:p>
      </dsp:txBody>
      <dsp:txXfrm>
        <a:off x="20568" y="279877"/>
        <a:ext cx="1481134" cy="316159"/>
      </dsp:txXfrm>
    </dsp:sp>
    <dsp:sp modelId="{1634A863-E28C-4311-B818-3FCA6E650B9A}">
      <dsp:nvSpPr>
        <dsp:cNvPr id="0" name=""/>
        <dsp:cNvSpPr/>
      </dsp:nvSpPr>
      <dsp:spPr>
        <a:xfrm>
          <a:off x="1594572" y="262774"/>
          <a:ext cx="1515340" cy="3503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Systems Request</a:t>
          </a:r>
        </a:p>
      </dsp:txBody>
      <dsp:txXfrm>
        <a:off x="1611675" y="279877"/>
        <a:ext cx="1481134" cy="316159"/>
      </dsp:txXfrm>
    </dsp:sp>
    <dsp:sp modelId="{978CFD9A-361D-425E-93D2-167704BFE4D6}">
      <dsp:nvSpPr>
        <dsp:cNvPr id="0" name=""/>
        <dsp:cNvSpPr/>
      </dsp:nvSpPr>
      <dsp:spPr>
        <a:xfrm>
          <a:off x="3185679" y="262774"/>
          <a:ext cx="1515340" cy="35036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Feasibility Study </a:t>
          </a:r>
        </a:p>
      </dsp:txBody>
      <dsp:txXfrm>
        <a:off x="3202782" y="279877"/>
        <a:ext cx="1481134" cy="316159"/>
      </dsp:txXfrm>
    </dsp:sp>
    <dsp:sp modelId="{BE23053D-6DE0-46A4-AF68-E4693B6EAFED}">
      <dsp:nvSpPr>
        <dsp:cNvPr id="0" name=""/>
        <dsp:cNvSpPr/>
      </dsp:nvSpPr>
      <dsp:spPr>
        <a:xfrm>
          <a:off x="4776787"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Preliminary Investigation</a:t>
          </a:r>
        </a:p>
      </dsp:txBody>
      <dsp:txXfrm>
        <a:off x="4793890" y="279877"/>
        <a:ext cx="1481134" cy="316159"/>
      </dsp:txXfrm>
    </dsp:sp>
    <dsp:sp modelId="{0ADDB816-BDCB-463E-A2C6-8AC0E42285A4}">
      <dsp:nvSpPr>
        <dsp:cNvPr id="0" name=""/>
        <dsp:cNvSpPr/>
      </dsp:nvSpPr>
      <dsp:spPr>
        <a:xfrm>
          <a:off x="6367894"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Project Charter</a:t>
          </a:r>
        </a:p>
      </dsp:txBody>
      <dsp:txXfrm>
        <a:off x="6384997" y="279877"/>
        <a:ext cx="1481134" cy="3161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B94A9-8822-422E-84E9-8ACCDAFC31FA}">
      <dsp:nvSpPr>
        <dsp:cNvPr id="0" name=""/>
        <dsp:cNvSpPr/>
      </dsp:nvSpPr>
      <dsp:spPr>
        <a:xfrm>
          <a:off x="591502" y="0"/>
          <a:ext cx="6703695" cy="87591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C56BD-1C7D-435A-A52E-2157BB4D7721}">
      <dsp:nvSpPr>
        <dsp:cNvPr id="0" name=""/>
        <dsp:cNvSpPr/>
      </dsp:nvSpPr>
      <dsp:spPr>
        <a:xfrm>
          <a:off x="3465" y="262774"/>
          <a:ext cx="1515340" cy="3503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Business Case Analysis</a:t>
          </a:r>
        </a:p>
      </dsp:txBody>
      <dsp:txXfrm>
        <a:off x="20568" y="279877"/>
        <a:ext cx="1481134" cy="316159"/>
      </dsp:txXfrm>
    </dsp:sp>
    <dsp:sp modelId="{1634A863-E28C-4311-B818-3FCA6E650B9A}">
      <dsp:nvSpPr>
        <dsp:cNvPr id="0" name=""/>
        <dsp:cNvSpPr/>
      </dsp:nvSpPr>
      <dsp:spPr>
        <a:xfrm>
          <a:off x="1594572" y="262774"/>
          <a:ext cx="1515340" cy="3503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Systems Request</a:t>
          </a:r>
        </a:p>
      </dsp:txBody>
      <dsp:txXfrm>
        <a:off x="1611675" y="279877"/>
        <a:ext cx="1481134" cy="316159"/>
      </dsp:txXfrm>
    </dsp:sp>
    <dsp:sp modelId="{978CFD9A-361D-425E-93D2-167704BFE4D6}">
      <dsp:nvSpPr>
        <dsp:cNvPr id="0" name=""/>
        <dsp:cNvSpPr/>
      </dsp:nvSpPr>
      <dsp:spPr>
        <a:xfrm>
          <a:off x="3185679" y="262774"/>
          <a:ext cx="1515340" cy="35036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Feasibility Study </a:t>
          </a:r>
        </a:p>
      </dsp:txBody>
      <dsp:txXfrm>
        <a:off x="3202782" y="279877"/>
        <a:ext cx="1481134" cy="316159"/>
      </dsp:txXfrm>
    </dsp:sp>
    <dsp:sp modelId="{BE23053D-6DE0-46A4-AF68-E4693B6EAFED}">
      <dsp:nvSpPr>
        <dsp:cNvPr id="0" name=""/>
        <dsp:cNvSpPr/>
      </dsp:nvSpPr>
      <dsp:spPr>
        <a:xfrm>
          <a:off x="4776787" y="262774"/>
          <a:ext cx="1515340" cy="35036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Preliminary Investigation</a:t>
          </a:r>
        </a:p>
      </dsp:txBody>
      <dsp:txXfrm>
        <a:off x="4793890" y="279877"/>
        <a:ext cx="1481134" cy="316159"/>
      </dsp:txXfrm>
    </dsp:sp>
    <dsp:sp modelId="{0ADDB816-BDCB-463E-A2C6-8AC0E42285A4}">
      <dsp:nvSpPr>
        <dsp:cNvPr id="0" name=""/>
        <dsp:cNvSpPr/>
      </dsp:nvSpPr>
      <dsp:spPr>
        <a:xfrm>
          <a:off x="6367894" y="262774"/>
          <a:ext cx="1515340" cy="3503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Project Charter</a:t>
          </a:r>
        </a:p>
      </dsp:txBody>
      <dsp:txXfrm>
        <a:off x="6384997" y="279877"/>
        <a:ext cx="1481134" cy="31615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ctr">
            <a:normAutofit/>
          </a:bodyPr>
          <a:lstStyle>
            <a:lvl1pPr algn="ctr">
              <a:defRPr sz="4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366275-849A-49B8-9022-C138F6897F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223479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6275-849A-49B8-9022-C138F6897F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50327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12908" y="365125"/>
            <a:ext cx="1002442"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667831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6275-849A-49B8-9022-C138F6897F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31358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366275-849A-49B8-9022-C138F6897F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47071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ctr">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66275-849A-49B8-9022-C138F6897F4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87096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589903"/>
            <a:ext cx="3886200" cy="4587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589903"/>
            <a:ext cx="3886200" cy="4587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366275-849A-49B8-9022-C138F6897F4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11680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969404"/>
          </a:xfrm>
        </p:spPr>
        <p:txBody>
          <a:bodyPr/>
          <a:lstStyle/>
          <a:p>
            <a:r>
              <a:rPr lang="en-US"/>
              <a:t>Click to edit Master title style</a:t>
            </a:r>
          </a:p>
        </p:txBody>
      </p:sp>
      <p:sp>
        <p:nvSpPr>
          <p:cNvPr id="3" name="Text Placeholder 2"/>
          <p:cNvSpPr>
            <a:spLocks noGrp="1"/>
          </p:cNvSpPr>
          <p:nvPr>
            <p:ph type="body" idx="1"/>
          </p:nvPr>
        </p:nvSpPr>
        <p:spPr>
          <a:xfrm>
            <a:off x="629842" y="1514475"/>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6767" y="1516729"/>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366275-849A-49B8-9022-C138F6897F40}"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20824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366275-849A-49B8-9022-C138F6897F40}"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48641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66275-849A-49B8-9022-C138F6897F40}"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80129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6275-849A-49B8-9022-C138F6897F4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422462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366275-849A-49B8-9022-C138F6897F4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A2C5B-2A20-4508-9F12-D3CA68531684}" type="slidenum">
              <a:rPr lang="en-US" smtClean="0"/>
              <a:t>‹#›</a:t>
            </a:fld>
            <a:endParaRPr lang="en-US"/>
          </a:p>
        </p:txBody>
      </p:sp>
    </p:spTree>
    <p:extLst>
      <p:ext uri="{BB962C8B-B14F-4D97-AF65-F5344CB8AC3E}">
        <p14:creationId xmlns:p14="http://schemas.microsoft.com/office/powerpoint/2010/main" val="318826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92821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556951"/>
            <a:ext cx="7886700" cy="46200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badi" panose="020B0604020104020204" pitchFamily="34" charset="0"/>
              </a:defRPr>
            </a:lvl1pPr>
          </a:lstStyle>
          <a:p>
            <a:fld id="{7A366275-849A-49B8-9022-C138F6897F40}" type="datetimeFigureOut">
              <a:rPr lang="en-US" smtClean="0"/>
              <a:pPr/>
              <a:t>1/19/2022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badi" panose="020B060402010402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badi" panose="020B0604020104020204" pitchFamily="34" charset="0"/>
              </a:defRPr>
            </a:lvl1pPr>
          </a:lstStyle>
          <a:p>
            <a:fld id="{DF6A2C5B-2A20-4508-9F12-D3CA68531684}" type="slidenum">
              <a:rPr lang="en-US" smtClean="0"/>
              <a:pPr/>
              <a:t>‹#›</a:t>
            </a:fld>
            <a:endParaRPr lang="en-US"/>
          </a:p>
        </p:txBody>
      </p:sp>
      <p:pic>
        <p:nvPicPr>
          <p:cNvPr id="9" name="Picture 8" descr="A picture containing text&#10;&#10;Description automatically generated">
            <a:extLst>
              <a:ext uri="{FF2B5EF4-FFF2-40B4-BE49-F238E27FC236}">
                <a16:creationId xmlns:a16="http://schemas.microsoft.com/office/drawing/2014/main" id="{4B60D8CD-4958-4405-BBF7-6B140A1EEF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67072" y="6107179"/>
            <a:ext cx="1628647" cy="666787"/>
          </a:xfrm>
          <a:prstGeom prst="rect">
            <a:avLst/>
          </a:prstGeom>
        </p:spPr>
      </p:pic>
    </p:spTree>
    <p:extLst>
      <p:ext uri="{BB962C8B-B14F-4D97-AF65-F5344CB8AC3E}">
        <p14:creationId xmlns:p14="http://schemas.microsoft.com/office/powerpoint/2010/main" val="3665276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b="1" kern="1200">
          <a:solidFill>
            <a:schemeClr val="tx1"/>
          </a:solidFill>
          <a:latin typeface="Abadi" panose="020B0604020104020204" pitchFamily="34" charset="0"/>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Abadi" panose="020B0604020104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badi" panose="020B06040201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A755-248E-4788-9963-D35AD0ED5BEE}"/>
              </a:ext>
            </a:extLst>
          </p:cNvPr>
          <p:cNvSpPr>
            <a:spLocks noGrp="1"/>
          </p:cNvSpPr>
          <p:nvPr>
            <p:ph type="ctrTitle"/>
          </p:nvPr>
        </p:nvSpPr>
        <p:spPr/>
        <p:txBody>
          <a:bodyPr>
            <a:normAutofit/>
          </a:bodyPr>
          <a:lstStyle/>
          <a:p>
            <a:r>
              <a:rPr lang="en-US" sz="3600"/>
              <a:t>Chapter 02-03. </a:t>
            </a:r>
            <a:br>
              <a:rPr lang="en-US" sz="3600"/>
            </a:br>
            <a:r>
              <a:rPr lang="en-US" sz="3600"/>
              <a:t>SAD Planning Phase: </a:t>
            </a:r>
            <a:br>
              <a:rPr lang="en-US" sz="3600"/>
            </a:br>
            <a:r>
              <a:rPr lang="en-US" sz="3600"/>
              <a:t>Building a Business Case</a:t>
            </a:r>
          </a:p>
        </p:txBody>
      </p:sp>
      <p:sp>
        <p:nvSpPr>
          <p:cNvPr id="3" name="Subtitle 2">
            <a:extLst>
              <a:ext uri="{FF2B5EF4-FFF2-40B4-BE49-F238E27FC236}">
                <a16:creationId xmlns:a16="http://schemas.microsoft.com/office/drawing/2014/main" id="{467DC4D6-0236-4E59-8C97-20C5A8847132}"/>
              </a:ext>
            </a:extLst>
          </p:cNvPr>
          <p:cNvSpPr>
            <a:spLocks noGrp="1"/>
          </p:cNvSpPr>
          <p:nvPr>
            <p:ph type="subTitle" idx="1"/>
          </p:nvPr>
        </p:nvSpPr>
        <p:spPr/>
        <p:txBody>
          <a:bodyPr/>
          <a:lstStyle/>
          <a:p>
            <a:r>
              <a:rPr lang="en-US"/>
              <a:t>MIS 372 Spring 2022</a:t>
            </a:r>
          </a:p>
        </p:txBody>
      </p:sp>
    </p:spTree>
    <p:extLst>
      <p:ext uri="{BB962C8B-B14F-4D97-AF65-F5344CB8AC3E}">
        <p14:creationId xmlns:p14="http://schemas.microsoft.com/office/powerpoint/2010/main" val="165999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FB47-3F7E-48F5-ACEC-EC300478D14C}"/>
              </a:ext>
            </a:extLst>
          </p:cNvPr>
          <p:cNvSpPr>
            <a:spLocks noGrp="1"/>
          </p:cNvSpPr>
          <p:nvPr>
            <p:ph type="title"/>
          </p:nvPr>
        </p:nvSpPr>
        <p:spPr/>
        <p:txBody>
          <a:bodyPr>
            <a:normAutofit fontScale="90000"/>
          </a:bodyPr>
          <a:lstStyle/>
          <a:p>
            <a:r>
              <a:rPr lang="en-US"/>
              <a:t>Southwest Airlines Integration with Sabre</a:t>
            </a:r>
          </a:p>
        </p:txBody>
      </p:sp>
      <p:pic>
        <p:nvPicPr>
          <p:cNvPr id="5" name="Picture 4">
            <a:extLst>
              <a:ext uri="{FF2B5EF4-FFF2-40B4-BE49-F238E27FC236}">
                <a16:creationId xmlns:a16="http://schemas.microsoft.com/office/drawing/2014/main" id="{2B9EF116-7F65-4303-BB0C-53ECEE81798B}"/>
              </a:ext>
            </a:extLst>
          </p:cNvPr>
          <p:cNvPicPr>
            <a:picLocks noChangeAspect="1"/>
          </p:cNvPicPr>
          <p:nvPr/>
        </p:nvPicPr>
        <p:blipFill>
          <a:blip r:embed="rId2"/>
          <a:stretch>
            <a:fillRect/>
          </a:stretch>
        </p:blipFill>
        <p:spPr>
          <a:xfrm>
            <a:off x="628650" y="1501486"/>
            <a:ext cx="7598255" cy="4265468"/>
          </a:xfrm>
          <a:prstGeom prst="rect">
            <a:avLst/>
          </a:prstGeom>
        </p:spPr>
      </p:pic>
      <p:sp>
        <p:nvSpPr>
          <p:cNvPr id="6" name="TextBox 5">
            <a:extLst>
              <a:ext uri="{FF2B5EF4-FFF2-40B4-BE49-F238E27FC236}">
                <a16:creationId xmlns:a16="http://schemas.microsoft.com/office/drawing/2014/main" id="{F7B200BA-7A8A-4CEE-8C1A-0D1392579335}"/>
              </a:ext>
            </a:extLst>
          </p:cNvPr>
          <p:cNvSpPr txBox="1"/>
          <p:nvPr/>
        </p:nvSpPr>
        <p:spPr>
          <a:xfrm>
            <a:off x="628650" y="5628495"/>
            <a:ext cx="7886699" cy="923330"/>
          </a:xfrm>
          <a:prstGeom prst="rect">
            <a:avLst/>
          </a:prstGeom>
          <a:solidFill>
            <a:schemeClr val="accent4"/>
          </a:solidFill>
          <a:ln w="38100">
            <a:solidFill>
              <a:srgbClr val="7030A0"/>
            </a:solidFill>
          </a:ln>
        </p:spPr>
        <p:txBody>
          <a:bodyPr wrap="square" rtlCol="0">
            <a:spAutoFit/>
          </a:bodyPr>
          <a:lstStyle/>
          <a:p>
            <a:r>
              <a:rPr lang="en-US">
                <a:latin typeface="Abadi" panose="020B0604020104020204" pitchFamily="34" charset="0"/>
              </a:rPr>
              <a:t>Until recently, Southwest Airlines did not allow meta-search sites to include its flight schedules. This practice potentially hurts the profit baseline because 75% of the airline industry profit comes from corporate travel sales. </a:t>
            </a:r>
          </a:p>
        </p:txBody>
      </p:sp>
    </p:spTree>
    <p:extLst>
      <p:ext uri="{BB962C8B-B14F-4D97-AF65-F5344CB8AC3E}">
        <p14:creationId xmlns:p14="http://schemas.microsoft.com/office/powerpoint/2010/main" val="158396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F4F3-92A5-4D89-A1BA-AABA8F1C0A3F}"/>
              </a:ext>
            </a:extLst>
          </p:cNvPr>
          <p:cNvSpPr>
            <a:spLocks noGrp="1"/>
          </p:cNvSpPr>
          <p:nvPr>
            <p:ph type="title"/>
          </p:nvPr>
        </p:nvSpPr>
        <p:spPr/>
        <p:txBody>
          <a:bodyPr/>
          <a:lstStyle/>
          <a:p>
            <a:r>
              <a:rPr lang="en-US"/>
              <a:t>2. Systems Requests</a:t>
            </a:r>
          </a:p>
        </p:txBody>
      </p:sp>
      <p:sp>
        <p:nvSpPr>
          <p:cNvPr id="3" name="Content Placeholder 2">
            <a:extLst>
              <a:ext uri="{FF2B5EF4-FFF2-40B4-BE49-F238E27FC236}">
                <a16:creationId xmlns:a16="http://schemas.microsoft.com/office/drawing/2014/main" id="{B241ED70-1D31-4A91-9EDF-C30D63445361}"/>
              </a:ext>
            </a:extLst>
          </p:cNvPr>
          <p:cNvSpPr>
            <a:spLocks noGrp="1"/>
          </p:cNvSpPr>
          <p:nvPr>
            <p:ph idx="1"/>
          </p:nvPr>
        </p:nvSpPr>
        <p:spPr/>
        <p:txBody>
          <a:bodyPr/>
          <a:lstStyle/>
          <a:p>
            <a:r>
              <a:rPr lang="en-US"/>
              <a:t>Starting point for most information systems projects </a:t>
            </a:r>
          </a:p>
          <a:p>
            <a:r>
              <a:rPr lang="en-US"/>
              <a:t>Formal way of asking for IT support</a:t>
            </a:r>
          </a:p>
          <a:p>
            <a:endParaRPr lang="en-US"/>
          </a:p>
          <a:p>
            <a:pPr marL="0" indent="0">
              <a:buNone/>
            </a:pPr>
            <a:endParaRPr lang="en-US"/>
          </a:p>
        </p:txBody>
      </p:sp>
      <p:graphicFrame>
        <p:nvGraphicFramePr>
          <p:cNvPr id="4" name="Content Placeholder 3">
            <a:extLst>
              <a:ext uri="{FF2B5EF4-FFF2-40B4-BE49-F238E27FC236}">
                <a16:creationId xmlns:a16="http://schemas.microsoft.com/office/drawing/2014/main" id="{BC303AE2-C167-4EBD-A771-EF6A44E1845E}"/>
              </a:ext>
            </a:extLst>
          </p:cNvPr>
          <p:cNvGraphicFramePr>
            <a:graphicFrameLocks/>
          </p:cNvGraphicFramePr>
          <p:nvPr>
            <p:extLst>
              <p:ext uri="{D42A27DB-BD31-4B8C-83A1-F6EECF244321}">
                <p14:modId xmlns:p14="http://schemas.microsoft.com/office/powerpoint/2010/main" val="2878726202"/>
              </p:ext>
            </p:extLst>
          </p:nvPr>
        </p:nvGraphicFramePr>
        <p:xfrm>
          <a:off x="628650" y="5841376"/>
          <a:ext cx="7886700" cy="875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2EDFDDDC-7478-45E3-AC12-81C0B2276721}"/>
              </a:ext>
            </a:extLst>
          </p:cNvPr>
          <p:cNvPicPr>
            <a:picLocks noChangeAspect="1"/>
          </p:cNvPicPr>
          <p:nvPr/>
        </p:nvPicPr>
        <p:blipFill>
          <a:blip r:embed="rId7"/>
          <a:stretch>
            <a:fillRect/>
          </a:stretch>
        </p:blipFill>
        <p:spPr>
          <a:xfrm>
            <a:off x="2784764" y="2688435"/>
            <a:ext cx="4076622" cy="3021136"/>
          </a:xfrm>
          <a:prstGeom prst="rect">
            <a:avLst/>
          </a:prstGeom>
        </p:spPr>
      </p:pic>
    </p:spTree>
    <p:extLst>
      <p:ext uri="{BB962C8B-B14F-4D97-AF65-F5344CB8AC3E}">
        <p14:creationId xmlns:p14="http://schemas.microsoft.com/office/powerpoint/2010/main" val="151739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0800-351C-484B-AA85-4F625B44B7B0}"/>
              </a:ext>
            </a:extLst>
          </p:cNvPr>
          <p:cNvSpPr>
            <a:spLocks noGrp="1"/>
          </p:cNvSpPr>
          <p:nvPr>
            <p:ph type="title"/>
          </p:nvPr>
        </p:nvSpPr>
        <p:spPr/>
        <p:txBody>
          <a:bodyPr>
            <a:normAutofit/>
          </a:bodyPr>
          <a:lstStyle/>
          <a:p>
            <a:r>
              <a:rPr lang="en-US"/>
              <a:t>Service Requests Process Workflow</a:t>
            </a:r>
          </a:p>
        </p:txBody>
      </p:sp>
      <p:sp>
        <p:nvSpPr>
          <p:cNvPr id="3" name="Content Placeholder 2">
            <a:extLst>
              <a:ext uri="{FF2B5EF4-FFF2-40B4-BE49-F238E27FC236}">
                <a16:creationId xmlns:a16="http://schemas.microsoft.com/office/drawing/2014/main" id="{1BCECABB-8540-4BEB-ACE0-4E157B45E18D}"/>
              </a:ext>
            </a:extLst>
          </p:cNvPr>
          <p:cNvSpPr>
            <a:spLocks noGrp="1"/>
          </p:cNvSpPr>
          <p:nvPr>
            <p:ph idx="1"/>
          </p:nvPr>
        </p:nvSpPr>
        <p:spPr/>
        <p:txBody>
          <a:bodyPr/>
          <a:lstStyle/>
          <a:p>
            <a:r>
              <a:rPr lang="en-US"/>
              <a:t>Systems review committee or a computer resources committee will evaluate the requests. </a:t>
            </a:r>
          </a:p>
          <a:p>
            <a:r>
              <a:rPr lang="en-US"/>
              <a:t>Due process and number-based and non-number-based evaluation techniques to be used.</a:t>
            </a:r>
          </a:p>
          <a:p>
            <a:r>
              <a:rPr lang="en-US"/>
              <a:t>Service request tools/issue tracking systems can be implemented to ensure the transparency of the workflow. </a:t>
            </a:r>
          </a:p>
          <a:p>
            <a:endParaRPr lang="en-US"/>
          </a:p>
        </p:txBody>
      </p:sp>
    </p:spTree>
    <p:extLst>
      <p:ext uri="{BB962C8B-B14F-4D97-AF65-F5344CB8AC3E}">
        <p14:creationId xmlns:p14="http://schemas.microsoft.com/office/powerpoint/2010/main" val="44827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AE47-4A42-45C0-8A7E-F1FA12109A2F}"/>
              </a:ext>
            </a:extLst>
          </p:cNvPr>
          <p:cNvSpPr>
            <a:spLocks noGrp="1"/>
          </p:cNvSpPr>
          <p:nvPr>
            <p:ph type="title"/>
          </p:nvPr>
        </p:nvSpPr>
        <p:spPr/>
        <p:txBody>
          <a:bodyPr/>
          <a:lstStyle/>
          <a:p>
            <a:r>
              <a:rPr lang="en-US"/>
              <a:t>3. Assessing Feasibility</a:t>
            </a:r>
          </a:p>
        </p:txBody>
      </p:sp>
      <p:sp>
        <p:nvSpPr>
          <p:cNvPr id="3" name="Content Placeholder 2">
            <a:extLst>
              <a:ext uri="{FF2B5EF4-FFF2-40B4-BE49-F238E27FC236}">
                <a16:creationId xmlns:a16="http://schemas.microsoft.com/office/drawing/2014/main" id="{F684A014-F7DC-4EA7-A27E-FAC55DECB650}"/>
              </a:ext>
            </a:extLst>
          </p:cNvPr>
          <p:cNvSpPr>
            <a:spLocks noGrp="1"/>
          </p:cNvSpPr>
          <p:nvPr>
            <p:ph idx="1"/>
          </p:nvPr>
        </p:nvSpPr>
        <p:spPr/>
        <p:txBody>
          <a:bodyPr/>
          <a:lstStyle/>
          <a:p>
            <a:r>
              <a:rPr lang="en-US"/>
              <a:t>The submitted system must go through a series of “tests” to see whether it is worthwhile to proceed. </a:t>
            </a:r>
          </a:p>
          <a:p>
            <a:r>
              <a:rPr lang="en-US"/>
              <a:t>The first step is to identify whether the system is feasible. </a:t>
            </a:r>
          </a:p>
        </p:txBody>
      </p:sp>
      <p:graphicFrame>
        <p:nvGraphicFramePr>
          <p:cNvPr id="4" name="Content Placeholder 3">
            <a:extLst>
              <a:ext uri="{FF2B5EF4-FFF2-40B4-BE49-F238E27FC236}">
                <a16:creationId xmlns:a16="http://schemas.microsoft.com/office/drawing/2014/main" id="{A4DC03D2-665D-4437-B32E-A3DBD22FC2BF}"/>
              </a:ext>
            </a:extLst>
          </p:cNvPr>
          <p:cNvGraphicFramePr>
            <a:graphicFrameLocks/>
          </p:cNvGraphicFramePr>
          <p:nvPr>
            <p:extLst>
              <p:ext uri="{D42A27DB-BD31-4B8C-83A1-F6EECF244321}">
                <p14:modId xmlns:p14="http://schemas.microsoft.com/office/powerpoint/2010/main" val="1562824952"/>
              </p:ext>
            </p:extLst>
          </p:nvPr>
        </p:nvGraphicFramePr>
        <p:xfrm>
          <a:off x="628650" y="5841376"/>
          <a:ext cx="7886700" cy="875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0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B1AF-FF5F-44C3-9990-71DDF2E40FE5}"/>
              </a:ext>
            </a:extLst>
          </p:cNvPr>
          <p:cNvSpPr>
            <a:spLocks noGrp="1"/>
          </p:cNvSpPr>
          <p:nvPr>
            <p:ph type="title"/>
          </p:nvPr>
        </p:nvSpPr>
        <p:spPr/>
        <p:txBody>
          <a:bodyPr/>
          <a:lstStyle/>
          <a:p>
            <a:r>
              <a:rPr lang="en-US"/>
              <a:t>Assessing Feasibility</a:t>
            </a:r>
          </a:p>
        </p:txBody>
      </p:sp>
      <p:sp>
        <p:nvSpPr>
          <p:cNvPr id="3" name="Content Placeholder 2">
            <a:extLst>
              <a:ext uri="{FF2B5EF4-FFF2-40B4-BE49-F238E27FC236}">
                <a16:creationId xmlns:a16="http://schemas.microsoft.com/office/drawing/2014/main" id="{F7CAEE04-4246-404A-AC91-8970F9FE10EF}"/>
              </a:ext>
            </a:extLst>
          </p:cNvPr>
          <p:cNvSpPr>
            <a:spLocks noGrp="1"/>
          </p:cNvSpPr>
          <p:nvPr>
            <p:ph idx="1"/>
          </p:nvPr>
        </p:nvSpPr>
        <p:spPr/>
        <p:txBody>
          <a:bodyPr/>
          <a:lstStyle/>
          <a:p>
            <a:r>
              <a:rPr lang="en-US"/>
              <a:t>All feasibility study usually can be categorized into one of the four areas. </a:t>
            </a:r>
          </a:p>
        </p:txBody>
      </p:sp>
      <p:pic>
        <p:nvPicPr>
          <p:cNvPr id="4" name="Picture 2" descr="The center of the figure consists of a circle labeled feasible. A larger circle surrounds the circle at the center.  Four rectangles overlap the larger circle at four points. The content in the first rectangle reads operational-will it be easy to learn and use?&#10;The content in the second rectangle reads economic-will benefits exceed costs?&#10;The content in the third rectangle reads technical-do we have the tech resources? &#10;The content in the fourth rectangle reads schedule-can we do it in time?&#10;Arrows originate from each of the rectangles and point to the circle at the center.&#10;" title="FIGURE 2-11 A feasibility study examines operational, technical, economic, and schedule factors.">
            <a:extLst>
              <a:ext uri="{FF2B5EF4-FFF2-40B4-BE49-F238E27FC236}">
                <a16:creationId xmlns:a16="http://schemas.microsoft.com/office/drawing/2014/main" id="{BAD3708F-3546-4C41-ABCA-07DC0F92EC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62" y="2386013"/>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98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0B4A-F20C-4EEE-B56D-134656F91C84}"/>
              </a:ext>
            </a:extLst>
          </p:cNvPr>
          <p:cNvSpPr>
            <a:spLocks noGrp="1"/>
          </p:cNvSpPr>
          <p:nvPr>
            <p:ph type="title"/>
          </p:nvPr>
        </p:nvSpPr>
        <p:spPr/>
        <p:txBody>
          <a:bodyPr>
            <a:normAutofit fontScale="90000"/>
          </a:bodyPr>
          <a:lstStyle/>
          <a:p>
            <a:r>
              <a:rPr lang="en-US"/>
              <a:t>Assessing Feasibility - Operational Feasibility</a:t>
            </a:r>
          </a:p>
        </p:txBody>
      </p:sp>
      <p:sp>
        <p:nvSpPr>
          <p:cNvPr id="3" name="Content Placeholder 2">
            <a:extLst>
              <a:ext uri="{FF2B5EF4-FFF2-40B4-BE49-F238E27FC236}">
                <a16:creationId xmlns:a16="http://schemas.microsoft.com/office/drawing/2014/main" id="{A694357A-331D-42CA-AED9-BC24EFD00668}"/>
              </a:ext>
            </a:extLst>
          </p:cNvPr>
          <p:cNvSpPr>
            <a:spLocks noGrp="1"/>
          </p:cNvSpPr>
          <p:nvPr>
            <p:ph idx="1"/>
          </p:nvPr>
        </p:nvSpPr>
        <p:spPr/>
        <p:txBody>
          <a:bodyPr/>
          <a:lstStyle/>
          <a:p>
            <a:r>
              <a:rPr lang="en-US"/>
              <a:t>Proposed system will be used effectively after it has been developed</a:t>
            </a:r>
          </a:p>
          <a:p>
            <a:pPr lvl="1"/>
            <a:r>
              <a:rPr lang="en-US"/>
              <a:t>Can be affected by organizational culture</a:t>
            </a:r>
          </a:p>
          <a:p>
            <a:pPr lvl="1"/>
            <a:r>
              <a:rPr lang="en-US"/>
              <a:t>Cannot be accurately measured but requires careful study</a:t>
            </a:r>
          </a:p>
          <a:p>
            <a:r>
              <a:rPr lang="en-US"/>
              <a:t>Questions that can help predict feasibility</a:t>
            </a:r>
          </a:p>
          <a:p>
            <a:pPr lvl="1"/>
            <a:r>
              <a:rPr lang="en-US"/>
              <a:t>Is the project supported by management and users?</a:t>
            </a:r>
          </a:p>
          <a:p>
            <a:pPr lvl="1"/>
            <a:r>
              <a:rPr lang="en-US"/>
              <a:t>Will the new system result in a workforce reduction?</a:t>
            </a:r>
          </a:p>
          <a:p>
            <a:pPr lvl="1"/>
            <a:r>
              <a:rPr lang="en-US"/>
              <a:t>Do legal or ethical issues need to be considered?</a:t>
            </a:r>
          </a:p>
          <a:p>
            <a:endParaRPr lang="en-US"/>
          </a:p>
        </p:txBody>
      </p:sp>
    </p:spTree>
    <p:extLst>
      <p:ext uri="{BB962C8B-B14F-4D97-AF65-F5344CB8AC3E}">
        <p14:creationId xmlns:p14="http://schemas.microsoft.com/office/powerpoint/2010/main" val="397049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2D86-4541-4D3C-ABCD-34346944DCC1}"/>
              </a:ext>
            </a:extLst>
          </p:cNvPr>
          <p:cNvSpPr>
            <a:spLocks noGrp="1"/>
          </p:cNvSpPr>
          <p:nvPr>
            <p:ph type="title"/>
          </p:nvPr>
        </p:nvSpPr>
        <p:spPr/>
        <p:txBody>
          <a:bodyPr>
            <a:normAutofit fontScale="90000"/>
          </a:bodyPr>
          <a:lstStyle/>
          <a:p>
            <a:r>
              <a:rPr lang="en-US"/>
              <a:t>Assessing Feasibility - </a:t>
            </a:r>
            <a:r>
              <a:rPr lang="en-IN"/>
              <a:t>Economic feasibility</a:t>
            </a:r>
            <a:endParaRPr lang="en-US"/>
          </a:p>
        </p:txBody>
      </p:sp>
      <p:sp>
        <p:nvSpPr>
          <p:cNvPr id="3" name="Content Placeholder 2">
            <a:extLst>
              <a:ext uri="{FF2B5EF4-FFF2-40B4-BE49-F238E27FC236}">
                <a16:creationId xmlns:a16="http://schemas.microsoft.com/office/drawing/2014/main" id="{1F77CB55-04C0-4EB6-BC7A-2DF5394BF0F6}"/>
              </a:ext>
            </a:extLst>
          </p:cNvPr>
          <p:cNvSpPr>
            <a:spLocks noGrp="1"/>
          </p:cNvSpPr>
          <p:nvPr>
            <p:ph idx="1"/>
          </p:nvPr>
        </p:nvSpPr>
        <p:spPr/>
        <p:txBody>
          <a:bodyPr>
            <a:normAutofit/>
          </a:bodyPr>
          <a:lstStyle/>
          <a:p>
            <a:r>
              <a:rPr lang="en-US"/>
              <a:t>Projected benefits of a proposed system out-weigh total cost of ownership (TCO)</a:t>
            </a:r>
          </a:p>
          <a:p>
            <a:r>
              <a:rPr lang="en-US"/>
              <a:t>Determination of TCO requires cost analysis </a:t>
            </a:r>
          </a:p>
          <a:p>
            <a:pPr lvl="1"/>
            <a:r>
              <a:rPr lang="en-US"/>
              <a:t>People, including IT staff and users</a:t>
            </a:r>
          </a:p>
          <a:p>
            <a:pPr lvl="1"/>
            <a:r>
              <a:rPr lang="en-US"/>
              <a:t>Hardware and equipment </a:t>
            </a:r>
          </a:p>
          <a:p>
            <a:pPr lvl="1"/>
            <a:r>
              <a:rPr lang="en-US"/>
              <a:t>Software</a:t>
            </a:r>
          </a:p>
          <a:p>
            <a:pPr lvl="1"/>
            <a:r>
              <a:rPr lang="en-US"/>
              <a:t>Formal and informal training</a:t>
            </a:r>
          </a:p>
          <a:p>
            <a:pPr lvl="1"/>
            <a:r>
              <a:rPr lang="en-US"/>
              <a:t>Licenses and fees</a:t>
            </a:r>
          </a:p>
          <a:p>
            <a:pPr lvl="1"/>
            <a:r>
              <a:rPr lang="en-US"/>
              <a:t>Consulting expenses and facility costs</a:t>
            </a:r>
          </a:p>
          <a:p>
            <a:pPr lvl="1"/>
            <a:r>
              <a:rPr lang="en-US"/>
              <a:t>Estimated cost of not developing or postponing</a:t>
            </a:r>
          </a:p>
          <a:p>
            <a:endParaRPr lang="en-US"/>
          </a:p>
        </p:txBody>
      </p:sp>
    </p:spTree>
    <p:extLst>
      <p:ext uri="{BB962C8B-B14F-4D97-AF65-F5344CB8AC3E}">
        <p14:creationId xmlns:p14="http://schemas.microsoft.com/office/powerpoint/2010/main" val="61939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F31E-B3BB-4A26-82A5-C0C19BB1A5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253B7B-8754-42B0-A32D-2D3D93472BCE}"/>
              </a:ext>
            </a:extLst>
          </p:cNvPr>
          <p:cNvSpPr>
            <a:spLocks noGrp="1"/>
          </p:cNvSpPr>
          <p:nvPr>
            <p:ph idx="1"/>
          </p:nvPr>
        </p:nvSpPr>
        <p:spPr/>
        <p:txBody>
          <a:bodyPr/>
          <a:lstStyle/>
          <a:p>
            <a:r>
              <a:rPr lang="en-IN"/>
              <a:t>Costs and benefits</a:t>
            </a:r>
          </a:p>
          <a:p>
            <a:r>
              <a:rPr lang="en-US"/>
              <a:t>Tangible costs are measured in dollars</a:t>
            </a:r>
          </a:p>
          <a:p>
            <a:r>
              <a:rPr lang="en-US"/>
              <a:t>Intangible costs can significantly affect organizational performance</a:t>
            </a:r>
          </a:p>
          <a:p>
            <a:r>
              <a:rPr lang="en-US"/>
              <a:t>Tangible benefits can result from a decrease in expenses or an increase in revenues</a:t>
            </a:r>
          </a:p>
          <a:p>
            <a:r>
              <a:rPr lang="en-US"/>
              <a:t>Intangible benefits are important to the company despite the inability to measure them in dollars</a:t>
            </a:r>
          </a:p>
          <a:p>
            <a:endParaRPr lang="en-US"/>
          </a:p>
        </p:txBody>
      </p:sp>
    </p:spTree>
    <p:extLst>
      <p:ext uri="{BB962C8B-B14F-4D97-AF65-F5344CB8AC3E}">
        <p14:creationId xmlns:p14="http://schemas.microsoft.com/office/powerpoint/2010/main" val="1089227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29E9-6F1A-4996-ADA9-67887118F9BA}"/>
              </a:ext>
            </a:extLst>
          </p:cNvPr>
          <p:cNvSpPr>
            <a:spLocks noGrp="1"/>
          </p:cNvSpPr>
          <p:nvPr>
            <p:ph type="title"/>
          </p:nvPr>
        </p:nvSpPr>
        <p:spPr/>
        <p:txBody>
          <a:bodyPr>
            <a:normAutofit fontScale="90000"/>
          </a:bodyPr>
          <a:lstStyle/>
          <a:p>
            <a:r>
              <a:rPr lang="en-US"/>
              <a:t>Assessing Feasibility - Technical feasibility</a:t>
            </a:r>
          </a:p>
        </p:txBody>
      </p:sp>
      <p:sp>
        <p:nvSpPr>
          <p:cNvPr id="3" name="Content Placeholder 2">
            <a:extLst>
              <a:ext uri="{FF2B5EF4-FFF2-40B4-BE49-F238E27FC236}">
                <a16:creationId xmlns:a16="http://schemas.microsoft.com/office/drawing/2014/main" id="{9155A11E-BB19-4150-A964-ADED7509B7FB}"/>
              </a:ext>
            </a:extLst>
          </p:cNvPr>
          <p:cNvSpPr>
            <a:spLocks noGrp="1"/>
          </p:cNvSpPr>
          <p:nvPr>
            <p:ph idx="1"/>
          </p:nvPr>
        </p:nvSpPr>
        <p:spPr/>
        <p:txBody>
          <a:bodyPr/>
          <a:lstStyle/>
          <a:p>
            <a:r>
              <a:rPr lang="en-US"/>
              <a:t>Technical resources required to develop and operate the system</a:t>
            </a:r>
          </a:p>
          <a:p>
            <a:r>
              <a:rPr lang="en-US"/>
              <a:t>Questions analysts should ask</a:t>
            </a:r>
          </a:p>
          <a:p>
            <a:pPr lvl="1"/>
            <a:r>
              <a:rPr lang="en-US"/>
              <a:t>Does the company have the necessary hardware, software, and network resources? </a:t>
            </a:r>
          </a:p>
          <a:p>
            <a:pPr lvl="1"/>
            <a:r>
              <a:rPr lang="en-US"/>
              <a:t>Does the company have the required technical expertise? </a:t>
            </a:r>
          </a:p>
          <a:p>
            <a:pPr lvl="1"/>
            <a:r>
              <a:rPr lang="en-US"/>
              <a:t>Does the proposed platform have sufficient capacity for future needs? </a:t>
            </a:r>
          </a:p>
          <a:p>
            <a:pPr lvl="1"/>
            <a:r>
              <a:rPr lang="en-US"/>
              <a:t>Will a prototype be required?</a:t>
            </a:r>
          </a:p>
          <a:p>
            <a:endParaRPr lang="en-US"/>
          </a:p>
        </p:txBody>
      </p:sp>
    </p:spTree>
    <p:extLst>
      <p:ext uri="{BB962C8B-B14F-4D97-AF65-F5344CB8AC3E}">
        <p14:creationId xmlns:p14="http://schemas.microsoft.com/office/powerpoint/2010/main" val="342869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9E18-5D00-4ED7-AF14-4223D854585E}"/>
              </a:ext>
            </a:extLst>
          </p:cNvPr>
          <p:cNvSpPr>
            <a:spLocks noGrp="1"/>
          </p:cNvSpPr>
          <p:nvPr>
            <p:ph type="title"/>
          </p:nvPr>
        </p:nvSpPr>
        <p:spPr/>
        <p:txBody>
          <a:bodyPr>
            <a:normAutofit fontScale="90000"/>
          </a:bodyPr>
          <a:lstStyle/>
          <a:p>
            <a:r>
              <a:rPr lang="en-US"/>
              <a:t>Assessing Feasibility - Schedule Feasibility</a:t>
            </a:r>
          </a:p>
        </p:txBody>
      </p:sp>
      <p:sp>
        <p:nvSpPr>
          <p:cNvPr id="3" name="Content Placeholder 2">
            <a:extLst>
              <a:ext uri="{FF2B5EF4-FFF2-40B4-BE49-F238E27FC236}">
                <a16:creationId xmlns:a16="http://schemas.microsoft.com/office/drawing/2014/main" id="{565E4202-6173-4F9F-B021-34095BB928DB}"/>
              </a:ext>
            </a:extLst>
          </p:cNvPr>
          <p:cNvSpPr>
            <a:spLocks noGrp="1"/>
          </p:cNvSpPr>
          <p:nvPr>
            <p:ph idx="1"/>
          </p:nvPr>
        </p:nvSpPr>
        <p:spPr/>
        <p:txBody>
          <a:bodyPr/>
          <a:lstStyle/>
          <a:p>
            <a:r>
              <a:rPr lang="en-US"/>
              <a:t>Project implemented in an acceptable time frame</a:t>
            </a:r>
          </a:p>
          <a:p>
            <a:pPr lvl="1"/>
            <a:r>
              <a:rPr lang="en-US"/>
              <a:t>Issue: interaction between time and costs</a:t>
            </a:r>
          </a:p>
          <a:p>
            <a:r>
              <a:rPr lang="en-US"/>
              <a:t>Additional schedule feasibility issues </a:t>
            </a:r>
          </a:p>
          <a:p>
            <a:pPr lvl="1"/>
            <a:r>
              <a:rPr lang="en-US"/>
              <a:t>Can the company or the IT team control the factors that affect schedule feasibility?</a:t>
            </a:r>
          </a:p>
          <a:p>
            <a:pPr lvl="1"/>
            <a:r>
              <a:rPr lang="en-US"/>
              <a:t>Has management established a firm timetable?</a:t>
            </a:r>
          </a:p>
          <a:p>
            <a:pPr lvl="1"/>
            <a:r>
              <a:rPr lang="en-US"/>
              <a:t>What conditions must be satisfied?</a:t>
            </a:r>
          </a:p>
          <a:p>
            <a:pPr lvl="1"/>
            <a:r>
              <a:rPr lang="en-US"/>
              <a:t>Will an accelerated schedule pose any risks? </a:t>
            </a:r>
          </a:p>
          <a:p>
            <a:pPr lvl="1"/>
            <a:r>
              <a:rPr lang="en-US"/>
              <a:t>Will project management techniques be available? </a:t>
            </a:r>
          </a:p>
          <a:p>
            <a:endParaRPr lang="en-US"/>
          </a:p>
        </p:txBody>
      </p:sp>
    </p:spTree>
    <p:extLst>
      <p:ext uri="{BB962C8B-B14F-4D97-AF65-F5344CB8AC3E}">
        <p14:creationId xmlns:p14="http://schemas.microsoft.com/office/powerpoint/2010/main" val="264480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9876-6B69-4968-88CD-0E28330FA3A0}"/>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A1ABE4FA-975F-4FFD-A793-85FC5D4F1EB1}"/>
              </a:ext>
            </a:extLst>
          </p:cNvPr>
          <p:cNvSpPr>
            <a:spLocks noGrp="1"/>
          </p:cNvSpPr>
          <p:nvPr>
            <p:ph idx="1"/>
          </p:nvPr>
        </p:nvSpPr>
        <p:spPr/>
        <p:txBody>
          <a:bodyPr/>
          <a:lstStyle/>
          <a:p>
            <a:r>
              <a:rPr lang="en-US"/>
              <a:t>1. Various managerial tasks associated with the planning phase of a SAD.</a:t>
            </a:r>
          </a:p>
        </p:txBody>
      </p:sp>
    </p:spTree>
    <p:extLst>
      <p:ext uri="{BB962C8B-B14F-4D97-AF65-F5344CB8AC3E}">
        <p14:creationId xmlns:p14="http://schemas.microsoft.com/office/powerpoint/2010/main" val="684450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7AB9-5951-4D37-ABBD-4F502054FD62}"/>
              </a:ext>
            </a:extLst>
          </p:cNvPr>
          <p:cNvSpPr>
            <a:spLocks noGrp="1"/>
          </p:cNvSpPr>
          <p:nvPr>
            <p:ph type="title"/>
          </p:nvPr>
        </p:nvSpPr>
        <p:spPr/>
        <p:txBody>
          <a:bodyPr/>
          <a:lstStyle/>
          <a:p>
            <a:r>
              <a:rPr lang="en-US"/>
              <a:t>4. Preliminary Investigation</a:t>
            </a:r>
          </a:p>
        </p:txBody>
      </p:sp>
      <p:sp>
        <p:nvSpPr>
          <p:cNvPr id="3" name="Content Placeholder 2">
            <a:extLst>
              <a:ext uri="{FF2B5EF4-FFF2-40B4-BE49-F238E27FC236}">
                <a16:creationId xmlns:a16="http://schemas.microsoft.com/office/drawing/2014/main" id="{C74D63F0-4B53-443E-B6D4-3161A3E134E1}"/>
              </a:ext>
            </a:extLst>
          </p:cNvPr>
          <p:cNvSpPr>
            <a:spLocks noGrp="1"/>
          </p:cNvSpPr>
          <p:nvPr>
            <p:ph idx="1"/>
          </p:nvPr>
        </p:nvSpPr>
        <p:spPr/>
        <p:txBody>
          <a:bodyPr/>
          <a:lstStyle/>
          <a:p>
            <a:r>
              <a:rPr lang="en-US"/>
              <a:t>A systems analyst conducts a preliminary investigation to study the systems request and recommend specific action.</a:t>
            </a:r>
          </a:p>
          <a:p>
            <a:pPr lvl="1"/>
            <a:r>
              <a:rPr lang="en-US"/>
              <a:t>Meet with key managers, users, and IT staff to describe the project, explain responsibilities, answer questions, and invite comments</a:t>
            </a:r>
          </a:p>
          <a:p>
            <a:pPr lvl="1"/>
            <a:r>
              <a:rPr lang="en-US"/>
              <a:t>Focus on improvements and enhancements, not problems</a:t>
            </a:r>
          </a:p>
        </p:txBody>
      </p:sp>
      <p:graphicFrame>
        <p:nvGraphicFramePr>
          <p:cNvPr id="4" name="Content Placeholder 3">
            <a:extLst>
              <a:ext uri="{FF2B5EF4-FFF2-40B4-BE49-F238E27FC236}">
                <a16:creationId xmlns:a16="http://schemas.microsoft.com/office/drawing/2014/main" id="{6DE8D6D0-B8BF-46D0-8DB2-64F03026D7A7}"/>
              </a:ext>
            </a:extLst>
          </p:cNvPr>
          <p:cNvGraphicFramePr>
            <a:graphicFrameLocks/>
          </p:cNvGraphicFramePr>
          <p:nvPr>
            <p:extLst>
              <p:ext uri="{D42A27DB-BD31-4B8C-83A1-F6EECF244321}">
                <p14:modId xmlns:p14="http://schemas.microsoft.com/office/powerpoint/2010/main" val="433428227"/>
              </p:ext>
            </p:extLst>
          </p:nvPr>
        </p:nvGraphicFramePr>
        <p:xfrm>
          <a:off x="628650" y="5841376"/>
          <a:ext cx="7886700" cy="875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746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D2B5-71FE-41B9-B8E3-FE7E92DFFFA1}"/>
              </a:ext>
            </a:extLst>
          </p:cNvPr>
          <p:cNvSpPr>
            <a:spLocks noGrp="1"/>
          </p:cNvSpPr>
          <p:nvPr>
            <p:ph type="title"/>
          </p:nvPr>
        </p:nvSpPr>
        <p:spPr/>
        <p:txBody>
          <a:bodyPr/>
          <a:lstStyle/>
          <a:p>
            <a:r>
              <a:rPr lang="en-US"/>
              <a:t>Preliminary Investigation (cont.)</a:t>
            </a:r>
          </a:p>
        </p:txBody>
      </p:sp>
      <p:pic>
        <p:nvPicPr>
          <p:cNvPr id="4" name="Picture 3" descr="FIGURE 2-14 Six main steps in a typical preliminary investigation.&#10;&#10;The figure lists the six main steps in a typical preliminary investigation. There are six rectangular boxes with curved-edges placed one below the other. The rectangular boxes are numbered and the numbers appear on the left of the boxes within circles. The first rectangular box is labeled understand the problem or opportunity. The second rectangular box is labeled define the project scope and constraints. The third rectangular box is labeled perform fact-finding. Four bullet points are mentioned below the label. They are: analyze organization charts, review documentation, observe operations, and conduct a user survey. The fourth rectangular box is labeled study usability, cost, benefit, and schedule data. The fifth rectangular box is labeled evaluate feasibility. Four bullet points are mentioned below the label. They are: operational, technical, economic, and schedule. The sixth rectangular box is labeled present recommendations to management.">
            <a:extLst>
              <a:ext uri="{FF2B5EF4-FFF2-40B4-BE49-F238E27FC236}">
                <a16:creationId xmlns:a16="http://schemas.microsoft.com/office/drawing/2014/main" id="{704BD859-FAE1-4207-9B6F-801423BA6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911" y="1556952"/>
            <a:ext cx="3890842" cy="4620011"/>
          </a:xfrm>
          <a:prstGeom prst="rect">
            <a:avLst/>
          </a:prstGeom>
        </p:spPr>
      </p:pic>
      <p:pic>
        <p:nvPicPr>
          <p:cNvPr id="5" name="Picture 2" descr="FIGURE 2-13 Model of a preliminary investigation. Notice the importance of fact-finding in each of the four areas.&#10;&#10;The figure is a model of a preliminary investigation. It consists of a rectangular box with curved-edges that is divided into four smaller rectangular boxes. There is a circle at the center of the box, which is labeled fact-finding. The top-left quadrant is labeled problem or opportunity and the top-right quadrant is labeled benefits. The bottom-left quadrant is labeled project scope and constraints and the the bottom-right is labeled costs. Four arrows originate from the circle at the center and point to each of the quadrants. A flower bracket extends at the bottom of the rectangular box. Below the bracket, there is a small rectangular box with curved edges that is labeled report to management.">
            <a:extLst>
              <a:ext uri="{FF2B5EF4-FFF2-40B4-BE49-F238E27FC236}">
                <a16:creationId xmlns:a16="http://schemas.microsoft.com/office/drawing/2014/main" id="{1F3703C8-CB1B-43EE-9D33-51057A31CE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248" y="2110421"/>
            <a:ext cx="4004663" cy="351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0068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1CF7-35BC-49F6-BCEF-23D277B701D5}"/>
              </a:ext>
            </a:extLst>
          </p:cNvPr>
          <p:cNvSpPr>
            <a:spLocks noGrp="1"/>
          </p:cNvSpPr>
          <p:nvPr>
            <p:ph type="title"/>
          </p:nvPr>
        </p:nvSpPr>
        <p:spPr/>
        <p:txBody>
          <a:bodyPr/>
          <a:lstStyle/>
          <a:p>
            <a:r>
              <a:rPr lang="en-US"/>
              <a:t>Preliminary Investigation (cont.)</a:t>
            </a:r>
          </a:p>
        </p:txBody>
      </p:sp>
      <p:sp>
        <p:nvSpPr>
          <p:cNvPr id="3" name="Content Placeholder 2">
            <a:extLst>
              <a:ext uri="{FF2B5EF4-FFF2-40B4-BE49-F238E27FC236}">
                <a16:creationId xmlns:a16="http://schemas.microsoft.com/office/drawing/2014/main" id="{8EE39547-9F5D-4053-A816-8B140316DAEE}"/>
              </a:ext>
            </a:extLst>
          </p:cNvPr>
          <p:cNvSpPr>
            <a:spLocks noGrp="1"/>
          </p:cNvSpPr>
          <p:nvPr>
            <p:ph idx="1"/>
          </p:nvPr>
        </p:nvSpPr>
        <p:spPr/>
        <p:txBody>
          <a:bodyPr/>
          <a:lstStyle/>
          <a:p>
            <a:r>
              <a:rPr lang="en-US"/>
              <a:t>Step 1: Understand the Problem or Opportunity</a:t>
            </a:r>
          </a:p>
          <a:p>
            <a:pPr lvl="1"/>
            <a:r>
              <a:rPr lang="en-US"/>
              <a:t>Develop a business profile that describes current business processes and functions</a:t>
            </a:r>
          </a:p>
          <a:p>
            <a:pPr lvl="1"/>
            <a:r>
              <a:rPr lang="en-US"/>
              <a:t>Understand how modifications will affect business operations and other information systems</a:t>
            </a:r>
          </a:p>
          <a:p>
            <a:pPr lvl="1"/>
            <a:r>
              <a:rPr lang="en-US"/>
              <a:t>Identify the departments, users, and business processes involved</a:t>
            </a:r>
          </a:p>
          <a:p>
            <a:pPr lvl="1"/>
            <a:r>
              <a:rPr lang="en-US"/>
              <a:t>Consider using a fishbone diagram</a:t>
            </a:r>
          </a:p>
          <a:p>
            <a:endParaRPr lang="en-US"/>
          </a:p>
        </p:txBody>
      </p:sp>
    </p:spTree>
    <p:extLst>
      <p:ext uri="{BB962C8B-B14F-4D97-AF65-F5344CB8AC3E}">
        <p14:creationId xmlns:p14="http://schemas.microsoft.com/office/powerpoint/2010/main" val="1687368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7FDF-BFA7-4F35-AC94-E8162AC32DD8}"/>
              </a:ext>
            </a:extLst>
          </p:cNvPr>
          <p:cNvSpPr>
            <a:spLocks noGrp="1"/>
          </p:cNvSpPr>
          <p:nvPr>
            <p:ph type="title"/>
          </p:nvPr>
        </p:nvSpPr>
        <p:spPr/>
        <p:txBody>
          <a:bodyPr/>
          <a:lstStyle/>
          <a:p>
            <a:r>
              <a:rPr lang="en-US"/>
              <a:t>Preliminary Investigation (cont.)</a:t>
            </a:r>
          </a:p>
        </p:txBody>
      </p:sp>
      <p:sp>
        <p:nvSpPr>
          <p:cNvPr id="3" name="Content Placeholder 2">
            <a:extLst>
              <a:ext uri="{FF2B5EF4-FFF2-40B4-BE49-F238E27FC236}">
                <a16:creationId xmlns:a16="http://schemas.microsoft.com/office/drawing/2014/main" id="{CDF29C4B-50B8-4F19-B360-DC2159355B45}"/>
              </a:ext>
            </a:extLst>
          </p:cNvPr>
          <p:cNvSpPr>
            <a:spLocks noGrp="1"/>
          </p:cNvSpPr>
          <p:nvPr>
            <p:ph idx="1"/>
          </p:nvPr>
        </p:nvSpPr>
        <p:spPr/>
        <p:txBody>
          <a:bodyPr/>
          <a:lstStyle/>
          <a:p>
            <a:r>
              <a:rPr lang="en-US"/>
              <a:t>Step 2: Define the Project Scope and Constraints</a:t>
            </a:r>
          </a:p>
          <a:p>
            <a:pPr lvl="1"/>
            <a:r>
              <a:rPr lang="en-US"/>
              <a:t>Define specific boundaries, or extent, of the project</a:t>
            </a:r>
          </a:p>
          <a:p>
            <a:pPr lvl="1"/>
            <a:r>
              <a:rPr lang="en-US"/>
              <a:t>Create a list with must do, should do, could do, and won’t do sections</a:t>
            </a:r>
          </a:p>
          <a:p>
            <a:pPr lvl="1"/>
            <a:r>
              <a:rPr lang="en-US"/>
              <a:t>Avoid project creep</a:t>
            </a:r>
          </a:p>
          <a:p>
            <a:pPr lvl="1"/>
            <a:r>
              <a:rPr lang="en-US"/>
              <a:t>Identify constraints</a:t>
            </a:r>
          </a:p>
          <a:p>
            <a:endParaRPr lang="en-US"/>
          </a:p>
        </p:txBody>
      </p:sp>
    </p:spTree>
    <p:extLst>
      <p:ext uri="{BB962C8B-B14F-4D97-AF65-F5344CB8AC3E}">
        <p14:creationId xmlns:p14="http://schemas.microsoft.com/office/powerpoint/2010/main" val="3804007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DF22-6B3B-48A2-B268-8BAA26710055}"/>
              </a:ext>
            </a:extLst>
          </p:cNvPr>
          <p:cNvSpPr>
            <a:spLocks noGrp="1"/>
          </p:cNvSpPr>
          <p:nvPr>
            <p:ph type="title"/>
          </p:nvPr>
        </p:nvSpPr>
        <p:spPr/>
        <p:txBody>
          <a:bodyPr/>
          <a:lstStyle/>
          <a:p>
            <a:r>
              <a:rPr lang="en-US"/>
              <a:t>Preliminary Investigation (cont.)</a:t>
            </a:r>
          </a:p>
        </p:txBody>
      </p:sp>
      <p:sp>
        <p:nvSpPr>
          <p:cNvPr id="3" name="Content Placeholder 2">
            <a:extLst>
              <a:ext uri="{FF2B5EF4-FFF2-40B4-BE49-F238E27FC236}">
                <a16:creationId xmlns:a16="http://schemas.microsoft.com/office/drawing/2014/main" id="{3138CCB4-F5C2-412D-99B5-B7DA2B556D0A}"/>
              </a:ext>
            </a:extLst>
          </p:cNvPr>
          <p:cNvSpPr>
            <a:spLocks noGrp="1"/>
          </p:cNvSpPr>
          <p:nvPr>
            <p:ph idx="1"/>
          </p:nvPr>
        </p:nvSpPr>
        <p:spPr/>
        <p:txBody>
          <a:bodyPr/>
          <a:lstStyle/>
          <a:p>
            <a:r>
              <a:rPr lang="en-US"/>
              <a:t>Step 3: Perform Fact-finding</a:t>
            </a:r>
          </a:p>
          <a:p>
            <a:pPr lvl="1"/>
            <a:r>
              <a:rPr lang="en-US"/>
              <a:t>Gather data about project usability, costs, benefits, and schedules</a:t>
            </a:r>
          </a:p>
          <a:p>
            <a:pPr lvl="1"/>
            <a:r>
              <a:rPr lang="en-US"/>
              <a:t>Analyze organization charts</a:t>
            </a:r>
          </a:p>
          <a:p>
            <a:pPr lvl="1"/>
            <a:r>
              <a:rPr lang="en-US"/>
              <a:t>Conduct interviews</a:t>
            </a:r>
          </a:p>
          <a:p>
            <a:pPr lvl="1"/>
            <a:r>
              <a:rPr lang="en-US"/>
              <a:t>Review documentation</a:t>
            </a:r>
          </a:p>
          <a:p>
            <a:pPr lvl="1"/>
            <a:r>
              <a:rPr lang="en-US"/>
              <a:t>Observe operations</a:t>
            </a:r>
          </a:p>
          <a:p>
            <a:pPr lvl="1"/>
            <a:r>
              <a:rPr lang="en-US"/>
              <a:t>Conduct a user survey</a:t>
            </a:r>
          </a:p>
          <a:p>
            <a:pPr lvl="1"/>
            <a:r>
              <a:rPr lang="en-US"/>
              <a:t>Analyze the data</a:t>
            </a:r>
          </a:p>
        </p:txBody>
      </p:sp>
    </p:spTree>
    <p:extLst>
      <p:ext uri="{BB962C8B-B14F-4D97-AF65-F5344CB8AC3E}">
        <p14:creationId xmlns:p14="http://schemas.microsoft.com/office/powerpoint/2010/main" val="2982242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FEB5-344B-4E07-BC7E-6E48402469FD}"/>
              </a:ext>
            </a:extLst>
          </p:cNvPr>
          <p:cNvSpPr>
            <a:spLocks noGrp="1"/>
          </p:cNvSpPr>
          <p:nvPr>
            <p:ph type="title"/>
          </p:nvPr>
        </p:nvSpPr>
        <p:spPr/>
        <p:txBody>
          <a:bodyPr/>
          <a:lstStyle/>
          <a:p>
            <a:r>
              <a:rPr lang="en-US"/>
              <a:t>Preliminary Investigation (cont.)</a:t>
            </a:r>
          </a:p>
        </p:txBody>
      </p:sp>
      <p:sp>
        <p:nvSpPr>
          <p:cNvPr id="3" name="Content Placeholder 2">
            <a:extLst>
              <a:ext uri="{FF2B5EF4-FFF2-40B4-BE49-F238E27FC236}">
                <a16:creationId xmlns:a16="http://schemas.microsoft.com/office/drawing/2014/main" id="{4C4D6FA3-14BE-478A-9B59-1820505ADDC7}"/>
              </a:ext>
            </a:extLst>
          </p:cNvPr>
          <p:cNvSpPr>
            <a:spLocks noGrp="1"/>
          </p:cNvSpPr>
          <p:nvPr>
            <p:ph idx="1"/>
          </p:nvPr>
        </p:nvSpPr>
        <p:spPr/>
        <p:txBody>
          <a:bodyPr/>
          <a:lstStyle/>
          <a:p>
            <a:r>
              <a:rPr lang="en-US"/>
              <a:t>Step 4: Analyze Project Usability, Cost, Benefit, and Schedule Data</a:t>
            </a:r>
          </a:p>
          <a:p>
            <a:pPr lvl="1"/>
            <a:r>
              <a:rPr lang="en-US"/>
              <a:t>What information must be obtained, and how will it be gathered and analyzed?</a:t>
            </a:r>
          </a:p>
          <a:p>
            <a:pPr lvl="1"/>
            <a:r>
              <a:rPr lang="en-US"/>
              <a:t>Who will conduct the interviews? How many people will be interviewed? </a:t>
            </a:r>
          </a:p>
          <a:p>
            <a:pPr lvl="1"/>
            <a:r>
              <a:rPr lang="en-US"/>
              <a:t>Will a survey be conducted? Who will be involved? How much time will it take to tabulate the results?</a:t>
            </a:r>
          </a:p>
          <a:p>
            <a:pPr lvl="1"/>
            <a:r>
              <a:rPr lang="en-US"/>
              <a:t>How much will it cost to analyze the information and prepare a report with findings and recommendations?</a:t>
            </a:r>
          </a:p>
          <a:p>
            <a:endParaRPr lang="en-US"/>
          </a:p>
          <a:p>
            <a:endParaRPr lang="en-US"/>
          </a:p>
        </p:txBody>
      </p:sp>
    </p:spTree>
    <p:extLst>
      <p:ext uri="{BB962C8B-B14F-4D97-AF65-F5344CB8AC3E}">
        <p14:creationId xmlns:p14="http://schemas.microsoft.com/office/powerpoint/2010/main" val="1086593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7F10-537F-4EB6-B61E-F442BFFD5CFD}"/>
              </a:ext>
            </a:extLst>
          </p:cNvPr>
          <p:cNvSpPr>
            <a:spLocks noGrp="1"/>
          </p:cNvSpPr>
          <p:nvPr>
            <p:ph type="title"/>
          </p:nvPr>
        </p:nvSpPr>
        <p:spPr/>
        <p:txBody>
          <a:bodyPr/>
          <a:lstStyle/>
          <a:p>
            <a:r>
              <a:rPr lang="en-US"/>
              <a:t>Preliminary Investigation (cont.)</a:t>
            </a:r>
          </a:p>
        </p:txBody>
      </p:sp>
      <p:sp>
        <p:nvSpPr>
          <p:cNvPr id="3" name="Content Placeholder 2">
            <a:extLst>
              <a:ext uri="{FF2B5EF4-FFF2-40B4-BE49-F238E27FC236}">
                <a16:creationId xmlns:a16="http://schemas.microsoft.com/office/drawing/2014/main" id="{F06DA22E-9068-428E-A1A5-B7F043E1E4F4}"/>
              </a:ext>
            </a:extLst>
          </p:cNvPr>
          <p:cNvSpPr>
            <a:spLocks noGrp="1"/>
          </p:cNvSpPr>
          <p:nvPr>
            <p:ph idx="1"/>
          </p:nvPr>
        </p:nvSpPr>
        <p:spPr/>
        <p:txBody>
          <a:bodyPr/>
          <a:lstStyle/>
          <a:p>
            <a:r>
              <a:rPr lang="en-US"/>
              <a:t>Step 5: Evaluate Feasibility</a:t>
            </a:r>
          </a:p>
          <a:p>
            <a:pPr lvl="1"/>
            <a:r>
              <a:rPr lang="en-US"/>
              <a:t>Operational feasibility </a:t>
            </a:r>
          </a:p>
          <a:p>
            <a:pPr lvl="1"/>
            <a:r>
              <a:rPr lang="en-US"/>
              <a:t>Technical feasibility </a:t>
            </a:r>
          </a:p>
          <a:p>
            <a:pPr lvl="1"/>
            <a:r>
              <a:rPr lang="en-US"/>
              <a:t>Economic feasibility </a:t>
            </a:r>
          </a:p>
          <a:p>
            <a:pPr lvl="1"/>
            <a:r>
              <a:rPr lang="en-US"/>
              <a:t>Schedule feasibility</a:t>
            </a:r>
          </a:p>
          <a:p>
            <a:endParaRPr lang="en-US"/>
          </a:p>
        </p:txBody>
      </p:sp>
    </p:spTree>
    <p:extLst>
      <p:ext uri="{BB962C8B-B14F-4D97-AF65-F5344CB8AC3E}">
        <p14:creationId xmlns:p14="http://schemas.microsoft.com/office/powerpoint/2010/main" val="2730329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F86A-EAFC-4BC2-BB60-E5EBCFA17A8B}"/>
              </a:ext>
            </a:extLst>
          </p:cNvPr>
          <p:cNvSpPr>
            <a:spLocks noGrp="1"/>
          </p:cNvSpPr>
          <p:nvPr>
            <p:ph type="title"/>
          </p:nvPr>
        </p:nvSpPr>
        <p:spPr/>
        <p:txBody>
          <a:bodyPr/>
          <a:lstStyle/>
          <a:p>
            <a:r>
              <a:rPr lang="en-US"/>
              <a:t>Preliminary Investigation Report Layout</a:t>
            </a:r>
          </a:p>
        </p:txBody>
      </p:sp>
      <p:sp>
        <p:nvSpPr>
          <p:cNvPr id="3" name="Content Placeholder 2">
            <a:extLst>
              <a:ext uri="{FF2B5EF4-FFF2-40B4-BE49-F238E27FC236}">
                <a16:creationId xmlns:a16="http://schemas.microsoft.com/office/drawing/2014/main" id="{8BF208B6-C160-4A4E-A7B1-E0D227C2184E}"/>
              </a:ext>
            </a:extLst>
          </p:cNvPr>
          <p:cNvSpPr>
            <a:spLocks noGrp="1"/>
          </p:cNvSpPr>
          <p:nvPr>
            <p:ph idx="1"/>
          </p:nvPr>
        </p:nvSpPr>
        <p:spPr/>
        <p:txBody>
          <a:bodyPr/>
          <a:lstStyle/>
          <a:p>
            <a:r>
              <a:rPr lang="en-US"/>
              <a:t>Introduction</a:t>
            </a:r>
          </a:p>
          <a:p>
            <a:r>
              <a:rPr lang="en-US"/>
              <a:t>Systems request summary</a:t>
            </a:r>
          </a:p>
          <a:p>
            <a:r>
              <a:rPr lang="en-US"/>
              <a:t>Findings</a:t>
            </a:r>
          </a:p>
          <a:p>
            <a:r>
              <a:rPr lang="en-US"/>
              <a:t>Recommendations</a:t>
            </a:r>
          </a:p>
          <a:p>
            <a:r>
              <a:rPr lang="en-US"/>
              <a:t>Project roles</a:t>
            </a:r>
          </a:p>
          <a:p>
            <a:r>
              <a:rPr lang="en-US"/>
              <a:t>Time and costs estimates</a:t>
            </a:r>
          </a:p>
          <a:p>
            <a:r>
              <a:rPr lang="en-US"/>
              <a:t>Expected benefits</a:t>
            </a:r>
          </a:p>
          <a:p>
            <a:r>
              <a:rPr lang="en-US"/>
              <a:t>Appendix</a:t>
            </a:r>
          </a:p>
        </p:txBody>
      </p:sp>
    </p:spTree>
    <p:extLst>
      <p:ext uri="{BB962C8B-B14F-4D97-AF65-F5344CB8AC3E}">
        <p14:creationId xmlns:p14="http://schemas.microsoft.com/office/powerpoint/2010/main" val="331853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62D5-F6FB-4C53-B149-37235A075335}"/>
              </a:ext>
            </a:extLst>
          </p:cNvPr>
          <p:cNvSpPr>
            <a:spLocks noGrp="1"/>
          </p:cNvSpPr>
          <p:nvPr>
            <p:ph type="title"/>
          </p:nvPr>
        </p:nvSpPr>
        <p:spPr/>
        <p:txBody>
          <a:bodyPr>
            <a:normAutofit fontScale="90000"/>
          </a:bodyPr>
          <a:lstStyle/>
          <a:p>
            <a:r>
              <a:rPr lang="en-US"/>
              <a:t>BIS Development: </a:t>
            </a:r>
            <a:br>
              <a:rPr lang="en-US"/>
            </a:br>
            <a:r>
              <a:rPr lang="en-US"/>
              <a:t>The Ideation &amp; Planning Phase</a:t>
            </a:r>
          </a:p>
        </p:txBody>
      </p:sp>
      <p:graphicFrame>
        <p:nvGraphicFramePr>
          <p:cNvPr id="4" name="Content Placeholder 3">
            <a:extLst>
              <a:ext uri="{FF2B5EF4-FFF2-40B4-BE49-F238E27FC236}">
                <a16:creationId xmlns:a16="http://schemas.microsoft.com/office/drawing/2014/main" id="{8CF7B450-4D74-402C-93B3-2B3D4FE5AF31}"/>
              </a:ext>
            </a:extLst>
          </p:cNvPr>
          <p:cNvGraphicFramePr>
            <a:graphicFrameLocks noGrp="1"/>
          </p:cNvGraphicFramePr>
          <p:nvPr>
            <p:ph idx="1"/>
            <p:extLst>
              <p:ext uri="{D42A27DB-BD31-4B8C-83A1-F6EECF244321}">
                <p14:modId xmlns:p14="http://schemas.microsoft.com/office/powerpoint/2010/main" val="461212310"/>
              </p:ext>
            </p:extLst>
          </p:nvPr>
        </p:nvGraphicFramePr>
        <p:xfrm>
          <a:off x="628650" y="1557338"/>
          <a:ext cx="7886700"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68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BBAB-9F14-DE4F-9C4C-6A1AE7E20F21}"/>
              </a:ext>
            </a:extLst>
          </p:cNvPr>
          <p:cNvSpPr>
            <a:spLocks noGrp="1"/>
          </p:cNvSpPr>
          <p:nvPr>
            <p:ph type="title"/>
          </p:nvPr>
        </p:nvSpPr>
        <p:spPr/>
        <p:txBody>
          <a:bodyPr/>
          <a:lstStyle/>
          <a:p>
            <a:r>
              <a:rPr lang="en-US"/>
              <a:t>1. Business Case: Ideation Phase</a:t>
            </a:r>
          </a:p>
        </p:txBody>
      </p:sp>
      <p:sp>
        <p:nvSpPr>
          <p:cNvPr id="3" name="Content Placeholder 2">
            <a:extLst>
              <a:ext uri="{FF2B5EF4-FFF2-40B4-BE49-F238E27FC236}">
                <a16:creationId xmlns:a16="http://schemas.microsoft.com/office/drawing/2014/main" id="{2E487AB1-B76B-2B42-977D-56F14EB50475}"/>
              </a:ext>
            </a:extLst>
          </p:cNvPr>
          <p:cNvSpPr>
            <a:spLocks noGrp="1"/>
          </p:cNvSpPr>
          <p:nvPr>
            <p:ph idx="1"/>
          </p:nvPr>
        </p:nvSpPr>
        <p:spPr/>
        <p:txBody>
          <a:bodyPr/>
          <a:lstStyle/>
          <a:p>
            <a:r>
              <a:rPr lang="en-US"/>
              <a:t>During the systems planning phase, the IT team reviews a request to determine if it presents a strong business case.</a:t>
            </a:r>
          </a:p>
          <a:p>
            <a:r>
              <a:rPr lang="en-US"/>
              <a:t>The term business case refers to the reasons, or justification, for a proposal. </a:t>
            </a:r>
          </a:p>
          <a:p>
            <a:r>
              <a:rPr lang="en-US"/>
              <a:t>To perform the review, the analyst must consider the company’s overall mission, objectives, and IT needs.</a:t>
            </a:r>
          </a:p>
        </p:txBody>
      </p:sp>
      <p:graphicFrame>
        <p:nvGraphicFramePr>
          <p:cNvPr id="4" name="Content Placeholder 3">
            <a:extLst>
              <a:ext uri="{FF2B5EF4-FFF2-40B4-BE49-F238E27FC236}">
                <a16:creationId xmlns:a16="http://schemas.microsoft.com/office/drawing/2014/main" id="{994FFE16-6571-469F-B850-113BE2630AA7}"/>
              </a:ext>
            </a:extLst>
          </p:cNvPr>
          <p:cNvGraphicFramePr>
            <a:graphicFrameLocks/>
          </p:cNvGraphicFramePr>
          <p:nvPr>
            <p:extLst>
              <p:ext uri="{D42A27DB-BD31-4B8C-83A1-F6EECF244321}">
                <p14:modId xmlns:p14="http://schemas.microsoft.com/office/powerpoint/2010/main" val="1278570552"/>
              </p:ext>
            </p:extLst>
          </p:nvPr>
        </p:nvGraphicFramePr>
        <p:xfrm>
          <a:off x="628650" y="5841376"/>
          <a:ext cx="7886700" cy="875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992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F581-ABDA-4301-BD47-2B413D8ADA12}"/>
              </a:ext>
            </a:extLst>
          </p:cNvPr>
          <p:cNvSpPr>
            <a:spLocks noGrp="1"/>
          </p:cNvSpPr>
          <p:nvPr>
            <p:ph type="title"/>
          </p:nvPr>
        </p:nvSpPr>
        <p:spPr/>
        <p:txBody>
          <a:bodyPr/>
          <a:lstStyle/>
          <a:p>
            <a:r>
              <a:rPr lang="en-US"/>
              <a:t>The Business Case (cont.)</a:t>
            </a:r>
          </a:p>
        </p:txBody>
      </p:sp>
      <p:sp>
        <p:nvSpPr>
          <p:cNvPr id="3" name="Content Placeholder 2">
            <a:extLst>
              <a:ext uri="{FF2B5EF4-FFF2-40B4-BE49-F238E27FC236}">
                <a16:creationId xmlns:a16="http://schemas.microsoft.com/office/drawing/2014/main" id="{C740B6A9-160B-4678-914C-5464958C6631}"/>
              </a:ext>
            </a:extLst>
          </p:cNvPr>
          <p:cNvSpPr>
            <a:spLocks noGrp="1"/>
          </p:cNvSpPr>
          <p:nvPr>
            <p:ph idx="1"/>
          </p:nvPr>
        </p:nvSpPr>
        <p:spPr/>
        <p:txBody>
          <a:bodyPr>
            <a:normAutofit/>
          </a:bodyPr>
          <a:lstStyle/>
          <a:p>
            <a:r>
              <a:rPr lang="en-US"/>
              <a:t>Many questions answered</a:t>
            </a:r>
          </a:p>
          <a:p>
            <a:pPr lvl="1"/>
            <a:r>
              <a:rPr lang="en-US"/>
              <a:t>Why are we doing this project? </a:t>
            </a:r>
          </a:p>
          <a:p>
            <a:pPr lvl="1"/>
            <a:r>
              <a:rPr lang="en-US"/>
              <a:t>How much will it cost and how long will it take?</a:t>
            </a:r>
          </a:p>
          <a:p>
            <a:pPr lvl="1"/>
            <a:r>
              <a:rPr lang="en-US"/>
              <a:t>Are there any risks involved?</a:t>
            </a:r>
          </a:p>
          <a:p>
            <a:pPr lvl="1"/>
            <a:r>
              <a:rPr lang="en-US"/>
              <a:t>How will we measure success?</a:t>
            </a:r>
          </a:p>
          <a:p>
            <a:pPr lvl="1"/>
            <a:r>
              <a:rPr lang="en-US"/>
              <a:t>What alternatives exist?</a:t>
            </a:r>
          </a:p>
          <a:p>
            <a:endParaRPr lang="en-US"/>
          </a:p>
        </p:txBody>
      </p:sp>
    </p:spTree>
    <p:extLst>
      <p:ext uri="{BB962C8B-B14F-4D97-AF65-F5344CB8AC3E}">
        <p14:creationId xmlns:p14="http://schemas.microsoft.com/office/powerpoint/2010/main" val="48035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9692-FF22-41CB-8495-745934969904}"/>
              </a:ext>
            </a:extLst>
          </p:cNvPr>
          <p:cNvSpPr>
            <a:spLocks noGrp="1"/>
          </p:cNvSpPr>
          <p:nvPr>
            <p:ph type="title"/>
          </p:nvPr>
        </p:nvSpPr>
        <p:spPr/>
        <p:txBody>
          <a:bodyPr>
            <a:normAutofit fontScale="90000"/>
          </a:bodyPr>
          <a:lstStyle/>
          <a:p>
            <a:r>
              <a:rPr lang="en-US"/>
              <a:t>Six Main Reasons for a New Systems Project</a:t>
            </a:r>
          </a:p>
        </p:txBody>
      </p:sp>
      <p:pic>
        <p:nvPicPr>
          <p:cNvPr id="4" name="Picture 3" descr="This figure illustrates the reasons for systems requests. The figure consists of a circle, which is placed in the center, and six rectangular boxes, which surround the circle. The circle is labeled systems request. In clockwise order, the boxes are labeled stronger controls, reduced cost, more information, better performance, improved service, and more support. Arrows originate from each of the boxes and point to the circle in the center." title="FIGURE 2-4 Six main reasons for systems requests.">
            <a:extLst>
              <a:ext uri="{FF2B5EF4-FFF2-40B4-BE49-F238E27FC236}">
                <a16:creationId xmlns:a16="http://schemas.microsoft.com/office/drawing/2014/main" id="{A96A4A6B-23B3-4C52-BFAB-57548A1E8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190" y="1828953"/>
            <a:ext cx="4933620" cy="4076008"/>
          </a:xfrm>
          <a:prstGeom prst="rect">
            <a:avLst/>
          </a:prstGeom>
        </p:spPr>
      </p:pic>
      <p:sp>
        <p:nvSpPr>
          <p:cNvPr id="5" name="TextBox 4">
            <a:extLst>
              <a:ext uri="{FF2B5EF4-FFF2-40B4-BE49-F238E27FC236}">
                <a16:creationId xmlns:a16="http://schemas.microsoft.com/office/drawing/2014/main" id="{A903456F-8E71-453A-8D5D-27A47D0FF00E}"/>
              </a:ext>
            </a:extLst>
          </p:cNvPr>
          <p:cNvSpPr txBox="1"/>
          <p:nvPr/>
        </p:nvSpPr>
        <p:spPr>
          <a:xfrm>
            <a:off x="5304560" y="1459621"/>
            <a:ext cx="1428750" cy="738664"/>
          </a:xfrm>
          <a:prstGeom prst="rect">
            <a:avLst/>
          </a:prstGeom>
          <a:solidFill>
            <a:schemeClr val="accent5">
              <a:lumMod val="20000"/>
              <a:lumOff val="80000"/>
            </a:schemeClr>
          </a:solidFill>
          <a:ln w="38100">
            <a:solidFill>
              <a:schemeClr val="accent5">
                <a:lumMod val="75000"/>
              </a:schemeClr>
            </a:solidFill>
          </a:ln>
        </p:spPr>
        <p:txBody>
          <a:bodyPr wrap="square" rtlCol="0">
            <a:spAutoFit/>
          </a:bodyPr>
          <a:lstStyle/>
          <a:p>
            <a:r>
              <a:rPr lang="en-US" sz="1400">
                <a:latin typeface="Abadi" panose="020B0604020104020204" pitchFamily="34" charset="0"/>
              </a:rPr>
              <a:t>Confidentiality</a:t>
            </a:r>
          </a:p>
          <a:p>
            <a:r>
              <a:rPr lang="en-US" sz="1400">
                <a:latin typeface="Abadi" panose="020B0604020104020204" pitchFamily="34" charset="0"/>
              </a:rPr>
              <a:t>Integrity</a:t>
            </a:r>
          </a:p>
          <a:p>
            <a:r>
              <a:rPr lang="en-US" sz="1400">
                <a:latin typeface="Abadi" panose="020B0604020104020204" pitchFamily="34" charset="0"/>
              </a:rPr>
              <a:t>Availability</a:t>
            </a:r>
          </a:p>
        </p:txBody>
      </p:sp>
      <p:sp>
        <p:nvSpPr>
          <p:cNvPr id="6" name="TextBox 5">
            <a:extLst>
              <a:ext uri="{FF2B5EF4-FFF2-40B4-BE49-F238E27FC236}">
                <a16:creationId xmlns:a16="http://schemas.microsoft.com/office/drawing/2014/main" id="{BD44620D-2491-4A8B-96DF-F2B2DE9225CB}"/>
              </a:ext>
            </a:extLst>
          </p:cNvPr>
          <p:cNvSpPr txBox="1"/>
          <p:nvPr/>
        </p:nvSpPr>
        <p:spPr>
          <a:xfrm>
            <a:off x="7038810" y="3002063"/>
            <a:ext cx="1620982" cy="307777"/>
          </a:xfrm>
          <a:prstGeom prst="rect">
            <a:avLst/>
          </a:prstGeom>
          <a:solidFill>
            <a:schemeClr val="accent5">
              <a:lumMod val="20000"/>
              <a:lumOff val="80000"/>
            </a:schemeClr>
          </a:solidFill>
          <a:ln w="38100">
            <a:solidFill>
              <a:schemeClr val="accent5">
                <a:lumMod val="75000"/>
              </a:schemeClr>
            </a:solidFill>
          </a:ln>
        </p:spPr>
        <p:txBody>
          <a:bodyPr wrap="square" rtlCol="0">
            <a:spAutoFit/>
          </a:bodyPr>
          <a:lstStyle/>
          <a:p>
            <a:r>
              <a:rPr lang="en-US" sz="1400">
                <a:latin typeface="Abadi" panose="020B0604020104020204" pitchFamily="34" charset="0"/>
              </a:rPr>
              <a:t>Cost effectiveness</a:t>
            </a:r>
          </a:p>
        </p:txBody>
      </p:sp>
      <p:sp>
        <p:nvSpPr>
          <p:cNvPr id="7" name="TextBox 6">
            <a:extLst>
              <a:ext uri="{FF2B5EF4-FFF2-40B4-BE49-F238E27FC236}">
                <a16:creationId xmlns:a16="http://schemas.microsoft.com/office/drawing/2014/main" id="{67CBF718-37D7-4DAB-B5A3-E54F0166C9F9}"/>
              </a:ext>
            </a:extLst>
          </p:cNvPr>
          <p:cNvSpPr txBox="1"/>
          <p:nvPr/>
        </p:nvSpPr>
        <p:spPr>
          <a:xfrm>
            <a:off x="6302457" y="5018562"/>
            <a:ext cx="2562391" cy="307777"/>
          </a:xfrm>
          <a:prstGeom prst="rect">
            <a:avLst/>
          </a:prstGeom>
          <a:solidFill>
            <a:schemeClr val="accent5">
              <a:lumMod val="20000"/>
              <a:lumOff val="80000"/>
            </a:schemeClr>
          </a:solidFill>
          <a:ln w="38100">
            <a:solidFill>
              <a:schemeClr val="accent5">
                <a:lumMod val="75000"/>
              </a:schemeClr>
            </a:solidFill>
          </a:ln>
        </p:spPr>
        <p:txBody>
          <a:bodyPr wrap="square" rtlCol="0">
            <a:spAutoFit/>
          </a:bodyPr>
          <a:lstStyle/>
          <a:p>
            <a:r>
              <a:rPr lang="en-US" sz="1400">
                <a:latin typeface="Abadi" panose="020B0604020104020204" pitchFamily="34" charset="0"/>
              </a:rPr>
              <a:t>Improved operational visibility</a:t>
            </a:r>
          </a:p>
        </p:txBody>
      </p:sp>
      <p:sp>
        <p:nvSpPr>
          <p:cNvPr id="8" name="TextBox 7">
            <a:extLst>
              <a:ext uri="{FF2B5EF4-FFF2-40B4-BE49-F238E27FC236}">
                <a16:creationId xmlns:a16="http://schemas.microsoft.com/office/drawing/2014/main" id="{DCE6E90E-FAAB-4666-AC99-3284F2C2B296}"/>
              </a:ext>
            </a:extLst>
          </p:cNvPr>
          <p:cNvSpPr txBox="1"/>
          <p:nvPr/>
        </p:nvSpPr>
        <p:spPr>
          <a:xfrm>
            <a:off x="3761509" y="5904961"/>
            <a:ext cx="1620982" cy="738664"/>
          </a:xfrm>
          <a:prstGeom prst="rect">
            <a:avLst/>
          </a:prstGeom>
          <a:solidFill>
            <a:schemeClr val="accent5">
              <a:lumMod val="20000"/>
              <a:lumOff val="80000"/>
            </a:schemeClr>
          </a:solidFill>
          <a:ln w="38100">
            <a:solidFill>
              <a:schemeClr val="accent5">
                <a:lumMod val="75000"/>
              </a:schemeClr>
            </a:solidFill>
          </a:ln>
        </p:spPr>
        <p:txBody>
          <a:bodyPr wrap="square" rtlCol="0">
            <a:spAutoFit/>
          </a:bodyPr>
          <a:lstStyle/>
          <a:p>
            <a:r>
              <a:rPr lang="en-US" sz="1400">
                <a:latin typeface="Abadi" panose="020B0604020104020204" pitchFamily="34" charset="0"/>
              </a:rPr>
              <a:t>Through hardware/software enhancement</a:t>
            </a:r>
          </a:p>
        </p:txBody>
      </p:sp>
      <p:sp>
        <p:nvSpPr>
          <p:cNvPr id="9" name="TextBox 8">
            <a:extLst>
              <a:ext uri="{FF2B5EF4-FFF2-40B4-BE49-F238E27FC236}">
                <a16:creationId xmlns:a16="http://schemas.microsoft.com/office/drawing/2014/main" id="{A9802F0E-6B13-4087-9630-EE1E3140E95C}"/>
              </a:ext>
            </a:extLst>
          </p:cNvPr>
          <p:cNvSpPr txBox="1"/>
          <p:nvPr/>
        </p:nvSpPr>
        <p:spPr>
          <a:xfrm>
            <a:off x="374073" y="4233594"/>
            <a:ext cx="1620982" cy="738664"/>
          </a:xfrm>
          <a:prstGeom prst="rect">
            <a:avLst/>
          </a:prstGeom>
          <a:solidFill>
            <a:schemeClr val="accent5">
              <a:lumMod val="20000"/>
              <a:lumOff val="80000"/>
            </a:schemeClr>
          </a:solidFill>
          <a:ln w="38100">
            <a:solidFill>
              <a:schemeClr val="accent5">
                <a:lumMod val="75000"/>
              </a:schemeClr>
            </a:solidFill>
          </a:ln>
        </p:spPr>
        <p:txBody>
          <a:bodyPr wrap="square" rtlCol="0">
            <a:spAutoFit/>
          </a:bodyPr>
          <a:lstStyle/>
          <a:p>
            <a:r>
              <a:rPr lang="en-US" sz="1400">
                <a:latin typeface="Abadi" panose="020B0604020104020204" pitchFamily="34" charset="0"/>
              </a:rPr>
              <a:t>To induce better customer engagement</a:t>
            </a:r>
          </a:p>
        </p:txBody>
      </p:sp>
      <p:sp>
        <p:nvSpPr>
          <p:cNvPr id="10" name="TextBox 9">
            <a:extLst>
              <a:ext uri="{FF2B5EF4-FFF2-40B4-BE49-F238E27FC236}">
                <a16:creationId xmlns:a16="http://schemas.microsoft.com/office/drawing/2014/main" id="{73CFF634-FA53-4E2B-A30B-D366521D7E8A}"/>
              </a:ext>
            </a:extLst>
          </p:cNvPr>
          <p:cNvSpPr txBox="1"/>
          <p:nvPr/>
        </p:nvSpPr>
        <p:spPr>
          <a:xfrm>
            <a:off x="279152" y="2532635"/>
            <a:ext cx="1874528" cy="523220"/>
          </a:xfrm>
          <a:prstGeom prst="rect">
            <a:avLst/>
          </a:prstGeom>
          <a:solidFill>
            <a:schemeClr val="accent5">
              <a:lumMod val="20000"/>
              <a:lumOff val="80000"/>
            </a:schemeClr>
          </a:solidFill>
          <a:ln w="38100">
            <a:solidFill>
              <a:schemeClr val="accent5">
                <a:lumMod val="75000"/>
              </a:schemeClr>
            </a:solidFill>
          </a:ln>
        </p:spPr>
        <p:txBody>
          <a:bodyPr wrap="square" rtlCol="0">
            <a:spAutoFit/>
          </a:bodyPr>
          <a:lstStyle/>
          <a:p>
            <a:r>
              <a:rPr lang="en-US" sz="1400">
                <a:latin typeface="Abadi" panose="020B0604020104020204" pitchFamily="34" charset="0"/>
              </a:rPr>
              <a:t>To accommodate new products/services</a:t>
            </a:r>
          </a:p>
        </p:txBody>
      </p:sp>
    </p:spTree>
    <p:extLst>
      <p:ext uri="{BB962C8B-B14F-4D97-AF65-F5344CB8AC3E}">
        <p14:creationId xmlns:p14="http://schemas.microsoft.com/office/powerpoint/2010/main" val="195674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0113-0644-408A-B816-43D5FE6AB704}"/>
              </a:ext>
            </a:extLst>
          </p:cNvPr>
          <p:cNvSpPr>
            <a:spLocks noGrp="1"/>
          </p:cNvSpPr>
          <p:nvPr>
            <p:ph type="title"/>
          </p:nvPr>
        </p:nvSpPr>
        <p:spPr/>
        <p:txBody>
          <a:bodyPr/>
          <a:lstStyle/>
          <a:p>
            <a:r>
              <a:rPr lang="en-US"/>
              <a:t>Factors Affecting Systems Projects</a:t>
            </a:r>
          </a:p>
        </p:txBody>
      </p:sp>
      <p:sp>
        <p:nvSpPr>
          <p:cNvPr id="3" name="Content Placeholder 2">
            <a:extLst>
              <a:ext uri="{FF2B5EF4-FFF2-40B4-BE49-F238E27FC236}">
                <a16:creationId xmlns:a16="http://schemas.microsoft.com/office/drawing/2014/main" id="{8C5D8E75-7EA1-4704-BE92-8BE9FC0A7C17}"/>
              </a:ext>
            </a:extLst>
          </p:cNvPr>
          <p:cNvSpPr>
            <a:spLocks noGrp="1"/>
          </p:cNvSpPr>
          <p:nvPr>
            <p:ph idx="1"/>
          </p:nvPr>
        </p:nvSpPr>
        <p:spPr/>
        <p:txBody>
          <a:bodyPr/>
          <a:lstStyle/>
          <a:p>
            <a:endParaRPr lang="en-US"/>
          </a:p>
        </p:txBody>
      </p:sp>
      <p:pic>
        <p:nvPicPr>
          <p:cNvPr id="4" name="Picture 2" descr="The figure consists of six circles placed in a row, overlapping each other. Starting from the left, the circles are labeled strategic plan, top managers, user requests, IT department, existing systems and data, and company finances. A label above the circles reads internal factors. &#10;A large oval encompasses these six circles. Six rectangular boxes are placed over the ovals. The boxes are labeled government, technology, suppliers, customers, competitors, and the economy. A label placed above the oval reads external factors.   &#10;" title="FIGURE 2-6 Internal and external factors that affect IT projects.">
            <a:extLst>
              <a:ext uri="{FF2B5EF4-FFF2-40B4-BE49-F238E27FC236}">
                <a16:creationId xmlns:a16="http://schemas.microsoft.com/office/drawing/2014/main" id="{5D26A0CF-04ED-477D-8779-2116437D87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958" y="1617456"/>
            <a:ext cx="7653494" cy="419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2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3FFBD2-C2B8-426C-B96C-9B4EC8525AD5}"/>
              </a:ext>
            </a:extLst>
          </p:cNvPr>
          <p:cNvPicPr>
            <a:picLocks noChangeAspect="1"/>
          </p:cNvPicPr>
          <p:nvPr/>
        </p:nvPicPr>
        <p:blipFill>
          <a:blip r:embed="rId2"/>
          <a:stretch>
            <a:fillRect/>
          </a:stretch>
        </p:blipFill>
        <p:spPr>
          <a:xfrm>
            <a:off x="3231" y="0"/>
            <a:ext cx="4294202" cy="6858000"/>
          </a:xfrm>
          <a:prstGeom prst="rect">
            <a:avLst/>
          </a:prstGeom>
        </p:spPr>
      </p:pic>
      <p:sp>
        <p:nvSpPr>
          <p:cNvPr id="6" name="Rectangle 5">
            <a:extLst>
              <a:ext uri="{FF2B5EF4-FFF2-40B4-BE49-F238E27FC236}">
                <a16:creationId xmlns:a16="http://schemas.microsoft.com/office/drawing/2014/main" id="{FF793F7E-3432-44E6-8140-67E896D74351}"/>
              </a:ext>
            </a:extLst>
          </p:cNvPr>
          <p:cNvSpPr/>
          <p:nvPr/>
        </p:nvSpPr>
        <p:spPr>
          <a:xfrm>
            <a:off x="145473" y="5424055"/>
            <a:ext cx="3990109" cy="101651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B21CD7E-4FF2-4CB1-AE2B-6B7263B37DBD}"/>
              </a:ext>
            </a:extLst>
          </p:cNvPr>
          <p:cNvPicPr>
            <a:picLocks noChangeAspect="1"/>
          </p:cNvPicPr>
          <p:nvPr/>
        </p:nvPicPr>
        <p:blipFill>
          <a:blip r:embed="rId3"/>
          <a:stretch>
            <a:fillRect/>
          </a:stretch>
        </p:blipFill>
        <p:spPr>
          <a:xfrm>
            <a:off x="4439675" y="3853802"/>
            <a:ext cx="4617966" cy="2406168"/>
          </a:xfrm>
          <a:prstGeom prst="rect">
            <a:avLst/>
          </a:prstGeom>
        </p:spPr>
      </p:pic>
      <p:pic>
        <p:nvPicPr>
          <p:cNvPr id="14" name="Picture 13">
            <a:extLst>
              <a:ext uri="{FF2B5EF4-FFF2-40B4-BE49-F238E27FC236}">
                <a16:creationId xmlns:a16="http://schemas.microsoft.com/office/drawing/2014/main" id="{2134852D-6535-46FE-B27F-98BA6623291A}"/>
              </a:ext>
            </a:extLst>
          </p:cNvPr>
          <p:cNvPicPr>
            <a:picLocks noChangeAspect="1"/>
          </p:cNvPicPr>
          <p:nvPr/>
        </p:nvPicPr>
        <p:blipFill>
          <a:blip r:embed="rId4"/>
          <a:stretch>
            <a:fillRect/>
          </a:stretch>
        </p:blipFill>
        <p:spPr>
          <a:xfrm>
            <a:off x="4484637" y="1901910"/>
            <a:ext cx="4374595" cy="1820087"/>
          </a:xfrm>
          <a:prstGeom prst="rect">
            <a:avLst/>
          </a:prstGeom>
        </p:spPr>
      </p:pic>
    </p:spTree>
    <p:extLst>
      <p:ext uri="{BB962C8B-B14F-4D97-AF65-F5344CB8AC3E}">
        <p14:creationId xmlns:p14="http://schemas.microsoft.com/office/powerpoint/2010/main" val="378405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3856-3481-4A96-8ACC-40D74E9DD102}"/>
              </a:ext>
            </a:extLst>
          </p:cNvPr>
          <p:cNvSpPr>
            <a:spLocks noGrp="1"/>
          </p:cNvSpPr>
          <p:nvPr>
            <p:ph type="title"/>
          </p:nvPr>
        </p:nvSpPr>
        <p:spPr/>
        <p:txBody>
          <a:bodyPr/>
          <a:lstStyle/>
          <a:p>
            <a:r>
              <a:rPr lang="en-US"/>
              <a:t>History of Sabre</a:t>
            </a:r>
          </a:p>
        </p:txBody>
      </p:sp>
      <p:sp>
        <p:nvSpPr>
          <p:cNvPr id="3" name="Content Placeholder 2">
            <a:extLst>
              <a:ext uri="{FF2B5EF4-FFF2-40B4-BE49-F238E27FC236}">
                <a16:creationId xmlns:a16="http://schemas.microsoft.com/office/drawing/2014/main" id="{886F3C1B-B42A-4F26-832F-682FEA0DF3E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2C8329E-32F0-4C15-9B0B-8371D7875587}"/>
              </a:ext>
            </a:extLst>
          </p:cNvPr>
          <p:cNvPicPr>
            <a:picLocks noChangeAspect="1"/>
          </p:cNvPicPr>
          <p:nvPr/>
        </p:nvPicPr>
        <p:blipFill rotWithShape="1">
          <a:blip r:embed="rId2"/>
          <a:srcRect l="1023" t="1501" b="6156"/>
          <a:stretch/>
        </p:blipFill>
        <p:spPr>
          <a:xfrm>
            <a:off x="0" y="1381023"/>
            <a:ext cx="9144000" cy="5476977"/>
          </a:xfrm>
          <a:prstGeom prst="rect">
            <a:avLst/>
          </a:prstGeom>
        </p:spPr>
      </p:pic>
      <p:pic>
        <p:nvPicPr>
          <p:cNvPr id="7" name="Picture 6">
            <a:extLst>
              <a:ext uri="{FF2B5EF4-FFF2-40B4-BE49-F238E27FC236}">
                <a16:creationId xmlns:a16="http://schemas.microsoft.com/office/drawing/2014/main" id="{7D05A105-C933-4906-9FA3-78708D05FF25}"/>
              </a:ext>
            </a:extLst>
          </p:cNvPr>
          <p:cNvPicPr>
            <a:picLocks noChangeAspect="1"/>
          </p:cNvPicPr>
          <p:nvPr/>
        </p:nvPicPr>
        <p:blipFill>
          <a:blip r:embed="rId3"/>
          <a:stretch>
            <a:fillRect/>
          </a:stretch>
        </p:blipFill>
        <p:spPr>
          <a:xfrm>
            <a:off x="7382327" y="41233"/>
            <a:ext cx="1747681" cy="2591899"/>
          </a:xfrm>
          <a:prstGeom prst="rect">
            <a:avLst/>
          </a:prstGeom>
        </p:spPr>
      </p:pic>
      <p:sp>
        <p:nvSpPr>
          <p:cNvPr id="8" name="TextBox 7">
            <a:extLst>
              <a:ext uri="{FF2B5EF4-FFF2-40B4-BE49-F238E27FC236}">
                <a16:creationId xmlns:a16="http://schemas.microsoft.com/office/drawing/2014/main" id="{BC53FFEE-C816-4A9D-BCC0-C355CCB6C900}"/>
              </a:ext>
            </a:extLst>
          </p:cNvPr>
          <p:cNvSpPr txBox="1"/>
          <p:nvPr/>
        </p:nvSpPr>
        <p:spPr>
          <a:xfrm>
            <a:off x="6889172" y="2854982"/>
            <a:ext cx="2149325" cy="1477328"/>
          </a:xfrm>
          <a:prstGeom prst="rect">
            <a:avLst/>
          </a:prstGeom>
          <a:noFill/>
          <a:ln w="38100">
            <a:solidFill>
              <a:srgbClr val="7030A0"/>
            </a:solidFill>
          </a:ln>
        </p:spPr>
        <p:txBody>
          <a:bodyPr wrap="square" rtlCol="0">
            <a:spAutoFit/>
          </a:bodyPr>
          <a:lstStyle/>
          <a:p>
            <a:endParaRPr lang="en-US">
              <a:latin typeface="Abadi" panose="020B0604020104020204" pitchFamily="34" charset="0"/>
            </a:endParaRPr>
          </a:p>
          <a:p>
            <a:endParaRPr lang="en-US">
              <a:latin typeface="Abadi" panose="020B0604020104020204" pitchFamily="34" charset="0"/>
            </a:endParaRPr>
          </a:p>
          <a:p>
            <a:endParaRPr lang="en-US">
              <a:latin typeface="Abadi" panose="020B0604020104020204" pitchFamily="34" charset="0"/>
            </a:endParaRPr>
          </a:p>
          <a:p>
            <a:endParaRPr lang="en-US">
              <a:latin typeface="Abadi" panose="020B0604020104020204" pitchFamily="34" charset="0"/>
            </a:endParaRPr>
          </a:p>
          <a:p>
            <a:endParaRPr lang="en-US">
              <a:latin typeface="Abadi" panose="020B0604020104020204" pitchFamily="34" charset="0"/>
            </a:endParaRPr>
          </a:p>
        </p:txBody>
      </p:sp>
    </p:spTree>
    <p:extLst>
      <p:ext uri="{BB962C8B-B14F-4D97-AF65-F5344CB8AC3E}">
        <p14:creationId xmlns:p14="http://schemas.microsoft.com/office/powerpoint/2010/main" val="6207189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Chapter 02-03.  SAD Planning Phase:  Building a Business Case</vt:lpstr>
      <vt:lpstr>Learning Objectives</vt:lpstr>
      <vt:lpstr>BIS Development:  The Ideation &amp; Planning Phase</vt:lpstr>
      <vt:lpstr>1. Business Case: Ideation Phase</vt:lpstr>
      <vt:lpstr>The Business Case (cont.)</vt:lpstr>
      <vt:lpstr>Six Main Reasons for a New Systems Project</vt:lpstr>
      <vt:lpstr>Factors Affecting Systems Projects</vt:lpstr>
      <vt:lpstr>PowerPoint Presentation</vt:lpstr>
      <vt:lpstr>History of Sabre</vt:lpstr>
      <vt:lpstr>Southwest Airlines Integration with Sabre</vt:lpstr>
      <vt:lpstr>2. Systems Requests</vt:lpstr>
      <vt:lpstr>Service Requests Process Workflow</vt:lpstr>
      <vt:lpstr>3. Assessing Feasibility</vt:lpstr>
      <vt:lpstr>Assessing Feasibility</vt:lpstr>
      <vt:lpstr>Assessing Feasibility - Operational Feasibility</vt:lpstr>
      <vt:lpstr>Assessing Feasibility - Economic feasibility</vt:lpstr>
      <vt:lpstr>PowerPoint Presentation</vt:lpstr>
      <vt:lpstr>Assessing Feasibility - Technical feasibility</vt:lpstr>
      <vt:lpstr>Assessing Feasibility - Schedule Feasibility</vt:lpstr>
      <vt:lpstr>4. Preliminary Investigation</vt:lpstr>
      <vt:lpstr>Preliminary Investigation (cont.)</vt:lpstr>
      <vt:lpstr>Preliminary Investigation (cont.)</vt:lpstr>
      <vt:lpstr>Preliminary Investigation (cont.)</vt:lpstr>
      <vt:lpstr>Preliminary Investigation (cont.)</vt:lpstr>
      <vt:lpstr>Preliminary Investigation (cont.)</vt:lpstr>
      <vt:lpstr>Preliminary Investigation (cont.)</vt:lpstr>
      <vt:lpstr>Preliminary Investigation Report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Hardware &amp; Software</dc:title>
  <dc:creator>Wen, Zhezhu</dc:creator>
  <cp:revision>1</cp:revision>
  <dcterms:created xsi:type="dcterms:W3CDTF">2021-09-13T01:42:47Z</dcterms:created>
  <dcterms:modified xsi:type="dcterms:W3CDTF">2022-01-19T17:42:25Z</dcterms:modified>
</cp:coreProperties>
</file>