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278" r:id="rId4"/>
    <p:sldId id="257" r:id="rId5"/>
    <p:sldId id="315" r:id="rId6"/>
    <p:sldId id="281" r:id="rId7"/>
    <p:sldId id="287" r:id="rId8"/>
    <p:sldId id="288" r:id="rId9"/>
    <p:sldId id="289" r:id="rId10"/>
    <p:sldId id="290" r:id="rId11"/>
    <p:sldId id="300" r:id="rId12"/>
    <p:sldId id="301" r:id="rId13"/>
    <p:sldId id="304" r:id="rId14"/>
    <p:sldId id="305" r:id="rId15"/>
    <p:sldId id="302" r:id="rId16"/>
    <p:sldId id="295" r:id="rId17"/>
    <p:sldId id="292" r:id="rId18"/>
    <p:sldId id="293" r:id="rId19"/>
    <p:sldId id="294" r:id="rId20"/>
    <p:sldId id="303" r:id="rId21"/>
    <p:sldId id="310" r:id="rId22"/>
    <p:sldId id="306" r:id="rId23"/>
    <p:sldId id="308" r:id="rId24"/>
    <p:sldId id="309" r:id="rId25"/>
    <p:sldId id="312" r:id="rId26"/>
    <p:sldId id="313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2A465-71D7-44C9-8C1A-DFB556D4F186}" v="69" dt="2022-02-02T10:28:39.240"/>
    <p1510:client id="{45621ADE-BB9C-48D9-87B2-DC72AF322CF1}" v="216" dt="2022-02-02T17:23:31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, Zhezhu" userId="3bac1273-81c8-41ff-8130-25dd73f54833" providerId="ADAL" clId="{4452A465-71D7-44C9-8C1A-DFB556D4F186}"/>
    <pc:docChg chg="undo custSel addSld delSld modSld">
      <pc:chgData name="Wen, Zhezhu" userId="3bac1273-81c8-41ff-8130-25dd73f54833" providerId="ADAL" clId="{4452A465-71D7-44C9-8C1A-DFB556D4F186}" dt="2022-02-02T10:32:10.381" v="272"/>
      <pc:docMkLst>
        <pc:docMk/>
      </pc:docMkLst>
      <pc:sldChg chg="modSp mod">
        <pc:chgData name="Wen, Zhezhu" userId="3bac1273-81c8-41ff-8130-25dd73f54833" providerId="ADAL" clId="{4452A465-71D7-44C9-8C1A-DFB556D4F186}" dt="2022-02-02T10:21:51.201" v="41" actId="20577"/>
        <pc:sldMkLst>
          <pc:docMk/>
          <pc:sldMk cId="684450685" sldId="257"/>
        </pc:sldMkLst>
        <pc:spChg chg="mod">
          <ac:chgData name="Wen, Zhezhu" userId="3bac1273-81c8-41ff-8130-25dd73f54833" providerId="ADAL" clId="{4452A465-71D7-44C9-8C1A-DFB556D4F186}" dt="2022-02-02T10:21:51.201" v="4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4240901981" sldId="274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362702941" sldId="279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1356161455" sldId="280"/>
        </pc:sldMkLst>
      </pc:sldChg>
      <pc:sldChg chg="addSp delSp modSp mod chgLayout">
        <pc:chgData name="Wen, Zhezhu" userId="3bac1273-81c8-41ff-8130-25dd73f54833" providerId="ADAL" clId="{4452A465-71D7-44C9-8C1A-DFB556D4F186}" dt="2022-02-02T10:24:02.342" v="135" actId="12100"/>
        <pc:sldMkLst>
          <pc:docMk/>
          <pc:sldMk cId="2227503383" sldId="281"/>
        </pc:sldMkLst>
        <pc:spChg chg="mod ord">
          <ac:chgData name="Wen, Zhezhu" userId="3bac1273-81c8-41ff-8130-25dd73f54833" providerId="ADAL" clId="{4452A465-71D7-44C9-8C1A-DFB556D4F186}" dt="2022-02-02T10:22:21.462" v="56" actId="6264"/>
          <ac:spMkLst>
            <pc:docMk/>
            <pc:sldMk cId="2227503383" sldId="281"/>
            <ac:spMk id="2" creationId="{37AAE52E-DFEE-4792-B03D-0CCA5B9FF494}"/>
          </ac:spMkLst>
        </pc:spChg>
        <pc:spChg chg="add del mod">
          <ac:chgData name="Wen, Zhezhu" userId="3bac1273-81c8-41ff-8130-25dd73f54833" providerId="ADAL" clId="{4452A465-71D7-44C9-8C1A-DFB556D4F186}" dt="2022-02-02T10:22:21.462" v="56" actId="6264"/>
          <ac:spMkLst>
            <pc:docMk/>
            <pc:sldMk cId="2227503383" sldId="281"/>
            <ac:spMk id="3" creationId="{0ACDF208-DFF6-4BFC-97E3-BA9D61383A28}"/>
          </ac:spMkLst>
        </pc:spChg>
        <pc:spChg chg="add del mod">
          <ac:chgData name="Wen, Zhezhu" userId="3bac1273-81c8-41ff-8130-25dd73f54833" providerId="ADAL" clId="{4452A465-71D7-44C9-8C1A-DFB556D4F186}" dt="2022-02-02T10:22:21.462" v="56" actId="6264"/>
          <ac:spMkLst>
            <pc:docMk/>
            <pc:sldMk cId="2227503383" sldId="281"/>
            <ac:spMk id="4" creationId="{5EDB6F71-85EF-4CFB-847C-8F704C62AEB5}"/>
          </ac:spMkLst>
        </pc:spChg>
        <pc:spChg chg="del mod ord">
          <ac:chgData name="Wen, Zhezhu" userId="3bac1273-81c8-41ff-8130-25dd73f54833" providerId="ADAL" clId="{4452A465-71D7-44C9-8C1A-DFB556D4F186}" dt="2022-02-02T10:22:36.572" v="58" actId="1032"/>
          <ac:spMkLst>
            <pc:docMk/>
            <pc:sldMk cId="2227503383" sldId="281"/>
            <ac:spMk id="6" creationId="{755E7311-9826-419E-AE11-EA84C1957E18}"/>
          </ac:spMkLst>
        </pc:spChg>
        <pc:graphicFrameChg chg="add mod modGraphic">
          <ac:chgData name="Wen, Zhezhu" userId="3bac1273-81c8-41ff-8130-25dd73f54833" providerId="ADAL" clId="{4452A465-71D7-44C9-8C1A-DFB556D4F186}" dt="2022-02-02T10:24:02.342" v="135" actId="12100"/>
          <ac:graphicFrameMkLst>
            <pc:docMk/>
            <pc:sldMk cId="2227503383" sldId="281"/>
            <ac:graphicFrameMk id="5" creationId="{86DD8077-C354-471B-98E2-5F5BD2992A55}"/>
          </ac:graphicFrameMkLst>
        </pc:graphicFrameChg>
        <pc:picChg chg="del">
          <ac:chgData name="Wen, Zhezhu" userId="3bac1273-81c8-41ff-8130-25dd73f54833" providerId="ADAL" clId="{4452A465-71D7-44C9-8C1A-DFB556D4F186}" dt="2022-02-02T10:21:57.302" v="43" actId="478"/>
          <ac:picMkLst>
            <pc:docMk/>
            <pc:sldMk cId="2227503383" sldId="281"/>
            <ac:picMk id="8" creationId="{5087C1FF-9B29-4B91-8AB4-6B8DA0449A29}"/>
          </ac:picMkLst>
        </pc:picChg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1696050800" sldId="282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4229302285" sldId="283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839786294" sldId="284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575123587" sldId="285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962021102" sldId="286"/>
        </pc:sldMkLst>
      </pc:sldChg>
      <pc:sldChg chg="add">
        <pc:chgData name="Wen, Zhezhu" userId="3bac1273-81c8-41ff-8130-25dd73f54833" providerId="ADAL" clId="{4452A465-71D7-44C9-8C1A-DFB556D4F186}" dt="2022-02-02T09:55:26.145" v="2"/>
        <pc:sldMkLst>
          <pc:docMk/>
          <pc:sldMk cId="3508417304" sldId="286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70003461" sldId="287"/>
        </pc:sldMkLst>
      </pc:sldChg>
      <pc:sldChg chg="addSp modSp new mod">
        <pc:chgData name="Wen, Zhezhu" userId="3bac1273-81c8-41ff-8130-25dd73f54833" providerId="ADAL" clId="{4452A465-71D7-44C9-8C1A-DFB556D4F186}" dt="2022-02-02T10:28:46.941" v="231" actId="1076"/>
        <pc:sldMkLst>
          <pc:docMk/>
          <pc:sldMk cId="866760911" sldId="287"/>
        </pc:sldMkLst>
        <pc:spChg chg="mod">
          <ac:chgData name="Wen, Zhezhu" userId="3bac1273-81c8-41ff-8130-25dd73f54833" providerId="ADAL" clId="{4452A465-71D7-44C9-8C1A-DFB556D4F186}" dt="2022-02-02T10:24:59.265" v="195" actId="20577"/>
          <ac:spMkLst>
            <pc:docMk/>
            <pc:sldMk cId="866760911" sldId="287"/>
            <ac:spMk id="2" creationId="{E544E619-E816-450A-9ED4-3E64640C07D5}"/>
          </ac:spMkLst>
        </pc:spChg>
        <pc:spChg chg="mod">
          <ac:chgData name="Wen, Zhezhu" userId="3bac1273-81c8-41ff-8130-25dd73f54833" providerId="ADAL" clId="{4452A465-71D7-44C9-8C1A-DFB556D4F186}" dt="2022-02-02T10:25:47.875" v="220" actId="12"/>
          <ac:spMkLst>
            <pc:docMk/>
            <pc:sldMk cId="866760911" sldId="287"/>
            <ac:spMk id="3" creationId="{3F8E4E62-DC25-406C-B5D9-B7E4BBC6EB16}"/>
          </ac:spMkLst>
        </pc:spChg>
        <pc:picChg chg="add mod">
          <ac:chgData name="Wen, Zhezhu" userId="3bac1273-81c8-41ff-8130-25dd73f54833" providerId="ADAL" clId="{4452A465-71D7-44C9-8C1A-DFB556D4F186}" dt="2022-02-02T10:28:46.941" v="231" actId="1076"/>
          <ac:picMkLst>
            <pc:docMk/>
            <pc:sldMk cId="866760911" sldId="287"/>
            <ac:picMk id="4" creationId="{2D13318A-0767-4F8F-B5E2-A674E712D336}"/>
          </ac:picMkLst>
        </pc:picChg>
      </pc:sldChg>
      <pc:sldChg chg="modSp new mod">
        <pc:chgData name="Wen, Zhezhu" userId="3bac1273-81c8-41ff-8130-25dd73f54833" providerId="ADAL" clId="{4452A465-71D7-44C9-8C1A-DFB556D4F186}" dt="2022-02-02T10:26:07.616" v="222" actId="11"/>
        <pc:sldMkLst>
          <pc:docMk/>
          <pc:sldMk cId="529218528" sldId="288"/>
        </pc:sldMkLst>
        <pc:spChg chg="mod">
          <ac:chgData name="Wen, Zhezhu" userId="3bac1273-81c8-41ff-8130-25dd73f54833" providerId="ADAL" clId="{4452A465-71D7-44C9-8C1A-DFB556D4F186}" dt="2022-02-02T10:25:25.629" v="216" actId="20577"/>
          <ac:spMkLst>
            <pc:docMk/>
            <pc:sldMk cId="529218528" sldId="288"/>
            <ac:spMk id="2" creationId="{08334A44-6D51-4E4D-B9FB-C739A6B672EC}"/>
          </ac:spMkLst>
        </pc:spChg>
        <pc:spChg chg="mod">
          <ac:chgData name="Wen, Zhezhu" userId="3bac1273-81c8-41ff-8130-25dd73f54833" providerId="ADAL" clId="{4452A465-71D7-44C9-8C1A-DFB556D4F186}" dt="2022-02-02T10:26:07.616" v="222" actId="11"/>
          <ac:spMkLst>
            <pc:docMk/>
            <pc:sldMk cId="529218528" sldId="288"/>
            <ac:spMk id="3" creationId="{E1B54F8D-FE98-4A41-A2FE-45322063F713}"/>
          </ac:spMkLst>
        </pc:spChg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1405388007" sldId="288"/>
        </pc:sldMkLst>
      </pc:sldChg>
      <pc:sldChg chg="addSp modSp new del mod">
        <pc:chgData name="Wen, Zhezhu" userId="3bac1273-81c8-41ff-8130-25dd73f54833" providerId="ADAL" clId="{4452A465-71D7-44C9-8C1A-DFB556D4F186}" dt="2022-02-02T10:21:54.200" v="42" actId="47"/>
        <pc:sldMkLst>
          <pc:docMk/>
          <pc:sldMk cId="3892652258" sldId="288"/>
        </pc:sldMkLst>
        <pc:picChg chg="add mod">
          <ac:chgData name="Wen, Zhezhu" userId="3bac1273-81c8-41ff-8130-25dd73f54833" providerId="ADAL" clId="{4452A465-71D7-44C9-8C1A-DFB556D4F186}" dt="2022-02-02T10:08:36.156" v="7" actId="14100"/>
          <ac:picMkLst>
            <pc:docMk/>
            <pc:sldMk cId="3892652258" sldId="288"/>
            <ac:picMk id="4" creationId="{01B97839-6B6E-43E5-A793-5189B5F72906}"/>
          </ac:picMkLst>
        </pc:picChg>
      </pc:sldChg>
      <pc:sldChg chg="del">
        <pc:chgData name="Wen, Zhezhu" userId="3bac1273-81c8-41ff-8130-25dd73f54833" providerId="ADAL" clId="{4452A465-71D7-44C9-8C1A-DFB556D4F186}" dt="2022-02-02T09:55:24.352" v="1" actId="47"/>
        <pc:sldMkLst>
          <pc:docMk/>
          <pc:sldMk cId="1356367935" sldId="289"/>
        </pc:sldMkLst>
      </pc:sldChg>
      <pc:sldChg chg="modSp new mod">
        <pc:chgData name="Wen, Zhezhu" userId="3bac1273-81c8-41ff-8130-25dd73f54833" providerId="ADAL" clId="{4452A465-71D7-44C9-8C1A-DFB556D4F186}" dt="2022-02-02T10:26:21.889" v="224" actId="11"/>
        <pc:sldMkLst>
          <pc:docMk/>
          <pc:sldMk cId="2148868884" sldId="289"/>
        </pc:sldMkLst>
        <pc:spChg chg="mod">
          <ac:chgData name="Wen, Zhezhu" userId="3bac1273-81c8-41ff-8130-25dd73f54833" providerId="ADAL" clId="{4452A465-71D7-44C9-8C1A-DFB556D4F186}" dt="2022-02-02T10:25:29.975" v="217"/>
          <ac:spMkLst>
            <pc:docMk/>
            <pc:sldMk cId="2148868884" sldId="289"/>
            <ac:spMk id="2" creationId="{0C8A8F8C-247F-44B0-AA72-B4BADF669B28}"/>
          </ac:spMkLst>
        </pc:spChg>
        <pc:spChg chg="mod">
          <ac:chgData name="Wen, Zhezhu" userId="3bac1273-81c8-41ff-8130-25dd73f54833" providerId="ADAL" clId="{4452A465-71D7-44C9-8C1A-DFB556D4F186}" dt="2022-02-02T10:26:21.889" v="224" actId="11"/>
          <ac:spMkLst>
            <pc:docMk/>
            <pc:sldMk cId="2148868884" sldId="289"/>
            <ac:spMk id="3" creationId="{9A17E455-17C6-4856-BE62-E01D63B5FED6}"/>
          </ac:spMkLst>
        </pc:spChg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37393492" sldId="290"/>
        </pc:sldMkLst>
      </pc:sldChg>
      <pc:sldChg chg="modSp new mod">
        <pc:chgData name="Wen, Zhezhu" userId="3bac1273-81c8-41ff-8130-25dd73f54833" providerId="ADAL" clId="{4452A465-71D7-44C9-8C1A-DFB556D4F186}" dt="2022-02-02T10:32:10.381" v="272"/>
        <pc:sldMkLst>
          <pc:docMk/>
          <pc:sldMk cId="1395864583" sldId="290"/>
        </pc:sldMkLst>
        <pc:spChg chg="mod">
          <ac:chgData name="Wen, Zhezhu" userId="3bac1273-81c8-41ff-8130-25dd73f54833" providerId="ADAL" clId="{4452A465-71D7-44C9-8C1A-DFB556D4F186}" dt="2022-02-02T10:32:01.241" v="271" actId="20577"/>
          <ac:spMkLst>
            <pc:docMk/>
            <pc:sldMk cId="1395864583" sldId="290"/>
            <ac:spMk id="2" creationId="{DAC00963-42F3-4563-9581-F614A407B4CE}"/>
          </ac:spMkLst>
        </pc:spChg>
        <pc:spChg chg="mod">
          <ac:chgData name="Wen, Zhezhu" userId="3bac1273-81c8-41ff-8130-25dd73f54833" providerId="ADAL" clId="{4452A465-71D7-44C9-8C1A-DFB556D4F186}" dt="2022-02-02T10:32:10.381" v="272"/>
          <ac:spMkLst>
            <pc:docMk/>
            <pc:sldMk cId="1395864583" sldId="290"/>
            <ac:spMk id="3" creationId="{F8EB28BE-A183-48EE-898A-BCB4EFE2F50D}"/>
          </ac:spMkLst>
        </pc:spChg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24986166" sldId="291"/>
        </pc:sldMkLst>
      </pc:sldChg>
      <pc:sldChg chg="new">
        <pc:chgData name="Wen, Zhezhu" userId="3bac1273-81c8-41ff-8130-25dd73f54833" providerId="ADAL" clId="{4452A465-71D7-44C9-8C1A-DFB556D4F186}" dt="2022-02-02T10:26:35.865" v="226" actId="680"/>
        <pc:sldMkLst>
          <pc:docMk/>
          <pc:sldMk cId="3948706303" sldId="291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224898126" sldId="292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261715998" sldId="293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1996924599" sldId="294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431106121" sldId="295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153980732" sldId="296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203910725" sldId="299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309631" sldId="300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4150511050" sldId="302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316408770" sldId="303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738552502" sldId="305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688565175" sldId="306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918147391" sldId="307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440511244" sldId="308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043436130" sldId="309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1496661650" sldId="310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786326405" sldId="311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967369201" sldId="312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522100774" sldId="313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984991204" sldId="314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435581660" sldId="315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925558194" sldId="317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817964713" sldId="318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808907040" sldId="319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2512273339" sldId="320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746434544" sldId="321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628331659" sldId="322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472722130" sldId="323"/>
        </pc:sldMkLst>
      </pc:sldChg>
      <pc:sldChg chg="del">
        <pc:chgData name="Wen, Zhezhu" userId="3bac1273-81c8-41ff-8130-25dd73f54833" providerId="ADAL" clId="{4452A465-71D7-44C9-8C1A-DFB556D4F186}" dt="2022-02-02T09:53:45.734" v="0" actId="47"/>
        <pc:sldMkLst>
          <pc:docMk/>
          <pc:sldMk cId="37016403" sldId="324"/>
        </pc:sldMkLst>
      </pc:sldChg>
    </pc:docChg>
  </pc:docChgLst>
  <pc:docChgLst>
    <pc:chgData name="Wen, Zhezhu" userId="3bac1273-81c8-41ff-8130-25dd73f54833" providerId="ADAL" clId="{45621ADE-BB9C-48D9-87B2-DC72AF322CF1}"/>
    <pc:docChg chg="undo custSel addSld delSld modSld sldOrd">
      <pc:chgData name="Wen, Zhezhu" userId="3bac1273-81c8-41ff-8130-25dd73f54833" providerId="ADAL" clId="{45621ADE-BB9C-48D9-87B2-DC72AF322CF1}" dt="2022-02-02T17:48:33.908" v="2573" actId="20577"/>
      <pc:docMkLst>
        <pc:docMk/>
      </pc:docMkLst>
      <pc:sldChg chg="modSp mod">
        <pc:chgData name="Wen, Zhezhu" userId="3bac1273-81c8-41ff-8130-25dd73f54833" providerId="ADAL" clId="{45621ADE-BB9C-48D9-87B2-DC72AF322CF1}" dt="2022-02-02T17:48:33.908" v="2573" actId="20577"/>
        <pc:sldMkLst>
          <pc:docMk/>
          <pc:sldMk cId="1659997056" sldId="256"/>
        </pc:sldMkLst>
        <pc:spChg chg="mod">
          <ac:chgData name="Wen, Zhezhu" userId="3bac1273-81c8-41ff-8130-25dd73f54833" providerId="ADAL" clId="{45621ADE-BB9C-48D9-87B2-DC72AF322CF1}" dt="2022-02-02T17:48:33.908" v="2573" actId="20577"/>
          <ac:spMkLst>
            <pc:docMk/>
            <pc:sldMk cId="1659997056" sldId="256"/>
            <ac:spMk id="2" creationId="{37A4A755-248E-4788-9963-D35AD0ED5BEE}"/>
          </ac:spMkLst>
        </pc:spChg>
      </pc:sldChg>
      <pc:sldChg chg="modSp mod">
        <pc:chgData name="Wen, Zhezhu" userId="3bac1273-81c8-41ff-8130-25dd73f54833" providerId="ADAL" clId="{45621ADE-BB9C-48D9-87B2-DC72AF322CF1}" dt="2022-02-02T17:02:31.121" v="1924" actId="20577"/>
        <pc:sldMkLst>
          <pc:docMk/>
          <pc:sldMk cId="684450685" sldId="257"/>
        </pc:sldMkLst>
        <pc:spChg chg="mod">
          <ac:chgData name="Wen, Zhezhu" userId="3bac1273-81c8-41ff-8130-25dd73f54833" providerId="ADAL" clId="{45621ADE-BB9C-48D9-87B2-DC72AF322CF1}" dt="2022-02-02T17:02:31.121" v="1924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addSp modSp mod">
        <pc:chgData name="Wen, Zhezhu" userId="3bac1273-81c8-41ff-8130-25dd73f54833" providerId="ADAL" clId="{45621ADE-BB9C-48D9-87B2-DC72AF322CF1}" dt="2022-02-02T17:16:29.812" v="2097" actId="1076"/>
        <pc:sldMkLst>
          <pc:docMk/>
          <pc:sldMk cId="2227503383" sldId="281"/>
        </pc:sldMkLst>
        <pc:spChg chg="add mod">
          <ac:chgData name="Wen, Zhezhu" userId="3bac1273-81c8-41ff-8130-25dd73f54833" providerId="ADAL" clId="{45621ADE-BB9C-48D9-87B2-DC72AF322CF1}" dt="2022-02-02T17:16:29.812" v="2097" actId="1076"/>
          <ac:spMkLst>
            <pc:docMk/>
            <pc:sldMk cId="2227503383" sldId="281"/>
            <ac:spMk id="4" creationId="{12D6FCE4-96F4-44C1-89FE-28A6D948D44F}"/>
          </ac:spMkLst>
        </pc:spChg>
        <pc:graphicFrameChg chg="mod modGraphic">
          <ac:chgData name="Wen, Zhezhu" userId="3bac1273-81c8-41ff-8130-25dd73f54833" providerId="ADAL" clId="{45621ADE-BB9C-48D9-87B2-DC72AF322CF1}" dt="2022-02-02T17:15:29.917" v="1988" actId="14100"/>
          <ac:graphicFrameMkLst>
            <pc:docMk/>
            <pc:sldMk cId="2227503383" sldId="281"/>
            <ac:graphicFrameMk id="5" creationId="{86DD8077-C354-471B-98E2-5F5BD2992A55}"/>
          </ac:graphicFrameMkLst>
        </pc:graphicFrameChg>
      </pc:sldChg>
      <pc:sldChg chg="modSp mod">
        <pc:chgData name="Wen, Zhezhu" userId="3bac1273-81c8-41ff-8130-25dd73f54833" providerId="ADAL" clId="{45621ADE-BB9C-48D9-87B2-DC72AF322CF1}" dt="2022-02-02T17:17:21.555" v="2102" actId="179"/>
        <pc:sldMkLst>
          <pc:docMk/>
          <pc:sldMk cId="529218528" sldId="288"/>
        </pc:sldMkLst>
        <pc:spChg chg="mod">
          <ac:chgData name="Wen, Zhezhu" userId="3bac1273-81c8-41ff-8130-25dd73f54833" providerId="ADAL" clId="{45621ADE-BB9C-48D9-87B2-DC72AF322CF1}" dt="2022-02-02T17:17:21.555" v="2102" actId="179"/>
          <ac:spMkLst>
            <pc:docMk/>
            <pc:sldMk cId="529218528" sldId="288"/>
            <ac:spMk id="3" creationId="{E1B54F8D-FE98-4A41-A2FE-45322063F713}"/>
          </ac:spMkLst>
        </pc:spChg>
      </pc:sldChg>
      <pc:sldChg chg="modSp mod">
        <pc:chgData name="Wen, Zhezhu" userId="3bac1273-81c8-41ff-8130-25dd73f54833" providerId="ADAL" clId="{45621ADE-BB9C-48D9-87B2-DC72AF322CF1}" dt="2022-02-02T17:17:26.744" v="2103" actId="179"/>
        <pc:sldMkLst>
          <pc:docMk/>
          <pc:sldMk cId="2148868884" sldId="289"/>
        </pc:sldMkLst>
        <pc:spChg chg="mod">
          <ac:chgData name="Wen, Zhezhu" userId="3bac1273-81c8-41ff-8130-25dd73f54833" providerId="ADAL" clId="{45621ADE-BB9C-48D9-87B2-DC72AF322CF1}" dt="2022-02-02T17:17:26.744" v="2103" actId="179"/>
          <ac:spMkLst>
            <pc:docMk/>
            <pc:sldMk cId="2148868884" sldId="289"/>
            <ac:spMk id="3" creationId="{9A17E455-17C6-4856-BE62-E01D63B5FED6}"/>
          </ac:spMkLst>
        </pc:spChg>
      </pc:sldChg>
      <pc:sldChg chg="addSp delSp modSp mod">
        <pc:chgData name="Wen, Zhezhu" userId="3bac1273-81c8-41ff-8130-25dd73f54833" providerId="ADAL" clId="{45621ADE-BB9C-48D9-87B2-DC72AF322CF1}" dt="2022-02-02T17:24:32.569" v="2427" actId="1076"/>
        <pc:sldMkLst>
          <pc:docMk/>
          <pc:sldMk cId="1395864583" sldId="290"/>
        </pc:sldMkLst>
        <pc:spChg chg="del mod">
          <ac:chgData name="Wen, Zhezhu" userId="3bac1273-81c8-41ff-8130-25dd73f54833" providerId="ADAL" clId="{45621ADE-BB9C-48D9-87B2-DC72AF322CF1}" dt="2022-02-02T14:34:33.475" v="131" actId="478"/>
          <ac:spMkLst>
            <pc:docMk/>
            <pc:sldMk cId="1395864583" sldId="290"/>
            <ac:spMk id="3" creationId="{F8EB28BE-A183-48EE-898A-BCB4EFE2F50D}"/>
          </ac:spMkLst>
        </pc:spChg>
        <pc:spChg chg="add del mod">
          <ac:chgData name="Wen, Zhezhu" userId="3bac1273-81c8-41ff-8130-25dd73f54833" providerId="ADAL" clId="{45621ADE-BB9C-48D9-87B2-DC72AF322CF1}" dt="2022-02-02T14:34:36.102" v="132"/>
          <ac:spMkLst>
            <pc:docMk/>
            <pc:sldMk cId="1395864583" sldId="290"/>
            <ac:spMk id="6" creationId="{5D810245-0A8A-4ACA-8E02-C616474E1817}"/>
          </ac:spMkLst>
        </pc:spChg>
        <pc:spChg chg="add mod">
          <ac:chgData name="Wen, Zhezhu" userId="3bac1273-81c8-41ff-8130-25dd73f54833" providerId="ADAL" clId="{45621ADE-BB9C-48D9-87B2-DC72AF322CF1}" dt="2022-02-02T17:18:02.630" v="2108" actId="1076"/>
          <ac:spMkLst>
            <pc:docMk/>
            <pc:sldMk cId="1395864583" sldId="290"/>
            <ac:spMk id="9" creationId="{D24345D5-FFE3-41F3-A997-D8C94EEA5B2A}"/>
          </ac:spMkLst>
        </pc:spChg>
        <pc:spChg chg="add mod">
          <ac:chgData name="Wen, Zhezhu" userId="3bac1273-81c8-41ff-8130-25dd73f54833" providerId="ADAL" clId="{45621ADE-BB9C-48D9-87B2-DC72AF322CF1}" dt="2022-02-02T17:21:52.594" v="2192" actId="1076"/>
          <ac:spMkLst>
            <pc:docMk/>
            <pc:sldMk cId="1395864583" sldId="290"/>
            <ac:spMk id="11" creationId="{A368F77D-6504-4318-A72F-C7D8725025B4}"/>
          </ac:spMkLst>
        </pc:spChg>
        <pc:spChg chg="add mod">
          <ac:chgData name="Wen, Zhezhu" userId="3bac1273-81c8-41ff-8130-25dd73f54833" providerId="ADAL" clId="{45621ADE-BB9C-48D9-87B2-DC72AF322CF1}" dt="2022-02-02T17:22:43.833" v="2285" actId="20577"/>
          <ac:spMkLst>
            <pc:docMk/>
            <pc:sldMk cId="1395864583" sldId="290"/>
            <ac:spMk id="12" creationId="{85824A15-FACF-4A11-B4E0-E4B0220647FB}"/>
          </ac:spMkLst>
        </pc:spChg>
        <pc:spChg chg="add mod">
          <ac:chgData name="Wen, Zhezhu" userId="3bac1273-81c8-41ff-8130-25dd73f54833" providerId="ADAL" clId="{45621ADE-BB9C-48D9-87B2-DC72AF322CF1}" dt="2022-02-02T17:24:32.569" v="2427" actId="1076"/>
          <ac:spMkLst>
            <pc:docMk/>
            <pc:sldMk cId="1395864583" sldId="290"/>
            <ac:spMk id="13" creationId="{37452A7F-CFCD-450C-A2E3-343C341A3537}"/>
          </ac:spMkLst>
        </pc:spChg>
        <pc:graphicFrameChg chg="add del mod modGraphic">
          <ac:chgData name="Wen, Zhezhu" userId="3bac1273-81c8-41ff-8130-25dd73f54833" providerId="ADAL" clId="{45621ADE-BB9C-48D9-87B2-DC72AF322CF1}" dt="2022-02-02T14:34:31.101" v="129" actId="21"/>
          <ac:graphicFrameMkLst>
            <pc:docMk/>
            <pc:sldMk cId="1395864583" sldId="290"/>
            <ac:graphicFrameMk id="4" creationId="{5EAEF0EE-F2E2-4974-BDEB-310C12B73404}"/>
          </ac:graphicFrameMkLst>
        </pc:graphicFrameChg>
        <pc:graphicFrameChg chg="add mod">
          <ac:chgData name="Wen, Zhezhu" userId="3bac1273-81c8-41ff-8130-25dd73f54833" providerId="ADAL" clId="{45621ADE-BB9C-48D9-87B2-DC72AF322CF1}" dt="2022-02-02T14:34:36.102" v="132"/>
          <ac:graphicFrameMkLst>
            <pc:docMk/>
            <pc:sldMk cId="1395864583" sldId="290"/>
            <ac:graphicFrameMk id="7" creationId="{37B61709-C182-45C1-A121-9665ACD25933}"/>
          </ac:graphicFrameMkLst>
        </pc:graphicFrameChg>
      </pc:sldChg>
      <pc:sldChg chg="addSp delSp modSp del mod">
        <pc:chgData name="Wen, Zhezhu" userId="3bac1273-81c8-41ff-8130-25dd73f54833" providerId="ADAL" clId="{45621ADE-BB9C-48D9-87B2-DC72AF322CF1}" dt="2022-02-02T14:47:38.451" v="193" actId="47"/>
        <pc:sldMkLst>
          <pc:docMk/>
          <pc:sldMk cId="3948706303" sldId="291"/>
        </pc:sldMkLst>
        <pc:spChg chg="mod">
          <ac:chgData name="Wen, Zhezhu" userId="3bac1273-81c8-41ff-8130-25dd73f54833" providerId="ADAL" clId="{45621ADE-BB9C-48D9-87B2-DC72AF322CF1}" dt="2022-02-02T14:22:31.213" v="3"/>
          <ac:spMkLst>
            <pc:docMk/>
            <pc:sldMk cId="3948706303" sldId="291"/>
            <ac:spMk id="2" creationId="{26C0A449-3006-40E4-A281-FB8DB56D7248}"/>
          </ac:spMkLst>
        </pc:spChg>
        <pc:spChg chg="mod">
          <ac:chgData name="Wen, Zhezhu" userId="3bac1273-81c8-41ff-8130-25dd73f54833" providerId="ADAL" clId="{45621ADE-BB9C-48D9-87B2-DC72AF322CF1}" dt="2022-02-02T14:23:25.683" v="23" actId="20577"/>
          <ac:spMkLst>
            <pc:docMk/>
            <pc:sldMk cId="3948706303" sldId="291"/>
            <ac:spMk id="3" creationId="{C2018E8F-7951-4335-96DA-C198643F04B2}"/>
          </ac:spMkLst>
        </pc:spChg>
        <pc:picChg chg="add del mod">
          <ac:chgData name="Wen, Zhezhu" userId="3bac1273-81c8-41ff-8130-25dd73f54833" providerId="ADAL" clId="{45621ADE-BB9C-48D9-87B2-DC72AF322CF1}" dt="2022-02-02T14:32:12.052" v="42" actId="478"/>
          <ac:picMkLst>
            <pc:docMk/>
            <pc:sldMk cId="3948706303" sldId="291"/>
            <ac:picMk id="4" creationId="{D6DD3CE4-3C73-43B2-98B6-96943A3B2F84}"/>
          </ac:picMkLst>
        </pc:picChg>
        <pc:picChg chg="add mod">
          <ac:chgData name="Wen, Zhezhu" userId="3bac1273-81c8-41ff-8130-25dd73f54833" providerId="ADAL" clId="{45621ADE-BB9C-48D9-87B2-DC72AF322CF1}" dt="2022-02-02T14:32:43.046" v="65" actId="1035"/>
          <ac:picMkLst>
            <pc:docMk/>
            <pc:sldMk cId="3948706303" sldId="291"/>
            <ac:picMk id="5" creationId="{BCC9A374-2EAB-43F3-B748-31FA969738CE}"/>
          </ac:picMkLst>
        </pc:picChg>
      </pc:sldChg>
      <pc:sldChg chg="modSp new mod ord">
        <pc:chgData name="Wen, Zhezhu" userId="3bac1273-81c8-41ff-8130-25dd73f54833" providerId="ADAL" clId="{45621ADE-BB9C-48D9-87B2-DC72AF322CF1}" dt="2022-02-02T17:34:27.322" v="2445" actId="20577"/>
        <pc:sldMkLst>
          <pc:docMk/>
          <pc:sldMk cId="2224900299" sldId="292"/>
        </pc:sldMkLst>
        <pc:spChg chg="mod">
          <ac:chgData name="Wen, Zhezhu" userId="3bac1273-81c8-41ff-8130-25dd73f54833" providerId="ADAL" clId="{45621ADE-BB9C-48D9-87B2-DC72AF322CF1}" dt="2022-02-02T14:24:26.585" v="32"/>
          <ac:spMkLst>
            <pc:docMk/>
            <pc:sldMk cId="2224900299" sldId="292"/>
            <ac:spMk id="2" creationId="{CB6FD83A-257D-454C-A630-7C9F6B83F3FD}"/>
          </ac:spMkLst>
        </pc:spChg>
        <pc:spChg chg="mod">
          <ac:chgData name="Wen, Zhezhu" userId="3bac1273-81c8-41ff-8130-25dd73f54833" providerId="ADAL" clId="{45621ADE-BB9C-48D9-87B2-DC72AF322CF1}" dt="2022-02-02T17:34:27.322" v="2445" actId="20577"/>
          <ac:spMkLst>
            <pc:docMk/>
            <pc:sldMk cId="2224900299" sldId="292"/>
            <ac:spMk id="3" creationId="{7E872EBD-8F6C-4A06-B349-E506B14EDC6F}"/>
          </ac:spMkLst>
        </pc:spChg>
      </pc:sldChg>
      <pc:sldChg chg="addSp delSp modSp new mod ord">
        <pc:chgData name="Wen, Zhezhu" userId="3bac1273-81c8-41ff-8130-25dd73f54833" providerId="ADAL" clId="{45621ADE-BB9C-48D9-87B2-DC72AF322CF1}" dt="2022-02-02T14:54:21.499" v="212"/>
        <pc:sldMkLst>
          <pc:docMk/>
          <pc:sldMk cId="2396088096" sldId="293"/>
        </pc:sldMkLst>
        <pc:spChg chg="mod">
          <ac:chgData name="Wen, Zhezhu" userId="3bac1273-81c8-41ff-8130-25dd73f54833" providerId="ADAL" clId="{45621ADE-BB9C-48D9-87B2-DC72AF322CF1}" dt="2022-02-02T14:24:41.915" v="34"/>
          <ac:spMkLst>
            <pc:docMk/>
            <pc:sldMk cId="2396088096" sldId="293"/>
            <ac:spMk id="2" creationId="{B2213B01-2342-449F-92CC-8BAAEECAFEB1}"/>
          </ac:spMkLst>
        </pc:spChg>
        <pc:spChg chg="del">
          <ac:chgData name="Wen, Zhezhu" userId="3bac1273-81c8-41ff-8130-25dd73f54833" providerId="ADAL" clId="{45621ADE-BB9C-48D9-87B2-DC72AF322CF1}" dt="2022-02-02T14:24:47.859" v="35"/>
          <ac:spMkLst>
            <pc:docMk/>
            <pc:sldMk cId="2396088096" sldId="293"/>
            <ac:spMk id="3" creationId="{8171E07D-59C5-46AC-B7BE-7DFD6BE0A844}"/>
          </ac:spMkLst>
        </pc:spChg>
        <pc:picChg chg="add mod">
          <ac:chgData name="Wen, Zhezhu" userId="3bac1273-81c8-41ff-8130-25dd73f54833" providerId="ADAL" clId="{45621ADE-BB9C-48D9-87B2-DC72AF322CF1}" dt="2022-02-02T14:24:47.859" v="35"/>
          <ac:picMkLst>
            <pc:docMk/>
            <pc:sldMk cId="2396088096" sldId="293"/>
            <ac:picMk id="4" creationId="{C596690F-9AC8-48B6-AD4E-F35DF5AE89C1}"/>
          </ac:picMkLst>
        </pc:picChg>
      </pc:sldChg>
      <pc:sldChg chg="modSp new mod ord">
        <pc:chgData name="Wen, Zhezhu" userId="3bac1273-81c8-41ff-8130-25dd73f54833" providerId="ADAL" clId="{45621ADE-BB9C-48D9-87B2-DC72AF322CF1}" dt="2022-02-02T17:36:15.349" v="2447" actId="20577"/>
        <pc:sldMkLst>
          <pc:docMk/>
          <pc:sldMk cId="2448270639" sldId="294"/>
        </pc:sldMkLst>
        <pc:spChg chg="mod">
          <ac:chgData name="Wen, Zhezhu" userId="3bac1273-81c8-41ff-8130-25dd73f54833" providerId="ADAL" clId="{45621ADE-BB9C-48D9-87B2-DC72AF322CF1}" dt="2022-02-02T14:24:54.407" v="36"/>
          <ac:spMkLst>
            <pc:docMk/>
            <pc:sldMk cId="2448270639" sldId="294"/>
            <ac:spMk id="2" creationId="{A50A72AA-CD25-452B-956C-9CB2828535C3}"/>
          </ac:spMkLst>
        </pc:spChg>
        <pc:spChg chg="mod">
          <ac:chgData name="Wen, Zhezhu" userId="3bac1273-81c8-41ff-8130-25dd73f54833" providerId="ADAL" clId="{45621ADE-BB9C-48D9-87B2-DC72AF322CF1}" dt="2022-02-02T17:36:15.349" v="2447" actId="20577"/>
          <ac:spMkLst>
            <pc:docMk/>
            <pc:sldMk cId="2448270639" sldId="294"/>
            <ac:spMk id="3" creationId="{CFD98692-E09A-4C50-94C3-DFA56C1C1775}"/>
          </ac:spMkLst>
        </pc:spChg>
      </pc:sldChg>
      <pc:sldChg chg="addSp delSp modSp new mod ord">
        <pc:chgData name="Wen, Zhezhu" userId="3bac1273-81c8-41ff-8130-25dd73f54833" providerId="ADAL" clId="{45621ADE-BB9C-48D9-87B2-DC72AF322CF1}" dt="2022-02-02T14:59:52.817" v="358" actId="20577"/>
        <pc:sldMkLst>
          <pc:docMk/>
          <pc:sldMk cId="2991100053" sldId="295"/>
        </pc:sldMkLst>
        <pc:spChg chg="mod">
          <ac:chgData name="Wen, Zhezhu" userId="3bac1273-81c8-41ff-8130-25dd73f54833" providerId="ADAL" clId="{45621ADE-BB9C-48D9-87B2-DC72AF322CF1}" dt="2022-02-02T14:59:52.817" v="358" actId="20577"/>
          <ac:spMkLst>
            <pc:docMk/>
            <pc:sldMk cId="2991100053" sldId="295"/>
            <ac:spMk id="2" creationId="{87D0F121-2993-49C1-B163-948299130DAC}"/>
          </ac:spMkLst>
        </pc:spChg>
        <pc:spChg chg="del">
          <ac:chgData name="Wen, Zhezhu" userId="3bac1273-81c8-41ff-8130-25dd73f54833" providerId="ADAL" clId="{45621ADE-BB9C-48D9-87B2-DC72AF322CF1}" dt="2022-02-02T14:25:18.215" v="39"/>
          <ac:spMkLst>
            <pc:docMk/>
            <pc:sldMk cId="2991100053" sldId="295"/>
            <ac:spMk id="3" creationId="{0A8B37B1-E6B8-4B90-8D55-DA8DA6F56B0F}"/>
          </ac:spMkLst>
        </pc:spChg>
        <pc:picChg chg="add mod">
          <ac:chgData name="Wen, Zhezhu" userId="3bac1273-81c8-41ff-8130-25dd73f54833" providerId="ADAL" clId="{45621ADE-BB9C-48D9-87B2-DC72AF322CF1}" dt="2022-02-02T14:25:18.215" v="39"/>
          <ac:picMkLst>
            <pc:docMk/>
            <pc:sldMk cId="2991100053" sldId="295"/>
            <ac:picMk id="4" creationId="{36FD2381-0BB2-44EA-928C-C68EA407351D}"/>
          </ac:picMkLst>
        </pc:picChg>
      </pc:sldChg>
      <pc:sldChg chg="modSp new del mod">
        <pc:chgData name="Wen, Zhezhu" userId="3bac1273-81c8-41ff-8130-25dd73f54833" providerId="ADAL" clId="{45621ADE-BB9C-48D9-87B2-DC72AF322CF1}" dt="2022-02-02T17:22:46.955" v="2286" actId="47"/>
        <pc:sldMkLst>
          <pc:docMk/>
          <pc:sldMk cId="3174510251" sldId="296"/>
        </pc:sldMkLst>
        <pc:spChg chg="mod">
          <ac:chgData name="Wen, Zhezhu" userId="3bac1273-81c8-41ff-8130-25dd73f54833" providerId="ADAL" clId="{45621ADE-BB9C-48D9-87B2-DC72AF322CF1}" dt="2022-02-02T14:33:32.877" v="76" actId="20577"/>
          <ac:spMkLst>
            <pc:docMk/>
            <pc:sldMk cId="3174510251" sldId="296"/>
            <ac:spMk id="2" creationId="{91987E0A-7EAB-4B17-B5C8-4A55F8414590}"/>
          </ac:spMkLst>
        </pc:spChg>
        <pc:spChg chg="mod">
          <ac:chgData name="Wen, Zhezhu" userId="3bac1273-81c8-41ff-8130-25dd73f54833" providerId="ADAL" clId="{45621ADE-BB9C-48D9-87B2-DC72AF322CF1}" dt="2022-02-02T14:33:30.237" v="70"/>
          <ac:spMkLst>
            <pc:docMk/>
            <pc:sldMk cId="3174510251" sldId="296"/>
            <ac:spMk id="3" creationId="{1108FEDC-1823-4DD1-B12C-69FDA4DDBDE0}"/>
          </ac:spMkLst>
        </pc:spChg>
      </pc:sldChg>
      <pc:sldChg chg="modSp new add del mod">
        <pc:chgData name="Wen, Zhezhu" userId="3bac1273-81c8-41ff-8130-25dd73f54833" providerId="ADAL" clId="{45621ADE-BB9C-48D9-87B2-DC72AF322CF1}" dt="2022-02-02T17:22:56.252" v="2289" actId="47"/>
        <pc:sldMkLst>
          <pc:docMk/>
          <pc:sldMk cId="3441495599" sldId="297"/>
        </pc:sldMkLst>
        <pc:spChg chg="mod">
          <ac:chgData name="Wen, Zhezhu" userId="3bac1273-81c8-41ff-8130-25dd73f54833" providerId="ADAL" clId="{45621ADE-BB9C-48D9-87B2-DC72AF322CF1}" dt="2022-02-02T14:35:22.289" v="143" actId="20577"/>
          <ac:spMkLst>
            <pc:docMk/>
            <pc:sldMk cId="3441495599" sldId="297"/>
            <ac:spMk id="2" creationId="{AB2B7324-2F21-441D-8E07-03221FA40B1E}"/>
          </ac:spMkLst>
        </pc:spChg>
        <pc:spChg chg="mod">
          <ac:chgData name="Wen, Zhezhu" userId="3bac1273-81c8-41ff-8130-25dd73f54833" providerId="ADAL" clId="{45621ADE-BB9C-48D9-87B2-DC72AF322CF1}" dt="2022-02-02T14:35:19.083" v="133"/>
          <ac:spMkLst>
            <pc:docMk/>
            <pc:sldMk cId="3441495599" sldId="297"/>
            <ac:spMk id="3" creationId="{9E50B042-7B08-45D5-8314-22A824CCEA5E}"/>
          </ac:spMkLst>
        </pc:spChg>
      </pc:sldChg>
      <pc:sldChg chg="modSp new del mod">
        <pc:chgData name="Wen, Zhezhu" userId="3bac1273-81c8-41ff-8130-25dd73f54833" providerId="ADAL" clId="{45621ADE-BB9C-48D9-87B2-DC72AF322CF1}" dt="2022-02-02T17:22:57.815" v="2290" actId="47"/>
        <pc:sldMkLst>
          <pc:docMk/>
          <pc:sldMk cId="360990439" sldId="298"/>
        </pc:sldMkLst>
        <pc:spChg chg="mod">
          <ac:chgData name="Wen, Zhezhu" userId="3bac1273-81c8-41ff-8130-25dd73f54833" providerId="ADAL" clId="{45621ADE-BB9C-48D9-87B2-DC72AF322CF1}" dt="2022-02-02T14:38:12.472" v="152" actId="20577"/>
          <ac:spMkLst>
            <pc:docMk/>
            <pc:sldMk cId="360990439" sldId="298"/>
            <ac:spMk id="2" creationId="{61303ED1-403B-40DF-BE1B-5BDFC05301DC}"/>
          </ac:spMkLst>
        </pc:spChg>
        <pc:spChg chg="mod">
          <ac:chgData name="Wen, Zhezhu" userId="3bac1273-81c8-41ff-8130-25dd73f54833" providerId="ADAL" clId="{45621ADE-BB9C-48D9-87B2-DC72AF322CF1}" dt="2022-02-02T14:38:43.323" v="158"/>
          <ac:spMkLst>
            <pc:docMk/>
            <pc:sldMk cId="360990439" sldId="298"/>
            <ac:spMk id="3" creationId="{67E36DB3-D660-4CF3-9085-D2F917F269A5}"/>
          </ac:spMkLst>
        </pc:spChg>
      </pc:sldChg>
      <pc:sldChg chg="modSp new del mod">
        <pc:chgData name="Wen, Zhezhu" userId="3bac1273-81c8-41ff-8130-25dd73f54833" providerId="ADAL" clId="{45621ADE-BB9C-48D9-87B2-DC72AF322CF1}" dt="2022-02-02T17:25:14.470" v="2428" actId="47"/>
        <pc:sldMkLst>
          <pc:docMk/>
          <pc:sldMk cId="1630983805" sldId="299"/>
        </pc:sldMkLst>
        <pc:spChg chg="mod">
          <ac:chgData name="Wen, Zhezhu" userId="3bac1273-81c8-41ff-8130-25dd73f54833" providerId="ADAL" clId="{45621ADE-BB9C-48D9-87B2-DC72AF322CF1}" dt="2022-02-02T14:38:53.269" v="175" actId="20577"/>
          <ac:spMkLst>
            <pc:docMk/>
            <pc:sldMk cId="1630983805" sldId="299"/>
            <ac:spMk id="2" creationId="{DACD2453-528F-477A-9819-65B80E17AC9B}"/>
          </ac:spMkLst>
        </pc:spChg>
        <pc:spChg chg="mod">
          <ac:chgData name="Wen, Zhezhu" userId="3bac1273-81c8-41ff-8130-25dd73f54833" providerId="ADAL" clId="{45621ADE-BB9C-48D9-87B2-DC72AF322CF1}" dt="2022-02-02T14:39:02.340" v="177"/>
          <ac:spMkLst>
            <pc:docMk/>
            <pc:sldMk cId="1630983805" sldId="299"/>
            <ac:spMk id="3" creationId="{7100545C-3F77-4B1B-BB5B-54458B3766AB}"/>
          </ac:spMkLst>
        </pc:spChg>
      </pc:sldChg>
      <pc:sldChg chg="modSp new mod ord">
        <pc:chgData name="Wen, Zhezhu" userId="3bac1273-81c8-41ff-8130-25dd73f54833" providerId="ADAL" clId="{45621ADE-BB9C-48D9-87B2-DC72AF322CF1}" dt="2022-02-02T17:27:38.490" v="2429" actId="115"/>
        <pc:sldMkLst>
          <pc:docMk/>
          <pc:sldMk cId="2680710649" sldId="300"/>
        </pc:sldMkLst>
        <pc:spChg chg="mod">
          <ac:chgData name="Wen, Zhezhu" userId="3bac1273-81c8-41ff-8130-25dd73f54833" providerId="ADAL" clId="{45621ADE-BB9C-48D9-87B2-DC72AF322CF1}" dt="2022-02-02T14:39:23.832" v="180"/>
          <ac:spMkLst>
            <pc:docMk/>
            <pc:sldMk cId="2680710649" sldId="300"/>
            <ac:spMk id="2" creationId="{7993D21D-D0F2-4165-9CA8-3BB085DD1A5A}"/>
          </ac:spMkLst>
        </pc:spChg>
        <pc:spChg chg="mod">
          <ac:chgData name="Wen, Zhezhu" userId="3bac1273-81c8-41ff-8130-25dd73f54833" providerId="ADAL" clId="{45621ADE-BB9C-48D9-87B2-DC72AF322CF1}" dt="2022-02-02T17:27:38.490" v="2429" actId="115"/>
          <ac:spMkLst>
            <pc:docMk/>
            <pc:sldMk cId="2680710649" sldId="300"/>
            <ac:spMk id="3" creationId="{72CDF8B3-7A57-4CF1-8DBE-CD36BC399466}"/>
          </ac:spMkLst>
        </pc:spChg>
      </pc:sldChg>
      <pc:sldChg chg="modSp new mod ord">
        <pc:chgData name="Wen, Zhezhu" userId="3bac1273-81c8-41ff-8130-25dd73f54833" providerId="ADAL" clId="{45621ADE-BB9C-48D9-87B2-DC72AF322CF1}" dt="2022-02-02T14:51:41.222" v="197"/>
        <pc:sldMkLst>
          <pc:docMk/>
          <pc:sldMk cId="922931285" sldId="301"/>
        </pc:sldMkLst>
        <pc:spChg chg="mod">
          <ac:chgData name="Wen, Zhezhu" userId="3bac1273-81c8-41ff-8130-25dd73f54833" providerId="ADAL" clId="{45621ADE-BB9C-48D9-87B2-DC72AF322CF1}" dt="2022-02-02T14:39:51.413" v="184"/>
          <ac:spMkLst>
            <pc:docMk/>
            <pc:sldMk cId="922931285" sldId="301"/>
            <ac:spMk id="2" creationId="{932D8A04-34AE-49CA-A277-E62D6FF9FBB6}"/>
          </ac:spMkLst>
        </pc:spChg>
        <pc:spChg chg="mod">
          <ac:chgData name="Wen, Zhezhu" userId="3bac1273-81c8-41ff-8130-25dd73f54833" providerId="ADAL" clId="{45621ADE-BB9C-48D9-87B2-DC72AF322CF1}" dt="2022-02-02T14:39:54.644" v="185"/>
          <ac:spMkLst>
            <pc:docMk/>
            <pc:sldMk cId="922931285" sldId="301"/>
            <ac:spMk id="3" creationId="{0A3169DF-DBC9-45D4-AD11-034C46693492}"/>
          </ac:spMkLst>
        </pc:spChg>
      </pc:sldChg>
      <pc:sldChg chg="addSp delSp modSp new del mod ord">
        <pc:chgData name="Wen, Zhezhu" userId="3bac1273-81c8-41ff-8130-25dd73f54833" providerId="ADAL" clId="{45621ADE-BB9C-48D9-87B2-DC72AF322CF1}" dt="2022-02-02T14:53:22.049" v="200" actId="47"/>
        <pc:sldMkLst>
          <pc:docMk/>
          <pc:sldMk cId="876453648" sldId="302"/>
        </pc:sldMkLst>
        <pc:spChg chg="mod">
          <ac:chgData name="Wen, Zhezhu" userId="3bac1273-81c8-41ff-8130-25dd73f54833" providerId="ADAL" clId="{45621ADE-BB9C-48D9-87B2-DC72AF322CF1}" dt="2022-02-02T14:40:26.916" v="188"/>
          <ac:spMkLst>
            <pc:docMk/>
            <pc:sldMk cId="876453648" sldId="302"/>
            <ac:spMk id="2" creationId="{5CE42C82-126E-4EC4-9A40-B2D333AA16FF}"/>
          </ac:spMkLst>
        </pc:spChg>
        <pc:spChg chg="del">
          <ac:chgData name="Wen, Zhezhu" userId="3bac1273-81c8-41ff-8130-25dd73f54833" providerId="ADAL" clId="{45621ADE-BB9C-48D9-87B2-DC72AF322CF1}" dt="2022-02-02T14:40:22.008" v="187"/>
          <ac:spMkLst>
            <pc:docMk/>
            <pc:sldMk cId="876453648" sldId="302"/>
            <ac:spMk id="3" creationId="{1BC265F3-4A7B-449F-AD29-E263ABED8DBE}"/>
          </ac:spMkLst>
        </pc:spChg>
        <pc:picChg chg="add mod">
          <ac:chgData name="Wen, Zhezhu" userId="3bac1273-81c8-41ff-8130-25dd73f54833" providerId="ADAL" clId="{45621ADE-BB9C-48D9-87B2-DC72AF322CF1}" dt="2022-02-02T14:40:22.008" v="187"/>
          <ac:picMkLst>
            <pc:docMk/>
            <pc:sldMk cId="876453648" sldId="302"/>
            <ac:picMk id="4" creationId="{3AEF11D6-46FB-48C6-9570-F1DD6FA14C37}"/>
          </ac:picMkLst>
        </pc:picChg>
      </pc:sldChg>
      <pc:sldChg chg="modSp new mod">
        <pc:chgData name="Wen, Zhezhu" userId="3bac1273-81c8-41ff-8130-25dd73f54833" providerId="ADAL" clId="{45621ADE-BB9C-48D9-87B2-DC72AF322CF1}" dt="2022-02-02T14:58:37.087" v="318" actId="20577"/>
        <pc:sldMkLst>
          <pc:docMk/>
          <pc:sldMk cId="3411772784" sldId="302"/>
        </pc:sldMkLst>
        <pc:spChg chg="mod">
          <ac:chgData name="Wen, Zhezhu" userId="3bac1273-81c8-41ff-8130-25dd73f54833" providerId="ADAL" clId="{45621ADE-BB9C-48D9-87B2-DC72AF322CF1}" dt="2022-02-02T14:58:37.087" v="318" actId="20577"/>
          <ac:spMkLst>
            <pc:docMk/>
            <pc:sldMk cId="3411772784" sldId="302"/>
            <ac:spMk id="2" creationId="{B55D937A-3861-40D6-A976-C7DE1F817DF0}"/>
          </ac:spMkLst>
        </pc:spChg>
        <pc:spChg chg="mod">
          <ac:chgData name="Wen, Zhezhu" userId="3bac1273-81c8-41ff-8130-25dd73f54833" providerId="ADAL" clId="{45621ADE-BB9C-48D9-87B2-DC72AF322CF1}" dt="2022-02-02T14:54:01.975" v="208"/>
          <ac:spMkLst>
            <pc:docMk/>
            <pc:sldMk cId="3411772784" sldId="302"/>
            <ac:spMk id="3" creationId="{598F1FC5-1DD2-4773-9E1A-5AAD2AB14AF5}"/>
          </ac:spMkLst>
        </pc:spChg>
      </pc:sldChg>
      <pc:sldChg chg="addSp delSp modSp new mod">
        <pc:chgData name="Wen, Zhezhu" userId="3bac1273-81c8-41ff-8130-25dd73f54833" providerId="ADAL" clId="{45621ADE-BB9C-48D9-87B2-DC72AF322CF1}" dt="2022-02-02T17:36:55.243" v="2451" actId="20577"/>
        <pc:sldMkLst>
          <pc:docMk/>
          <pc:sldMk cId="1622850907" sldId="303"/>
        </pc:sldMkLst>
        <pc:spChg chg="mod">
          <ac:chgData name="Wen, Zhezhu" userId="3bac1273-81c8-41ff-8130-25dd73f54833" providerId="ADAL" clId="{45621ADE-BB9C-48D9-87B2-DC72AF322CF1}" dt="2022-02-02T17:36:55.243" v="2451" actId="20577"/>
          <ac:spMkLst>
            <pc:docMk/>
            <pc:sldMk cId="1622850907" sldId="303"/>
            <ac:spMk id="2" creationId="{F3A17C9E-C3BE-4182-AB58-03742C50F805}"/>
          </ac:spMkLst>
        </pc:spChg>
        <pc:spChg chg="del mod">
          <ac:chgData name="Wen, Zhezhu" userId="3bac1273-81c8-41ff-8130-25dd73f54833" providerId="ADAL" clId="{45621ADE-BB9C-48D9-87B2-DC72AF322CF1}" dt="2022-02-02T15:05:13.163" v="559" actId="478"/>
          <ac:spMkLst>
            <pc:docMk/>
            <pc:sldMk cId="1622850907" sldId="303"/>
            <ac:spMk id="3" creationId="{3955BD0D-EE3F-481F-8889-1C401055C947}"/>
          </ac:spMkLst>
        </pc:spChg>
        <pc:spChg chg="add mod">
          <ac:chgData name="Wen, Zhezhu" userId="3bac1273-81c8-41ff-8130-25dd73f54833" providerId="ADAL" clId="{45621ADE-BB9C-48D9-87B2-DC72AF322CF1}" dt="2022-02-02T15:33:09.101" v="1831" actId="20577"/>
          <ac:spMkLst>
            <pc:docMk/>
            <pc:sldMk cId="1622850907" sldId="303"/>
            <ac:spMk id="7" creationId="{98A2D106-480C-4971-BC5E-84B5CEFC1D8F}"/>
          </ac:spMkLst>
        </pc:spChg>
        <pc:graphicFrameChg chg="add del mod modGraphic">
          <ac:chgData name="Wen, Zhezhu" userId="3bac1273-81c8-41ff-8130-25dd73f54833" providerId="ADAL" clId="{45621ADE-BB9C-48D9-87B2-DC72AF322CF1}" dt="2022-02-02T15:04:25.061" v="551" actId="478"/>
          <ac:graphicFrameMkLst>
            <pc:docMk/>
            <pc:sldMk cId="1622850907" sldId="303"/>
            <ac:graphicFrameMk id="4" creationId="{036AED3C-7370-4290-8572-0FDA0B55EB84}"/>
          </ac:graphicFrameMkLst>
        </pc:graphicFrameChg>
        <pc:graphicFrameChg chg="add mod modGraphic">
          <ac:chgData name="Wen, Zhezhu" userId="3bac1273-81c8-41ff-8130-25dd73f54833" providerId="ADAL" clId="{45621ADE-BB9C-48D9-87B2-DC72AF322CF1}" dt="2022-02-02T15:05:11.444" v="558"/>
          <ac:graphicFrameMkLst>
            <pc:docMk/>
            <pc:sldMk cId="1622850907" sldId="303"/>
            <ac:graphicFrameMk id="5" creationId="{75931B42-3E15-49EA-B38F-857C999CAEC8}"/>
          </ac:graphicFrameMkLst>
        </pc:graphicFrameChg>
      </pc:sldChg>
      <pc:sldChg chg="modSp new mod">
        <pc:chgData name="Wen, Zhezhu" userId="3bac1273-81c8-41ff-8130-25dd73f54833" providerId="ADAL" clId="{45621ADE-BB9C-48D9-87B2-DC72AF322CF1}" dt="2022-02-02T17:32:07.612" v="2443" actId="20577"/>
        <pc:sldMkLst>
          <pc:docMk/>
          <pc:sldMk cId="3156376287" sldId="304"/>
        </pc:sldMkLst>
        <pc:spChg chg="mod">
          <ac:chgData name="Wen, Zhezhu" userId="3bac1273-81c8-41ff-8130-25dd73f54833" providerId="ADAL" clId="{45621ADE-BB9C-48D9-87B2-DC72AF322CF1}" dt="2022-02-02T17:32:07.612" v="2443" actId="20577"/>
          <ac:spMkLst>
            <pc:docMk/>
            <pc:sldMk cId="3156376287" sldId="304"/>
            <ac:spMk id="2" creationId="{460B75D9-549F-4C4D-B038-AD2356BB3E0B}"/>
          </ac:spMkLst>
        </pc:spChg>
        <pc:spChg chg="mod">
          <ac:chgData name="Wen, Zhezhu" userId="3bac1273-81c8-41ff-8130-25dd73f54833" providerId="ADAL" clId="{45621ADE-BB9C-48D9-87B2-DC72AF322CF1}" dt="2022-02-02T14:56:12.542" v="238" actId="20577"/>
          <ac:spMkLst>
            <pc:docMk/>
            <pc:sldMk cId="3156376287" sldId="304"/>
            <ac:spMk id="3" creationId="{9A22F5FB-C14B-4DFF-8F72-6295207DAB25}"/>
          </ac:spMkLst>
        </pc:spChg>
      </pc:sldChg>
      <pc:sldChg chg="modSp new mod">
        <pc:chgData name="Wen, Zhezhu" userId="3bac1273-81c8-41ff-8130-25dd73f54833" providerId="ADAL" clId="{45621ADE-BB9C-48D9-87B2-DC72AF322CF1}" dt="2022-02-02T14:58:02.539" v="306" actId="20577"/>
        <pc:sldMkLst>
          <pc:docMk/>
          <pc:sldMk cId="245181919" sldId="305"/>
        </pc:sldMkLst>
        <pc:spChg chg="mod">
          <ac:chgData name="Wen, Zhezhu" userId="3bac1273-81c8-41ff-8130-25dd73f54833" providerId="ADAL" clId="{45621ADE-BB9C-48D9-87B2-DC72AF322CF1}" dt="2022-02-02T14:56:41.711" v="243"/>
          <ac:spMkLst>
            <pc:docMk/>
            <pc:sldMk cId="245181919" sldId="305"/>
            <ac:spMk id="2" creationId="{28F75DD6-0EA6-4C3F-ADC5-2081DCF71614}"/>
          </ac:spMkLst>
        </pc:spChg>
        <pc:spChg chg="mod">
          <ac:chgData name="Wen, Zhezhu" userId="3bac1273-81c8-41ff-8130-25dd73f54833" providerId="ADAL" clId="{45621ADE-BB9C-48D9-87B2-DC72AF322CF1}" dt="2022-02-02T14:58:02.539" v="306" actId="20577"/>
          <ac:spMkLst>
            <pc:docMk/>
            <pc:sldMk cId="245181919" sldId="305"/>
            <ac:spMk id="3" creationId="{BD68A36D-97D6-4012-B61A-0F971E2B2B64}"/>
          </ac:spMkLst>
        </pc:spChg>
      </pc:sldChg>
      <pc:sldChg chg="new del">
        <pc:chgData name="Wen, Zhezhu" userId="3bac1273-81c8-41ff-8130-25dd73f54833" providerId="ADAL" clId="{45621ADE-BB9C-48D9-87B2-DC72AF322CF1}" dt="2022-02-02T14:56:28.895" v="241" actId="47"/>
        <pc:sldMkLst>
          <pc:docMk/>
          <pc:sldMk cId="2942955398" sldId="305"/>
        </pc:sldMkLst>
      </pc:sldChg>
      <pc:sldChg chg="addSp delSp modSp new mod setBg">
        <pc:chgData name="Wen, Zhezhu" userId="3bac1273-81c8-41ff-8130-25dd73f54833" providerId="ADAL" clId="{45621ADE-BB9C-48D9-87B2-DC72AF322CF1}" dt="2022-02-02T17:41:26.094" v="2459" actId="207"/>
        <pc:sldMkLst>
          <pc:docMk/>
          <pc:sldMk cId="2288568039" sldId="306"/>
        </pc:sldMkLst>
        <pc:spChg chg="mod">
          <ac:chgData name="Wen, Zhezhu" userId="3bac1273-81c8-41ff-8130-25dd73f54833" providerId="ADAL" clId="{45621ADE-BB9C-48D9-87B2-DC72AF322CF1}" dt="2022-02-02T15:20:16.330" v="1715" actId="20577"/>
          <ac:spMkLst>
            <pc:docMk/>
            <pc:sldMk cId="2288568039" sldId="306"/>
            <ac:spMk id="2" creationId="{BDEB323A-6EC5-4DE7-B687-D9C04D70D06F}"/>
          </ac:spMkLst>
        </pc:spChg>
        <pc:spChg chg="mod">
          <ac:chgData name="Wen, Zhezhu" userId="3bac1273-81c8-41ff-8130-25dd73f54833" providerId="ADAL" clId="{45621ADE-BB9C-48D9-87B2-DC72AF322CF1}" dt="2022-02-02T17:41:26.094" v="2459" actId="207"/>
          <ac:spMkLst>
            <pc:docMk/>
            <pc:sldMk cId="2288568039" sldId="306"/>
            <ac:spMk id="3" creationId="{A8735F10-C3F3-4E9A-8511-41F747CD07D4}"/>
          </ac:spMkLst>
        </pc:spChg>
        <pc:spChg chg="add del">
          <ac:chgData name="Wen, Zhezhu" userId="3bac1273-81c8-41ff-8130-25dd73f54833" providerId="ADAL" clId="{45621ADE-BB9C-48D9-87B2-DC72AF322CF1}" dt="2022-02-02T15:22:23.763" v="1772"/>
          <ac:spMkLst>
            <pc:docMk/>
            <pc:sldMk cId="2288568039" sldId="306"/>
            <ac:spMk id="4" creationId="{44621E68-A99F-4AC3-99C6-14351A724D94}"/>
          </ac:spMkLst>
        </pc:spChg>
      </pc:sldChg>
      <pc:sldChg chg="addSp delSp modSp new del mod">
        <pc:chgData name="Wen, Zhezhu" userId="3bac1273-81c8-41ff-8130-25dd73f54833" providerId="ADAL" clId="{45621ADE-BB9C-48D9-87B2-DC72AF322CF1}" dt="2022-02-02T17:43:02.336" v="2460" actId="47"/>
        <pc:sldMkLst>
          <pc:docMk/>
          <pc:sldMk cId="1930938529" sldId="307"/>
        </pc:sldMkLst>
        <pc:spChg chg="mod">
          <ac:chgData name="Wen, Zhezhu" userId="3bac1273-81c8-41ff-8130-25dd73f54833" providerId="ADAL" clId="{45621ADE-BB9C-48D9-87B2-DC72AF322CF1}" dt="2022-02-02T15:11:40.650" v="945" actId="20577"/>
          <ac:spMkLst>
            <pc:docMk/>
            <pc:sldMk cId="1930938529" sldId="307"/>
            <ac:spMk id="2" creationId="{0D8AE1D8-8D7D-46C4-B438-E6B525F63852}"/>
          </ac:spMkLst>
        </pc:spChg>
        <pc:spChg chg="del">
          <ac:chgData name="Wen, Zhezhu" userId="3bac1273-81c8-41ff-8130-25dd73f54833" providerId="ADAL" clId="{45621ADE-BB9C-48D9-87B2-DC72AF322CF1}" dt="2022-02-02T15:12:29.118" v="946" actId="22"/>
          <ac:spMkLst>
            <pc:docMk/>
            <pc:sldMk cId="1930938529" sldId="307"/>
            <ac:spMk id="3" creationId="{B64964BE-7E85-431D-9B5F-E44ACE647E18}"/>
          </ac:spMkLst>
        </pc:spChg>
        <pc:spChg chg="add mod">
          <ac:chgData name="Wen, Zhezhu" userId="3bac1273-81c8-41ff-8130-25dd73f54833" providerId="ADAL" clId="{45621ADE-BB9C-48D9-87B2-DC72AF322CF1}" dt="2022-02-02T15:14:05.528" v="1052" actId="1076"/>
          <ac:spMkLst>
            <pc:docMk/>
            <pc:sldMk cId="1930938529" sldId="307"/>
            <ac:spMk id="7" creationId="{D52A8EAF-8F06-4C24-9DFE-A0DE4DF55569}"/>
          </ac:spMkLst>
        </pc:spChg>
        <pc:picChg chg="add mod ord">
          <ac:chgData name="Wen, Zhezhu" userId="3bac1273-81c8-41ff-8130-25dd73f54833" providerId="ADAL" clId="{45621ADE-BB9C-48D9-87B2-DC72AF322CF1}" dt="2022-02-02T15:12:30.926" v="947" actId="1076"/>
          <ac:picMkLst>
            <pc:docMk/>
            <pc:sldMk cId="1930938529" sldId="307"/>
            <ac:picMk id="5" creationId="{B50E60CB-E8D5-42D4-A56D-53F0A169A4C7}"/>
          </ac:picMkLst>
        </pc:picChg>
        <pc:cxnChg chg="add mod">
          <ac:chgData name="Wen, Zhezhu" userId="3bac1273-81c8-41ff-8130-25dd73f54833" providerId="ADAL" clId="{45621ADE-BB9C-48D9-87B2-DC72AF322CF1}" dt="2022-02-02T15:14:42.850" v="1064" actId="692"/>
          <ac:cxnSpMkLst>
            <pc:docMk/>
            <pc:sldMk cId="1930938529" sldId="307"/>
            <ac:cxnSpMk id="9" creationId="{B4564FD9-A20C-4466-A4A2-F2E2EED57CF5}"/>
          </ac:cxnSpMkLst>
        </pc:cxnChg>
      </pc:sldChg>
      <pc:sldChg chg="modSp new mod">
        <pc:chgData name="Wen, Zhezhu" userId="3bac1273-81c8-41ff-8130-25dd73f54833" providerId="ADAL" clId="{45621ADE-BB9C-48D9-87B2-DC72AF322CF1}" dt="2022-02-02T17:44:10.739" v="2552" actId="6549"/>
        <pc:sldMkLst>
          <pc:docMk/>
          <pc:sldMk cId="4170686914" sldId="308"/>
        </pc:sldMkLst>
        <pc:spChg chg="mod">
          <ac:chgData name="Wen, Zhezhu" userId="3bac1273-81c8-41ff-8130-25dd73f54833" providerId="ADAL" clId="{45621ADE-BB9C-48D9-87B2-DC72AF322CF1}" dt="2022-02-02T15:15:09.112" v="1096" actId="20577"/>
          <ac:spMkLst>
            <pc:docMk/>
            <pc:sldMk cId="4170686914" sldId="308"/>
            <ac:spMk id="2" creationId="{8C03BECF-A76C-48B0-AF9B-97BD08156F1E}"/>
          </ac:spMkLst>
        </pc:spChg>
        <pc:spChg chg="mod">
          <ac:chgData name="Wen, Zhezhu" userId="3bac1273-81c8-41ff-8130-25dd73f54833" providerId="ADAL" clId="{45621ADE-BB9C-48D9-87B2-DC72AF322CF1}" dt="2022-02-02T17:44:10.739" v="2552" actId="6549"/>
          <ac:spMkLst>
            <pc:docMk/>
            <pc:sldMk cId="4170686914" sldId="308"/>
            <ac:spMk id="3" creationId="{B566B669-953D-4114-93EE-03EDE23E6FD8}"/>
          </ac:spMkLst>
        </pc:spChg>
      </pc:sldChg>
      <pc:sldChg chg="modSp new mod">
        <pc:chgData name="Wen, Zhezhu" userId="3bac1273-81c8-41ff-8130-25dd73f54833" providerId="ADAL" clId="{45621ADE-BB9C-48D9-87B2-DC72AF322CF1}" dt="2022-02-02T15:34:36.759" v="1841"/>
        <pc:sldMkLst>
          <pc:docMk/>
          <pc:sldMk cId="44456425" sldId="309"/>
        </pc:sldMkLst>
        <pc:spChg chg="mod">
          <ac:chgData name="Wen, Zhezhu" userId="3bac1273-81c8-41ff-8130-25dd73f54833" providerId="ADAL" clId="{45621ADE-BB9C-48D9-87B2-DC72AF322CF1}" dt="2022-02-02T15:17:28.166" v="1557" actId="20577"/>
          <ac:spMkLst>
            <pc:docMk/>
            <pc:sldMk cId="44456425" sldId="309"/>
            <ac:spMk id="2" creationId="{1D32B73A-171A-4F7B-A1D1-8F97EC6758B1}"/>
          </ac:spMkLst>
        </pc:spChg>
        <pc:spChg chg="mod">
          <ac:chgData name="Wen, Zhezhu" userId="3bac1273-81c8-41ff-8130-25dd73f54833" providerId="ADAL" clId="{45621ADE-BB9C-48D9-87B2-DC72AF322CF1}" dt="2022-02-02T15:34:36.759" v="1841"/>
          <ac:spMkLst>
            <pc:docMk/>
            <pc:sldMk cId="44456425" sldId="309"/>
            <ac:spMk id="3" creationId="{7C8C75FB-BB9E-4629-97BB-B6B07C4B60CA}"/>
          </ac:spMkLst>
        </pc:spChg>
      </pc:sldChg>
      <pc:sldChg chg="modSp new mod">
        <pc:chgData name="Wen, Zhezhu" userId="3bac1273-81c8-41ff-8130-25dd73f54833" providerId="ADAL" clId="{45621ADE-BB9C-48D9-87B2-DC72AF322CF1}" dt="2022-02-02T17:37:26.244" v="2453" actId="20577"/>
        <pc:sldMkLst>
          <pc:docMk/>
          <pc:sldMk cId="1223568267" sldId="310"/>
        </pc:sldMkLst>
        <pc:spChg chg="mod">
          <ac:chgData name="Wen, Zhezhu" userId="3bac1273-81c8-41ff-8130-25dd73f54833" providerId="ADAL" clId="{45621ADE-BB9C-48D9-87B2-DC72AF322CF1}" dt="2022-02-02T15:21:04.419" v="1740" actId="20577"/>
          <ac:spMkLst>
            <pc:docMk/>
            <pc:sldMk cId="1223568267" sldId="310"/>
            <ac:spMk id="2" creationId="{C7E2E4CF-C87E-4F73-B0E3-CE45A3C91BC7}"/>
          </ac:spMkLst>
        </pc:spChg>
        <pc:spChg chg="mod">
          <ac:chgData name="Wen, Zhezhu" userId="3bac1273-81c8-41ff-8130-25dd73f54833" providerId="ADAL" clId="{45621ADE-BB9C-48D9-87B2-DC72AF322CF1}" dt="2022-02-02T17:37:26.244" v="2453" actId="20577"/>
          <ac:spMkLst>
            <pc:docMk/>
            <pc:sldMk cId="1223568267" sldId="310"/>
            <ac:spMk id="3" creationId="{F7EF03D7-C75A-4F09-B0F8-A77FEF4B87B3}"/>
          </ac:spMkLst>
        </pc:spChg>
      </pc:sldChg>
      <pc:sldChg chg="addSp delSp modSp new mod modNotesTx">
        <pc:chgData name="Wen, Zhezhu" userId="3bac1273-81c8-41ff-8130-25dd73f54833" providerId="ADAL" clId="{45621ADE-BB9C-48D9-87B2-DC72AF322CF1}" dt="2022-02-02T17:47:50.768" v="2555" actId="1076"/>
        <pc:sldMkLst>
          <pc:docMk/>
          <pc:sldMk cId="1920991490" sldId="311"/>
        </pc:sldMkLst>
        <pc:spChg chg="mod">
          <ac:chgData name="Wen, Zhezhu" userId="3bac1273-81c8-41ff-8130-25dd73f54833" providerId="ADAL" clId="{45621ADE-BB9C-48D9-87B2-DC72AF322CF1}" dt="2022-02-02T15:25:54.184" v="1810" actId="20577"/>
          <ac:spMkLst>
            <pc:docMk/>
            <pc:sldMk cId="1920991490" sldId="311"/>
            <ac:spMk id="2" creationId="{C90E3AFC-1B30-4A30-92DD-1526593BA088}"/>
          </ac:spMkLst>
        </pc:spChg>
        <pc:spChg chg="del">
          <ac:chgData name="Wen, Zhezhu" userId="3bac1273-81c8-41ff-8130-25dd73f54833" providerId="ADAL" clId="{45621ADE-BB9C-48D9-87B2-DC72AF322CF1}" dt="2022-02-02T15:24:21.681" v="1794"/>
          <ac:spMkLst>
            <pc:docMk/>
            <pc:sldMk cId="1920991490" sldId="311"/>
            <ac:spMk id="3" creationId="{093A2D2E-2D78-49CB-9709-26BC25FD19E0}"/>
          </ac:spMkLst>
        </pc:spChg>
        <pc:spChg chg="add mod">
          <ac:chgData name="Wen, Zhezhu" userId="3bac1273-81c8-41ff-8130-25dd73f54833" providerId="ADAL" clId="{45621ADE-BB9C-48D9-87B2-DC72AF322CF1}" dt="2022-02-02T15:26:23.573" v="1823" actId="20577"/>
          <ac:spMkLst>
            <pc:docMk/>
            <pc:sldMk cId="1920991490" sldId="311"/>
            <ac:spMk id="6" creationId="{367B4EB9-5EA6-4863-86FB-C51088CEDCEF}"/>
          </ac:spMkLst>
        </pc:spChg>
        <pc:picChg chg="add del mod">
          <ac:chgData name="Wen, Zhezhu" userId="3bac1273-81c8-41ff-8130-25dd73f54833" providerId="ADAL" clId="{45621ADE-BB9C-48D9-87B2-DC72AF322CF1}" dt="2022-02-02T15:26:13.948" v="1813" actId="21"/>
          <ac:picMkLst>
            <pc:docMk/>
            <pc:sldMk cId="1920991490" sldId="311"/>
            <ac:picMk id="4" creationId="{694B0F5C-B3C4-4B1D-94DC-B3C47A3D364D}"/>
          </ac:picMkLst>
        </pc:picChg>
        <pc:picChg chg="add mod">
          <ac:chgData name="Wen, Zhezhu" userId="3bac1273-81c8-41ff-8130-25dd73f54833" providerId="ADAL" clId="{45621ADE-BB9C-48D9-87B2-DC72AF322CF1}" dt="2022-02-02T17:47:50.768" v="2555" actId="1076"/>
          <ac:picMkLst>
            <pc:docMk/>
            <pc:sldMk cId="1920991490" sldId="311"/>
            <ac:picMk id="7" creationId="{CF47E700-3BA5-44D3-B986-F49EC6E1966D}"/>
          </ac:picMkLst>
        </pc:picChg>
      </pc:sldChg>
      <pc:sldChg chg="modSp new mod ord">
        <pc:chgData name="Wen, Zhezhu" userId="3bac1273-81c8-41ff-8130-25dd73f54833" providerId="ADAL" clId="{45621ADE-BB9C-48D9-87B2-DC72AF322CF1}" dt="2022-02-02T15:36:14.384" v="1846"/>
        <pc:sldMkLst>
          <pc:docMk/>
          <pc:sldMk cId="2425715517" sldId="312"/>
        </pc:sldMkLst>
        <pc:spChg chg="mod">
          <ac:chgData name="Wen, Zhezhu" userId="3bac1273-81c8-41ff-8130-25dd73f54833" providerId="ADAL" clId="{45621ADE-BB9C-48D9-87B2-DC72AF322CF1}" dt="2022-02-02T15:36:10.237" v="1845"/>
          <ac:spMkLst>
            <pc:docMk/>
            <pc:sldMk cId="2425715517" sldId="312"/>
            <ac:spMk id="2" creationId="{DD16ED6A-9580-4584-A503-96FE68D3026B}"/>
          </ac:spMkLst>
        </pc:spChg>
        <pc:spChg chg="mod">
          <ac:chgData name="Wen, Zhezhu" userId="3bac1273-81c8-41ff-8130-25dd73f54833" providerId="ADAL" clId="{45621ADE-BB9C-48D9-87B2-DC72AF322CF1}" dt="2022-02-02T15:36:14.384" v="1846"/>
          <ac:spMkLst>
            <pc:docMk/>
            <pc:sldMk cId="2425715517" sldId="312"/>
            <ac:spMk id="3" creationId="{E96287E1-D77B-42D8-926D-4A0631027F35}"/>
          </ac:spMkLst>
        </pc:spChg>
      </pc:sldChg>
      <pc:sldChg chg="addSp delSp modSp new mod">
        <pc:chgData name="Wen, Zhezhu" userId="3bac1273-81c8-41ff-8130-25dd73f54833" providerId="ADAL" clId="{45621ADE-BB9C-48D9-87B2-DC72AF322CF1}" dt="2022-02-02T17:47:27.867" v="2554" actId="1076"/>
        <pc:sldMkLst>
          <pc:docMk/>
          <pc:sldMk cId="760471623" sldId="313"/>
        </pc:sldMkLst>
        <pc:spChg chg="mod">
          <ac:chgData name="Wen, Zhezhu" userId="3bac1273-81c8-41ff-8130-25dd73f54833" providerId="ADAL" clId="{45621ADE-BB9C-48D9-87B2-DC72AF322CF1}" dt="2022-02-02T15:36:32.594" v="1855" actId="27636"/>
          <ac:spMkLst>
            <pc:docMk/>
            <pc:sldMk cId="760471623" sldId="313"/>
            <ac:spMk id="2" creationId="{0F24E3B9-21CF-4909-9963-49EB4C28CC14}"/>
          </ac:spMkLst>
        </pc:spChg>
        <pc:spChg chg="del">
          <ac:chgData name="Wen, Zhezhu" userId="3bac1273-81c8-41ff-8130-25dd73f54833" providerId="ADAL" clId="{45621ADE-BB9C-48D9-87B2-DC72AF322CF1}" dt="2022-02-02T15:36:21.012" v="1848"/>
          <ac:spMkLst>
            <pc:docMk/>
            <pc:sldMk cId="760471623" sldId="313"/>
            <ac:spMk id="3" creationId="{23E78B11-3B26-4EFA-BB3F-7966A6ED04B6}"/>
          </ac:spMkLst>
        </pc:spChg>
        <pc:picChg chg="add mod">
          <ac:chgData name="Wen, Zhezhu" userId="3bac1273-81c8-41ff-8130-25dd73f54833" providerId="ADAL" clId="{45621ADE-BB9C-48D9-87B2-DC72AF322CF1}" dt="2022-02-02T17:47:27.867" v="2554" actId="1076"/>
          <ac:picMkLst>
            <pc:docMk/>
            <pc:sldMk cId="760471623" sldId="313"/>
            <ac:picMk id="4" creationId="{C30476C3-B060-4B19-989C-9E45379F0B8C}"/>
          </ac:picMkLst>
        </pc:picChg>
      </pc:sldChg>
      <pc:sldChg chg="addSp delSp modSp new del mod">
        <pc:chgData name="Wen, Zhezhu" userId="3bac1273-81c8-41ff-8130-25dd73f54833" providerId="ADAL" clId="{45621ADE-BB9C-48D9-87B2-DC72AF322CF1}" dt="2022-02-02T17:07:18.642" v="1972" actId="47"/>
        <pc:sldMkLst>
          <pc:docMk/>
          <pc:sldMk cId="2094497644" sldId="314"/>
        </pc:sldMkLst>
        <pc:spChg chg="del">
          <ac:chgData name="Wen, Zhezhu" userId="3bac1273-81c8-41ff-8130-25dd73f54833" providerId="ADAL" clId="{45621ADE-BB9C-48D9-87B2-DC72AF322CF1}" dt="2022-02-02T17:04:19.162" v="1934" actId="478"/>
          <ac:spMkLst>
            <pc:docMk/>
            <pc:sldMk cId="2094497644" sldId="314"/>
            <ac:spMk id="2" creationId="{87D55F41-2A51-456F-A5CD-3BC31AF860E2}"/>
          </ac:spMkLst>
        </pc:spChg>
        <pc:spChg chg="del">
          <ac:chgData name="Wen, Zhezhu" userId="3bac1273-81c8-41ff-8130-25dd73f54833" providerId="ADAL" clId="{45621ADE-BB9C-48D9-87B2-DC72AF322CF1}" dt="2022-02-02T17:04:16.969" v="1933" actId="478"/>
          <ac:spMkLst>
            <pc:docMk/>
            <pc:sldMk cId="2094497644" sldId="314"/>
            <ac:spMk id="3" creationId="{FBCE7B81-90B1-4125-8796-E43F4D2743CC}"/>
          </ac:spMkLst>
        </pc:spChg>
        <pc:spChg chg="add del mod">
          <ac:chgData name="Wen, Zhezhu" userId="3bac1273-81c8-41ff-8130-25dd73f54833" providerId="ADAL" clId="{45621ADE-BB9C-48D9-87B2-DC72AF322CF1}" dt="2022-02-02T17:06:07.045" v="1949" actId="21"/>
          <ac:spMkLst>
            <pc:docMk/>
            <pc:sldMk cId="2094497644" sldId="314"/>
            <ac:spMk id="5" creationId="{140F594B-2B7C-45A2-8170-5BFB6D61A74B}"/>
          </ac:spMkLst>
        </pc:spChg>
      </pc:sldChg>
      <pc:sldChg chg="addSp delSp modSp new mod">
        <pc:chgData name="Wen, Zhezhu" userId="3bac1273-81c8-41ff-8130-25dd73f54833" providerId="ADAL" clId="{45621ADE-BB9C-48D9-87B2-DC72AF322CF1}" dt="2022-02-02T17:07:14.237" v="1971" actId="1076"/>
        <pc:sldMkLst>
          <pc:docMk/>
          <pc:sldMk cId="391121990" sldId="315"/>
        </pc:sldMkLst>
        <pc:spChg chg="del">
          <ac:chgData name="Wen, Zhezhu" userId="3bac1273-81c8-41ff-8130-25dd73f54833" providerId="ADAL" clId="{45621ADE-BB9C-48D9-87B2-DC72AF322CF1}" dt="2022-02-02T17:05:44.699" v="1942" actId="478"/>
          <ac:spMkLst>
            <pc:docMk/>
            <pc:sldMk cId="391121990" sldId="315"/>
            <ac:spMk id="2" creationId="{CF417DCF-6E5A-44EF-AB0E-5D05CB3FC98D}"/>
          </ac:spMkLst>
        </pc:spChg>
        <pc:spChg chg="del">
          <ac:chgData name="Wen, Zhezhu" userId="3bac1273-81c8-41ff-8130-25dd73f54833" providerId="ADAL" clId="{45621ADE-BB9C-48D9-87B2-DC72AF322CF1}" dt="2022-02-02T17:05:42.309" v="1941" actId="478"/>
          <ac:spMkLst>
            <pc:docMk/>
            <pc:sldMk cId="391121990" sldId="315"/>
            <ac:spMk id="3" creationId="{6946E0E0-E468-42F6-8E24-6BC1C5F097F7}"/>
          </ac:spMkLst>
        </pc:spChg>
        <pc:spChg chg="add mod">
          <ac:chgData name="Wen, Zhezhu" userId="3bac1273-81c8-41ff-8130-25dd73f54833" providerId="ADAL" clId="{45621ADE-BB9C-48D9-87B2-DC72AF322CF1}" dt="2022-02-02T17:07:14.237" v="1971" actId="1076"/>
          <ac:spMkLst>
            <pc:docMk/>
            <pc:sldMk cId="391121990" sldId="315"/>
            <ac:spMk id="5" creationId="{FDD2FEEA-BEEE-4A99-B694-03E67C773316}"/>
          </ac:spMkLst>
        </pc:spChg>
        <pc:picChg chg="add mod">
          <ac:chgData name="Wen, Zhezhu" userId="3bac1273-81c8-41ff-8130-25dd73f54833" providerId="ADAL" clId="{45621ADE-BB9C-48D9-87B2-DC72AF322CF1}" dt="2022-02-02T17:07:03.396" v="1968" actId="1076"/>
          <ac:picMkLst>
            <pc:docMk/>
            <pc:sldMk cId="391121990" sldId="315"/>
            <ac:picMk id="4" creationId="{27D20362-6301-4135-A218-4A50713A8A2A}"/>
          </ac:picMkLst>
        </pc:picChg>
      </pc:sldChg>
      <pc:sldChg chg="del">
        <pc:chgData name="Wen, Zhezhu" userId="3bac1273-81c8-41ff-8130-25dd73f54833" providerId="ADAL" clId="{45621ADE-BB9C-48D9-87B2-DC72AF322CF1}" dt="2022-02-02T14:24:17.468" v="26"/>
        <pc:sldMkLst>
          <pc:docMk/>
          <pc:sldMk cId="3546723457" sldId="401"/>
        </pc:sldMkLst>
      </pc:sldChg>
      <pc:sldChg chg="del">
        <pc:chgData name="Wen, Zhezhu" userId="3bac1273-81c8-41ff-8130-25dd73f54833" providerId="ADAL" clId="{45621ADE-BB9C-48D9-87B2-DC72AF322CF1}" dt="2022-02-02T14:24:17.468" v="26"/>
        <pc:sldMkLst>
          <pc:docMk/>
          <pc:sldMk cId="2595931007" sldId="402"/>
        </pc:sldMkLst>
      </pc:sldChg>
      <pc:sldChg chg="del">
        <pc:chgData name="Wen, Zhezhu" userId="3bac1273-81c8-41ff-8130-25dd73f54833" providerId="ADAL" clId="{45621ADE-BB9C-48D9-87B2-DC72AF322CF1}" dt="2022-02-02T14:24:17.468" v="26"/>
        <pc:sldMkLst>
          <pc:docMk/>
          <pc:sldMk cId="4239204405" sldId="403"/>
        </pc:sldMkLst>
      </pc:sldChg>
    </pc:docChg>
  </pc:docChgLst>
  <pc:docChgLst>
    <pc:chgData name="Wen, Zhezhu" userId="3bac1273-81c8-41ff-8130-25dd73f54833" providerId="ADAL" clId="{C2993670-461D-432B-8291-17F80FF6C38D}"/>
    <pc:docChg chg="undo custSel addSld delSld modSld">
      <pc:chgData name="Wen, Zhezhu" userId="3bac1273-81c8-41ff-8130-25dd73f54833" providerId="ADAL" clId="{C2993670-461D-432B-8291-17F80FF6C38D}" dt="2022-01-25T04:12:43.604" v="3108" actId="1076"/>
      <pc:docMkLst>
        <pc:docMk/>
      </pc:docMkLst>
      <pc:sldChg chg="modSp mod">
        <pc:chgData name="Wen, Zhezhu" userId="3bac1273-81c8-41ff-8130-25dd73f54833" providerId="ADAL" clId="{C2993670-461D-432B-8291-17F80FF6C38D}" dt="2022-01-25T04:04:27.778" v="2735" actId="20577"/>
        <pc:sldMkLst>
          <pc:docMk/>
          <pc:sldMk cId="4240901981" sldId="274"/>
        </pc:sldMkLst>
        <pc:spChg chg="mod">
          <ac:chgData name="Wen, Zhezhu" userId="3bac1273-81c8-41ff-8130-25dd73f54833" providerId="ADAL" clId="{C2993670-461D-432B-8291-17F80FF6C38D}" dt="2022-01-25T04:04:27.778" v="2735" actId="20577"/>
          <ac:spMkLst>
            <pc:docMk/>
            <pc:sldMk cId="4240901981" sldId="274"/>
            <ac:spMk id="2" creationId="{33400920-772B-4870-B353-7521A74EA106}"/>
          </ac:spMkLst>
        </pc:spChg>
      </pc:sldChg>
      <pc:sldChg chg="addSp delSp modSp mod">
        <pc:chgData name="Wen, Zhezhu" userId="3bac1273-81c8-41ff-8130-25dd73f54833" providerId="ADAL" clId="{C2993670-461D-432B-8291-17F80FF6C38D}" dt="2022-01-25T04:09:16.302" v="2838" actId="20577"/>
        <pc:sldMkLst>
          <pc:docMk/>
          <pc:sldMk cId="1356161455" sldId="280"/>
        </pc:sldMkLst>
        <pc:spChg chg="mod">
          <ac:chgData name="Wen, Zhezhu" userId="3bac1273-81c8-41ff-8130-25dd73f54833" providerId="ADAL" clId="{C2993670-461D-432B-8291-17F80FF6C38D}" dt="2022-01-25T04:04:17.453" v="2721" actId="20577"/>
          <ac:spMkLst>
            <pc:docMk/>
            <pc:sldMk cId="1356161455" sldId="280"/>
            <ac:spMk id="2" creationId="{0EDF6656-64C9-4AE3-A6EC-39EE4535C82B}"/>
          </ac:spMkLst>
        </pc:spChg>
        <pc:spChg chg="del">
          <ac:chgData name="Wen, Zhezhu" userId="3bac1273-81c8-41ff-8130-25dd73f54833" providerId="ADAL" clId="{C2993670-461D-432B-8291-17F80FF6C38D}" dt="2022-01-25T04:04:34.900" v="2737" actId="478"/>
          <ac:spMkLst>
            <pc:docMk/>
            <pc:sldMk cId="1356161455" sldId="280"/>
            <ac:spMk id="3" creationId="{1378F082-7BAF-487C-A227-03D708536B81}"/>
          </ac:spMkLst>
        </pc:spChg>
        <pc:spChg chg="add mod">
          <ac:chgData name="Wen, Zhezhu" userId="3bac1273-81c8-41ff-8130-25dd73f54833" providerId="ADAL" clId="{C2993670-461D-432B-8291-17F80FF6C38D}" dt="2022-01-25T04:08:27.192" v="2782" actId="14100"/>
          <ac:spMkLst>
            <pc:docMk/>
            <pc:sldMk cId="1356161455" sldId="280"/>
            <ac:spMk id="5" creationId="{95D34FC0-087F-4378-B1B2-AE2A8F9DDF75}"/>
          </ac:spMkLst>
        </pc:spChg>
        <pc:spChg chg="add mod">
          <ac:chgData name="Wen, Zhezhu" userId="3bac1273-81c8-41ff-8130-25dd73f54833" providerId="ADAL" clId="{C2993670-461D-432B-8291-17F80FF6C38D}" dt="2022-01-25T04:09:16.302" v="2838" actId="20577"/>
          <ac:spMkLst>
            <pc:docMk/>
            <pc:sldMk cId="1356161455" sldId="280"/>
            <ac:spMk id="9" creationId="{F8154C9F-15C3-4822-A0D1-98262D6F733A}"/>
          </ac:spMkLst>
        </pc:spChg>
        <pc:picChg chg="add mod ord">
          <ac:chgData name="Wen, Zhezhu" userId="3bac1273-81c8-41ff-8130-25dd73f54833" providerId="ADAL" clId="{C2993670-461D-432B-8291-17F80FF6C38D}" dt="2022-01-25T04:08:29.336" v="2783" actId="1076"/>
          <ac:picMkLst>
            <pc:docMk/>
            <pc:sldMk cId="1356161455" sldId="280"/>
            <ac:picMk id="6" creationId="{F8CAD008-5FB4-40BF-B239-AC4A3C11606F}"/>
          </ac:picMkLst>
        </pc:picChg>
        <pc:picChg chg="add mod">
          <ac:chgData name="Wen, Zhezhu" userId="3bac1273-81c8-41ff-8130-25dd73f54833" providerId="ADAL" clId="{C2993670-461D-432B-8291-17F80FF6C38D}" dt="2022-01-25T04:08:30.760" v="2784" actId="1076"/>
          <ac:picMkLst>
            <pc:docMk/>
            <pc:sldMk cId="1356161455" sldId="280"/>
            <ac:picMk id="7" creationId="{8DB0E82D-B690-485C-A753-F669B5D372F5}"/>
          </ac:picMkLst>
        </pc:picChg>
      </pc:sldChg>
      <pc:sldChg chg="addSp modSp mod">
        <pc:chgData name="Wen, Zhezhu" userId="3bac1273-81c8-41ff-8130-25dd73f54833" providerId="ADAL" clId="{C2993670-461D-432B-8291-17F80FF6C38D}" dt="2022-01-25T02:46:15.540" v="1155" actId="1076"/>
        <pc:sldMkLst>
          <pc:docMk/>
          <pc:sldMk cId="2786326405" sldId="311"/>
        </pc:sldMkLst>
        <pc:spChg chg="mod">
          <ac:chgData name="Wen, Zhezhu" userId="3bac1273-81c8-41ff-8130-25dd73f54833" providerId="ADAL" clId="{C2993670-461D-432B-8291-17F80FF6C38D}" dt="2022-01-25T02:45:24.987" v="1150" actId="20577"/>
          <ac:spMkLst>
            <pc:docMk/>
            <pc:sldMk cId="2786326405" sldId="311"/>
            <ac:spMk id="3" creationId="{038BE283-80E8-4A51-90F9-565509FC5267}"/>
          </ac:spMkLst>
        </pc:spChg>
        <pc:picChg chg="add mod">
          <ac:chgData name="Wen, Zhezhu" userId="3bac1273-81c8-41ff-8130-25dd73f54833" providerId="ADAL" clId="{C2993670-461D-432B-8291-17F80FF6C38D}" dt="2022-01-25T02:46:15.540" v="1155" actId="1076"/>
          <ac:picMkLst>
            <pc:docMk/>
            <pc:sldMk cId="2786326405" sldId="311"/>
            <ac:picMk id="4" creationId="{D56FF01B-99BD-4515-A049-C9E53D3A5FF8}"/>
          </ac:picMkLst>
        </pc:picChg>
      </pc:sldChg>
      <pc:sldChg chg="addSp delSp modSp mod">
        <pc:chgData name="Wen, Zhezhu" userId="3bac1273-81c8-41ff-8130-25dd73f54833" providerId="ADAL" clId="{C2993670-461D-432B-8291-17F80FF6C38D}" dt="2022-01-25T02:19:29.546" v="403" actId="20577"/>
        <pc:sldMkLst>
          <pc:docMk/>
          <pc:sldMk cId="2967369201" sldId="312"/>
        </pc:sldMkLst>
        <pc:spChg chg="mod">
          <ac:chgData name="Wen, Zhezhu" userId="3bac1273-81c8-41ff-8130-25dd73f54833" providerId="ADAL" clId="{C2993670-461D-432B-8291-17F80FF6C38D}" dt="2022-01-25T02:05:33.110" v="187" actId="20577"/>
          <ac:spMkLst>
            <pc:docMk/>
            <pc:sldMk cId="2967369201" sldId="312"/>
            <ac:spMk id="2" creationId="{EED77FC4-E0BB-42F1-BC90-37B7F9769E0D}"/>
          </ac:spMkLst>
        </pc:spChg>
        <pc:spChg chg="del mod">
          <ac:chgData name="Wen, Zhezhu" userId="3bac1273-81c8-41ff-8130-25dd73f54833" providerId="ADAL" clId="{C2993670-461D-432B-8291-17F80FF6C38D}" dt="2022-01-25T02:08:41.533" v="272" actId="478"/>
          <ac:spMkLst>
            <pc:docMk/>
            <pc:sldMk cId="2967369201" sldId="312"/>
            <ac:spMk id="3" creationId="{49B34030-2389-446E-85E2-272364052DEB}"/>
          </ac:spMkLst>
        </pc:spChg>
        <pc:spChg chg="add mod">
          <ac:chgData name="Wen, Zhezhu" userId="3bac1273-81c8-41ff-8130-25dd73f54833" providerId="ADAL" clId="{C2993670-461D-432B-8291-17F80FF6C38D}" dt="2022-01-25T02:08:38.674" v="271" actId="1076"/>
          <ac:spMkLst>
            <pc:docMk/>
            <pc:sldMk cId="2967369201" sldId="312"/>
            <ac:spMk id="7" creationId="{43418FA7-60A4-450A-8A37-F2DD4BB07285}"/>
          </ac:spMkLst>
        </pc:spChg>
        <pc:spChg chg="add mod">
          <ac:chgData name="Wen, Zhezhu" userId="3bac1273-81c8-41ff-8130-25dd73f54833" providerId="ADAL" clId="{C2993670-461D-432B-8291-17F80FF6C38D}" dt="2022-01-25T02:08:27.443" v="270" actId="20577"/>
          <ac:spMkLst>
            <pc:docMk/>
            <pc:sldMk cId="2967369201" sldId="312"/>
            <ac:spMk id="10" creationId="{957BE418-5423-4665-95FF-6686C55DB160}"/>
          </ac:spMkLst>
        </pc:spChg>
        <pc:spChg chg="add mod">
          <ac:chgData name="Wen, Zhezhu" userId="3bac1273-81c8-41ff-8130-25dd73f54833" providerId="ADAL" clId="{C2993670-461D-432B-8291-17F80FF6C38D}" dt="2022-01-25T02:19:29.546" v="403" actId="20577"/>
          <ac:spMkLst>
            <pc:docMk/>
            <pc:sldMk cId="2967369201" sldId="312"/>
            <ac:spMk id="11" creationId="{75928DE0-E89D-4057-8829-17E5E84E6C6B}"/>
          </ac:spMkLst>
        </pc:spChg>
        <pc:picChg chg="add mod">
          <ac:chgData name="Wen, Zhezhu" userId="3bac1273-81c8-41ff-8130-25dd73f54833" providerId="ADAL" clId="{C2993670-461D-432B-8291-17F80FF6C38D}" dt="2022-01-25T02:07:58.450" v="225" actId="1076"/>
          <ac:picMkLst>
            <pc:docMk/>
            <pc:sldMk cId="2967369201" sldId="312"/>
            <ac:picMk id="5" creationId="{04018BC4-194F-492E-87F3-4219E1992369}"/>
          </ac:picMkLst>
        </pc:picChg>
        <pc:picChg chg="add mod">
          <ac:chgData name="Wen, Zhezhu" userId="3bac1273-81c8-41ff-8130-25dd73f54833" providerId="ADAL" clId="{C2993670-461D-432B-8291-17F80FF6C38D}" dt="2022-01-25T02:08:02.172" v="227" actId="1076"/>
          <ac:picMkLst>
            <pc:docMk/>
            <pc:sldMk cId="2967369201" sldId="312"/>
            <ac:picMk id="9" creationId="{E5D33795-5719-442E-A890-F867BFF81CE5}"/>
          </ac:picMkLst>
        </pc:picChg>
      </pc:sldChg>
      <pc:sldChg chg="modSp new mod">
        <pc:chgData name="Wen, Zhezhu" userId="3bac1273-81c8-41ff-8130-25dd73f54833" providerId="ADAL" clId="{C2993670-461D-432B-8291-17F80FF6C38D}" dt="2022-01-25T03:13:59.905" v="1568" actId="20577"/>
        <pc:sldMkLst>
          <pc:docMk/>
          <pc:sldMk cId="2522100774" sldId="313"/>
        </pc:sldMkLst>
        <pc:spChg chg="mod">
          <ac:chgData name="Wen, Zhezhu" userId="3bac1273-81c8-41ff-8130-25dd73f54833" providerId="ADAL" clId="{C2993670-461D-432B-8291-17F80FF6C38D}" dt="2022-01-25T03:13:59.905" v="1568" actId="20577"/>
          <ac:spMkLst>
            <pc:docMk/>
            <pc:sldMk cId="2522100774" sldId="313"/>
            <ac:spMk id="2" creationId="{3E6C62E9-0313-438E-9946-A361CA1ABE53}"/>
          </ac:spMkLst>
        </pc:spChg>
        <pc:spChg chg="mod">
          <ac:chgData name="Wen, Zhezhu" userId="3bac1273-81c8-41ff-8130-25dd73f54833" providerId="ADAL" clId="{C2993670-461D-432B-8291-17F80FF6C38D}" dt="2022-01-25T03:13:55.801" v="1567" actId="15"/>
          <ac:spMkLst>
            <pc:docMk/>
            <pc:sldMk cId="2522100774" sldId="313"/>
            <ac:spMk id="3" creationId="{B0488CFE-0AB1-4BB2-A302-A68AA9253FC5}"/>
          </ac:spMkLst>
        </pc:spChg>
      </pc:sldChg>
      <pc:sldChg chg="modSp new mod">
        <pc:chgData name="Wen, Zhezhu" userId="3bac1273-81c8-41ff-8130-25dd73f54833" providerId="ADAL" clId="{C2993670-461D-432B-8291-17F80FF6C38D}" dt="2022-01-25T03:26:30.824" v="2193" actId="20577"/>
        <pc:sldMkLst>
          <pc:docMk/>
          <pc:sldMk cId="3984991204" sldId="314"/>
        </pc:sldMkLst>
        <pc:spChg chg="mod">
          <ac:chgData name="Wen, Zhezhu" userId="3bac1273-81c8-41ff-8130-25dd73f54833" providerId="ADAL" clId="{C2993670-461D-432B-8291-17F80FF6C38D}" dt="2022-01-25T01:17:12.536" v="50" actId="20577"/>
          <ac:spMkLst>
            <pc:docMk/>
            <pc:sldMk cId="3984991204" sldId="314"/>
            <ac:spMk id="2" creationId="{63F2CEF6-6CE8-4B1D-84C3-7CC720067F15}"/>
          </ac:spMkLst>
        </pc:spChg>
        <pc:spChg chg="mod">
          <ac:chgData name="Wen, Zhezhu" userId="3bac1273-81c8-41ff-8130-25dd73f54833" providerId="ADAL" clId="{C2993670-461D-432B-8291-17F80FF6C38D}" dt="2022-01-25T03:26:30.824" v="2193" actId="20577"/>
          <ac:spMkLst>
            <pc:docMk/>
            <pc:sldMk cId="3984991204" sldId="314"/>
            <ac:spMk id="3" creationId="{9C59877B-84F0-4E28-A0F9-8D0CE9B1A171}"/>
          </ac:spMkLst>
        </pc:spChg>
      </pc:sldChg>
      <pc:sldChg chg="addSp delSp modSp new mod">
        <pc:chgData name="Wen, Zhezhu" userId="3bac1273-81c8-41ff-8130-25dd73f54833" providerId="ADAL" clId="{C2993670-461D-432B-8291-17F80FF6C38D}" dt="2022-01-25T03:47:27.177" v="2488" actId="21"/>
        <pc:sldMkLst>
          <pc:docMk/>
          <pc:sldMk cId="3435581660" sldId="315"/>
        </pc:sldMkLst>
        <pc:spChg chg="mod">
          <ac:chgData name="Wen, Zhezhu" userId="3bac1273-81c8-41ff-8130-25dd73f54833" providerId="ADAL" clId="{C2993670-461D-432B-8291-17F80FF6C38D}" dt="2022-01-25T03:27:21.167" v="2266" actId="20577"/>
          <ac:spMkLst>
            <pc:docMk/>
            <pc:sldMk cId="3435581660" sldId="315"/>
            <ac:spMk id="2" creationId="{883ED147-B32C-4C46-AC93-74AC4F359330}"/>
          </ac:spMkLst>
        </pc:spChg>
        <pc:spChg chg="mod">
          <ac:chgData name="Wen, Zhezhu" userId="3bac1273-81c8-41ff-8130-25dd73f54833" providerId="ADAL" clId="{C2993670-461D-432B-8291-17F80FF6C38D}" dt="2022-01-25T03:30:23.899" v="2485" actId="313"/>
          <ac:spMkLst>
            <pc:docMk/>
            <pc:sldMk cId="3435581660" sldId="315"/>
            <ac:spMk id="3" creationId="{9A2F5B13-D692-4834-8EF4-758B7BDD83F6}"/>
          </ac:spMkLst>
        </pc:spChg>
        <pc:picChg chg="add del mod">
          <ac:chgData name="Wen, Zhezhu" userId="3bac1273-81c8-41ff-8130-25dd73f54833" providerId="ADAL" clId="{C2993670-461D-432B-8291-17F80FF6C38D}" dt="2022-01-25T03:47:27.177" v="2488" actId="21"/>
          <ac:picMkLst>
            <pc:docMk/>
            <pc:sldMk cId="3435581660" sldId="315"/>
            <ac:picMk id="4" creationId="{A84F347A-4B3B-47D0-8356-EDDE95BB11BC}"/>
          </ac:picMkLst>
        </pc:picChg>
      </pc:sldChg>
      <pc:sldChg chg="new del">
        <pc:chgData name="Wen, Zhezhu" userId="3bac1273-81c8-41ff-8130-25dd73f54833" providerId="ADAL" clId="{C2993670-461D-432B-8291-17F80FF6C38D}" dt="2022-01-25T04:01:35.736" v="2712" actId="47"/>
        <pc:sldMkLst>
          <pc:docMk/>
          <pc:sldMk cId="413322076" sldId="316"/>
        </pc:sldMkLst>
      </pc:sldChg>
      <pc:sldChg chg="addSp modSp new mod">
        <pc:chgData name="Wen, Zhezhu" userId="3bac1273-81c8-41ff-8130-25dd73f54833" providerId="ADAL" clId="{C2993670-461D-432B-8291-17F80FF6C38D}" dt="2022-01-25T04:04:22.696" v="2728" actId="20577"/>
        <pc:sldMkLst>
          <pc:docMk/>
          <pc:sldMk cId="3925558194" sldId="317"/>
        </pc:sldMkLst>
        <pc:spChg chg="mod">
          <ac:chgData name="Wen, Zhezhu" userId="3bac1273-81c8-41ff-8130-25dd73f54833" providerId="ADAL" clId="{C2993670-461D-432B-8291-17F80FF6C38D}" dt="2022-01-25T04:04:22.696" v="2728" actId="20577"/>
          <ac:spMkLst>
            <pc:docMk/>
            <pc:sldMk cId="3925558194" sldId="317"/>
            <ac:spMk id="2" creationId="{1F829FFC-3426-44D1-AFBC-AD0CC9C6AD2C}"/>
          </ac:spMkLst>
        </pc:spChg>
        <pc:spChg chg="mod">
          <ac:chgData name="Wen, Zhezhu" userId="3bac1273-81c8-41ff-8130-25dd73f54833" providerId="ADAL" clId="{C2993670-461D-432B-8291-17F80FF6C38D}" dt="2022-01-25T01:22:54.683" v="94" actId="404"/>
          <ac:spMkLst>
            <pc:docMk/>
            <pc:sldMk cId="3925558194" sldId="317"/>
            <ac:spMk id="3" creationId="{0BC081E0-D69C-48BF-9D3E-676C86F981AE}"/>
          </ac:spMkLst>
        </pc:spChg>
        <pc:picChg chg="add mod ord">
          <ac:chgData name="Wen, Zhezhu" userId="3bac1273-81c8-41ff-8130-25dd73f54833" providerId="ADAL" clId="{C2993670-461D-432B-8291-17F80FF6C38D}" dt="2022-01-25T01:23:06.117" v="98" actId="1076"/>
          <ac:picMkLst>
            <pc:docMk/>
            <pc:sldMk cId="3925558194" sldId="317"/>
            <ac:picMk id="5" creationId="{BF63477D-9E4F-4A54-B5A0-A22EDE4CFED3}"/>
          </ac:picMkLst>
        </pc:picChg>
        <pc:picChg chg="add mod">
          <ac:chgData name="Wen, Zhezhu" userId="3bac1273-81c8-41ff-8130-25dd73f54833" providerId="ADAL" clId="{C2993670-461D-432B-8291-17F80FF6C38D}" dt="2022-01-25T01:22:58.302" v="95" actId="1076"/>
          <ac:picMkLst>
            <pc:docMk/>
            <pc:sldMk cId="3925558194" sldId="317"/>
            <ac:picMk id="7" creationId="{E9FF773C-CB9E-4BD2-B5CA-228811853445}"/>
          </ac:picMkLst>
        </pc:picChg>
      </pc:sldChg>
      <pc:sldChg chg="addSp modSp add mod">
        <pc:chgData name="Wen, Zhezhu" userId="3bac1273-81c8-41ff-8130-25dd73f54833" providerId="ADAL" clId="{C2993670-461D-432B-8291-17F80FF6C38D}" dt="2022-01-25T02:31:28.015" v="435" actId="14100"/>
        <pc:sldMkLst>
          <pc:docMk/>
          <pc:sldMk cId="2817964713" sldId="318"/>
        </pc:sldMkLst>
        <pc:spChg chg="mod">
          <ac:chgData name="Wen, Zhezhu" userId="3bac1273-81c8-41ff-8130-25dd73f54833" providerId="ADAL" clId="{C2993670-461D-432B-8291-17F80FF6C38D}" dt="2022-01-25T02:05:39.201" v="199" actId="20577"/>
          <ac:spMkLst>
            <pc:docMk/>
            <pc:sldMk cId="2817964713" sldId="318"/>
            <ac:spMk id="2" creationId="{EED77FC4-E0BB-42F1-BC90-37B7F9769E0D}"/>
          </ac:spMkLst>
        </pc:spChg>
        <pc:spChg chg="mod">
          <ac:chgData name="Wen, Zhezhu" userId="3bac1273-81c8-41ff-8130-25dd73f54833" providerId="ADAL" clId="{C2993670-461D-432B-8291-17F80FF6C38D}" dt="2022-01-25T02:27:39.290" v="431" actId="1076"/>
          <ac:spMkLst>
            <pc:docMk/>
            <pc:sldMk cId="2817964713" sldId="318"/>
            <ac:spMk id="3" creationId="{49B34030-2389-446E-85E2-272364052DEB}"/>
          </ac:spMkLst>
        </pc:spChg>
        <pc:spChg chg="add mod">
          <ac:chgData name="Wen, Zhezhu" userId="3bac1273-81c8-41ff-8130-25dd73f54833" providerId="ADAL" clId="{C2993670-461D-432B-8291-17F80FF6C38D}" dt="2022-01-25T02:31:28.015" v="435" actId="14100"/>
          <ac:spMkLst>
            <pc:docMk/>
            <pc:sldMk cId="2817964713" sldId="318"/>
            <ac:spMk id="7" creationId="{652CCEDC-1A87-4DF7-8CFF-7B44F22F8183}"/>
          </ac:spMkLst>
        </pc:spChg>
        <pc:picChg chg="add mod">
          <ac:chgData name="Wen, Zhezhu" userId="3bac1273-81c8-41ff-8130-25dd73f54833" providerId="ADAL" clId="{C2993670-461D-432B-8291-17F80FF6C38D}" dt="2022-01-25T02:27:31.836" v="426" actId="1076"/>
          <ac:picMkLst>
            <pc:docMk/>
            <pc:sldMk cId="2817964713" sldId="318"/>
            <ac:picMk id="5" creationId="{5E5446D5-D85E-4D3C-945C-2B399DAFF845}"/>
          </ac:picMkLst>
        </pc:picChg>
      </pc:sldChg>
      <pc:sldChg chg="modSp new mod">
        <pc:chgData name="Wen, Zhezhu" userId="3bac1273-81c8-41ff-8130-25dd73f54833" providerId="ADAL" clId="{C2993670-461D-432B-8291-17F80FF6C38D}" dt="2022-01-25T02:57:07.036" v="1401" actId="20577"/>
        <pc:sldMkLst>
          <pc:docMk/>
          <pc:sldMk cId="808907040" sldId="319"/>
        </pc:sldMkLst>
        <pc:spChg chg="mod">
          <ac:chgData name="Wen, Zhezhu" userId="3bac1273-81c8-41ff-8130-25dd73f54833" providerId="ADAL" clId="{C2993670-461D-432B-8291-17F80FF6C38D}" dt="2022-01-25T02:38:37.607" v="632" actId="20577"/>
          <ac:spMkLst>
            <pc:docMk/>
            <pc:sldMk cId="808907040" sldId="319"/>
            <ac:spMk id="2" creationId="{507F4A7F-A236-4686-AFE1-742DA5407CF4}"/>
          </ac:spMkLst>
        </pc:spChg>
        <pc:spChg chg="mod">
          <ac:chgData name="Wen, Zhezhu" userId="3bac1273-81c8-41ff-8130-25dd73f54833" providerId="ADAL" clId="{C2993670-461D-432B-8291-17F80FF6C38D}" dt="2022-01-25T02:57:07.036" v="1401" actId="20577"/>
          <ac:spMkLst>
            <pc:docMk/>
            <pc:sldMk cId="808907040" sldId="319"/>
            <ac:spMk id="3" creationId="{2C5A3A4D-5F82-446A-A703-A1326694CD8F}"/>
          </ac:spMkLst>
        </pc:spChg>
      </pc:sldChg>
      <pc:sldChg chg="modSp new mod">
        <pc:chgData name="Wen, Zhezhu" userId="3bac1273-81c8-41ff-8130-25dd73f54833" providerId="ADAL" clId="{C2993670-461D-432B-8291-17F80FF6C38D}" dt="2022-01-25T03:16:39.251" v="1903" actId="20577"/>
        <pc:sldMkLst>
          <pc:docMk/>
          <pc:sldMk cId="2512273339" sldId="320"/>
        </pc:sldMkLst>
        <pc:spChg chg="mod">
          <ac:chgData name="Wen, Zhezhu" userId="3bac1273-81c8-41ff-8130-25dd73f54833" providerId="ADAL" clId="{C2993670-461D-432B-8291-17F80FF6C38D}" dt="2022-01-25T03:14:05.840" v="1579" actId="20577"/>
          <ac:spMkLst>
            <pc:docMk/>
            <pc:sldMk cId="2512273339" sldId="320"/>
            <ac:spMk id="2" creationId="{0B2A6DD3-A9F7-49E4-8F20-3EC8708A5BB2}"/>
          </ac:spMkLst>
        </pc:spChg>
        <pc:spChg chg="mod">
          <ac:chgData name="Wen, Zhezhu" userId="3bac1273-81c8-41ff-8130-25dd73f54833" providerId="ADAL" clId="{C2993670-461D-432B-8291-17F80FF6C38D}" dt="2022-01-25T03:16:39.251" v="1903" actId="20577"/>
          <ac:spMkLst>
            <pc:docMk/>
            <pc:sldMk cId="2512273339" sldId="320"/>
            <ac:spMk id="3" creationId="{4F1E66CD-CD2A-479C-A26A-6955F089BE58}"/>
          </ac:spMkLst>
        </pc:spChg>
      </pc:sldChg>
      <pc:sldChg chg="addSp delSp modSp new mod">
        <pc:chgData name="Wen, Zhezhu" userId="3bac1273-81c8-41ff-8130-25dd73f54833" providerId="ADAL" clId="{C2993670-461D-432B-8291-17F80FF6C38D}" dt="2022-01-25T03:47:39.056" v="2501" actId="20577"/>
        <pc:sldMkLst>
          <pc:docMk/>
          <pc:sldMk cId="3746434544" sldId="321"/>
        </pc:sldMkLst>
        <pc:spChg chg="mod">
          <ac:chgData name="Wen, Zhezhu" userId="3bac1273-81c8-41ff-8130-25dd73f54833" providerId="ADAL" clId="{C2993670-461D-432B-8291-17F80FF6C38D}" dt="2022-01-25T03:47:39.056" v="2501" actId="20577"/>
          <ac:spMkLst>
            <pc:docMk/>
            <pc:sldMk cId="3746434544" sldId="321"/>
            <ac:spMk id="2" creationId="{B9C67CDB-E871-453E-AEF1-31E05622C13F}"/>
          </ac:spMkLst>
        </pc:spChg>
        <pc:spChg chg="del">
          <ac:chgData name="Wen, Zhezhu" userId="3bac1273-81c8-41ff-8130-25dd73f54833" providerId="ADAL" clId="{C2993670-461D-432B-8291-17F80FF6C38D}" dt="2022-01-25T03:47:31.551" v="2490"/>
          <ac:spMkLst>
            <pc:docMk/>
            <pc:sldMk cId="3746434544" sldId="321"/>
            <ac:spMk id="3" creationId="{BA2A79EF-3970-4298-8DC6-4A0DB5E9B879}"/>
          </ac:spMkLst>
        </pc:spChg>
        <pc:picChg chg="add mod">
          <ac:chgData name="Wen, Zhezhu" userId="3bac1273-81c8-41ff-8130-25dd73f54833" providerId="ADAL" clId="{C2993670-461D-432B-8291-17F80FF6C38D}" dt="2022-01-25T03:47:31.551" v="2490"/>
          <ac:picMkLst>
            <pc:docMk/>
            <pc:sldMk cId="3746434544" sldId="321"/>
            <ac:picMk id="4" creationId="{3376EAAF-C6EC-4D2C-885E-DCFCCC392DFA}"/>
          </ac:picMkLst>
        </pc:picChg>
      </pc:sldChg>
      <pc:sldChg chg="addSp modSp new mod">
        <pc:chgData name="Wen, Zhezhu" userId="3bac1273-81c8-41ff-8130-25dd73f54833" providerId="ADAL" clId="{C2993670-461D-432B-8291-17F80FF6C38D}" dt="2022-01-25T03:59:01.718" v="2643" actId="1582"/>
        <pc:sldMkLst>
          <pc:docMk/>
          <pc:sldMk cId="3628331659" sldId="322"/>
        </pc:sldMkLst>
        <pc:spChg chg="mod">
          <ac:chgData name="Wen, Zhezhu" userId="3bac1273-81c8-41ff-8130-25dd73f54833" providerId="ADAL" clId="{C2993670-461D-432B-8291-17F80FF6C38D}" dt="2022-01-25T03:49:48.741" v="2546" actId="27636"/>
          <ac:spMkLst>
            <pc:docMk/>
            <pc:sldMk cId="3628331659" sldId="322"/>
            <ac:spMk id="2" creationId="{60A7537E-E2AF-422C-A887-3FE97203A28F}"/>
          </ac:spMkLst>
        </pc:spChg>
        <pc:spChg chg="mod">
          <ac:chgData name="Wen, Zhezhu" userId="3bac1273-81c8-41ff-8130-25dd73f54833" providerId="ADAL" clId="{C2993670-461D-432B-8291-17F80FF6C38D}" dt="2022-01-25T03:50:25.100" v="2573" actId="313"/>
          <ac:spMkLst>
            <pc:docMk/>
            <pc:sldMk cId="3628331659" sldId="322"/>
            <ac:spMk id="3" creationId="{69B06F19-62AB-48B3-A710-C5E20C80C7DB}"/>
          </ac:spMkLst>
        </pc:spChg>
        <pc:spChg chg="add mod">
          <ac:chgData name="Wen, Zhezhu" userId="3bac1273-81c8-41ff-8130-25dd73f54833" providerId="ADAL" clId="{C2993670-461D-432B-8291-17F80FF6C38D}" dt="2022-01-25T03:57:55.967" v="2605" actId="114"/>
          <ac:spMkLst>
            <pc:docMk/>
            <pc:sldMk cId="3628331659" sldId="322"/>
            <ac:spMk id="7" creationId="{E93CD104-453C-4742-84F5-58BA5CEAB0EF}"/>
          </ac:spMkLst>
        </pc:spChg>
        <pc:spChg chg="add mod">
          <ac:chgData name="Wen, Zhezhu" userId="3bac1273-81c8-41ff-8130-25dd73f54833" providerId="ADAL" clId="{C2993670-461D-432B-8291-17F80FF6C38D}" dt="2022-01-25T03:59:01.718" v="2643" actId="1582"/>
          <ac:spMkLst>
            <pc:docMk/>
            <pc:sldMk cId="3628331659" sldId="322"/>
            <ac:spMk id="9" creationId="{B095A1C9-5425-4435-B66E-C40EE649B8C8}"/>
          </ac:spMkLst>
        </pc:spChg>
        <pc:picChg chg="add mod">
          <ac:chgData name="Wen, Zhezhu" userId="3bac1273-81c8-41ff-8130-25dd73f54833" providerId="ADAL" clId="{C2993670-461D-432B-8291-17F80FF6C38D}" dt="2022-01-25T03:57:39.717" v="2601" actId="1076"/>
          <ac:picMkLst>
            <pc:docMk/>
            <pc:sldMk cId="3628331659" sldId="322"/>
            <ac:picMk id="4" creationId="{CEA671BE-9C36-4F87-A455-E952C04AE6D3}"/>
          </ac:picMkLst>
        </pc:picChg>
        <pc:picChg chg="add mod">
          <ac:chgData name="Wen, Zhezhu" userId="3bac1273-81c8-41ff-8130-25dd73f54833" providerId="ADAL" clId="{C2993670-461D-432B-8291-17F80FF6C38D}" dt="2022-01-25T03:57:39.717" v="2601" actId="1076"/>
          <ac:picMkLst>
            <pc:docMk/>
            <pc:sldMk cId="3628331659" sldId="322"/>
            <ac:picMk id="5" creationId="{CA52B565-B2B8-443F-BCF4-65AB050E57BD}"/>
          </ac:picMkLst>
        </pc:picChg>
      </pc:sldChg>
      <pc:sldChg chg="addSp delSp modSp new mod">
        <pc:chgData name="Wen, Zhezhu" userId="3bac1273-81c8-41ff-8130-25dd73f54833" providerId="ADAL" clId="{C2993670-461D-432B-8291-17F80FF6C38D}" dt="2022-01-25T04:01:19.063" v="2711" actId="1076"/>
        <pc:sldMkLst>
          <pc:docMk/>
          <pc:sldMk cId="3472722130" sldId="323"/>
        </pc:sldMkLst>
        <pc:spChg chg="mod">
          <ac:chgData name="Wen, Zhezhu" userId="3bac1273-81c8-41ff-8130-25dd73f54833" providerId="ADAL" clId="{C2993670-461D-432B-8291-17F80FF6C38D}" dt="2022-01-25T04:00:56.865" v="2701" actId="20577"/>
          <ac:spMkLst>
            <pc:docMk/>
            <pc:sldMk cId="3472722130" sldId="323"/>
            <ac:spMk id="2" creationId="{E104E0D8-A379-4237-B7AB-E6E5CEB2EF3C}"/>
          </ac:spMkLst>
        </pc:spChg>
        <pc:spChg chg="del">
          <ac:chgData name="Wen, Zhezhu" userId="3bac1273-81c8-41ff-8130-25dd73f54833" providerId="ADAL" clId="{C2993670-461D-432B-8291-17F80FF6C38D}" dt="2022-01-25T04:00:59.961" v="2702" actId="478"/>
          <ac:spMkLst>
            <pc:docMk/>
            <pc:sldMk cId="3472722130" sldId="323"/>
            <ac:spMk id="3" creationId="{4984B35D-B926-4863-A650-566A36F9B7FE}"/>
          </ac:spMkLst>
        </pc:spChg>
        <pc:spChg chg="add mod">
          <ac:chgData name="Wen, Zhezhu" userId="3bac1273-81c8-41ff-8130-25dd73f54833" providerId="ADAL" clId="{C2993670-461D-432B-8291-17F80FF6C38D}" dt="2022-01-25T04:01:03.562" v="2703" actId="1076"/>
          <ac:spMkLst>
            <pc:docMk/>
            <pc:sldMk cId="3472722130" sldId="323"/>
            <ac:spMk id="4" creationId="{D629DC27-CFE9-4F87-9266-E61EC125FFE8}"/>
          </ac:spMkLst>
        </pc:spChg>
        <pc:spChg chg="add mod">
          <ac:chgData name="Wen, Zhezhu" userId="3bac1273-81c8-41ff-8130-25dd73f54833" providerId="ADAL" clId="{C2993670-461D-432B-8291-17F80FF6C38D}" dt="2022-01-25T04:01:19.063" v="2711" actId="1076"/>
          <ac:spMkLst>
            <pc:docMk/>
            <pc:sldMk cId="3472722130" sldId="323"/>
            <ac:spMk id="8" creationId="{C584A508-3C96-448C-9ED0-5B40E3F2AD28}"/>
          </ac:spMkLst>
        </pc:spChg>
        <pc:picChg chg="add mod">
          <ac:chgData name="Wen, Zhezhu" userId="3bac1273-81c8-41ff-8130-25dd73f54833" providerId="ADAL" clId="{C2993670-461D-432B-8291-17F80FF6C38D}" dt="2022-01-25T04:01:15.013" v="2710" actId="14100"/>
          <ac:picMkLst>
            <pc:docMk/>
            <pc:sldMk cId="3472722130" sldId="323"/>
            <ac:picMk id="5" creationId="{661EFDD3-A3C8-4478-9018-5B11218C39C1}"/>
          </ac:picMkLst>
        </pc:picChg>
        <pc:picChg chg="add mod">
          <ac:chgData name="Wen, Zhezhu" userId="3bac1273-81c8-41ff-8130-25dd73f54833" providerId="ADAL" clId="{C2993670-461D-432B-8291-17F80FF6C38D}" dt="2022-01-25T04:01:06.412" v="2705" actId="1076"/>
          <ac:picMkLst>
            <pc:docMk/>
            <pc:sldMk cId="3472722130" sldId="323"/>
            <ac:picMk id="6" creationId="{06BC752F-A6B8-447E-A7D7-5240B6A9A297}"/>
          </ac:picMkLst>
        </pc:picChg>
      </pc:sldChg>
      <pc:sldChg chg="addSp modSp new mod">
        <pc:chgData name="Wen, Zhezhu" userId="3bac1273-81c8-41ff-8130-25dd73f54833" providerId="ADAL" clId="{C2993670-461D-432B-8291-17F80FF6C38D}" dt="2022-01-25T04:12:43.604" v="3108" actId="1076"/>
        <pc:sldMkLst>
          <pc:docMk/>
          <pc:sldMk cId="37016403" sldId="324"/>
        </pc:sldMkLst>
        <pc:spChg chg="mod">
          <ac:chgData name="Wen, Zhezhu" userId="3bac1273-81c8-41ff-8130-25dd73f54833" providerId="ADAL" clId="{C2993670-461D-432B-8291-17F80FF6C38D}" dt="2022-01-25T04:10:41.208" v="2907" actId="20577"/>
          <ac:spMkLst>
            <pc:docMk/>
            <pc:sldMk cId="37016403" sldId="324"/>
            <ac:spMk id="2" creationId="{348D8DE5-3990-4B46-BB50-5F07388E3D73}"/>
          </ac:spMkLst>
        </pc:spChg>
        <pc:spChg chg="mod">
          <ac:chgData name="Wen, Zhezhu" userId="3bac1273-81c8-41ff-8130-25dd73f54833" providerId="ADAL" clId="{C2993670-461D-432B-8291-17F80FF6C38D}" dt="2022-01-25T04:12:08.375" v="3101" actId="20577"/>
          <ac:spMkLst>
            <pc:docMk/>
            <pc:sldMk cId="37016403" sldId="324"/>
            <ac:spMk id="3" creationId="{F89F3DA7-75EF-456C-9D6B-6A2BBFE0FB49}"/>
          </ac:spMkLst>
        </pc:spChg>
        <pc:picChg chg="add mod modCrop">
          <ac:chgData name="Wen, Zhezhu" userId="3bac1273-81c8-41ff-8130-25dd73f54833" providerId="ADAL" clId="{C2993670-461D-432B-8291-17F80FF6C38D}" dt="2022-01-25T04:12:43.604" v="3108" actId="1076"/>
          <ac:picMkLst>
            <pc:docMk/>
            <pc:sldMk cId="37016403" sldId="324"/>
            <ac:picMk id="4" creationId="{3100257F-31CB-4C00-BF97-E6F9F962B592}"/>
          </ac:picMkLst>
        </pc:picChg>
      </pc:sldChg>
    </pc:docChg>
  </pc:docChgLst>
  <pc:docChgLst>
    <pc:chgData name="Wen, Zhezhu" userId="3bac1273-81c8-41ff-8130-25dd73f54833" providerId="ADAL" clId="{64DF35E2-481C-44B3-B9FC-F9F3B8293E71}"/>
    <pc:docChg chg="modSld">
      <pc:chgData name="Wen, Zhezhu" userId="3bac1273-81c8-41ff-8130-25dd73f54833" providerId="ADAL" clId="{64DF35E2-481C-44B3-B9FC-F9F3B8293E71}" dt="2022-01-26T17:05:53.778" v="6" actId="20577"/>
      <pc:docMkLst>
        <pc:docMk/>
      </pc:docMkLst>
      <pc:sldChg chg="modSp mod">
        <pc:chgData name="Wen, Zhezhu" userId="3bac1273-81c8-41ff-8130-25dd73f54833" providerId="ADAL" clId="{64DF35E2-481C-44B3-B9FC-F9F3B8293E71}" dt="2022-01-26T17:05:53.778" v="6" actId="20577"/>
        <pc:sldMkLst>
          <pc:docMk/>
          <pc:sldMk cId="2786326405" sldId="311"/>
        </pc:sldMkLst>
        <pc:spChg chg="mod">
          <ac:chgData name="Wen, Zhezhu" userId="3bac1273-81c8-41ff-8130-25dd73f54833" providerId="ADAL" clId="{64DF35E2-481C-44B3-B9FC-F9F3B8293E71}" dt="2022-01-26T17:05:53.778" v="6" actId="20577"/>
          <ac:spMkLst>
            <pc:docMk/>
            <pc:sldMk cId="2786326405" sldId="311"/>
            <ac:spMk id="2" creationId="{BB639A6A-9144-4BE0-989B-649D552F5D2A}"/>
          </ac:spMkLst>
        </pc:spChg>
      </pc:sldChg>
    </pc:docChg>
  </pc:docChgLst>
  <pc:docChgLst>
    <pc:chgData name="Wen, Zhezhu" userId="3bac1273-81c8-41ff-8130-25dd73f54833" providerId="ADAL" clId="{996D28DE-3C3A-4B96-A146-EB2080DBDC28}"/>
    <pc:docChg chg="undo custSel addSld delSld modSld">
      <pc:chgData name="Wen, Zhezhu" userId="3bac1273-81c8-41ff-8130-25dd73f54833" providerId="ADAL" clId="{996D28DE-3C3A-4B96-A146-EB2080DBDC28}" dt="2022-01-25T00:49:12.560" v="1208" actId="20577"/>
      <pc:docMkLst>
        <pc:docMk/>
      </pc:docMkLst>
      <pc:sldChg chg="add del">
        <pc:chgData name="Wen, Zhezhu" userId="3bac1273-81c8-41ff-8130-25dd73f54833" providerId="ADAL" clId="{996D28DE-3C3A-4B96-A146-EB2080DBDC28}" dt="2022-01-24T17:49:50.053" v="982"/>
        <pc:sldMkLst>
          <pc:docMk/>
          <pc:sldMk cId="4240901981" sldId="274"/>
        </pc:sldMkLst>
      </pc:sldChg>
      <pc:sldChg chg="delSp mod">
        <pc:chgData name="Wen, Zhezhu" userId="3bac1273-81c8-41ff-8130-25dd73f54833" providerId="ADAL" clId="{996D28DE-3C3A-4B96-A146-EB2080DBDC28}" dt="2022-01-24T16:59:44.123" v="2" actId="478"/>
        <pc:sldMkLst>
          <pc:docMk/>
          <pc:sldMk cId="1348610911" sldId="278"/>
        </pc:sldMkLst>
        <pc:spChg chg="del">
          <ac:chgData name="Wen, Zhezhu" userId="3bac1273-81c8-41ff-8130-25dd73f54833" providerId="ADAL" clId="{996D28DE-3C3A-4B96-A146-EB2080DBDC28}" dt="2022-01-24T16:59:44.123" v="2" actId="478"/>
          <ac:spMkLst>
            <pc:docMk/>
            <pc:sldMk cId="1348610911" sldId="278"/>
            <ac:spMk id="3" creationId="{061F43B8-C922-4C54-84C5-30BA52A02088}"/>
          </ac:spMkLst>
        </pc:spChg>
      </pc:sldChg>
      <pc:sldChg chg="modSp">
        <pc:chgData name="Wen, Zhezhu" userId="3bac1273-81c8-41ff-8130-25dd73f54833" providerId="ADAL" clId="{996D28DE-3C3A-4B96-A146-EB2080DBDC28}" dt="2022-01-24T16:59:55.579" v="3" actId="20577"/>
        <pc:sldMkLst>
          <pc:docMk/>
          <pc:sldMk cId="2362702941" sldId="279"/>
        </pc:sldMkLst>
        <pc:graphicFrameChg chg="mod">
          <ac:chgData name="Wen, Zhezhu" userId="3bac1273-81c8-41ff-8130-25dd73f54833" providerId="ADAL" clId="{996D28DE-3C3A-4B96-A146-EB2080DBDC28}" dt="2022-01-24T16:59:55.579" v="3" actId="20577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add del">
        <pc:chgData name="Wen, Zhezhu" userId="3bac1273-81c8-41ff-8130-25dd73f54833" providerId="ADAL" clId="{996D28DE-3C3A-4B96-A146-EB2080DBDC28}" dt="2022-01-24T17:49:50.053" v="982"/>
        <pc:sldMkLst>
          <pc:docMk/>
          <pc:sldMk cId="1356161455" sldId="280"/>
        </pc:sldMkLst>
      </pc:sldChg>
      <pc:sldChg chg="addSp delSp modSp mod">
        <pc:chgData name="Wen, Zhezhu" userId="3bac1273-81c8-41ff-8130-25dd73f54833" providerId="ADAL" clId="{996D28DE-3C3A-4B96-A146-EB2080DBDC28}" dt="2022-01-24T17:01:02.384" v="11" actId="478"/>
        <pc:sldMkLst>
          <pc:docMk/>
          <pc:sldMk cId="270003461" sldId="287"/>
        </pc:sldMkLst>
        <pc:picChg chg="add del mod modCrop">
          <ac:chgData name="Wen, Zhezhu" userId="3bac1273-81c8-41ff-8130-25dd73f54833" providerId="ADAL" clId="{996D28DE-3C3A-4B96-A146-EB2080DBDC28}" dt="2022-01-24T17:01:02.384" v="11" actId="478"/>
          <ac:picMkLst>
            <pc:docMk/>
            <pc:sldMk cId="270003461" sldId="287"/>
            <ac:picMk id="4" creationId="{B5D0F58A-33F3-46AD-B0F3-7167979C3070}"/>
          </ac:picMkLst>
        </pc:picChg>
      </pc:sldChg>
      <pc:sldChg chg="modSp mod">
        <pc:chgData name="Wen, Zhezhu" userId="3bac1273-81c8-41ff-8130-25dd73f54833" providerId="ADAL" clId="{996D28DE-3C3A-4B96-A146-EB2080DBDC28}" dt="2022-01-24T17:30:35.413" v="771" actId="20577"/>
        <pc:sldMkLst>
          <pc:docMk/>
          <pc:sldMk cId="1996924599" sldId="294"/>
        </pc:sldMkLst>
        <pc:spChg chg="mod">
          <ac:chgData name="Wen, Zhezhu" userId="3bac1273-81c8-41ff-8130-25dd73f54833" providerId="ADAL" clId="{996D28DE-3C3A-4B96-A146-EB2080DBDC28}" dt="2022-01-24T17:30:35.413" v="771" actId="20577"/>
          <ac:spMkLst>
            <pc:docMk/>
            <pc:sldMk cId="1996924599" sldId="294"/>
            <ac:spMk id="2" creationId="{A4C43841-1173-44C0-89DF-F06FF72B031D}"/>
          </ac:spMkLst>
        </pc:spChg>
      </pc:sldChg>
      <pc:sldChg chg="modSp mod">
        <pc:chgData name="Wen, Zhezhu" userId="3bac1273-81c8-41ff-8130-25dd73f54833" providerId="ADAL" clId="{996D28DE-3C3A-4B96-A146-EB2080DBDC28}" dt="2022-01-24T17:26:56.119" v="689" actId="14"/>
        <pc:sldMkLst>
          <pc:docMk/>
          <pc:sldMk cId="431106121" sldId="295"/>
        </pc:sldMkLst>
        <pc:spChg chg="mod">
          <ac:chgData name="Wen, Zhezhu" userId="3bac1273-81c8-41ff-8130-25dd73f54833" providerId="ADAL" clId="{996D28DE-3C3A-4B96-A146-EB2080DBDC28}" dt="2022-01-24T17:26:56.119" v="689" actId="14"/>
          <ac:spMkLst>
            <pc:docMk/>
            <pc:sldMk cId="431106121" sldId="295"/>
            <ac:spMk id="3" creationId="{7C092FD0-6704-422E-B3DE-50FAF7F1D8AE}"/>
          </ac:spMkLst>
        </pc:spChg>
      </pc:sldChg>
      <pc:sldChg chg="modSp mod">
        <pc:chgData name="Wen, Zhezhu" userId="3bac1273-81c8-41ff-8130-25dd73f54833" providerId="ADAL" clId="{996D28DE-3C3A-4B96-A146-EB2080DBDC28}" dt="2022-01-24T17:11:46.349" v="255" actId="20577"/>
        <pc:sldMkLst>
          <pc:docMk/>
          <pc:sldMk cId="2153980732" sldId="296"/>
        </pc:sldMkLst>
        <pc:spChg chg="mod">
          <ac:chgData name="Wen, Zhezhu" userId="3bac1273-81c8-41ff-8130-25dd73f54833" providerId="ADAL" clId="{996D28DE-3C3A-4B96-A146-EB2080DBDC28}" dt="2022-01-24T17:11:46.349" v="255" actId="20577"/>
          <ac:spMkLst>
            <pc:docMk/>
            <pc:sldMk cId="2153980732" sldId="296"/>
            <ac:spMk id="3" creationId="{FEF26F49-FCCB-4590-93EE-120D99A8B1EC}"/>
          </ac:spMkLst>
        </pc:spChg>
      </pc:sldChg>
      <pc:sldChg chg="modSp mod">
        <pc:chgData name="Wen, Zhezhu" userId="3bac1273-81c8-41ff-8130-25dd73f54833" providerId="ADAL" clId="{996D28DE-3C3A-4B96-A146-EB2080DBDC28}" dt="2022-01-24T17:29:24.724" v="738" actId="20577"/>
        <pc:sldMkLst>
          <pc:docMk/>
          <pc:sldMk cId="3203910725" sldId="299"/>
        </pc:sldMkLst>
        <pc:spChg chg="mod">
          <ac:chgData name="Wen, Zhezhu" userId="3bac1273-81c8-41ff-8130-25dd73f54833" providerId="ADAL" clId="{996D28DE-3C3A-4B96-A146-EB2080DBDC28}" dt="2022-01-24T17:29:24.724" v="738" actId="20577"/>
          <ac:spMkLst>
            <pc:docMk/>
            <pc:sldMk cId="3203910725" sldId="299"/>
            <ac:spMk id="3" creationId="{0AA7531B-3BF1-4343-BE29-93BC2C1F6578}"/>
          </ac:spMkLst>
        </pc:spChg>
      </pc:sldChg>
      <pc:sldChg chg="modSp mod">
        <pc:chgData name="Wen, Zhezhu" userId="3bac1273-81c8-41ff-8130-25dd73f54833" providerId="ADAL" clId="{996D28DE-3C3A-4B96-A146-EB2080DBDC28}" dt="2022-01-24T17:39:07.910" v="826" actId="27636"/>
        <pc:sldMkLst>
          <pc:docMk/>
          <pc:sldMk cId="2309631" sldId="300"/>
        </pc:sldMkLst>
        <pc:spChg chg="mod">
          <ac:chgData name="Wen, Zhezhu" userId="3bac1273-81c8-41ff-8130-25dd73f54833" providerId="ADAL" clId="{996D28DE-3C3A-4B96-A146-EB2080DBDC28}" dt="2022-01-24T17:39:07.910" v="826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del mod">
        <pc:chgData name="Wen, Zhezhu" userId="3bac1273-81c8-41ff-8130-25dd73f54833" providerId="ADAL" clId="{996D28DE-3C3A-4B96-A146-EB2080DBDC28}" dt="2022-01-24T17:39:52.608" v="827" actId="47"/>
        <pc:sldMkLst>
          <pc:docMk/>
          <pc:sldMk cId="2103219548" sldId="301"/>
        </pc:sldMkLst>
        <pc:spChg chg="mod">
          <ac:chgData name="Wen, Zhezhu" userId="3bac1273-81c8-41ff-8130-25dd73f54833" providerId="ADAL" clId="{996D28DE-3C3A-4B96-A146-EB2080DBDC28}" dt="2022-01-24T17:24:49.832" v="656" actId="6549"/>
          <ac:spMkLst>
            <pc:docMk/>
            <pc:sldMk cId="2103219548" sldId="301"/>
            <ac:spMk id="3" creationId="{2E0669B5-C280-486C-9A8D-1B048F77F4F2}"/>
          </ac:spMkLst>
        </pc:spChg>
      </pc:sldChg>
      <pc:sldChg chg="addSp modSp mod">
        <pc:chgData name="Wen, Zhezhu" userId="3bac1273-81c8-41ff-8130-25dd73f54833" providerId="ADAL" clId="{996D28DE-3C3A-4B96-A146-EB2080DBDC28}" dt="2022-01-24T17:19:36.812" v="542" actId="1076"/>
        <pc:sldMkLst>
          <pc:docMk/>
          <pc:sldMk cId="4150511050" sldId="302"/>
        </pc:sldMkLst>
        <pc:spChg chg="mod">
          <ac:chgData name="Wen, Zhezhu" userId="3bac1273-81c8-41ff-8130-25dd73f54833" providerId="ADAL" clId="{996D28DE-3C3A-4B96-A146-EB2080DBDC28}" dt="2022-01-24T17:12:58.376" v="33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996D28DE-3C3A-4B96-A146-EB2080DBDC28}" dt="2022-01-24T17:19:36.812" v="542" actId="1076"/>
          <ac:spMkLst>
            <pc:docMk/>
            <pc:sldMk cId="4150511050" sldId="302"/>
            <ac:spMk id="3" creationId="{BC25CBEC-BB02-4DE5-A1D9-A8BF05BE26D1}"/>
          </ac:spMkLst>
        </pc:spChg>
        <pc:spChg chg="add mod">
          <ac:chgData name="Wen, Zhezhu" userId="3bac1273-81c8-41ff-8130-25dd73f54833" providerId="ADAL" clId="{996D28DE-3C3A-4B96-A146-EB2080DBDC28}" dt="2022-01-24T17:19:35.543" v="541" actId="20577"/>
          <ac:spMkLst>
            <pc:docMk/>
            <pc:sldMk cId="4150511050" sldId="302"/>
            <ac:spMk id="6" creationId="{5F8F1B2A-DD6A-4EC9-893F-292E1839453A}"/>
          </ac:spMkLst>
        </pc:spChg>
        <pc:graphicFrameChg chg="mod">
          <ac:chgData name="Wen, Zhezhu" userId="3bac1273-81c8-41ff-8130-25dd73f54833" providerId="ADAL" clId="{996D28DE-3C3A-4B96-A146-EB2080DBDC28}" dt="2022-01-24T17:15:12.708" v="336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</pc:sldChg>
      <pc:sldChg chg="del">
        <pc:chgData name="Wen, Zhezhu" userId="3bac1273-81c8-41ff-8130-25dd73f54833" providerId="ADAL" clId="{996D28DE-3C3A-4B96-A146-EB2080DBDC28}" dt="2022-01-24T17:25:00.066" v="657" actId="47"/>
        <pc:sldMkLst>
          <pc:docMk/>
          <pc:sldMk cId="3062285658" sldId="304"/>
        </pc:sldMkLst>
      </pc:sldChg>
      <pc:sldChg chg="modSp new mod">
        <pc:chgData name="Wen, Zhezhu" userId="3bac1273-81c8-41ff-8130-25dd73f54833" providerId="ADAL" clId="{996D28DE-3C3A-4B96-A146-EB2080DBDC28}" dt="2022-01-24T17:12:07.969" v="315" actId="20577"/>
        <pc:sldMkLst>
          <pc:docMk/>
          <pc:sldMk cId="738552502" sldId="305"/>
        </pc:sldMkLst>
        <pc:spChg chg="mod">
          <ac:chgData name="Wen, Zhezhu" userId="3bac1273-81c8-41ff-8130-25dd73f54833" providerId="ADAL" clId="{996D28DE-3C3A-4B96-A146-EB2080DBDC28}" dt="2022-01-24T17:12:07.969" v="315" actId="20577"/>
          <ac:spMkLst>
            <pc:docMk/>
            <pc:sldMk cId="738552502" sldId="305"/>
            <ac:spMk id="2" creationId="{1D6585C3-5E7B-4E20-84A2-604F0F9F9691}"/>
          </ac:spMkLst>
        </pc:spChg>
        <pc:spChg chg="mod">
          <ac:chgData name="Wen, Zhezhu" userId="3bac1273-81c8-41ff-8130-25dd73f54833" providerId="ADAL" clId="{996D28DE-3C3A-4B96-A146-EB2080DBDC28}" dt="2022-01-24T17:11:54.767" v="258" actId="20577"/>
          <ac:spMkLst>
            <pc:docMk/>
            <pc:sldMk cId="738552502" sldId="305"/>
            <ac:spMk id="3" creationId="{83F5C05E-C07C-4619-B3B8-A64B68B3145E}"/>
          </ac:spMkLst>
        </pc:spChg>
      </pc:sldChg>
      <pc:sldChg chg="add del">
        <pc:chgData name="Wen, Zhezhu" userId="3bac1273-81c8-41ff-8130-25dd73f54833" providerId="ADAL" clId="{996D28DE-3C3A-4B96-A146-EB2080DBDC28}" dt="2022-01-24T15:18:43.449" v="1"/>
        <pc:sldMkLst>
          <pc:docMk/>
          <pc:sldMk cId="3984722092" sldId="305"/>
        </pc:sldMkLst>
      </pc:sldChg>
      <pc:sldChg chg="new del">
        <pc:chgData name="Wen, Zhezhu" userId="3bac1273-81c8-41ff-8130-25dd73f54833" providerId="ADAL" clId="{996D28DE-3C3A-4B96-A146-EB2080DBDC28}" dt="2022-01-24T17:21:17.933" v="543" actId="47"/>
        <pc:sldMkLst>
          <pc:docMk/>
          <pc:sldMk cId="2394129664" sldId="306"/>
        </pc:sldMkLst>
      </pc:sldChg>
      <pc:sldChg chg="modSp new mod">
        <pc:chgData name="Wen, Zhezhu" userId="3bac1273-81c8-41ff-8130-25dd73f54833" providerId="ADAL" clId="{996D28DE-3C3A-4B96-A146-EB2080DBDC28}" dt="2022-01-24T17:41:08.809" v="860"/>
        <pc:sldMkLst>
          <pc:docMk/>
          <pc:sldMk cId="2688565175" sldId="306"/>
        </pc:sldMkLst>
        <pc:spChg chg="mod">
          <ac:chgData name="Wen, Zhezhu" userId="3bac1273-81c8-41ff-8130-25dd73f54833" providerId="ADAL" clId="{996D28DE-3C3A-4B96-A146-EB2080DBDC28}" dt="2022-01-24T17:41:06.920" v="859" actId="20577"/>
          <ac:spMkLst>
            <pc:docMk/>
            <pc:sldMk cId="2688565175" sldId="306"/>
            <ac:spMk id="2" creationId="{B36F2841-6852-4A61-BFC8-F0BA0CFDD302}"/>
          </ac:spMkLst>
        </pc:spChg>
        <pc:spChg chg="mod">
          <ac:chgData name="Wen, Zhezhu" userId="3bac1273-81c8-41ff-8130-25dd73f54833" providerId="ADAL" clId="{996D28DE-3C3A-4B96-A146-EB2080DBDC28}" dt="2022-01-24T17:41:08.809" v="860"/>
          <ac:spMkLst>
            <pc:docMk/>
            <pc:sldMk cId="2688565175" sldId="306"/>
            <ac:spMk id="3" creationId="{A69F0433-8F55-4FB6-9AE5-BD4D07DED94F}"/>
          </ac:spMkLst>
        </pc:spChg>
      </pc:sldChg>
      <pc:sldChg chg="modSp new mod">
        <pc:chgData name="Wen, Zhezhu" userId="3bac1273-81c8-41ff-8130-25dd73f54833" providerId="ADAL" clId="{996D28DE-3C3A-4B96-A146-EB2080DBDC28}" dt="2022-01-24T17:47:49.998" v="930" actId="20577"/>
        <pc:sldMkLst>
          <pc:docMk/>
          <pc:sldMk cId="2918147391" sldId="307"/>
        </pc:sldMkLst>
        <pc:spChg chg="mod">
          <ac:chgData name="Wen, Zhezhu" userId="3bac1273-81c8-41ff-8130-25dd73f54833" providerId="ADAL" clId="{996D28DE-3C3A-4B96-A146-EB2080DBDC28}" dt="2022-01-24T17:47:49.998" v="930" actId="20577"/>
          <ac:spMkLst>
            <pc:docMk/>
            <pc:sldMk cId="2918147391" sldId="307"/>
            <ac:spMk id="2" creationId="{C905E0F3-C09C-404F-A6C4-6BFD2DF054A5}"/>
          </ac:spMkLst>
        </pc:spChg>
        <pc:spChg chg="mod">
          <ac:chgData name="Wen, Zhezhu" userId="3bac1273-81c8-41ff-8130-25dd73f54833" providerId="ADAL" clId="{996D28DE-3C3A-4B96-A146-EB2080DBDC28}" dt="2022-01-24T17:47:09.712" v="890" actId="6549"/>
          <ac:spMkLst>
            <pc:docMk/>
            <pc:sldMk cId="2918147391" sldId="307"/>
            <ac:spMk id="3" creationId="{60D2954A-E925-44A0-83F0-37CEC62A39A5}"/>
          </ac:spMkLst>
        </pc:spChg>
      </pc:sldChg>
      <pc:sldChg chg="modSp new mod">
        <pc:chgData name="Wen, Zhezhu" userId="3bac1273-81c8-41ff-8130-25dd73f54833" providerId="ADAL" clId="{996D28DE-3C3A-4B96-A146-EB2080DBDC28}" dt="2022-01-24T17:47:53.380" v="939" actId="20577"/>
        <pc:sldMkLst>
          <pc:docMk/>
          <pc:sldMk cId="440511244" sldId="308"/>
        </pc:sldMkLst>
        <pc:spChg chg="mod">
          <ac:chgData name="Wen, Zhezhu" userId="3bac1273-81c8-41ff-8130-25dd73f54833" providerId="ADAL" clId="{996D28DE-3C3A-4B96-A146-EB2080DBDC28}" dt="2022-01-24T17:47:53.380" v="939" actId="20577"/>
          <ac:spMkLst>
            <pc:docMk/>
            <pc:sldMk cId="440511244" sldId="308"/>
            <ac:spMk id="2" creationId="{7F0E04A6-587B-41B2-9BC2-B7F813E7C3BD}"/>
          </ac:spMkLst>
        </pc:spChg>
        <pc:spChg chg="mod">
          <ac:chgData name="Wen, Zhezhu" userId="3bac1273-81c8-41ff-8130-25dd73f54833" providerId="ADAL" clId="{996D28DE-3C3A-4B96-A146-EB2080DBDC28}" dt="2022-01-24T17:47:44.657" v="921" actId="6549"/>
          <ac:spMkLst>
            <pc:docMk/>
            <pc:sldMk cId="440511244" sldId="308"/>
            <ac:spMk id="3" creationId="{73E61EB3-A1E0-4A0E-944F-1AA5C05DF5DC}"/>
          </ac:spMkLst>
        </pc:spChg>
      </pc:sldChg>
      <pc:sldChg chg="modSp new mod">
        <pc:chgData name="Wen, Zhezhu" userId="3bac1273-81c8-41ff-8130-25dd73f54833" providerId="ADAL" clId="{996D28DE-3C3A-4B96-A146-EB2080DBDC28}" dt="2022-01-24T17:48:25.826" v="978" actId="20577"/>
        <pc:sldMkLst>
          <pc:docMk/>
          <pc:sldMk cId="3043436130" sldId="309"/>
        </pc:sldMkLst>
        <pc:spChg chg="mod">
          <ac:chgData name="Wen, Zhezhu" userId="3bac1273-81c8-41ff-8130-25dd73f54833" providerId="ADAL" clId="{996D28DE-3C3A-4B96-A146-EB2080DBDC28}" dt="2022-01-24T17:48:14.968" v="967" actId="20577"/>
          <ac:spMkLst>
            <pc:docMk/>
            <pc:sldMk cId="3043436130" sldId="309"/>
            <ac:spMk id="2" creationId="{68D4A3AF-9745-4376-9DA2-1E47302DD8A2}"/>
          </ac:spMkLst>
        </pc:spChg>
        <pc:spChg chg="mod">
          <ac:chgData name="Wen, Zhezhu" userId="3bac1273-81c8-41ff-8130-25dd73f54833" providerId="ADAL" clId="{996D28DE-3C3A-4B96-A146-EB2080DBDC28}" dt="2022-01-24T17:48:25.826" v="978" actId="20577"/>
          <ac:spMkLst>
            <pc:docMk/>
            <pc:sldMk cId="3043436130" sldId="309"/>
            <ac:spMk id="3" creationId="{D9E9FAA1-BCD3-4C03-877A-E9A96D5DAB37}"/>
          </ac:spMkLst>
        </pc:spChg>
      </pc:sldChg>
      <pc:sldChg chg="modSp new mod">
        <pc:chgData name="Wen, Zhezhu" userId="3bac1273-81c8-41ff-8130-25dd73f54833" providerId="ADAL" clId="{996D28DE-3C3A-4B96-A146-EB2080DBDC28}" dt="2022-01-24T20:54:02.459" v="1081" actId="20577"/>
        <pc:sldMkLst>
          <pc:docMk/>
          <pc:sldMk cId="1496661650" sldId="310"/>
        </pc:sldMkLst>
        <pc:spChg chg="mod">
          <ac:chgData name="Wen, Zhezhu" userId="3bac1273-81c8-41ff-8130-25dd73f54833" providerId="ADAL" clId="{996D28DE-3C3A-4B96-A146-EB2080DBDC28}" dt="2022-01-24T20:39:24.452" v="1007" actId="313"/>
          <ac:spMkLst>
            <pc:docMk/>
            <pc:sldMk cId="1496661650" sldId="310"/>
            <ac:spMk id="2" creationId="{4AFB70E0-493D-4B4F-8D39-DF788CCD6892}"/>
          </ac:spMkLst>
        </pc:spChg>
        <pc:spChg chg="mod">
          <ac:chgData name="Wen, Zhezhu" userId="3bac1273-81c8-41ff-8130-25dd73f54833" providerId="ADAL" clId="{996D28DE-3C3A-4B96-A146-EB2080DBDC28}" dt="2022-01-24T20:54:02.459" v="1081" actId="20577"/>
          <ac:spMkLst>
            <pc:docMk/>
            <pc:sldMk cId="1496661650" sldId="310"/>
            <ac:spMk id="3" creationId="{7E86DACD-4AAB-4ADE-8126-05145F382F78}"/>
          </ac:spMkLst>
        </pc:spChg>
      </pc:sldChg>
      <pc:sldChg chg="modSp new mod">
        <pc:chgData name="Wen, Zhezhu" userId="3bac1273-81c8-41ff-8130-25dd73f54833" providerId="ADAL" clId="{996D28DE-3C3A-4B96-A146-EB2080DBDC28}" dt="2022-01-24T21:04:12.101" v="1192" actId="20577"/>
        <pc:sldMkLst>
          <pc:docMk/>
          <pc:sldMk cId="2786326405" sldId="311"/>
        </pc:sldMkLst>
        <pc:spChg chg="mod">
          <ac:chgData name="Wen, Zhezhu" userId="3bac1273-81c8-41ff-8130-25dd73f54833" providerId="ADAL" clId="{996D28DE-3C3A-4B96-A146-EB2080DBDC28}" dt="2022-01-24T20:59:22.378" v="1106" actId="20577"/>
          <ac:spMkLst>
            <pc:docMk/>
            <pc:sldMk cId="2786326405" sldId="311"/>
            <ac:spMk id="2" creationId="{BB639A6A-9144-4BE0-989B-649D552F5D2A}"/>
          </ac:spMkLst>
        </pc:spChg>
        <pc:spChg chg="mod">
          <ac:chgData name="Wen, Zhezhu" userId="3bac1273-81c8-41ff-8130-25dd73f54833" providerId="ADAL" clId="{996D28DE-3C3A-4B96-A146-EB2080DBDC28}" dt="2022-01-24T21:04:12.101" v="1192" actId="20577"/>
          <ac:spMkLst>
            <pc:docMk/>
            <pc:sldMk cId="2786326405" sldId="311"/>
            <ac:spMk id="3" creationId="{038BE283-80E8-4A51-90F9-565509FC5267}"/>
          </ac:spMkLst>
        </pc:spChg>
      </pc:sldChg>
      <pc:sldChg chg="modSp new mod">
        <pc:chgData name="Wen, Zhezhu" userId="3bac1273-81c8-41ff-8130-25dd73f54833" providerId="ADAL" clId="{996D28DE-3C3A-4B96-A146-EB2080DBDC28}" dt="2022-01-25T00:49:12.560" v="1208" actId="20577"/>
        <pc:sldMkLst>
          <pc:docMk/>
          <pc:sldMk cId="2967369201" sldId="312"/>
        </pc:sldMkLst>
        <pc:spChg chg="mod">
          <ac:chgData name="Wen, Zhezhu" userId="3bac1273-81c8-41ff-8130-25dd73f54833" providerId="ADAL" clId="{996D28DE-3C3A-4B96-A146-EB2080DBDC28}" dt="2022-01-25T00:49:12.560" v="1208" actId="20577"/>
          <ac:spMkLst>
            <pc:docMk/>
            <pc:sldMk cId="2967369201" sldId="312"/>
            <ac:spMk id="2" creationId="{EED77FC4-E0BB-42F1-BC90-37B7F9769E0D}"/>
          </ac:spMkLst>
        </pc:spChg>
      </pc:sldChg>
    </pc:docChg>
  </pc:docChgLst>
  <pc:docChgLst>
    <pc:chgData name="Wen, Zhezhu" userId="3bac1273-81c8-41ff-8130-25dd73f54833" providerId="ADAL" clId="{7B90838E-3631-41C9-AB0F-372ACF8C5319}"/>
    <pc:docChg chg="undo custSel addSld delSld modSld sldOrd">
      <pc:chgData name="Wen, Zhezhu" userId="3bac1273-81c8-41ff-8130-25dd73f54833" providerId="ADAL" clId="{7B90838E-3631-41C9-AB0F-372ACF8C5319}" dt="2022-01-24T21:59:18.232" v="4249" actId="20577"/>
      <pc:docMkLst>
        <pc:docMk/>
      </pc:docMkLst>
      <pc:sldChg chg="addSp delSp modSp mod">
        <pc:chgData name="Wen, Zhezhu" userId="3bac1273-81c8-41ff-8130-25dd73f54833" providerId="ADAL" clId="{7B90838E-3631-41C9-AB0F-372ACF8C5319}" dt="2022-01-23T22:24:54.377" v="68" actId="1076"/>
        <pc:sldMkLst>
          <pc:docMk/>
          <pc:sldMk cId="1659997056" sldId="256"/>
        </pc:sldMkLst>
        <pc:spChg chg="mod">
          <ac:chgData name="Wen, Zhezhu" userId="3bac1273-81c8-41ff-8130-25dd73f54833" providerId="ADAL" clId="{7B90838E-3631-41C9-AB0F-372ACF8C5319}" dt="2022-01-23T22:23:59.989" v="54" actId="20577"/>
          <ac:spMkLst>
            <pc:docMk/>
            <pc:sldMk cId="1659997056" sldId="256"/>
            <ac:spMk id="2" creationId="{37A4A755-248E-4788-9963-D35AD0ED5BEE}"/>
          </ac:spMkLst>
        </pc:spChg>
        <pc:spChg chg="mod">
          <ac:chgData name="Wen, Zhezhu" userId="3bac1273-81c8-41ff-8130-25dd73f54833" providerId="ADAL" clId="{7B90838E-3631-41C9-AB0F-372ACF8C5319}" dt="2022-01-23T22:24:08.844" v="60" actId="20577"/>
          <ac:spMkLst>
            <pc:docMk/>
            <pc:sldMk cId="1659997056" sldId="256"/>
            <ac:spMk id="3" creationId="{467DC4D6-0236-4E59-8C97-20C5A8847132}"/>
          </ac:spMkLst>
        </pc:spChg>
        <pc:spChg chg="mod">
          <ac:chgData name="Wen, Zhezhu" userId="3bac1273-81c8-41ff-8130-25dd73f54833" providerId="ADAL" clId="{7B90838E-3631-41C9-AB0F-372ACF8C5319}" dt="2022-01-23T22:24:02.794" v="55" actId="20577"/>
          <ac:spMkLst>
            <pc:docMk/>
            <pc:sldMk cId="1659997056" sldId="256"/>
            <ac:spMk id="10" creationId="{1DBEEC2B-3780-453A-A9DB-18BEC67BEF94}"/>
          </ac:spMkLst>
        </pc:spChg>
        <pc:picChg chg="del">
          <ac:chgData name="Wen, Zhezhu" userId="3bac1273-81c8-41ff-8130-25dd73f54833" providerId="ADAL" clId="{7B90838E-3631-41C9-AB0F-372ACF8C5319}" dt="2022-01-23T22:23:30.472" v="0" actId="478"/>
          <ac:picMkLst>
            <pc:docMk/>
            <pc:sldMk cId="1659997056" sldId="256"/>
            <ac:picMk id="4" creationId="{418760EF-8CEC-4E0D-B4F2-FFBD8CDEFE5C}"/>
          </ac:picMkLst>
        </pc:picChg>
        <pc:picChg chg="add mod">
          <ac:chgData name="Wen, Zhezhu" userId="3bac1273-81c8-41ff-8130-25dd73f54833" providerId="ADAL" clId="{7B90838E-3631-41C9-AB0F-372ACF8C5319}" dt="2022-01-23T22:24:54.377" v="68" actId="1076"/>
          <ac:picMkLst>
            <pc:docMk/>
            <pc:sldMk cId="1659997056" sldId="256"/>
            <ac:picMk id="5" creationId="{920379CF-CD69-4BDC-BC1F-D7EE5F8ED06B}"/>
          </ac:picMkLst>
        </pc:picChg>
      </pc:sldChg>
      <pc:sldChg chg="modSp mod">
        <pc:chgData name="Wen, Zhezhu" userId="3bac1273-81c8-41ff-8130-25dd73f54833" providerId="ADAL" clId="{7B90838E-3631-41C9-AB0F-372ACF8C5319}" dt="2022-01-23T22:59:10.386" v="581" actId="20577"/>
        <pc:sldMkLst>
          <pc:docMk/>
          <pc:sldMk cId="684450685" sldId="257"/>
        </pc:sldMkLst>
        <pc:spChg chg="mod">
          <ac:chgData name="Wen, Zhezhu" userId="3bac1273-81c8-41ff-8130-25dd73f54833" providerId="ADAL" clId="{7B90838E-3631-41C9-AB0F-372ACF8C5319}" dt="2022-01-23T22:59:10.386" v="58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277467913" sldId="25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193152311" sldId="261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35909722" sldId="26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196661621" sldId="263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355246929" sldId="26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760877512" sldId="26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903897923" sldId="266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60809070" sldId="267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890621874" sldId="268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379963737" sldId="26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420774426" sldId="270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872232981" sldId="27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569683729" sldId="274"/>
        </pc:sldMkLst>
      </pc:sldChg>
      <pc:sldChg chg="add">
        <pc:chgData name="Wen, Zhezhu" userId="3bac1273-81c8-41ff-8130-25dd73f54833" providerId="ADAL" clId="{7B90838E-3631-41C9-AB0F-372ACF8C5319}" dt="2022-01-24T01:37:56.607" v="714"/>
        <pc:sldMkLst>
          <pc:docMk/>
          <pc:sldMk cId="4240901981" sldId="27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474344851" sldId="27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834118854" sldId="276"/>
        </pc:sldMkLst>
      </pc:sldChg>
      <pc:sldChg chg="del">
        <pc:chgData name="Wen, Zhezhu" userId="3bac1273-81c8-41ff-8130-25dd73f54833" providerId="ADAL" clId="{7B90838E-3631-41C9-AB0F-372ACF8C5319}" dt="2022-01-23T23:07:43.789" v="584" actId="47"/>
        <pc:sldMkLst>
          <pc:docMk/>
          <pc:sldMk cId="2404486533" sldId="277"/>
        </pc:sldMkLst>
      </pc:sldChg>
      <pc:sldChg chg="addSp modSp new mod ord">
        <pc:chgData name="Wen, Zhezhu" userId="3bac1273-81c8-41ff-8130-25dd73f54833" providerId="ADAL" clId="{7B90838E-3631-41C9-AB0F-372ACF8C5319}" dt="2022-01-23T23:07:42.330" v="583"/>
        <pc:sldMkLst>
          <pc:docMk/>
          <pc:sldMk cId="1348610911" sldId="278"/>
        </pc:sldMkLst>
        <pc:spChg chg="mod">
          <ac:chgData name="Wen, Zhezhu" userId="3bac1273-81c8-41ff-8130-25dd73f54833" providerId="ADAL" clId="{7B90838E-3631-41C9-AB0F-372ACF8C5319}" dt="2022-01-23T22:57:00.539" v="496" actId="20577"/>
          <ac:spMkLst>
            <pc:docMk/>
            <pc:sldMk cId="1348610911" sldId="278"/>
            <ac:spMk id="2" creationId="{992B7CD9-7542-4376-AF5E-87F6540B297C}"/>
          </ac:spMkLst>
        </pc:spChg>
        <pc:spChg chg="add mod">
          <ac:chgData name="Wen, Zhezhu" userId="3bac1273-81c8-41ff-8130-25dd73f54833" providerId="ADAL" clId="{7B90838E-3631-41C9-AB0F-372ACF8C5319}" dt="2022-01-23T22:57:27.365" v="498" actId="1076"/>
          <ac:spMkLst>
            <pc:docMk/>
            <pc:sldMk cId="1348610911" sldId="278"/>
            <ac:spMk id="5" creationId="{52F54245-7A8F-445E-9101-7B8FB35AF440}"/>
          </ac:spMkLst>
        </pc:spChg>
        <pc:picChg chg="add mod">
          <ac:chgData name="Wen, Zhezhu" userId="3bac1273-81c8-41ff-8130-25dd73f54833" providerId="ADAL" clId="{7B90838E-3631-41C9-AB0F-372ACF8C5319}" dt="2022-01-23T22:57:27.365" v="498" actId="1076"/>
          <ac:picMkLst>
            <pc:docMk/>
            <pc:sldMk cId="1348610911" sldId="278"/>
            <ac:picMk id="4" creationId="{C554AC60-D71D-46AB-AD3D-51825010BF4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2:46:18.808" v="869" actId="27636"/>
        <pc:sldMkLst>
          <pc:docMk/>
          <pc:sldMk cId="2362702941" sldId="279"/>
        </pc:sldMkLst>
        <pc:spChg chg="mod">
          <ac:chgData name="Wen, Zhezhu" userId="3bac1273-81c8-41ff-8130-25dd73f54833" providerId="ADAL" clId="{7B90838E-3631-41C9-AB0F-372ACF8C5319}" dt="2022-01-24T02:46:18.808" v="869" actId="27636"/>
          <ac:spMkLst>
            <pc:docMk/>
            <pc:sldMk cId="2362702941" sldId="279"/>
            <ac:spMk id="2" creationId="{92F3CDA2-9E52-4C5B-9BE7-31107E610C65}"/>
          </ac:spMkLst>
        </pc:spChg>
        <pc:spChg chg="del">
          <ac:chgData name="Wen, Zhezhu" userId="3bac1273-81c8-41ff-8130-25dd73f54833" providerId="ADAL" clId="{7B90838E-3631-41C9-AB0F-372ACF8C5319}" dt="2022-01-24T02:45:14.718" v="732" actId="1032"/>
          <ac:spMkLst>
            <pc:docMk/>
            <pc:sldMk cId="2362702941" sldId="279"/>
            <ac:spMk id="3" creationId="{022CAD6C-387E-4373-90FC-7B1214C905E8}"/>
          </ac:spMkLst>
        </pc:spChg>
        <pc:graphicFrameChg chg="add mod modGraphic">
          <ac:chgData name="Wen, Zhezhu" userId="3bac1273-81c8-41ff-8130-25dd73f54833" providerId="ADAL" clId="{7B90838E-3631-41C9-AB0F-372ACF8C5319}" dt="2022-01-24T02:45:52.624" v="807" actId="404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01:40:50.198" v="727" actId="20577"/>
        <pc:sldMkLst>
          <pc:docMk/>
          <pc:sldMk cId="1356161455" sldId="280"/>
        </pc:sldMkLst>
        <pc:spChg chg="mod">
          <ac:chgData name="Wen, Zhezhu" userId="3bac1273-81c8-41ff-8130-25dd73f54833" providerId="ADAL" clId="{7B90838E-3631-41C9-AB0F-372ACF8C5319}" dt="2022-01-24T01:40:50.198" v="727" actId="20577"/>
          <ac:spMkLst>
            <pc:docMk/>
            <pc:sldMk cId="1356161455" sldId="280"/>
            <ac:spMk id="2" creationId="{0EDF6656-64C9-4AE3-A6EC-39EE4535C82B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02:57:18.578" v="1007" actId="20577"/>
        <pc:sldMkLst>
          <pc:docMk/>
          <pc:sldMk cId="2227503383" sldId="281"/>
        </pc:sldMkLst>
        <pc:spChg chg="mod">
          <ac:chgData name="Wen, Zhezhu" userId="3bac1273-81c8-41ff-8130-25dd73f54833" providerId="ADAL" clId="{7B90838E-3631-41C9-AB0F-372ACF8C5319}" dt="2022-01-23T23:07:58.580" v="620" actId="20577"/>
          <ac:spMkLst>
            <pc:docMk/>
            <pc:sldMk cId="2227503383" sldId="281"/>
            <ac:spMk id="2" creationId="{37AAE52E-DFEE-4792-B03D-0CCA5B9FF494}"/>
          </ac:spMkLst>
        </pc:spChg>
        <pc:spChg chg="del">
          <ac:chgData name="Wen, Zhezhu" userId="3bac1273-81c8-41ff-8130-25dd73f54833" providerId="ADAL" clId="{7B90838E-3631-41C9-AB0F-372ACF8C5319}" dt="2022-01-23T23:08:23" v="621" actId="1032"/>
          <ac:spMkLst>
            <pc:docMk/>
            <pc:sldMk cId="2227503383" sldId="281"/>
            <ac:spMk id="3" creationId="{4C8BCDC2-BFDF-42E1-8409-6C7EBA061441}"/>
          </ac:spMkLst>
        </pc:spChg>
        <pc:spChg chg="add mod">
          <ac:chgData name="Wen, Zhezhu" userId="3bac1273-81c8-41ff-8130-25dd73f54833" providerId="ADAL" clId="{7B90838E-3631-41C9-AB0F-372ACF8C5319}" dt="2022-01-24T02:57:18.578" v="1007" actId="20577"/>
          <ac:spMkLst>
            <pc:docMk/>
            <pc:sldMk cId="2227503383" sldId="281"/>
            <ac:spMk id="6" creationId="{755E7311-9826-419E-AE11-EA84C1957E18}"/>
          </ac:spMkLst>
        </pc:spChg>
        <pc:graphicFrameChg chg="add del mod modGraphic">
          <ac:chgData name="Wen, Zhezhu" userId="3bac1273-81c8-41ff-8130-25dd73f54833" providerId="ADAL" clId="{7B90838E-3631-41C9-AB0F-372ACF8C5319}" dt="2022-01-23T23:09:18.548" v="713" actId="478"/>
          <ac:graphicFrameMkLst>
            <pc:docMk/>
            <pc:sldMk cId="2227503383" sldId="281"/>
            <ac:graphicFrameMk id="4" creationId="{E3C7BC3F-3E85-49BE-95A6-075CA999DEFD}"/>
          </ac:graphicFrameMkLst>
        </pc:graphicFrameChg>
        <pc:picChg chg="add mod">
          <ac:chgData name="Wen, Zhezhu" userId="3bac1273-81c8-41ff-8130-25dd73f54833" providerId="ADAL" clId="{7B90838E-3631-41C9-AB0F-372ACF8C5319}" dt="2022-01-24T02:56:40.270" v="924" actId="1076"/>
          <ac:picMkLst>
            <pc:docMk/>
            <pc:sldMk cId="2227503383" sldId="281"/>
            <ac:picMk id="8" creationId="{5087C1FF-9B29-4B91-8AB4-6B8DA0449A29}"/>
          </ac:picMkLst>
        </pc:picChg>
      </pc:sldChg>
      <pc:sldChg chg="modSp new mod">
        <pc:chgData name="Wen, Zhezhu" userId="3bac1273-81c8-41ff-8130-25dd73f54833" providerId="ADAL" clId="{7B90838E-3631-41C9-AB0F-372ACF8C5319}" dt="2022-01-24T03:12:38.712" v="1997" actId="20577"/>
        <pc:sldMkLst>
          <pc:docMk/>
          <pc:sldMk cId="1696050800" sldId="282"/>
        </pc:sldMkLst>
        <pc:spChg chg="mod">
          <ac:chgData name="Wen, Zhezhu" userId="3bac1273-81c8-41ff-8130-25dd73f54833" providerId="ADAL" clId="{7B90838E-3631-41C9-AB0F-372ACF8C5319}" dt="2022-01-24T03:11:08.489" v="1742" actId="20577"/>
          <ac:spMkLst>
            <pc:docMk/>
            <pc:sldMk cId="1696050800" sldId="282"/>
            <ac:spMk id="2" creationId="{9D47E3C6-2E22-4FF3-880B-6DF2D3EE6DC4}"/>
          </ac:spMkLst>
        </pc:spChg>
        <pc:spChg chg="mod">
          <ac:chgData name="Wen, Zhezhu" userId="3bac1273-81c8-41ff-8130-25dd73f54833" providerId="ADAL" clId="{7B90838E-3631-41C9-AB0F-372ACF8C5319}" dt="2022-01-24T03:12:38.712" v="1997" actId="20577"/>
          <ac:spMkLst>
            <pc:docMk/>
            <pc:sldMk cId="1696050800" sldId="282"/>
            <ac:spMk id="3" creationId="{A58DFED3-8F6C-4F38-9172-E5BADC77C7AF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3:11:39.204" v="1837" actId="20577"/>
        <pc:sldMkLst>
          <pc:docMk/>
          <pc:sldMk cId="4229302285" sldId="283"/>
        </pc:sldMkLst>
        <pc:spChg chg="mod">
          <ac:chgData name="Wen, Zhezhu" userId="3bac1273-81c8-41ff-8130-25dd73f54833" providerId="ADAL" clId="{7B90838E-3631-41C9-AB0F-372ACF8C5319}" dt="2022-01-23T23:09:13.016" v="712" actId="20577"/>
          <ac:spMkLst>
            <pc:docMk/>
            <pc:sldMk cId="4229302285" sldId="283"/>
            <ac:spMk id="2" creationId="{37AAE52E-DFEE-4792-B03D-0CCA5B9FF494}"/>
          </ac:spMkLst>
        </pc:spChg>
        <pc:spChg chg="add del mod">
          <ac:chgData name="Wen, Zhezhu" userId="3bac1273-81c8-41ff-8130-25dd73f54833" providerId="ADAL" clId="{7B90838E-3631-41C9-AB0F-372ACF8C5319}" dt="2022-01-24T03:06:45.666" v="1171" actId="1032"/>
          <ac:spMkLst>
            <pc:docMk/>
            <pc:sldMk cId="4229302285" sldId="283"/>
            <ac:spMk id="5" creationId="{B4B417A8-1F52-471B-B205-A73A498B6DC5}"/>
          </ac:spMkLst>
        </pc:spChg>
        <pc:spChg chg="add mod">
          <ac:chgData name="Wen, Zhezhu" userId="3bac1273-81c8-41ff-8130-25dd73f54833" providerId="ADAL" clId="{7B90838E-3631-41C9-AB0F-372ACF8C5319}" dt="2022-01-24T03:11:39.204" v="1837" actId="20577"/>
          <ac:spMkLst>
            <pc:docMk/>
            <pc:sldMk cId="4229302285" sldId="283"/>
            <ac:spMk id="8" creationId="{887816BF-3596-4B19-A9A3-C0A9A22B67EB}"/>
          </ac:spMkLst>
        </pc:spChg>
        <pc:graphicFrameChg chg="del mod modGraphic">
          <ac:chgData name="Wen, Zhezhu" userId="3bac1273-81c8-41ff-8130-25dd73f54833" providerId="ADAL" clId="{7B90838E-3631-41C9-AB0F-372ACF8C5319}" dt="2022-01-24T03:06:40.033" v="1170" actId="478"/>
          <ac:graphicFrameMkLst>
            <pc:docMk/>
            <pc:sldMk cId="4229302285" sldId="283"/>
            <ac:graphicFrameMk id="4" creationId="{E3C7BC3F-3E85-49BE-95A6-075CA999DEFD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08:41.362" v="1478" actId="478"/>
          <ac:graphicFrameMkLst>
            <pc:docMk/>
            <pc:sldMk cId="4229302285" sldId="283"/>
            <ac:graphicFrameMk id="6" creationId="{7862A274-C932-41B8-94D3-C5F3DCD0C840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20:11.316" v="2110" actId="1076"/>
        <pc:sldMkLst>
          <pc:docMk/>
          <pc:sldMk cId="3839786294" sldId="284"/>
        </pc:sldMkLst>
        <pc:spChg chg="mod">
          <ac:chgData name="Wen, Zhezhu" userId="3bac1273-81c8-41ff-8130-25dd73f54833" providerId="ADAL" clId="{7B90838E-3631-41C9-AB0F-372ACF8C5319}" dt="2022-01-24T03:19:21.544" v="2087"/>
          <ac:spMkLst>
            <pc:docMk/>
            <pc:sldMk cId="3839786294" sldId="284"/>
            <ac:spMk id="2" creationId="{3B976B1A-0691-4D7A-A75F-5BACF29CF295}"/>
          </ac:spMkLst>
        </pc:spChg>
        <pc:spChg chg="add del mod">
          <ac:chgData name="Wen, Zhezhu" userId="3bac1273-81c8-41ff-8130-25dd73f54833" providerId="ADAL" clId="{7B90838E-3631-41C9-AB0F-372ACF8C5319}" dt="2022-01-24T03:14:36.518" v="2021"/>
          <ac:spMkLst>
            <pc:docMk/>
            <pc:sldMk cId="3839786294" sldId="284"/>
            <ac:spMk id="3" creationId="{8908F8F8-E695-4C2E-A472-D1EFB397C0FE}"/>
          </ac:spMkLst>
        </pc:spChg>
        <pc:spChg chg="add del mod">
          <ac:chgData name="Wen, Zhezhu" userId="3bac1273-81c8-41ff-8130-25dd73f54833" providerId="ADAL" clId="{7B90838E-3631-41C9-AB0F-372ACF8C5319}" dt="2022-01-24T03:16:59.152" v="2049" actId="478"/>
          <ac:spMkLst>
            <pc:docMk/>
            <pc:sldMk cId="3839786294" sldId="284"/>
            <ac:spMk id="10" creationId="{9C4CFE48-18D2-49DB-BA26-FC5E74299B04}"/>
          </ac:spMkLst>
        </pc:spChg>
        <pc:spChg chg="add mod">
          <ac:chgData name="Wen, Zhezhu" userId="3bac1273-81c8-41ff-8130-25dd73f54833" providerId="ADAL" clId="{7B90838E-3631-41C9-AB0F-372ACF8C5319}" dt="2022-01-24T03:20:11.316" v="2110" actId="1076"/>
          <ac:spMkLst>
            <pc:docMk/>
            <pc:sldMk cId="3839786294" sldId="284"/>
            <ac:spMk id="13" creationId="{F61D811A-1E51-4023-BCFC-E448314A0EF4}"/>
          </ac:spMkLst>
        </pc:spChg>
        <pc:graphicFrameChg chg="add del mod">
          <ac:chgData name="Wen, Zhezhu" userId="3bac1273-81c8-41ff-8130-25dd73f54833" providerId="ADAL" clId="{7B90838E-3631-41C9-AB0F-372ACF8C5319}" dt="2022-01-24T03:13:08.183" v="2001"/>
          <ac:graphicFrameMkLst>
            <pc:docMk/>
            <pc:sldMk cId="3839786294" sldId="284"/>
            <ac:graphicFrameMk id="4" creationId="{92B239B4-AC36-4F93-952B-F02764F096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3:09.747" v="2003"/>
          <ac:graphicFrameMkLst>
            <pc:docMk/>
            <pc:sldMk cId="3839786294" sldId="284"/>
            <ac:graphicFrameMk id="5" creationId="{B2651A3D-C400-4ABF-AF46-E4179BBC2B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1.696" v="2012"/>
          <ac:graphicFrameMkLst>
            <pc:docMk/>
            <pc:sldMk cId="3839786294" sldId="284"/>
            <ac:graphicFrameMk id="6" creationId="{659D45BA-0DB8-4938-84B5-AB36136D2CD6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6.441" v="2020"/>
          <ac:graphicFrameMkLst>
            <pc:docMk/>
            <pc:sldMk cId="3839786294" sldId="284"/>
            <ac:graphicFrameMk id="7" creationId="{DE66F6CF-E244-45D0-8DE6-D94800D13E0F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20:05.513" v="2109" actId="3064"/>
          <ac:graphicFrameMkLst>
            <pc:docMk/>
            <pc:sldMk cId="3839786294" sldId="284"/>
            <ac:graphicFrameMk id="8" creationId="{3AD6F763-7402-43C8-BC18-E50E08AF1AA0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6:58.228" v="2048"/>
          <ac:graphicFrameMkLst>
            <pc:docMk/>
            <pc:sldMk cId="3839786294" sldId="284"/>
            <ac:graphicFrameMk id="11" creationId="{4D619C66-53CB-456F-8C18-FA4BECAE55D9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56:50.571" v="2400" actId="20577"/>
        <pc:sldMkLst>
          <pc:docMk/>
          <pc:sldMk cId="575123587" sldId="285"/>
        </pc:sldMkLst>
        <pc:spChg chg="mod">
          <ac:chgData name="Wen, Zhezhu" userId="3bac1273-81c8-41ff-8130-25dd73f54833" providerId="ADAL" clId="{7B90838E-3631-41C9-AB0F-372ACF8C5319}" dt="2022-01-24T03:35:11.696" v="2133" actId="313"/>
          <ac:spMkLst>
            <pc:docMk/>
            <pc:sldMk cId="575123587" sldId="285"/>
            <ac:spMk id="2" creationId="{C9A6D89E-3072-4762-A6CB-EC9ECEC42FDC}"/>
          </ac:spMkLst>
        </pc:spChg>
        <pc:spChg chg="del">
          <ac:chgData name="Wen, Zhezhu" userId="3bac1273-81c8-41ff-8130-25dd73f54833" providerId="ADAL" clId="{7B90838E-3631-41C9-AB0F-372ACF8C5319}" dt="2022-01-24T03:50:38.940" v="2181" actId="931"/>
          <ac:spMkLst>
            <pc:docMk/>
            <pc:sldMk cId="575123587" sldId="285"/>
            <ac:spMk id="3" creationId="{5AB0F86F-5122-4CBF-84F3-CA3D971B5548}"/>
          </ac:spMkLst>
        </pc:spChg>
        <pc:spChg chg="add mod">
          <ac:chgData name="Wen, Zhezhu" userId="3bac1273-81c8-41ff-8130-25dd73f54833" providerId="ADAL" clId="{7B90838E-3631-41C9-AB0F-372ACF8C5319}" dt="2022-01-24T03:56:50.571" v="2400" actId="20577"/>
          <ac:spMkLst>
            <pc:docMk/>
            <pc:sldMk cId="575123587" sldId="285"/>
            <ac:spMk id="7" creationId="{D0E0E98C-8C46-42AB-86A4-9CF15C16FFB6}"/>
          </ac:spMkLst>
        </pc:spChg>
        <pc:picChg chg="add del mod">
          <ac:chgData name="Wen, Zhezhu" userId="3bac1273-81c8-41ff-8130-25dd73f54833" providerId="ADAL" clId="{7B90838E-3631-41C9-AB0F-372ACF8C5319}" dt="2022-01-24T03:53:39.317" v="2209" actId="478"/>
          <ac:picMkLst>
            <pc:docMk/>
            <pc:sldMk cId="575123587" sldId="285"/>
            <ac:picMk id="5" creationId="{DE8F270A-B133-4B90-86E6-800C26FF4603}"/>
          </ac:picMkLst>
        </pc:picChg>
      </pc:sldChg>
      <pc:sldChg chg="modSp new mod">
        <pc:chgData name="Wen, Zhezhu" userId="3bac1273-81c8-41ff-8130-25dd73f54833" providerId="ADAL" clId="{7B90838E-3631-41C9-AB0F-372ACF8C5319}" dt="2022-01-24T05:44:57.329" v="3624" actId="20577"/>
        <pc:sldMkLst>
          <pc:docMk/>
          <pc:sldMk cId="962021102" sldId="286"/>
        </pc:sldMkLst>
        <pc:spChg chg="mod">
          <ac:chgData name="Wen, Zhezhu" userId="3bac1273-81c8-41ff-8130-25dd73f54833" providerId="ADAL" clId="{7B90838E-3631-41C9-AB0F-372ACF8C5319}" dt="2022-01-24T05:34:02.826" v="3365" actId="20577"/>
          <ac:spMkLst>
            <pc:docMk/>
            <pc:sldMk cId="962021102" sldId="286"/>
            <ac:spMk id="2" creationId="{13CDD5D3-F568-4B92-B8C9-663492C8D9BB}"/>
          </ac:spMkLst>
        </pc:spChg>
        <pc:spChg chg="mod">
          <ac:chgData name="Wen, Zhezhu" userId="3bac1273-81c8-41ff-8130-25dd73f54833" providerId="ADAL" clId="{7B90838E-3631-41C9-AB0F-372ACF8C5319}" dt="2022-01-24T05:44:57.329" v="3624" actId="20577"/>
          <ac:spMkLst>
            <pc:docMk/>
            <pc:sldMk cId="962021102" sldId="286"/>
            <ac:spMk id="3" creationId="{F20DB02A-8CCC-482A-93A2-59A2D9CC51EC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5:29:36.049" v="3325" actId="1076"/>
        <pc:sldMkLst>
          <pc:docMk/>
          <pc:sldMk cId="270003461" sldId="287"/>
        </pc:sldMkLst>
        <pc:spChg chg="mod">
          <ac:chgData name="Wen, Zhezhu" userId="3bac1273-81c8-41ff-8130-25dd73f54833" providerId="ADAL" clId="{7B90838E-3631-41C9-AB0F-372ACF8C5319}" dt="2022-01-24T03:53:35.636" v="2208" actId="20577"/>
          <ac:spMkLst>
            <pc:docMk/>
            <pc:sldMk cId="270003461" sldId="287"/>
            <ac:spMk id="2" creationId="{C9A6D89E-3072-4762-A6CB-EC9ECEC42FDC}"/>
          </ac:spMkLst>
        </pc:spChg>
        <pc:spChg chg="add del mod">
          <ac:chgData name="Wen, Zhezhu" userId="3bac1273-81c8-41ff-8130-25dd73f54833" providerId="ADAL" clId="{7B90838E-3631-41C9-AB0F-372ACF8C5319}" dt="2022-01-24T05:21:58.993" v="3079" actId="21"/>
          <ac:spMkLst>
            <pc:docMk/>
            <pc:sldMk cId="270003461" sldId="287"/>
            <ac:spMk id="8" creationId="{7348B092-3EBF-4730-A315-B58CCF32D4D0}"/>
          </ac:spMkLst>
        </pc:spChg>
        <pc:graphicFrameChg chg="add del mod">
          <ac:chgData name="Wen, Zhezhu" userId="3bac1273-81c8-41ff-8130-25dd73f54833" providerId="ADAL" clId="{7B90838E-3631-41C9-AB0F-372ACF8C5319}" dt="2022-01-24T05:20:51.163" v="3061"/>
          <ac:graphicFrameMkLst>
            <pc:docMk/>
            <pc:sldMk cId="270003461" sldId="287"/>
            <ac:graphicFrameMk id="3" creationId="{CC199338-F147-4E1C-B5D7-91F08905B2B8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5:20:52.880" v="3063"/>
          <ac:graphicFrameMkLst>
            <pc:docMk/>
            <pc:sldMk cId="270003461" sldId="287"/>
            <ac:graphicFrameMk id="4" creationId="{3E32B39A-B72D-4DEA-A4B6-06622F10C225}"/>
          </ac:graphicFrameMkLst>
        </pc:graphicFrameChg>
        <pc:picChg chg="mod">
          <ac:chgData name="Wen, Zhezhu" userId="3bac1273-81c8-41ff-8130-25dd73f54833" providerId="ADAL" clId="{7B90838E-3631-41C9-AB0F-372ACF8C5319}" dt="2022-01-24T05:29:36.049" v="3325" actId="1076"/>
          <ac:picMkLst>
            <pc:docMk/>
            <pc:sldMk cId="270003461" sldId="287"/>
            <ac:picMk id="5" creationId="{DE8F270A-B133-4B90-86E6-800C26FF4603}"/>
          </ac:picMkLst>
        </pc:picChg>
        <pc:picChg chg="add del mod">
          <ac:chgData name="Wen, Zhezhu" userId="3bac1273-81c8-41ff-8130-25dd73f54833" providerId="ADAL" clId="{7B90838E-3631-41C9-AB0F-372ACF8C5319}" dt="2022-01-24T05:21:58.993" v="3079" actId="21"/>
          <ac:picMkLst>
            <pc:docMk/>
            <pc:sldMk cId="270003461" sldId="287"/>
            <ac:picMk id="6" creationId="{AFA06051-3E75-4F7C-857C-CCAABC97E7AC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40:22.109" v="3539" actId="1076"/>
        <pc:sldMkLst>
          <pc:docMk/>
          <pc:sldMk cId="1405388007" sldId="288"/>
        </pc:sldMkLst>
        <pc:spChg chg="mod">
          <ac:chgData name="Wen, Zhezhu" userId="3bac1273-81c8-41ff-8130-25dd73f54833" providerId="ADAL" clId="{7B90838E-3631-41C9-AB0F-372ACF8C5319}" dt="2022-01-24T04:01:08.051" v="2432" actId="20577"/>
          <ac:spMkLst>
            <pc:docMk/>
            <pc:sldMk cId="1405388007" sldId="288"/>
            <ac:spMk id="2" creationId="{C3FAEB25-2DA5-455C-A61C-2EE4C691F39E}"/>
          </ac:spMkLst>
        </pc:spChg>
        <pc:spChg chg="mod">
          <ac:chgData name="Wen, Zhezhu" userId="3bac1273-81c8-41ff-8130-25dd73f54833" providerId="ADAL" clId="{7B90838E-3631-41C9-AB0F-372ACF8C5319}" dt="2022-01-24T05:39:10.802" v="3487" actId="20577"/>
          <ac:spMkLst>
            <pc:docMk/>
            <pc:sldMk cId="1405388007" sldId="288"/>
            <ac:spMk id="3" creationId="{E67A1DA9-0DE7-499F-AC56-CA7FEB2F7880}"/>
          </ac:spMkLst>
        </pc:spChg>
        <pc:spChg chg="add mod">
          <ac:chgData name="Wen, Zhezhu" userId="3bac1273-81c8-41ff-8130-25dd73f54833" providerId="ADAL" clId="{7B90838E-3631-41C9-AB0F-372ACF8C5319}" dt="2022-01-24T05:40:19.567" v="3538" actId="14100"/>
          <ac:spMkLst>
            <pc:docMk/>
            <pc:sldMk cId="1405388007" sldId="288"/>
            <ac:spMk id="6" creationId="{7BF2B63D-A07C-47B2-8142-1AF707C1472D}"/>
          </ac:spMkLst>
        </pc:spChg>
        <pc:graphicFrameChg chg="add del mod">
          <ac:chgData name="Wen, Zhezhu" userId="3bac1273-81c8-41ff-8130-25dd73f54833" providerId="ADAL" clId="{7B90838E-3631-41C9-AB0F-372ACF8C5319}" dt="2022-01-24T05:35:22.912" v="3367"/>
          <ac:graphicFrameMkLst>
            <pc:docMk/>
            <pc:sldMk cId="1405388007" sldId="288"/>
            <ac:graphicFrameMk id="4" creationId="{675B96A5-C244-4128-9181-FACADF353F6A}"/>
          </ac:graphicFrameMkLst>
        </pc:graphicFrameChg>
        <pc:graphicFrameChg chg="add mod">
          <ac:chgData name="Wen, Zhezhu" userId="3bac1273-81c8-41ff-8130-25dd73f54833" providerId="ADAL" clId="{7B90838E-3631-41C9-AB0F-372ACF8C5319}" dt="2022-01-24T05:40:22.109" v="3539" actId="1076"/>
          <ac:graphicFrameMkLst>
            <pc:docMk/>
            <pc:sldMk cId="1405388007" sldId="288"/>
            <ac:graphicFrameMk id="5" creationId="{10535B72-67BA-4343-8F7A-6DEB9D22E427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4:15:15.981" v="2611" actId="478"/>
        <pc:sldMkLst>
          <pc:docMk/>
          <pc:sldMk cId="1356367935" sldId="289"/>
        </pc:sldMkLst>
        <pc:spChg chg="del">
          <ac:chgData name="Wen, Zhezhu" userId="3bac1273-81c8-41ff-8130-25dd73f54833" providerId="ADAL" clId="{7B90838E-3631-41C9-AB0F-372ACF8C5319}" dt="2022-01-24T04:15:15.981" v="2611" actId="478"/>
          <ac:spMkLst>
            <pc:docMk/>
            <pc:sldMk cId="1356367935" sldId="289"/>
            <ac:spMk id="2" creationId="{80C8BD27-49A9-4501-A52B-9807848D7FA6}"/>
          </ac:spMkLst>
        </pc:spChg>
        <pc:spChg chg="mod">
          <ac:chgData name="Wen, Zhezhu" userId="3bac1273-81c8-41ff-8130-25dd73f54833" providerId="ADAL" clId="{7B90838E-3631-41C9-AB0F-372ACF8C5319}" dt="2022-01-24T04:15:11.035" v="2610" actId="114"/>
          <ac:spMkLst>
            <pc:docMk/>
            <pc:sldMk cId="1356367935" sldId="289"/>
            <ac:spMk id="3" creationId="{2B26B450-BE8E-45C0-9D35-EF4B7B131B3C}"/>
          </ac:spMkLst>
        </pc:spChg>
        <pc:picChg chg="add mod">
          <ac:chgData name="Wen, Zhezhu" userId="3bac1273-81c8-41ff-8130-25dd73f54833" providerId="ADAL" clId="{7B90838E-3631-41C9-AB0F-372ACF8C5319}" dt="2022-01-24T04:14:17.032" v="2578" actId="167"/>
          <ac:picMkLst>
            <pc:docMk/>
            <pc:sldMk cId="1356367935" sldId="289"/>
            <ac:picMk id="2050" creationId="{C3591921-B23F-44D6-A06F-6D9CA6FF222B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04:37.819" v="2947" actId="1076"/>
        <pc:sldMkLst>
          <pc:docMk/>
          <pc:sldMk cId="237393492" sldId="290"/>
        </pc:sldMkLst>
        <pc:spChg chg="mod">
          <ac:chgData name="Wen, Zhezhu" userId="3bac1273-81c8-41ff-8130-25dd73f54833" providerId="ADAL" clId="{7B90838E-3631-41C9-AB0F-372ACF8C5319}" dt="2022-01-24T04:26:13.248" v="2638" actId="20577"/>
          <ac:spMkLst>
            <pc:docMk/>
            <pc:sldMk cId="237393492" sldId="290"/>
            <ac:spMk id="2" creationId="{88AC0AFD-6174-47AA-A525-5DBDD9D94469}"/>
          </ac:spMkLst>
        </pc:spChg>
        <pc:spChg chg="mod">
          <ac:chgData name="Wen, Zhezhu" userId="3bac1273-81c8-41ff-8130-25dd73f54833" providerId="ADAL" clId="{7B90838E-3631-41C9-AB0F-372ACF8C5319}" dt="2022-01-24T04:26:41.191" v="2692" actId="20577"/>
          <ac:spMkLst>
            <pc:docMk/>
            <pc:sldMk cId="237393492" sldId="290"/>
            <ac:spMk id="3" creationId="{7D0D4D14-8A9F-4325-B0AD-2DD2AAEBEE28}"/>
          </ac:spMkLst>
        </pc:spChg>
        <pc:spChg chg="add del">
          <ac:chgData name="Wen, Zhezhu" userId="3bac1273-81c8-41ff-8130-25dd73f54833" providerId="ADAL" clId="{7B90838E-3631-41C9-AB0F-372ACF8C5319}" dt="2022-01-24T04:25:44.843" v="2620" actId="22"/>
          <ac:spMkLst>
            <pc:docMk/>
            <pc:sldMk cId="237393492" sldId="290"/>
            <ac:spMk id="5" creationId="{AA8797DE-1436-4F74-B412-D3AF8D74320C}"/>
          </ac:spMkLst>
        </pc:spChg>
        <pc:spChg chg="add mod">
          <ac:chgData name="Wen, Zhezhu" userId="3bac1273-81c8-41ff-8130-25dd73f54833" providerId="ADAL" clId="{7B90838E-3631-41C9-AB0F-372ACF8C5319}" dt="2022-01-24T04:30:19.888" v="2946" actId="1076"/>
          <ac:spMkLst>
            <pc:docMk/>
            <pc:sldMk cId="237393492" sldId="290"/>
            <ac:spMk id="7" creationId="{E3C6F652-01B8-4078-B265-8D483CBCCB9E}"/>
          </ac:spMkLst>
        </pc:spChg>
        <pc:picChg chg="add mod modCrop">
          <ac:chgData name="Wen, Zhezhu" userId="3bac1273-81c8-41ff-8130-25dd73f54833" providerId="ADAL" clId="{7B90838E-3631-41C9-AB0F-372ACF8C5319}" dt="2022-01-24T05:04:37.819" v="2947" actId="1076"/>
          <ac:picMkLst>
            <pc:docMk/>
            <pc:sldMk cId="237393492" sldId="290"/>
            <ac:picMk id="6" creationId="{99B925D6-6FB5-4521-A8E8-10271CAB46E5}"/>
          </ac:picMkLst>
        </pc:picChg>
        <pc:picChg chg="add del mod">
          <ac:chgData name="Wen, Zhezhu" userId="3bac1273-81c8-41ff-8130-25dd73f54833" providerId="ADAL" clId="{7B90838E-3631-41C9-AB0F-372ACF8C5319}" dt="2022-01-24T04:26:58.519" v="2703"/>
          <ac:picMkLst>
            <pc:docMk/>
            <pc:sldMk cId="237393492" sldId="290"/>
            <ac:picMk id="8" creationId="{21CE1613-771D-49BE-847A-1F51C1C99E3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5:11:36.872" v="3055"/>
        <pc:sldMkLst>
          <pc:docMk/>
          <pc:sldMk cId="324986166" sldId="291"/>
        </pc:sldMkLst>
        <pc:spChg chg="mod">
          <ac:chgData name="Wen, Zhezhu" userId="3bac1273-81c8-41ff-8130-25dd73f54833" providerId="ADAL" clId="{7B90838E-3631-41C9-AB0F-372ACF8C5319}" dt="2022-01-24T05:06:29.172" v="2962" actId="20577"/>
          <ac:spMkLst>
            <pc:docMk/>
            <pc:sldMk cId="324986166" sldId="291"/>
            <ac:spMk id="2" creationId="{C585E44B-8682-4AB1-BAC9-5DD9F436BB6E}"/>
          </ac:spMkLst>
        </pc:spChg>
        <pc:spChg chg="del">
          <ac:chgData name="Wen, Zhezhu" userId="3bac1273-81c8-41ff-8130-25dd73f54833" providerId="ADAL" clId="{7B90838E-3631-41C9-AB0F-372ACF8C5319}" dt="2022-01-24T05:06:23.371" v="2949"/>
          <ac:spMkLst>
            <pc:docMk/>
            <pc:sldMk cId="324986166" sldId="291"/>
            <ac:spMk id="3" creationId="{60EA3E4F-17D6-4A0B-973D-05698AC65F7F}"/>
          </ac:spMkLst>
        </pc:spChg>
        <pc:spChg chg="add mod">
          <ac:chgData name="Wen, Zhezhu" userId="3bac1273-81c8-41ff-8130-25dd73f54833" providerId="ADAL" clId="{7B90838E-3631-41C9-AB0F-372ACF8C5319}" dt="2022-01-24T05:10:16.147" v="2982" actId="14100"/>
          <ac:spMkLst>
            <pc:docMk/>
            <pc:sldMk cId="324986166" sldId="291"/>
            <ac:spMk id="6" creationId="{515BF95B-BC43-4E5E-8911-3005FF2A4103}"/>
          </ac:spMkLst>
        </pc:spChg>
        <pc:spChg chg="add del mod">
          <ac:chgData name="Wen, Zhezhu" userId="3bac1273-81c8-41ff-8130-25dd73f54833" providerId="ADAL" clId="{7B90838E-3631-41C9-AB0F-372ACF8C5319}" dt="2022-01-24T05:09:59.471" v="2976"/>
          <ac:spMkLst>
            <pc:docMk/>
            <pc:sldMk cId="324986166" sldId="291"/>
            <ac:spMk id="8" creationId="{1BFFD9BA-FFE7-4BB5-9108-DA9F7110193C}"/>
          </ac:spMkLst>
        </pc:spChg>
        <pc:spChg chg="add mod">
          <ac:chgData name="Wen, Zhezhu" userId="3bac1273-81c8-41ff-8130-25dd73f54833" providerId="ADAL" clId="{7B90838E-3631-41C9-AB0F-372ACF8C5319}" dt="2022-01-24T05:11:28.764" v="3053" actId="1076"/>
          <ac:spMkLst>
            <pc:docMk/>
            <pc:sldMk cId="324986166" sldId="291"/>
            <ac:spMk id="11" creationId="{BBD819CB-644D-44E2-9625-1524B11B5D3A}"/>
          </ac:spMkLst>
        </pc:spChg>
        <pc:spChg chg="add mod">
          <ac:chgData name="Wen, Zhezhu" userId="3bac1273-81c8-41ff-8130-25dd73f54833" providerId="ADAL" clId="{7B90838E-3631-41C9-AB0F-372ACF8C5319}" dt="2022-01-24T05:11:26.254" v="3052" actId="1076"/>
          <ac:spMkLst>
            <pc:docMk/>
            <pc:sldMk cId="324986166" sldId="291"/>
            <ac:spMk id="12" creationId="{683D2FCD-56B6-4F28-881A-F5D2BB7A627C}"/>
          </ac:spMkLst>
        </pc:spChg>
        <pc:spChg chg="add mod">
          <ac:chgData name="Wen, Zhezhu" userId="3bac1273-81c8-41ff-8130-25dd73f54833" providerId="ADAL" clId="{7B90838E-3631-41C9-AB0F-372ACF8C5319}" dt="2022-01-24T05:11:23.172" v="3051" actId="14100"/>
          <ac:spMkLst>
            <pc:docMk/>
            <pc:sldMk cId="324986166" sldId="291"/>
            <ac:spMk id="13" creationId="{04FF3864-C934-4587-80E2-682A53199411}"/>
          </ac:spMkLst>
        </pc:spChg>
        <pc:picChg chg="add del mod">
          <ac:chgData name="Wen, Zhezhu" userId="3bac1273-81c8-41ff-8130-25dd73f54833" providerId="ADAL" clId="{7B90838E-3631-41C9-AB0F-372ACF8C5319}" dt="2022-01-24T05:08:46.563" v="2973" actId="478"/>
          <ac:picMkLst>
            <pc:docMk/>
            <pc:sldMk cId="324986166" sldId="291"/>
            <ac:picMk id="4" creationId="{25766682-A491-419D-B023-E2F5650ED89B}"/>
          </ac:picMkLst>
        </pc:picChg>
        <pc:picChg chg="add mod modCrop">
          <ac:chgData name="Wen, Zhezhu" userId="3bac1273-81c8-41ff-8130-25dd73f54833" providerId="ADAL" clId="{7B90838E-3631-41C9-AB0F-372ACF8C5319}" dt="2022-01-24T05:10:28.577" v="2985" actId="1076"/>
          <ac:picMkLst>
            <pc:docMk/>
            <pc:sldMk cId="324986166" sldId="291"/>
            <ac:picMk id="9" creationId="{3A5F6014-947C-417D-B3E9-879BE678FC2F}"/>
          </ac:picMkLst>
        </pc:picChg>
        <pc:picChg chg="add del">
          <ac:chgData name="Wen, Zhezhu" userId="3bac1273-81c8-41ff-8130-25dd73f54833" providerId="ADAL" clId="{7B90838E-3631-41C9-AB0F-372ACF8C5319}" dt="2022-01-24T05:08:51.316" v="2975" actId="478"/>
          <ac:picMkLst>
            <pc:docMk/>
            <pc:sldMk cId="324986166" sldId="291"/>
            <ac:picMk id="3074" creationId="{D5F810A7-C08F-4F88-9F12-1CDBFCA4CC31}"/>
          </ac:picMkLst>
        </pc:picChg>
      </pc:sldChg>
      <pc:sldChg chg="new del">
        <pc:chgData name="Wen, Zhezhu" userId="3bac1273-81c8-41ff-8130-25dd73f54833" providerId="ADAL" clId="{7B90838E-3631-41C9-AB0F-372ACF8C5319}" dt="2022-01-24T05:14:02.365" v="3059" actId="47"/>
        <pc:sldMkLst>
          <pc:docMk/>
          <pc:sldMk cId="715815811" sldId="292"/>
        </pc:sldMkLst>
      </pc:sldChg>
      <pc:sldChg chg="addSp delSp modSp new mod">
        <pc:chgData name="Wen, Zhezhu" userId="3bac1273-81c8-41ff-8130-25dd73f54833" providerId="ADAL" clId="{7B90838E-3631-41C9-AB0F-372ACF8C5319}" dt="2022-01-24T05:26:34.124" v="3306" actId="1035"/>
        <pc:sldMkLst>
          <pc:docMk/>
          <pc:sldMk cId="3224898126" sldId="292"/>
        </pc:sldMkLst>
        <pc:spChg chg="mod">
          <ac:chgData name="Wen, Zhezhu" userId="3bac1273-81c8-41ff-8130-25dd73f54833" providerId="ADAL" clId="{7B90838E-3631-41C9-AB0F-372ACF8C5319}" dt="2022-01-24T05:23:07.365" v="3107" actId="20577"/>
          <ac:spMkLst>
            <pc:docMk/>
            <pc:sldMk cId="3224898126" sldId="292"/>
            <ac:spMk id="2" creationId="{5054B801-9CD7-4FC2-9CD5-2C1B0E30A80F}"/>
          </ac:spMkLst>
        </pc:spChg>
        <pc:spChg chg="mod">
          <ac:chgData name="Wen, Zhezhu" userId="3bac1273-81c8-41ff-8130-25dd73f54833" providerId="ADAL" clId="{7B90838E-3631-41C9-AB0F-372ACF8C5319}" dt="2022-01-24T05:24:32.686" v="3284" actId="20577"/>
          <ac:spMkLst>
            <pc:docMk/>
            <pc:sldMk cId="3224898126" sldId="292"/>
            <ac:spMk id="3" creationId="{3E88A080-E68A-46F8-A55D-A8B05398BB5E}"/>
          </ac:spMkLst>
        </pc:spChg>
        <pc:spChg chg="add mod">
          <ac:chgData name="Wen, Zhezhu" userId="3bac1273-81c8-41ff-8130-25dd73f54833" providerId="ADAL" clId="{7B90838E-3631-41C9-AB0F-372ACF8C5319}" dt="2022-01-24T05:25:54.440" v="3296" actId="20577"/>
          <ac:spMkLst>
            <pc:docMk/>
            <pc:sldMk cId="3224898126" sldId="292"/>
            <ac:spMk id="5" creationId="{D7132224-E5B8-4EB4-A87B-5808E8B7E978}"/>
          </ac:spMkLst>
        </pc:spChg>
        <pc:spChg chg="add mod">
          <ac:chgData name="Wen, Zhezhu" userId="3bac1273-81c8-41ff-8130-25dd73f54833" providerId="ADAL" clId="{7B90838E-3631-41C9-AB0F-372ACF8C5319}" dt="2022-01-24T05:26:34.124" v="3306" actId="1035"/>
          <ac:spMkLst>
            <pc:docMk/>
            <pc:sldMk cId="3224898126" sldId="292"/>
            <ac:spMk id="7" creationId="{47BEBC2E-CFAD-4040-85C5-8C9CBAA9B919}"/>
          </ac:spMkLst>
        </pc:spChg>
        <pc:picChg chg="add del mod">
          <ac:chgData name="Wen, Zhezhu" userId="3bac1273-81c8-41ff-8130-25dd73f54833" providerId="ADAL" clId="{7B90838E-3631-41C9-AB0F-372ACF8C5319}" dt="2022-01-24T05:25:45.931" v="3287" actId="478"/>
          <ac:picMkLst>
            <pc:docMk/>
            <pc:sldMk cId="3224898126" sldId="292"/>
            <ac:picMk id="4" creationId="{2D9EC687-CAF6-455F-9016-4CE29764AE28}"/>
          </ac:picMkLst>
        </pc:picChg>
        <pc:picChg chg="add mod">
          <ac:chgData name="Wen, Zhezhu" userId="3bac1273-81c8-41ff-8130-25dd73f54833" providerId="ADAL" clId="{7B90838E-3631-41C9-AB0F-372ACF8C5319}" dt="2022-01-24T05:25:58.687" v="3297" actId="1076"/>
          <ac:picMkLst>
            <pc:docMk/>
            <pc:sldMk cId="3224898126" sldId="292"/>
            <ac:picMk id="6" creationId="{9D8D843B-D9D5-44E9-B418-FCF5E65C76F7}"/>
          </ac:picMkLst>
        </pc:picChg>
      </pc:sldChg>
      <pc:sldChg chg="modSp new mod">
        <pc:chgData name="Wen, Zhezhu" userId="3bac1273-81c8-41ff-8130-25dd73f54833" providerId="ADAL" clId="{7B90838E-3631-41C9-AB0F-372ACF8C5319}" dt="2022-01-24T05:43:31.921" v="3606" actId="20577"/>
        <pc:sldMkLst>
          <pc:docMk/>
          <pc:sldMk cId="2261715998" sldId="293"/>
        </pc:sldMkLst>
        <pc:spChg chg="mod">
          <ac:chgData name="Wen, Zhezhu" userId="3bac1273-81c8-41ff-8130-25dd73f54833" providerId="ADAL" clId="{7B90838E-3631-41C9-AB0F-372ACF8C5319}" dt="2022-01-24T05:42:34.774" v="3581" actId="20577"/>
          <ac:spMkLst>
            <pc:docMk/>
            <pc:sldMk cId="2261715998" sldId="293"/>
            <ac:spMk id="2" creationId="{464A405C-0DBA-46EF-9A20-594627117CA3}"/>
          </ac:spMkLst>
        </pc:spChg>
        <pc:spChg chg="mod">
          <ac:chgData name="Wen, Zhezhu" userId="3bac1273-81c8-41ff-8130-25dd73f54833" providerId="ADAL" clId="{7B90838E-3631-41C9-AB0F-372ACF8C5319}" dt="2022-01-24T05:43:31.921" v="3606" actId="20577"/>
          <ac:spMkLst>
            <pc:docMk/>
            <pc:sldMk cId="2261715998" sldId="293"/>
            <ac:spMk id="3" creationId="{3D81AD5A-3877-4569-837B-2D01831FCAD1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13:06:51.575" v="3926" actId="20577"/>
        <pc:sldMkLst>
          <pc:docMk/>
          <pc:sldMk cId="1996924599" sldId="294"/>
        </pc:sldMkLst>
        <pc:spChg chg="mod">
          <ac:chgData name="Wen, Zhezhu" userId="3bac1273-81c8-41ff-8130-25dd73f54833" providerId="ADAL" clId="{7B90838E-3631-41C9-AB0F-372ACF8C5319}" dt="2022-01-24T05:59:50.832" v="3636" actId="20577"/>
          <ac:spMkLst>
            <pc:docMk/>
            <pc:sldMk cId="1996924599" sldId="294"/>
            <ac:spMk id="2" creationId="{A4C43841-1173-44C0-89DF-F06FF72B031D}"/>
          </ac:spMkLst>
        </pc:spChg>
        <pc:spChg chg="del mod">
          <ac:chgData name="Wen, Zhezhu" userId="3bac1273-81c8-41ff-8130-25dd73f54833" providerId="ADAL" clId="{7B90838E-3631-41C9-AB0F-372ACF8C5319}" dt="2022-01-24T12:41:11.736" v="3648" actId="1032"/>
          <ac:spMkLst>
            <pc:docMk/>
            <pc:sldMk cId="1996924599" sldId="294"/>
            <ac:spMk id="3" creationId="{179090C0-1669-4CB2-9C25-44630A26F0F0}"/>
          </ac:spMkLst>
        </pc:spChg>
        <pc:spChg chg="add mod">
          <ac:chgData name="Wen, Zhezhu" userId="3bac1273-81c8-41ff-8130-25dd73f54833" providerId="ADAL" clId="{7B90838E-3631-41C9-AB0F-372ACF8C5319}" dt="2022-01-24T13:06:45.344" v="3924" actId="20577"/>
          <ac:spMkLst>
            <pc:docMk/>
            <pc:sldMk cId="1996924599" sldId="294"/>
            <ac:spMk id="6" creationId="{FA998E20-6A6C-488D-B6C7-87A089589071}"/>
          </ac:spMkLst>
        </pc:spChg>
        <pc:graphicFrameChg chg="add mod modGraphic">
          <ac:chgData name="Wen, Zhezhu" userId="3bac1273-81c8-41ff-8130-25dd73f54833" providerId="ADAL" clId="{7B90838E-3631-41C9-AB0F-372ACF8C5319}" dt="2022-01-24T13:06:51.575" v="3926" actId="20577"/>
          <ac:graphicFrameMkLst>
            <pc:docMk/>
            <pc:sldMk cId="1996924599" sldId="294"/>
            <ac:graphicFrameMk id="4" creationId="{FD25DF11-2C81-4DA4-9C5E-51C3310A57E4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13:08:25.056" v="3957" actId="20577"/>
        <pc:sldMkLst>
          <pc:docMk/>
          <pc:sldMk cId="431106121" sldId="295"/>
        </pc:sldMkLst>
        <pc:spChg chg="mod">
          <ac:chgData name="Wen, Zhezhu" userId="3bac1273-81c8-41ff-8130-25dd73f54833" providerId="ADAL" clId="{7B90838E-3631-41C9-AB0F-372ACF8C5319}" dt="2022-01-24T13:08:25.056" v="3957" actId="20577"/>
          <ac:spMkLst>
            <pc:docMk/>
            <pc:sldMk cId="431106121" sldId="295"/>
            <ac:spMk id="2" creationId="{A9FE6A01-B10E-4715-9D35-A0285E5C90FA}"/>
          </ac:spMkLst>
        </pc:spChg>
        <pc:spChg chg="mod">
          <ac:chgData name="Wen, Zhezhu" userId="3bac1273-81c8-41ff-8130-25dd73f54833" providerId="ADAL" clId="{7B90838E-3631-41C9-AB0F-372ACF8C5319}" dt="2022-01-24T06:00:38.628" v="3645" actId="27636"/>
          <ac:spMkLst>
            <pc:docMk/>
            <pc:sldMk cId="431106121" sldId="295"/>
            <ac:spMk id="3" creationId="{7C092FD0-6704-422E-B3DE-50FAF7F1D8AE}"/>
          </ac:spMkLst>
        </pc:spChg>
      </pc:sldChg>
      <pc:sldChg chg="modSp new mod">
        <pc:chgData name="Wen, Zhezhu" userId="3bac1273-81c8-41ff-8130-25dd73f54833" providerId="ADAL" clId="{7B90838E-3631-41C9-AB0F-372ACF8C5319}" dt="2022-01-24T13:04:38.313" v="3850" actId="20577"/>
        <pc:sldMkLst>
          <pc:docMk/>
          <pc:sldMk cId="2153980732" sldId="296"/>
        </pc:sldMkLst>
        <pc:spChg chg="mod">
          <ac:chgData name="Wen, Zhezhu" userId="3bac1273-81c8-41ff-8130-25dd73f54833" providerId="ADAL" clId="{7B90838E-3631-41C9-AB0F-372ACF8C5319}" dt="2022-01-24T13:04:38.313" v="3850" actId="20577"/>
          <ac:spMkLst>
            <pc:docMk/>
            <pc:sldMk cId="2153980732" sldId="296"/>
            <ac:spMk id="2" creationId="{82CA2F0D-31C0-4341-B073-D2D628E4ABA2}"/>
          </ac:spMkLst>
        </pc:spChg>
      </pc:sldChg>
      <pc:sldChg chg="new del">
        <pc:chgData name="Wen, Zhezhu" userId="3bac1273-81c8-41ff-8130-25dd73f54833" providerId="ADAL" clId="{7B90838E-3631-41C9-AB0F-372ACF8C5319}" dt="2022-01-24T13:08:42.017" v="3981" actId="47"/>
        <pc:sldMkLst>
          <pc:docMk/>
          <pc:sldMk cId="554224838" sldId="297"/>
        </pc:sldMkLst>
      </pc:sldChg>
      <pc:sldChg chg="new del">
        <pc:chgData name="Wen, Zhezhu" userId="3bac1273-81c8-41ff-8130-25dd73f54833" providerId="ADAL" clId="{7B90838E-3631-41C9-AB0F-372ACF8C5319}" dt="2022-01-24T13:08:42.928" v="3982" actId="47"/>
        <pc:sldMkLst>
          <pc:docMk/>
          <pc:sldMk cId="2684781083" sldId="298"/>
        </pc:sldMkLst>
      </pc:sldChg>
      <pc:sldChg chg="modSp new mod">
        <pc:chgData name="Wen, Zhezhu" userId="3bac1273-81c8-41ff-8130-25dd73f54833" providerId="ADAL" clId="{7B90838E-3631-41C9-AB0F-372ACF8C5319}" dt="2022-01-24T13:08:32.285" v="3980" actId="20577"/>
        <pc:sldMkLst>
          <pc:docMk/>
          <pc:sldMk cId="3203910725" sldId="299"/>
        </pc:sldMkLst>
        <pc:spChg chg="mod">
          <ac:chgData name="Wen, Zhezhu" userId="3bac1273-81c8-41ff-8130-25dd73f54833" providerId="ADAL" clId="{7B90838E-3631-41C9-AB0F-372ACF8C5319}" dt="2022-01-24T13:08:32.285" v="3980" actId="20577"/>
          <ac:spMkLst>
            <pc:docMk/>
            <pc:sldMk cId="3203910725" sldId="299"/>
            <ac:spMk id="2" creationId="{9536AF13-0F72-41C3-BAA3-2D989418804B}"/>
          </ac:spMkLst>
        </pc:spChg>
        <pc:spChg chg="mod">
          <ac:chgData name="Wen, Zhezhu" userId="3bac1273-81c8-41ff-8130-25dd73f54833" providerId="ADAL" clId="{7B90838E-3631-41C9-AB0F-372ACF8C5319}" dt="2022-01-24T13:08:12.423" v="3932" actId="27636"/>
          <ac:spMkLst>
            <pc:docMk/>
            <pc:sldMk cId="3203910725" sldId="299"/>
            <ac:spMk id="3" creationId="{0AA7531B-3BF1-4343-BE29-93BC2C1F6578}"/>
          </ac:spMkLst>
        </pc:spChg>
      </pc:sldChg>
      <pc:sldChg chg="modSp new mod">
        <pc:chgData name="Wen, Zhezhu" userId="3bac1273-81c8-41ff-8130-25dd73f54833" providerId="ADAL" clId="{7B90838E-3631-41C9-AB0F-372ACF8C5319}" dt="2022-01-24T13:10:04.728" v="4004" actId="27636"/>
        <pc:sldMkLst>
          <pc:docMk/>
          <pc:sldMk cId="2309631" sldId="300"/>
        </pc:sldMkLst>
        <pc:spChg chg="mod">
          <ac:chgData name="Wen, Zhezhu" userId="3bac1273-81c8-41ff-8130-25dd73f54833" providerId="ADAL" clId="{7B90838E-3631-41C9-AB0F-372ACF8C5319}" dt="2022-01-24T13:09:00.013" v="4002" actId="20577"/>
          <ac:spMkLst>
            <pc:docMk/>
            <pc:sldMk cId="2309631" sldId="300"/>
            <ac:spMk id="2" creationId="{826BF6C7-5B13-49D0-A6D1-A0D65E8EB230}"/>
          </ac:spMkLst>
        </pc:spChg>
        <pc:spChg chg="mod">
          <ac:chgData name="Wen, Zhezhu" userId="3bac1273-81c8-41ff-8130-25dd73f54833" providerId="ADAL" clId="{7B90838E-3631-41C9-AB0F-372ACF8C5319}" dt="2022-01-24T13:10:04.728" v="4004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new mod">
        <pc:chgData name="Wen, Zhezhu" userId="3bac1273-81c8-41ff-8130-25dd73f54833" providerId="ADAL" clId="{7B90838E-3631-41C9-AB0F-372ACF8C5319}" dt="2022-01-24T13:11:06.155" v="4008"/>
        <pc:sldMkLst>
          <pc:docMk/>
          <pc:sldMk cId="2103219548" sldId="301"/>
        </pc:sldMkLst>
        <pc:spChg chg="mod">
          <ac:chgData name="Wen, Zhezhu" userId="3bac1273-81c8-41ff-8130-25dd73f54833" providerId="ADAL" clId="{7B90838E-3631-41C9-AB0F-372ACF8C5319}" dt="2022-01-24T13:11:06.155" v="4008"/>
          <ac:spMkLst>
            <pc:docMk/>
            <pc:sldMk cId="2103219548" sldId="301"/>
            <ac:spMk id="3" creationId="{2E0669B5-C280-486C-9A8D-1B048F77F4F2}"/>
          </ac:spMkLst>
        </pc:spChg>
      </pc:sldChg>
      <pc:sldChg chg="addSp delSp modSp new mod ord">
        <pc:chgData name="Wen, Zhezhu" userId="3bac1273-81c8-41ff-8130-25dd73f54833" providerId="ADAL" clId="{7B90838E-3631-41C9-AB0F-372ACF8C5319}" dt="2022-01-24T13:27:08.626" v="4154"/>
        <pc:sldMkLst>
          <pc:docMk/>
          <pc:sldMk cId="4150511050" sldId="302"/>
        </pc:sldMkLst>
        <pc:spChg chg="mod">
          <ac:chgData name="Wen, Zhezhu" userId="3bac1273-81c8-41ff-8130-25dd73f54833" providerId="ADAL" clId="{7B90838E-3631-41C9-AB0F-372ACF8C5319}" dt="2022-01-24T13:22:58.136" v="404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7B90838E-3631-41C9-AB0F-372ACF8C5319}" dt="2022-01-24T13:26:55.885" v="4150" actId="20577"/>
          <ac:spMkLst>
            <pc:docMk/>
            <pc:sldMk cId="4150511050" sldId="302"/>
            <ac:spMk id="3" creationId="{BC25CBEC-BB02-4DE5-A1D9-A8BF05BE26D1}"/>
          </ac:spMkLst>
        </pc:spChg>
        <pc:graphicFrameChg chg="add mod">
          <ac:chgData name="Wen, Zhezhu" userId="3bac1273-81c8-41ff-8130-25dd73f54833" providerId="ADAL" clId="{7B90838E-3631-41C9-AB0F-372ACF8C5319}" dt="2022-01-24T13:26:59.857" v="4152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  <pc:picChg chg="add del mod">
          <ac:chgData name="Wen, Zhezhu" userId="3bac1273-81c8-41ff-8130-25dd73f54833" providerId="ADAL" clId="{7B90838E-3631-41C9-AB0F-372ACF8C5319}" dt="2022-01-24T13:26:51.271" v="4147" actId="478"/>
          <ac:picMkLst>
            <pc:docMk/>
            <pc:sldMk cId="4150511050" sldId="302"/>
            <ac:picMk id="4" creationId="{C3BB920C-DAA7-4F07-A2D7-253AE36CF7F0}"/>
          </ac:picMkLst>
        </pc:picChg>
      </pc:sldChg>
      <pc:sldChg chg="addSp delSp modSp new del mod">
        <pc:chgData name="Wen, Zhezhu" userId="3bac1273-81c8-41ff-8130-25dd73f54833" providerId="ADAL" clId="{7B90838E-3631-41C9-AB0F-372ACF8C5319}" dt="2022-01-24T13:27:12.202" v="4155" actId="47"/>
        <pc:sldMkLst>
          <pc:docMk/>
          <pc:sldMk cId="1325106690" sldId="303"/>
        </pc:sldMkLst>
        <pc:spChg chg="del">
          <ac:chgData name="Wen, Zhezhu" userId="3bac1273-81c8-41ff-8130-25dd73f54833" providerId="ADAL" clId="{7B90838E-3631-41C9-AB0F-372ACF8C5319}" dt="2022-01-24T13:25:49.992" v="4099" actId="1032"/>
          <ac:spMkLst>
            <pc:docMk/>
            <pc:sldMk cId="1325106690" sldId="303"/>
            <ac:spMk id="3" creationId="{BEDE8D4C-E462-4240-ADFE-D327D96A2663}"/>
          </ac:spMkLst>
        </pc:spChg>
        <pc:graphicFrameChg chg="add mod modGraphic">
          <ac:chgData name="Wen, Zhezhu" userId="3bac1273-81c8-41ff-8130-25dd73f54833" providerId="ADAL" clId="{7B90838E-3631-41C9-AB0F-372ACF8C5319}" dt="2022-01-24T13:26:45.291" v="4146" actId="12100"/>
          <ac:graphicFrameMkLst>
            <pc:docMk/>
            <pc:sldMk cId="1325106690" sldId="303"/>
            <ac:graphicFrameMk id="5" creationId="{C9E6F1F3-8EEE-4B50-A343-80D7B2148085}"/>
          </ac:graphicFrameMkLst>
        </pc:graphicFrameChg>
        <pc:picChg chg="add del mod">
          <ac:chgData name="Wen, Zhezhu" userId="3bac1273-81c8-41ff-8130-25dd73f54833" providerId="ADAL" clId="{7B90838E-3631-41C9-AB0F-372ACF8C5319}" dt="2022-01-24T13:25:11.642" v="4098" actId="478"/>
          <ac:picMkLst>
            <pc:docMk/>
            <pc:sldMk cId="1325106690" sldId="303"/>
            <ac:picMk id="4" creationId="{ADAF5A25-280D-4BBD-B469-8D0499663CDD}"/>
          </ac:picMkLst>
        </pc:picChg>
      </pc:sldChg>
      <pc:sldChg chg="modSp new mod">
        <pc:chgData name="Wen, Zhezhu" userId="3bac1273-81c8-41ff-8130-25dd73f54833" providerId="ADAL" clId="{7B90838E-3631-41C9-AB0F-372ACF8C5319}" dt="2022-01-24T13:27:50.767" v="4205" actId="20577"/>
        <pc:sldMkLst>
          <pc:docMk/>
          <pc:sldMk cId="2316408770" sldId="303"/>
        </pc:sldMkLst>
        <pc:spChg chg="mod">
          <ac:chgData name="Wen, Zhezhu" userId="3bac1273-81c8-41ff-8130-25dd73f54833" providerId="ADAL" clId="{7B90838E-3631-41C9-AB0F-372ACF8C5319}" dt="2022-01-24T13:27:24.464" v="4200" actId="20577"/>
          <ac:spMkLst>
            <pc:docMk/>
            <pc:sldMk cId="2316408770" sldId="303"/>
            <ac:spMk id="2" creationId="{2BECD167-7D37-4B20-B7BE-30018D7937A3}"/>
          </ac:spMkLst>
        </pc:spChg>
        <pc:spChg chg="mod">
          <ac:chgData name="Wen, Zhezhu" userId="3bac1273-81c8-41ff-8130-25dd73f54833" providerId="ADAL" clId="{7B90838E-3631-41C9-AB0F-372ACF8C5319}" dt="2022-01-24T13:27:50.767" v="4205" actId="20577"/>
          <ac:spMkLst>
            <pc:docMk/>
            <pc:sldMk cId="2316408770" sldId="303"/>
            <ac:spMk id="3" creationId="{269E4024-AF1E-48F1-BD21-576023B55236}"/>
          </ac:spMkLst>
        </pc:spChg>
      </pc:sldChg>
      <pc:sldChg chg="new">
        <pc:chgData name="Wen, Zhezhu" userId="3bac1273-81c8-41ff-8130-25dd73f54833" providerId="ADAL" clId="{7B90838E-3631-41C9-AB0F-372ACF8C5319}" dt="2022-01-24T13:27:14.367" v="4157" actId="680"/>
        <pc:sldMkLst>
          <pc:docMk/>
          <pc:sldMk cId="3062285658" sldId="304"/>
        </pc:sldMkLst>
      </pc:sldChg>
      <pc:sldChg chg="modSp mod">
        <pc:chgData name="Wen, Zhezhu" userId="3bac1273-81c8-41ff-8130-25dd73f54833" providerId="ADAL" clId="{7B90838E-3631-41C9-AB0F-372ACF8C5319}" dt="2022-01-24T21:59:18.232" v="4249" actId="20577"/>
        <pc:sldMkLst>
          <pc:docMk/>
          <pc:sldMk cId="2786326405" sldId="311"/>
        </pc:sldMkLst>
        <pc:spChg chg="mod">
          <ac:chgData name="Wen, Zhezhu" userId="3bac1273-81c8-41ff-8130-25dd73f54833" providerId="ADAL" clId="{7B90838E-3631-41C9-AB0F-372ACF8C5319}" dt="2022-01-24T21:59:18.232" v="4249" actId="20577"/>
          <ac:spMkLst>
            <pc:docMk/>
            <pc:sldMk cId="2786326405" sldId="311"/>
            <ac:spMk id="3" creationId="{038BE283-80E8-4A51-90F9-565509FC52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A5DFB-B5B2-444D-9E84-7A864E84282C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AC5ECB-2545-47E7-AC40-5B22377F9806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Agile Values</a:t>
          </a:r>
        </a:p>
      </dgm:t>
    </dgm:pt>
    <dgm:pt modelId="{C84F8CFD-C597-47C7-97C6-3DC8C4B6F8AA}" type="parTrans" cxnId="{74A47811-3D81-4A63-8ABC-6BB2A19F967D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4FA7B733-2A8E-4CA4-9B07-F73ECB4363FC}" type="sibTrans" cxnId="{74A47811-3D81-4A63-8ABC-6BB2A19F967D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1A931BCF-D5F7-40E2-9253-699519AF98D0}">
      <dgm:prSet phldrT="[Text]" custT="1"/>
      <dgm:spPr/>
      <dgm:t>
        <a:bodyPr lIns="0" tIns="0" rIns="0" bIns="0"/>
        <a:lstStyle/>
        <a:p>
          <a:r>
            <a:rPr lang="en-US" sz="1400" dirty="0" err="1">
              <a:latin typeface="Abadi" panose="020B0604020104020204" pitchFamily="34" charset="0"/>
            </a:rPr>
            <a:t>Commun-ication</a:t>
          </a:r>
          <a:endParaRPr lang="en-US" sz="1400" dirty="0">
            <a:latin typeface="Abadi" panose="020B0604020104020204" pitchFamily="34" charset="0"/>
          </a:endParaRPr>
        </a:p>
      </dgm:t>
    </dgm:pt>
    <dgm:pt modelId="{852B1C31-2DF9-4F66-A9D1-F601A0878C5E}" type="parTrans" cxnId="{03191A19-4EAD-409A-ADB3-A2350FAC108F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00233E55-34C0-4999-9AD0-C586435AA9BB}" type="sibTrans" cxnId="{03191A19-4EAD-409A-ADB3-A2350FAC108F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9C8DD218-73C3-4576-A381-1DD9B2CE32A0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Simplicity</a:t>
          </a:r>
        </a:p>
      </dgm:t>
    </dgm:pt>
    <dgm:pt modelId="{64B1B200-9514-4070-9B7F-88DB3E290DFF}" type="parTrans" cxnId="{9B83ED4C-FB51-42AA-8342-3BFD97BE1ED1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BEDF11DD-72EE-4DAF-88DF-122469469A7A}" type="sibTrans" cxnId="{9B83ED4C-FB51-42AA-8342-3BFD97BE1ED1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28E0D6AF-33C1-4679-ADD5-4C4B4F37FCAE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Feedback</a:t>
          </a:r>
        </a:p>
      </dgm:t>
    </dgm:pt>
    <dgm:pt modelId="{3313BDEC-9024-4E58-A159-E4B2B0170519}" type="parTrans" cxnId="{799A67F3-9EFD-4F14-9C68-F93F143CDCEE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4F360464-FDD1-464A-A406-BD65B96297E8}" type="sibTrans" cxnId="{799A67F3-9EFD-4F14-9C68-F93F143CDCEE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1CC97E5D-767C-4C18-BD06-820B12568D79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Courage</a:t>
          </a:r>
        </a:p>
      </dgm:t>
    </dgm:pt>
    <dgm:pt modelId="{75843CAB-83F7-4475-913C-9852904A162A}" type="parTrans" cxnId="{F70C3652-E157-43B2-B87F-A5933D8C7E35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7F12553B-C18A-4919-A687-50C17B0B3BA7}" type="sibTrans" cxnId="{F70C3652-E157-43B2-B87F-A5933D8C7E35}">
      <dgm:prSet/>
      <dgm:spPr/>
      <dgm:t>
        <a:bodyPr/>
        <a:lstStyle/>
        <a:p>
          <a:endParaRPr lang="en-US" sz="1400">
            <a:latin typeface="Abadi" panose="020B0604020104020204" pitchFamily="34" charset="0"/>
          </a:endParaRPr>
        </a:p>
      </dgm:t>
    </dgm:pt>
    <dgm:pt modelId="{2CB998CB-DD39-4C54-B688-F6BD31D82612}" type="pres">
      <dgm:prSet presAssocID="{4B8A5DFB-B5B2-444D-9E84-7A864E84282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8682A8-F9D8-4D05-B8E0-F1BC1BB59023}" type="pres">
      <dgm:prSet presAssocID="{9EAC5ECB-2545-47E7-AC40-5B22377F9806}" presName="centerShape" presStyleLbl="node0" presStyleIdx="0" presStyleCnt="1" custScaleY="45763"/>
      <dgm:spPr/>
    </dgm:pt>
    <dgm:pt modelId="{8E408845-0EA3-4A1C-9B36-1924985A2BC5}" type="pres">
      <dgm:prSet presAssocID="{1A931BCF-D5F7-40E2-9253-699519AF98D0}" presName="node" presStyleLbl="node1" presStyleIdx="0" presStyleCnt="4">
        <dgm:presLayoutVars>
          <dgm:bulletEnabled val="1"/>
        </dgm:presLayoutVars>
      </dgm:prSet>
      <dgm:spPr/>
    </dgm:pt>
    <dgm:pt modelId="{638FA295-DEE1-4259-B0FC-959EFC50B61C}" type="pres">
      <dgm:prSet presAssocID="{1A931BCF-D5F7-40E2-9253-699519AF98D0}" presName="dummy" presStyleCnt="0"/>
      <dgm:spPr/>
    </dgm:pt>
    <dgm:pt modelId="{4AE62D37-F207-45E6-A3E0-8F087572ABF9}" type="pres">
      <dgm:prSet presAssocID="{00233E55-34C0-4999-9AD0-C586435AA9BB}" presName="sibTrans" presStyleLbl="sibTrans2D1" presStyleIdx="0" presStyleCnt="4"/>
      <dgm:spPr/>
    </dgm:pt>
    <dgm:pt modelId="{9266D128-CA9A-4CBE-B528-54148FF3BBB9}" type="pres">
      <dgm:prSet presAssocID="{9C8DD218-73C3-4576-A381-1DD9B2CE32A0}" presName="node" presStyleLbl="node1" presStyleIdx="1" presStyleCnt="4">
        <dgm:presLayoutVars>
          <dgm:bulletEnabled val="1"/>
        </dgm:presLayoutVars>
      </dgm:prSet>
      <dgm:spPr/>
    </dgm:pt>
    <dgm:pt modelId="{4B9875F0-9D42-47C7-BFB9-C2435A3A2CB6}" type="pres">
      <dgm:prSet presAssocID="{9C8DD218-73C3-4576-A381-1DD9B2CE32A0}" presName="dummy" presStyleCnt="0"/>
      <dgm:spPr/>
    </dgm:pt>
    <dgm:pt modelId="{C2F47369-4BEF-426F-ADD3-29C1DEF86C01}" type="pres">
      <dgm:prSet presAssocID="{BEDF11DD-72EE-4DAF-88DF-122469469A7A}" presName="sibTrans" presStyleLbl="sibTrans2D1" presStyleIdx="1" presStyleCnt="4"/>
      <dgm:spPr/>
    </dgm:pt>
    <dgm:pt modelId="{F01939EF-A514-44B9-A17B-EFA368F06FC8}" type="pres">
      <dgm:prSet presAssocID="{28E0D6AF-33C1-4679-ADD5-4C4B4F37FCAE}" presName="node" presStyleLbl="node1" presStyleIdx="2" presStyleCnt="4">
        <dgm:presLayoutVars>
          <dgm:bulletEnabled val="1"/>
        </dgm:presLayoutVars>
      </dgm:prSet>
      <dgm:spPr/>
    </dgm:pt>
    <dgm:pt modelId="{09BE0907-ABED-467D-9572-A60A7F526DE2}" type="pres">
      <dgm:prSet presAssocID="{28E0D6AF-33C1-4679-ADD5-4C4B4F37FCAE}" presName="dummy" presStyleCnt="0"/>
      <dgm:spPr/>
    </dgm:pt>
    <dgm:pt modelId="{7DC993F6-F9D9-4C26-ACE4-A0F8390311D2}" type="pres">
      <dgm:prSet presAssocID="{4F360464-FDD1-464A-A406-BD65B96297E8}" presName="sibTrans" presStyleLbl="sibTrans2D1" presStyleIdx="2" presStyleCnt="4"/>
      <dgm:spPr/>
    </dgm:pt>
    <dgm:pt modelId="{C7F02C75-E5FA-41D4-93A6-09E211EDB3BF}" type="pres">
      <dgm:prSet presAssocID="{1CC97E5D-767C-4C18-BD06-820B12568D79}" presName="node" presStyleLbl="node1" presStyleIdx="3" presStyleCnt="4">
        <dgm:presLayoutVars>
          <dgm:bulletEnabled val="1"/>
        </dgm:presLayoutVars>
      </dgm:prSet>
      <dgm:spPr/>
    </dgm:pt>
    <dgm:pt modelId="{A59E71A5-5C0F-4428-B5CB-402A411E8C84}" type="pres">
      <dgm:prSet presAssocID="{1CC97E5D-767C-4C18-BD06-820B12568D79}" presName="dummy" presStyleCnt="0"/>
      <dgm:spPr/>
    </dgm:pt>
    <dgm:pt modelId="{523418C6-A783-420A-B43F-CE6C88C6FF89}" type="pres">
      <dgm:prSet presAssocID="{7F12553B-C18A-4919-A687-50C17B0B3BA7}" presName="sibTrans" presStyleLbl="sibTrans2D1" presStyleIdx="3" presStyleCnt="4"/>
      <dgm:spPr/>
    </dgm:pt>
  </dgm:ptLst>
  <dgm:cxnLst>
    <dgm:cxn modelId="{74A47811-3D81-4A63-8ABC-6BB2A19F967D}" srcId="{4B8A5DFB-B5B2-444D-9E84-7A864E84282C}" destId="{9EAC5ECB-2545-47E7-AC40-5B22377F9806}" srcOrd="0" destOrd="0" parTransId="{C84F8CFD-C597-47C7-97C6-3DC8C4B6F8AA}" sibTransId="{4FA7B733-2A8E-4CA4-9B07-F73ECB4363FC}"/>
    <dgm:cxn modelId="{585EBB11-9B6E-4A6C-93D1-E806526C56BD}" type="presOf" srcId="{4F360464-FDD1-464A-A406-BD65B96297E8}" destId="{7DC993F6-F9D9-4C26-ACE4-A0F8390311D2}" srcOrd="0" destOrd="0" presId="urn:microsoft.com/office/officeart/2005/8/layout/radial6"/>
    <dgm:cxn modelId="{03191A19-4EAD-409A-ADB3-A2350FAC108F}" srcId="{9EAC5ECB-2545-47E7-AC40-5B22377F9806}" destId="{1A931BCF-D5F7-40E2-9253-699519AF98D0}" srcOrd="0" destOrd="0" parTransId="{852B1C31-2DF9-4F66-A9D1-F601A0878C5E}" sibTransId="{00233E55-34C0-4999-9AD0-C586435AA9BB}"/>
    <dgm:cxn modelId="{7556FA22-A96C-453D-A220-A369396643CE}" type="presOf" srcId="{BEDF11DD-72EE-4DAF-88DF-122469469A7A}" destId="{C2F47369-4BEF-426F-ADD3-29C1DEF86C01}" srcOrd="0" destOrd="0" presId="urn:microsoft.com/office/officeart/2005/8/layout/radial6"/>
    <dgm:cxn modelId="{3851EE36-55D8-4CFA-864D-80FEA5214D43}" type="presOf" srcId="{28E0D6AF-33C1-4679-ADD5-4C4B4F37FCAE}" destId="{F01939EF-A514-44B9-A17B-EFA368F06FC8}" srcOrd="0" destOrd="0" presId="urn:microsoft.com/office/officeart/2005/8/layout/radial6"/>
    <dgm:cxn modelId="{CD0B0762-97BD-407F-9E29-596B1788815F}" type="presOf" srcId="{1A931BCF-D5F7-40E2-9253-699519AF98D0}" destId="{8E408845-0EA3-4A1C-9B36-1924985A2BC5}" srcOrd="0" destOrd="0" presId="urn:microsoft.com/office/officeart/2005/8/layout/radial6"/>
    <dgm:cxn modelId="{9B83ED4C-FB51-42AA-8342-3BFD97BE1ED1}" srcId="{9EAC5ECB-2545-47E7-AC40-5B22377F9806}" destId="{9C8DD218-73C3-4576-A381-1DD9B2CE32A0}" srcOrd="1" destOrd="0" parTransId="{64B1B200-9514-4070-9B7F-88DB3E290DFF}" sibTransId="{BEDF11DD-72EE-4DAF-88DF-122469469A7A}"/>
    <dgm:cxn modelId="{5D706C51-4325-482B-BC0E-47D1A1B09457}" type="presOf" srcId="{7F12553B-C18A-4919-A687-50C17B0B3BA7}" destId="{523418C6-A783-420A-B43F-CE6C88C6FF89}" srcOrd="0" destOrd="0" presId="urn:microsoft.com/office/officeart/2005/8/layout/radial6"/>
    <dgm:cxn modelId="{F70C3652-E157-43B2-B87F-A5933D8C7E35}" srcId="{9EAC5ECB-2545-47E7-AC40-5B22377F9806}" destId="{1CC97E5D-767C-4C18-BD06-820B12568D79}" srcOrd="3" destOrd="0" parTransId="{75843CAB-83F7-4475-913C-9852904A162A}" sibTransId="{7F12553B-C18A-4919-A687-50C17B0B3BA7}"/>
    <dgm:cxn modelId="{DC40DA86-706E-437E-BB9A-4133AA2F7DD5}" type="presOf" srcId="{9C8DD218-73C3-4576-A381-1DD9B2CE32A0}" destId="{9266D128-CA9A-4CBE-B528-54148FF3BBB9}" srcOrd="0" destOrd="0" presId="urn:microsoft.com/office/officeart/2005/8/layout/radial6"/>
    <dgm:cxn modelId="{DA42A895-11A1-4C1D-9A1B-9A884A43A509}" type="presOf" srcId="{1CC97E5D-767C-4C18-BD06-820B12568D79}" destId="{C7F02C75-E5FA-41D4-93A6-09E211EDB3BF}" srcOrd="0" destOrd="0" presId="urn:microsoft.com/office/officeart/2005/8/layout/radial6"/>
    <dgm:cxn modelId="{26176DD9-DBB5-4053-A440-D3EBF0F35140}" type="presOf" srcId="{9EAC5ECB-2545-47E7-AC40-5B22377F9806}" destId="{2B8682A8-F9D8-4D05-B8E0-F1BC1BB59023}" srcOrd="0" destOrd="0" presId="urn:microsoft.com/office/officeart/2005/8/layout/radial6"/>
    <dgm:cxn modelId="{799A67F3-9EFD-4F14-9C68-F93F143CDCEE}" srcId="{9EAC5ECB-2545-47E7-AC40-5B22377F9806}" destId="{28E0D6AF-33C1-4679-ADD5-4C4B4F37FCAE}" srcOrd="2" destOrd="0" parTransId="{3313BDEC-9024-4E58-A159-E4B2B0170519}" sibTransId="{4F360464-FDD1-464A-A406-BD65B96297E8}"/>
    <dgm:cxn modelId="{C8189EF6-61F2-4A3B-A857-63A76B7746EA}" type="presOf" srcId="{00233E55-34C0-4999-9AD0-C586435AA9BB}" destId="{4AE62D37-F207-45E6-A3E0-8F087572ABF9}" srcOrd="0" destOrd="0" presId="urn:microsoft.com/office/officeart/2005/8/layout/radial6"/>
    <dgm:cxn modelId="{A570D9F9-9F18-4257-8610-18FD6E04C463}" type="presOf" srcId="{4B8A5DFB-B5B2-444D-9E84-7A864E84282C}" destId="{2CB998CB-DD39-4C54-B688-F6BD31D82612}" srcOrd="0" destOrd="0" presId="urn:microsoft.com/office/officeart/2005/8/layout/radial6"/>
    <dgm:cxn modelId="{1E79AAB5-767D-4650-9669-533BFFE252B8}" type="presParOf" srcId="{2CB998CB-DD39-4C54-B688-F6BD31D82612}" destId="{2B8682A8-F9D8-4D05-B8E0-F1BC1BB59023}" srcOrd="0" destOrd="0" presId="urn:microsoft.com/office/officeart/2005/8/layout/radial6"/>
    <dgm:cxn modelId="{83BECC86-9197-4174-A90B-EB682460B3E4}" type="presParOf" srcId="{2CB998CB-DD39-4C54-B688-F6BD31D82612}" destId="{8E408845-0EA3-4A1C-9B36-1924985A2BC5}" srcOrd="1" destOrd="0" presId="urn:microsoft.com/office/officeart/2005/8/layout/radial6"/>
    <dgm:cxn modelId="{97A07171-7253-4F4B-9A6F-6BE4DD8B4E75}" type="presParOf" srcId="{2CB998CB-DD39-4C54-B688-F6BD31D82612}" destId="{638FA295-DEE1-4259-B0FC-959EFC50B61C}" srcOrd="2" destOrd="0" presId="urn:microsoft.com/office/officeart/2005/8/layout/radial6"/>
    <dgm:cxn modelId="{82C904E3-3B30-4C5D-89D4-552BD02A9B07}" type="presParOf" srcId="{2CB998CB-DD39-4C54-B688-F6BD31D82612}" destId="{4AE62D37-F207-45E6-A3E0-8F087572ABF9}" srcOrd="3" destOrd="0" presId="urn:microsoft.com/office/officeart/2005/8/layout/radial6"/>
    <dgm:cxn modelId="{30F7FAE7-218C-4F2A-AE21-E6FC1D435B13}" type="presParOf" srcId="{2CB998CB-DD39-4C54-B688-F6BD31D82612}" destId="{9266D128-CA9A-4CBE-B528-54148FF3BBB9}" srcOrd="4" destOrd="0" presId="urn:microsoft.com/office/officeart/2005/8/layout/radial6"/>
    <dgm:cxn modelId="{5629A6AA-63EC-44FD-BDAF-A2448A135725}" type="presParOf" srcId="{2CB998CB-DD39-4C54-B688-F6BD31D82612}" destId="{4B9875F0-9D42-47C7-BFB9-C2435A3A2CB6}" srcOrd="5" destOrd="0" presId="urn:microsoft.com/office/officeart/2005/8/layout/radial6"/>
    <dgm:cxn modelId="{85116475-675B-45EF-8028-A27B23C72CE2}" type="presParOf" srcId="{2CB998CB-DD39-4C54-B688-F6BD31D82612}" destId="{C2F47369-4BEF-426F-ADD3-29C1DEF86C01}" srcOrd="6" destOrd="0" presId="urn:microsoft.com/office/officeart/2005/8/layout/radial6"/>
    <dgm:cxn modelId="{EF80DE83-EA4C-4311-871C-67A6936D787B}" type="presParOf" srcId="{2CB998CB-DD39-4C54-B688-F6BD31D82612}" destId="{F01939EF-A514-44B9-A17B-EFA368F06FC8}" srcOrd="7" destOrd="0" presId="urn:microsoft.com/office/officeart/2005/8/layout/radial6"/>
    <dgm:cxn modelId="{154BA1DD-0F4C-401B-B634-8A7143D9D3EB}" type="presParOf" srcId="{2CB998CB-DD39-4C54-B688-F6BD31D82612}" destId="{09BE0907-ABED-467D-9572-A60A7F526DE2}" srcOrd="8" destOrd="0" presId="urn:microsoft.com/office/officeart/2005/8/layout/radial6"/>
    <dgm:cxn modelId="{1B02EB02-D146-4361-915B-585EB2EAA059}" type="presParOf" srcId="{2CB998CB-DD39-4C54-B688-F6BD31D82612}" destId="{7DC993F6-F9D9-4C26-ACE4-A0F8390311D2}" srcOrd="9" destOrd="0" presId="urn:microsoft.com/office/officeart/2005/8/layout/radial6"/>
    <dgm:cxn modelId="{131A47A6-AC2F-4DA4-8ECC-60840D519BA1}" type="presParOf" srcId="{2CB998CB-DD39-4C54-B688-F6BD31D82612}" destId="{C7F02C75-E5FA-41D4-93A6-09E211EDB3BF}" srcOrd="10" destOrd="0" presId="urn:microsoft.com/office/officeart/2005/8/layout/radial6"/>
    <dgm:cxn modelId="{CD130D5B-52FB-441F-8AFB-F6F28624B804}" type="presParOf" srcId="{2CB998CB-DD39-4C54-B688-F6BD31D82612}" destId="{A59E71A5-5C0F-4428-B5CB-402A411E8C84}" srcOrd="11" destOrd="0" presId="urn:microsoft.com/office/officeart/2005/8/layout/radial6"/>
    <dgm:cxn modelId="{0E4C5DCB-8252-4826-B610-1E86C4ED27B1}" type="presParOf" srcId="{2CB998CB-DD39-4C54-B688-F6BD31D82612}" destId="{523418C6-A783-420A-B43F-CE6C88C6FF8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01B4E8-313E-4D86-96F7-287F3D0A0F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9D57A-3F64-4422-909D-3CE0700817A4}">
      <dgm:prSet phldrT="[Text]" custT="1"/>
      <dgm:spPr/>
      <dgm:t>
        <a:bodyPr/>
        <a:lstStyle/>
        <a:p>
          <a:r>
            <a:rPr lang="en-US" sz="1300" dirty="0">
              <a:latin typeface="Abadi" panose="020B0604020104020204" pitchFamily="34" charset="0"/>
            </a:rPr>
            <a:t>Basic Activities</a:t>
          </a:r>
        </a:p>
      </dgm:t>
    </dgm:pt>
    <dgm:pt modelId="{6673792B-763E-4443-93BA-7DF6ECFA120E}" type="parTrans" cxnId="{D0FB3C0D-F42B-4BF4-9B54-F186263C5F09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565F6E51-E25E-47E9-9795-99FD246274F1}" type="sibTrans" cxnId="{D0FB3C0D-F42B-4BF4-9B54-F186263C5F09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52F7AF44-F834-494D-8962-72DA2E7D0151}">
      <dgm:prSet phldrT="[Text]" custT="1"/>
      <dgm:spPr/>
      <dgm:t>
        <a:bodyPr/>
        <a:lstStyle/>
        <a:p>
          <a:r>
            <a:rPr lang="en-US" sz="1300" dirty="0">
              <a:latin typeface="Abadi" panose="020B0604020104020204" pitchFamily="34" charset="0"/>
            </a:rPr>
            <a:t>Coding</a:t>
          </a:r>
        </a:p>
      </dgm:t>
    </dgm:pt>
    <dgm:pt modelId="{0ECE0860-C317-4223-98A4-56B9B5635955}" type="parTrans" cxnId="{F9783191-F006-4E36-AEF5-943D84E4FAAB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D4BBCAC5-6094-44D4-84CD-9A03F52FC35E}" type="sibTrans" cxnId="{F9783191-F006-4E36-AEF5-943D84E4FAAB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DE858401-FF61-4BFD-8EF6-5C18E2030897}">
      <dgm:prSet phldrT="[Text]" custT="1"/>
      <dgm:spPr/>
      <dgm:t>
        <a:bodyPr/>
        <a:lstStyle/>
        <a:p>
          <a:r>
            <a:rPr lang="en-US" sz="1300" dirty="0">
              <a:latin typeface="Abadi" panose="020B0604020104020204" pitchFamily="34" charset="0"/>
            </a:rPr>
            <a:t>Testing</a:t>
          </a:r>
        </a:p>
      </dgm:t>
    </dgm:pt>
    <dgm:pt modelId="{8D216871-7975-41AE-8365-E17DC11FC547}" type="parTrans" cxnId="{9226A966-258E-4BD1-90F1-85D1E5A2204D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80CF22D8-9AD0-410D-837C-3AAC9F52B512}" type="sibTrans" cxnId="{9226A966-258E-4BD1-90F1-85D1E5A2204D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3B980A0F-10D7-446A-9E36-84955A63A58B}">
      <dgm:prSet phldrT="[Text]" custT="1"/>
      <dgm:spPr/>
      <dgm:t>
        <a:bodyPr/>
        <a:lstStyle/>
        <a:p>
          <a:r>
            <a:rPr lang="en-US" sz="1300" dirty="0">
              <a:latin typeface="Abadi" panose="020B0604020104020204" pitchFamily="34" charset="0"/>
            </a:rPr>
            <a:t>Listening</a:t>
          </a:r>
        </a:p>
      </dgm:t>
    </dgm:pt>
    <dgm:pt modelId="{32F29E1B-F7BA-4CA8-8B59-53FA26A613D7}" type="parTrans" cxnId="{F086839E-6E92-4712-BEF6-A12F87A0D3DE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BADEC5A0-A516-42EF-971C-FBB42AE35FB9}" type="sibTrans" cxnId="{F086839E-6E92-4712-BEF6-A12F87A0D3DE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15D5E55E-8B3D-4BD5-A42F-4A3D04B34C71}">
      <dgm:prSet phldrT="[Text]" custT="1"/>
      <dgm:spPr/>
      <dgm:t>
        <a:bodyPr/>
        <a:lstStyle/>
        <a:p>
          <a:r>
            <a:rPr lang="en-US" sz="1200" dirty="0">
              <a:latin typeface="Abadi" panose="020B0604020104020204" pitchFamily="34" charset="0"/>
            </a:rPr>
            <a:t>Designing</a:t>
          </a:r>
        </a:p>
      </dgm:t>
    </dgm:pt>
    <dgm:pt modelId="{3DDEEB3B-84CC-427E-B521-AB1A65220928}" type="parTrans" cxnId="{28C76B1C-842F-45E6-937E-59809452586F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0F560806-8F19-4411-84E0-4ABC76C982AA}" type="sibTrans" cxnId="{28C76B1C-842F-45E6-937E-59809452586F}">
      <dgm:prSet/>
      <dgm:spPr/>
      <dgm:t>
        <a:bodyPr/>
        <a:lstStyle/>
        <a:p>
          <a:endParaRPr lang="en-US" sz="1300">
            <a:latin typeface="Abadi" panose="020B0604020104020204" pitchFamily="34" charset="0"/>
          </a:endParaRPr>
        </a:p>
      </dgm:t>
    </dgm:pt>
    <dgm:pt modelId="{D5EFB907-89E0-4969-BEC1-F68EC69ABAD6}" type="pres">
      <dgm:prSet presAssocID="{0901B4E8-313E-4D86-96F7-287F3D0A0F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2C9C5EA-F2E8-4975-B024-3BDAACD0F54D}" type="pres">
      <dgm:prSet presAssocID="{E0E9D57A-3F64-4422-909D-3CE0700817A4}" presName="centerShape" presStyleLbl="node0" presStyleIdx="0" presStyleCnt="1"/>
      <dgm:spPr/>
    </dgm:pt>
    <dgm:pt modelId="{4E9C2885-10FD-4064-B7C3-612B0343590C}" type="pres">
      <dgm:prSet presAssocID="{52F7AF44-F834-494D-8962-72DA2E7D0151}" presName="node" presStyleLbl="node1" presStyleIdx="0" presStyleCnt="4">
        <dgm:presLayoutVars>
          <dgm:bulletEnabled val="1"/>
        </dgm:presLayoutVars>
      </dgm:prSet>
      <dgm:spPr/>
    </dgm:pt>
    <dgm:pt modelId="{026537B4-8398-42D2-9095-349A44FE5C80}" type="pres">
      <dgm:prSet presAssocID="{52F7AF44-F834-494D-8962-72DA2E7D0151}" presName="dummy" presStyleCnt="0"/>
      <dgm:spPr/>
    </dgm:pt>
    <dgm:pt modelId="{564C44F7-5A13-4E6D-84F0-0A78A6604D55}" type="pres">
      <dgm:prSet presAssocID="{D4BBCAC5-6094-44D4-84CD-9A03F52FC35E}" presName="sibTrans" presStyleLbl="sibTrans2D1" presStyleIdx="0" presStyleCnt="4"/>
      <dgm:spPr/>
    </dgm:pt>
    <dgm:pt modelId="{3AA11479-0392-4D31-BA99-6C968CFF82DA}" type="pres">
      <dgm:prSet presAssocID="{DE858401-FF61-4BFD-8EF6-5C18E2030897}" presName="node" presStyleLbl="node1" presStyleIdx="1" presStyleCnt="4">
        <dgm:presLayoutVars>
          <dgm:bulletEnabled val="1"/>
        </dgm:presLayoutVars>
      </dgm:prSet>
      <dgm:spPr/>
    </dgm:pt>
    <dgm:pt modelId="{C43AF446-5903-4B73-A180-6CA498BDD6C4}" type="pres">
      <dgm:prSet presAssocID="{DE858401-FF61-4BFD-8EF6-5C18E2030897}" presName="dummy" presStyleCnt="0"/>
      <dgm:spPr/>
    </dgm:pt>
    <dgm:pt modelId="{D248F330-7438-49F4-BB0E-1DCE32E1A3E9}" type="pres">
      <dgm:prSet presAssocID="{80CF22D8-9AD0-410D-837C-3AAC9F52B512}" presName="sibTrans" presStyleLbl="sibTrans2D1" presStyleIdx="1" presStyleCnt="4"/>
      <dgm:spPr/>
    </dgm:pt>
    <dgm:pt modelId="{C5C968E3-4422-4B92-86F6-0FC2230FD24C}" type="pres">
      <dgm:prSet presAssocID="{3B980A0F-10D7-446A-9E36-84955A63A58B}" presName="node" presStyleLbl="node1" presStyleIdx="2" presStyleCnt="4">
        <dgm:presLayoutVars>
          <dgm:bulletEnabled val="1"/>
        </dgm:presLayoutVars>
      </dgm:prSet>
      <dgm:spPr/>
    </dgm:pt>
    <dgm:pt modelId="{06DA750A-26AA-42EE-9FBF-A4AB79ED50B3}" type="pres">
      <dgm:prSet presAssocID="{3B980A0F-10D7-446A-9E36-84955A63A58B}" presName="dummy" presStyleCnt="0"/>
      <dgm:spPr/>
    </dgm:pt>
    <dgm:pt modelId="{1448502C-9E5E-4A5F-AADD-7E704758E4C9}" type="pres">
      <dgm:prSet presAssocID="{BADEC5A0-A516-42EF-971C-FBB42AE35FB9}" presName="sibTrans" presStyleLbl="sibTrans2D1" presStyleIdx="2" presStyleCnt="4"/>
      <dgm:spPr/>
    </dgm:pt>
    <dgm:pt modelId="{7002BC0E-9E91-47AB-BAD9-46BE52BE6438}" type="pres">
      <dgm:prSet presAssocID="{15D5E55E-8B3D-4BD5-A42F-4A3D04B34C71}" presName="node" presStyleLbl="node1" presStyleIdx="3" presStyleCnt="4">
        <dgm:presLayoutVars>
          <dgm:bulletEnabled val="1"/>
        </dgm:presLayoutVars>
      </dgm:prSet>
      <dgm:spPr/>
    </dgm:pt>
    <dgm:pt modelId="{B2994CFD-65FA-47E6-8D85-F86C24A24382}" type="pres">
      <dgm:prSet presAssocID="{15D5E55E-8B3D-4BD5-A42F-4A3D04B34C71}" presName="dummy" presStyleCnt="0"/>
      <dgm:spPr/>
    </dgm:pt>
    <dgm:pt modelId="{C1164EB0-5D0E-41D2-8C5A-665C8E6C7AD0}" type="pres">
      <dgm:prSet presAssocID="{0F560806-8F19-4411-84E0-4ABC76C982AA}" presName="sibTrans" presStyleLbl="sibTrans2D1" presStyleIdx="3" presStyleCnt="4"/>
      <dgm:spPr/>
    </dgm:pt>
  </dgm:ptLst>
  <dgm:cxnLst>
    <dgm:cxn modelId="{D0FB3C0D-F42B-4BF4-9B54-F186263C5F09}" srcId="{0901B4E8-313E-4D86-96F7-287F3D0A0F53}" destId="{E0E9D57A-3F64-4422-909D-3CE0700817A4}" srcOrd="0" destOrd="0" parTransId="{6673792B-763E-4443-93BA-7DF6ECFA120E}" sibTransId="{565F6E51-E25E-47E9-9795-99FD246274F1}"/>
    <dgm:cxn modelId="{2C4EC11A-3605-4DD3-8BC1-E7F3E85B9B17}" type="presOf" srcId="{80CF22D8-9AD0-410D-837C-3AAC9F52B512}" destId="{D248F330-7438-49F4-BB0E-1DCE32E1A3E9}" srcOrd="0" destOrd="0" presId="urn:microsoft.com/office/officeart/2005/8/layout/radial6"/>
    <dgm:cxn modelId="{28C76B1C-842F-45E6-937E-59809452586F}" srcId="{E0E9D57A-3F64-4422-909D-3CE0700817A4}" destId="{15D5E55E-8B3D-4BD5-A42F-4A3D04B34C71}" srcOrd="3" destOrd="0" parTransId="{3DDEEB3B-84CC-427E-B521-AB1A65220928}" sibTransId="{0F560806-8F19-4411-84E0-4ABC76C982AA}"/>
    <dgm:cxn modelId="{9226A966-258E-4BD1-90F1-85D1E5A2204D}" srcId="{E0E9D57A-3F64-4422-909D-3CE0700817A4}" destId="{DE858401-FF61-4BFD-8EF6-5C18E2030897}" srcOrd="1" destOrd="0" parTransId="{8D216871-7975-41AE-8365-E17DC11FC547}" sibTransId="{80CF22D8-9AD0-410D-837C-3AAC9F52B512}"/>
    <dgm:cxn modelId="{3CD76D4D-2466-4EF3-8750-FA20C3D12D08}" type="presOf" srcId="{0F560806-8F19-4411-84E0-4ABC76C982AA}" destId="{C1164EB0-5D0E-41D2-8C5A-665C8E6C7AD0}" srcOrd="0" destOrd="0" presId="urn:microsoft.com/office/officeart/2005/8/layout/radial6"/>
    <dgm:cxn modelId="{6537D36D-0F0D-43F5-B539-82D8D230AD92}" type="presOf" srcId="{15D5E55E-8B3D-4BD5-A42F-4A3D04B34C71}" destId="{7002BC0E-9E91-47AB-BAD9-46BE52BE6438}" srcOrd="0" destOrd="0" presId="urn:microsoft.com/office/officeart/2005/8/layout/radial6"/>
    <dgm:cxn modelId="{F9783191-F006-4E36-AEF5-943D84E4FAAB}" srcId="{E0E9D57A-3F64-4422-909D-3CE0700817A4}" destId="{52F7AF44-F834-494D-8962-72DA2E7D0151}" srcOrd="0" destOrd="0" parTransId="{0ECE0860-C317-4223-98A4-56B9B5635955}" sibTransId="{D4BBCAC5-6094-44D4-84CD-9A03F52FC35E}"/>
    <dgm:cxn modelId="{F086839E-6E92-4712-BEF6-A12F87A0D3DE}" srcId="{E0E9D57A-3F64-4422-909D-3CE0700817A4}" destId="{3B980A0F-10D7-446A-9E36-84955A63A58B}" srcOrd="2" destOrd="0" parTransId="{32F29E1B-F7BA-4CA8-8B59-53FA26A613D7}" sibTransId="{BADEC5A0-A516-42EF-971C-FBB42AE35FB9}"/>
    <dgm:cxn modelId="{C1C9DF9F-1ACB-4B9C-B236-CDB2A6C02B9A}" type="presOf" srcId="{BADEC5A0-A516-42EF-971C-FBB42AE35FB9}" destId="{1448502C-9E5E-4A5F-AADD-7E704758E4C9}" srcOrd="0" destOrd="0" presId="urn:microsoft.com/office/officeart/2005/8/layout/radial6"/>
    <dgm:cxn modelId="{742583A2-B5FF-430A-B829-362200E9C510}" type="presOf" srcId="{0901B4E8-313E-4D86-96F7-287F3D0A0F53}" destId="{D5EFB907-89E0-4969-BEC1-F68EC69ABAD6}" srcOrd="0" destOrd="0" presId="urn:microsoft.com/office/officeart/2005/8/layout/radial6"/>
    <dgm:cxn modelId="{553E14AB-AD84-455D-A5D7-068D37E1137F}" type="presOf" srcId="{52F7AF44-F834-494D-8962-72DA2E7D0151}" destId="{4E9C2885-10FD-4064-B7C3-612B0343590C}" srcOrd="0" destOrd="0" presId="urn:microsoft.com/office/officeart/2005/8/layout/radial6"/>
    <dgm:cxn modelId="{FC7444AB-ADBF-4151-9C18-A101B462FE42}" type="presOf" srcId="{D4BBCAC5-6094-44D4-84CD-9A03F52FC35E}" destId="{564C44F7-5A13-4E6D-84F0-0A78A6604D55}" srcOrd="0" destOrd="0" presId="urn:microsoft.com/office/officeart/2005/8/layout/radial6"/>
    <dgm:cxn modelId="{3CA8EFB6-E32C-4146-83F5-3CE8BE04C8CD}" type="presOf" srcId="{3B980A0F-10D7-446A-9E36-84955A63A58B}" destId="{C5C968E3-4422-4B92-86F6-0FC2230FD24C}" srcOrd="0" destOrd="0" presId="urn:microsoft.com/office/officeart/2005/8/layout/radial6"/>
    <dgm:cxn modelId="{A371B1C9-950B-4C8B-991B-D573A79D8F7E}" type="presOf" srcId="{DE858401-FF61-4BFD-8EF6-5C18E2030897}" destId="{3AA11479-0392-4D31-BA99-6C968CFF82DA}" srcOrd="0" destOrd="0" presId="urn:microsoft.com/office/officeart/2005/8/layout/radial6"/>
    <dgm:cxn modelId="{AC9C11DF-941F-4C1C-AE83-3A132CCCEA5C}" type="presOf" srcId="{E0E9D57A-3F64-4422-909D-3CE0700817A4}" destId="{52C9C5EA-F2E8-4975-B024-3BDAACD0F54D}" srcOrd="0" destOrd="0" presId="urn:microsoft.com/office/officeart/2005/8/layout/radial6"/>
    <dgm:cxn modelId="{892D79E0-B1E3-4098-BE98-BB141C758588}" type="presParOf" srcId="{D5EFB907-89E0-4969-BEC1-F68EC69ABAD6}" destId="{52C9C5EA-F2E8-4975-B024-3BDAACD0F54D}" srcOrd="0" destOrd="0" presId="urn:microsoft.com/office/officeart/2005/8/layout/radial6"/>
    <dgm:cxn modelId="{29FE46B8-6A3B-428B-940D-E1D9602F9BDE}" type="presParOf" srcId="{D5EFB907-89E0-4969-BEC1-F68EC69ABAD6}" destId="{4E9C2885-10FD-4064-B7C3-612B0343590C}" srcOrd="1" destOrd="0" presId="urn:microsoft.com/office/officeart/2005/8/layout/radial6"/>
    <dgm:cxn modelId="{2D17EDB0-9F80-4E6A-AF76-5CFE5A01FD6C}" type="presParOf" srcId="{D5EFB907-89E0-4969-BEC1-F68EC69ABAD6}" destId="{026537B4-8398-42D2-9095-349A44FE5C80}" srcOrd="2" destOrd="0" presId="urn:microsoft.com/office/officeart/2005/8/layout/radial6"/>
    <dgm:cxn modelId="{319AA859-48A7-4496-9169-F3E737ACF1C2}" type="presParOf" srcId="{D5EFB907-89E0-4969-BEC1-F68EC69ABAD6}" destId="{564C44F7-5A13-4E6D-84F0-0A78A6604D55}" srcOrd="3" destOrd="0" presId="urn:microsoft.com/office/officeart/2005/8/layout/radial6"/>
    <dgm:cxn modelId="{A20D24A4-AE1F-4721-BC03-09C4A01616E0}" type="presParOf" srcId="{D5EFB907-89E0-4969-BEC1-F68EC69ABAD6}" destId="{3AA11479-0392-4D31-BA99-6C968CFF82DA}" srcOrd="4" destOrd="0" presId="urn:microsoft.com/office/officeart/2005/8/layout/radial6"/>
    <dgm:cxn modelId="{2DC6D537-2720-4B69-9A02-483214023526}" type="presParOf" srcId="{D5EFB907-89E0-4969-BEC1-F68EC69ABAD6}" destId="{C43AF446-5903-4B73-A180-6CA498BDD6C4}" srcOrd="5" destOrd="0" presId="urn:microsoft.com/office/officeart/2005/8/layout/radial6"/>
    <dgm:cxn modelId="{DEC0CF52-B5C8-45A2-B30B-8BB9E404EC7C}" type="presParOf" srcId="{D5EFB907-89E0-4969-BEC1-F68EC69ABAD6}" destId="{D248F330-7438-49F4-BB0E-1DCE32E1A3E9}" srcOrd="6" destOrd="0" presId="urn:microsoft.com/office/officeart/2005/8/layout/radial6"/>
    <dgm:cxn modelId="{87811939-3095-43EC-A327-529EE934B7E4}" type="presParOf" srcId="{D5EFB907-89E0-4969-BEC1-F68EC69ABAD6}" destId="{C5C968E3-4422-4B92-86F6-0FC2230FD24C}" srcOrd="7" destOrd="0" presId="urn:microsoft.com/office/officeart/2005/8/layout/radial6"/>
    <dgm:cxn modelId="{F87D2730-7ACE-44A7-9C3E-71E98C617215}" type="presParOf" srcId="{D5EFB907-89E0-4969-BEC1-F68EC69ABAD6}" destId="{06DA750A-26AA-42EE-9FBF-A4AB79ED50B3}" srcOrd="8" destOrd="0" presId="urn:microsoft.com/office/officeart/2005/8/layout/radial6"/>
    <dgm:cxn modelId="{DA719821-01E6-428D-AC89-CD615D56AC80}" type="presParOf" srcId="{D5EFB907-89E0-4969-BEC1-F68EC69ABAD6}" destId="{1448502C-9E5E-4A5F-AADD-7E704758E4C9}" srcOrd="9" destOrd="0" presId="urn:microsoft.com/office/officeart/2005/8/layout/radial6"/>
    <dgm:cxn modelId="{5A1B297F-0CFB-406A-B78F-1A1B5DA4BD56}" type="presParOf" srcId="{D5EFB907-89E0-4969-BEC1-F68EC69ABAD6}" destId="{7002BC0E-9E91-47AB-BAD9-46BE52BE6438}" srcOrd="10" destOrd="0" presId="urn:microsoft.com/office/officeart/2005/8/layout/radial6"/>
    <dgm:cxn modelId="{30E95211-E00B-4173-87D0-25A4C74B1A68}" type="presParOf" srcId="{D5EFB907-89E0-4969-BEC1-F68EC69ABAD6}" destId="{B2994CFD-65FA-47E6-8D85-F86C24A24382}" srcOrd="11" destOrd="0" presId="urn:microsoft.com/office/officeart/2005/8/layout/radial6"/>
    <dgm:cxn modelId="{B7A246F1-3E1F-42CC-B646-5E98B7B87127}" type="presParOf" srcId="{D5EFB907-89E0-4969-BEC1-F68EC69ABAD6}" destId="{C1164EB0-5D0E-41D2-8C5A-665C8E6C7AD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3692BF-33F4-4CA3-A045-E4A43D03E4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BA406-9438-4C52-8472-F24E6EE19A97}" type="pres">
      <dgm:prSet presAssocID="{D13692BF-33F4-4CA3-A045-E4A43D03E45B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131D3A8-D97B-4B8C-831F-5E851ED32092}" type="presOf" srcId="{D13692BF-33F4-4CA3-A045-E4A43D03E45B}" destId="{04CBA406-9438-4C52-8472-F24E6EE19A97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18C6-A783-420A-B43F-CE6C88C6FF89}">
      <dsp:nvSpPr>
        <dsp:cNvPr id="0" name=""/>
        <dsp:cNvSpPr/>
      </dsp:nvSpPr>
      <dsp:spPr>
        <a:xfrm>
          <a:off x="613591" y="516240"/>
          <a:ext cx="3446821" cy="3446821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93F6-F9D9-4C26-ACE4-A0F8390311D2}">
      <dsp:nvSpPr>
        <dsp:cNvPr id="0" name=""/>
        <dsp:cNvSpPr/>
      </dsp:nvSpPr>
      <dsp:spPr>
        <a:xfrm>
          <a:off x="613591" y="516240"/>
          <a:ext cx="3446821" cy="3446821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47369-4BEF-426F-ADD3-29C1DEF86C01}">
      <dsp:nvSpPr>
        <dsp:cNvPr id="0" name=""/>
        <dsp:cNvSpPr/>
      </dsp:nvSpPr>
      <dsp:spPr>
        <a:xfrm>
          <a:off x="613591" y="516240"/>
          <a:ext cx="3446821" cy="3446821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62D37-F207-45E6-A3E0-8F087572ABF9}">
      <dsp:nvSpPr>
        <dsp:cNvPr id="0" name=""/>
        <dsp:cNvSpPr/>
      </dsp:nvSpPr>
      <dsp:spPr>
        <a:xfrm>
          <a:off x="613591" y="516240"/>
          <a:ext cx="3446821" cy="3446821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682A8-F9D8-4D05-B8E0-F1BC1BB59023}">
      <dsp:nvSpPr>
        <dsp:cNvPr id="0" name=""/>
        <dsp:cNvSpPr/>
      </dsp:nvSpPr>
      <dsp:spPr>
        <a:xfrm>
          <a:off x="1543927" y="1876716"/>
          <a:ext cx="1586148" cy="7258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Agile Values</a:t>
          </a:r>
        </a:p>
      </dsp:txBody>
      <dsp:txXfrm>
        <a:off x="1776213" y="1983017"/>
        <a:ext cx="1121576" cy="513267"/>
      </dsp:txXfrm>
    </dsp:sp>
    <dsp:sp modelId="{8E408845-0EA3-4A1C-9B36-1924985A2BC5}">
      <dsp:nvSpPr>
        <dsp:cNvPr id="0" name=""/>
        <dsp:cNvSpPr/>
      </dsp:nvSpPr>
      <dsp:spPr>
        <a:xfrm>
          <a:off x="1781849" y="1059"/>
          <a:ext cx="1110304" cy="11103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badi" panose="020B0604020104020204" pitchFamily="34" charset="0"/>
            </a:rPr>
            <a:t>Commun-ication</a:t>
          </a:r>
          <a:endParaRPr lang="en-US" sz="1400" kern="1200" dirty="0">
            <a:latin typeface="Abadi" panose="020B0604020104020204" pitchFamily="34" charset="0"/>
          </a:endParaRPr>
        </a:p>
      </dsp:txBody>
      <dsp:txXfrm>
        <a:off x="1944449" y="163659"/>
        <a:ext cx="785104" cy="785104"/>
      </dsp:txXfrm>
    </dsp:sp>
    <dsp:sp modelId="{9266D128-CA9A-4CBE-B528-54148FF3BBB9}">
      <dsp:nvSpPr>
        <dsp:cNvPr id="0" name=""/>
        <dsp:cNvSpPr/>
      </dsp:nvSpPr>
      <dsp:spPr>
        <a:xfrm>
          <a:off x="3465289" y="1684499"/>
          <a:ext cx="1110304" cy="11103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Simplicity</a:t>
          </a:r>
        </a:p>
      </dsp:txBody>
      <dsp:txXfrm>
        <a:off x="3627889" y="1847099"/>
        <a:ext cx="785104" cy="785104"/>
      </dsp:txXfrm>
    </dsp:sp>
    <dsp:sp modelId="{F01939EF-A514-44B9-A17B-EFA368F06FC8}">
      <dsp:nvSpPr>
        <dsp:cNvPr id="0" name=""/>
        <dsp:cNvSpPr/>
      </dsp:nvSpPr>
      <dsp:spPr>
        <a:xfrm>
          <a:off x="1781849" y="3367939"/>
          <a:ext cx="1110304" cy="11103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Feedback</a:t>
          </a:r>
        </a:p>
      </dsp:txBody>
      <dsp:txXfrm>
        <a:off x="1944449" y="3530539"/>
        <a:ext cx="785104" cy="785104"/>
      </dsp:txXfrm>
    </dsp:sp>
    <dsp:sp modelId="{C7F02C75-E5FA-41D4-93A6-09E211EDB3BF}">
      <dsp:nvSpPr>
        <dsp:cNvPr id="0" name=""/>
        <dsp:cNvSpPr/>
      </dsp:nvSpPr>
      <dsp:spPr>
        <a:xfrm>
          <a:off x="98410" y="1684499"/>
          <a:ext cx="1110304" cy="11103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badi" panose="020B0604020104020204" pitchFamily="34" charset="0"/>
            </a:rPr>
            <a:t>Courage</a:t>
          </a:r>
        </a:p>
      </dsp:txBody>
      <dsp:txXfrm>
        <a:off x="261010" y="1847099"/>
        <a:ext cx="785104" cy="785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64EB0-5D0E-41D2-8C5A-665C8E6C7AD0}">
      <dsp:nvSpPr>
        <dsp:cNvPr id="0" name=""/>
        <dsp:cNvSpPr/>
      </dsp:nvSpPr>
      <dsp:spPr>
        <a:xfrm>
          <a:off x="2063481" y="562500"/>
          <a:ext cx="3759736" cy="3759736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8502C-9E5E-4A5F-AADD-7E704758E4C9}">
      <dsp:nvSpPr>
        <dsp:cNvPr id="0" name=""/>
        <dsp:cNvSpPr/>
      </dsp:nvSpPr>
      <dsp:spPr>
        <a:xfrm>
          <a:off x="2063481" y="562500"/>
          <a:ext cx="3759736" cy="3759736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8F330-7438-49F4-BB0E-1DCE32E1A3E9}">
      <dsp:nvSpPr>
        <dsp:cNvPr id="0" name=""/>
        <dsp:cNvSpPr/>
      </dsp:nvSpPr>
      <dsp:spPr>
        <a:xfrm>
          <a:off x="2063481" y="562500"/>
          <a:ext cx="3759736" cy="3759736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C44F7-5A13-4E6D-84F0-0A78A6604D55}">
      <dsp:nvSpPr>
        <dsp:cNvPr id="0" name=""/>
        <dsp:cNvSpPr/>
      </dsp:nvSpPr>
      <dsp:spPr>
        <a:xfrm>
          <a:off x="2063481" y="562500"/>
          <a:ext cx="3759736" cy="3759736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9C5EA-F2E8-4975-B024-3BDAACD0F54D}">
      <dsp:nvSpPr>
        <dsp:cNvPr id="0" name=""/>
        <dsp:cNvSpPr/>
      </dsp:nvSpPr>
      <dsp:spPr>
        <a:xfrm>
          <a:off x="3078816" y="1577835"/>
          <a:ext cx="1729066" cy="1729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badi" panose="020B0604020104020204" pitchFamily="34" charset="0"/>
            </a:rPr>
            <a:t>Basic Activities</a:t>
          </a:r>
        </a:p>
      </dsp:txBody>
      <dsp:txXfrm>
        <a:off x="3332032" y="1831051"/>
        <a:ext cx="1222634" cy="1222634"/>
      </dsp:txXfrm>
    </dsp:sp>
    <dsp:sp modelId="{4E9C2885-10FD-4064-B7C3-612B0343590C}">
      <dsp:nvSpPr>
        <dsp:cNvPr id="0" name=""/>
        <dsp:cNvSpPr/>
      </dsp:nvSpPr>
      <dsp:spPr>
        <a:xfrm>
          <a:off x="3338176" y="899"/>
          <a:ext cx="1210346" cy="1210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badi" panose="020B0604020104020204" pitchFamily="34" charset="0"/>
            </a:rPr>
            <a:t>Coding</a:t>
          </a:r>
        </a:p>
      </dsp:txBody>
      <dsp:txXfrm>
        <a:off x="3515427" y="178150"/>
        <a:ext cx="855844" cy="855844"/>
      </dsp:txXfrm>
    </dsp:sp>
    <dsp:sp modelId="{3AA11479-0392-4D31-BA99-6C968CFF82DA}">
      <dsp:nvSpPr>
        <dsp:cNvPr id="0" name=""/>
        <dsp:cNvSpPr/>
      </dsp:nvSpPr>
      <dsp:spPr>
        <a:xfrm>
          <a:off x="5174472" y="1837195"/>
          <a:ext cx="1210346" cy="1210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badi" panose="020B0604020104020204" pitchFamily="34" charset="0"/>
            </a:rPr>
            <a:t>Testing</a:t>
          </a:r>
        </a:p>
      </dsp:txBody>
      <dsp:txXfrm>
        <a:off x="5351723" y="2014446"/>
        <a:ext cx="855844" cy="855844"/>
      </dsp:txXfrm>
    </dsp:sp>
    <dsp:sp modelId="{C5C968E3-4422-4B92-86F6-0FC2230FD24C}">
      <dsp:nvSpPr>
        <dsp:cNvPr id="0" name=""/>
        <dsp:cNvSpPr/>
      </dsp:nvSpPr>
      <dsp:spPr>
        <a:xfrm>
          <a:off x="3338176" y="3673491"/>
          <a:ext cx="1210346" cy="1210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badi" panose="020B0604020104020204" pitchFamily="34" charset="0"/>
            </a:rPr>
            <a:t>Listening</a:t>
          </a:r>
        </a:p>
      </dsp:txBody>
      <dsp:txXfrm>
        <a:off x="3515427" y="3850742"/>
        <a:ext cx="855844" cy="855844"/>
      </dsp:txXfrm>
    </dsp:sp>
    <dsp:sp modelId="{7002BC0E-9E91-47AB-BAD9-46BE52BE6438}">
      <dsp:nvSpPr>
        <dsp:cNvPr id="0" name=""/>
        <dsp:cNvSpPr/>
      </dsp:nvSpPr>
      <dsp:spPr>
        <a:xfrm>
          <a:off x="1501880" y="1837195"/>
          <a:ext cx="1210346" cy="1210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badi" panose="020B0604020104020204" pitchFamily="34" charset="0"/>
            </a:rPr>
            <a:t>Designing</a:t>
          </a:r>
        </a:p>
      </dsp:txBody>
      <dsp:txXfrm>
        <a:off x="1679131" y="2014446"/>
        <a:ext cx="855844" cy="855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F655-3DCA-4523-B571-0F277FAC1B1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E70A-699A-4281-8D32-D146B802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E70A-699A-4281-8D32-D146B8026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E70A-699A-4281-8D32-D146B8026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908" y="365125"/>
            <a:ext cx="10024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783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694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4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767" y="151672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2881"/>
            <a:ext cx="7886700" cy="488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7A366275-849A-49B8-9022-C138F6897F40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F6A2C5B-2A20-4508-9F12-D3CA685316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60D8CD-4958-4405-BBF7-6B140A1EEF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72" y="6107179"/>
            <a:ext cx="1628647" cy="6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5762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917575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258888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4906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JZ-B-Ey7I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forms.office.com/r/nwsEdTduTE" TargetMode="External"/><Relationship Id="rId4" Type="http://schemas.openxmlformats.org/officeDocument/2006/relationships/hyperlink" Target="https://youtu.be/7leTSJU5AT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A755-248E-4788-9963-D35AD0E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11968"/>
            <a:ext cx="7772400" cy="1809559"/>
          </a:xfrm>
        </p:spPr>
        <p:txBody>
          <a:bodyPr>
            <a:normAutofit/>
          </a:bodyPr>
          <a:lstStyle/>
          <a:p>
            <a:r>
              <a:rPr lang="en-US"/>
              <a:t>[Requirements Engineering]</a:t>
            </a:r>
            <a:br>
              <a:rPr lang="en-US" dirty="0"/>
            </a:br>
            <a:r>
              <a:rPr lang="en-US" dirty="0"/>
              <a:t>Agile Workflow</a:t>
            </a:r>
            <a:endParaRPr lang="en-US" i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C4D6-0236-4E59-8C97-20C5A8847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3236"/>
            <a:ext cx="6858000" cy="1184564"/>
          </a:xfrm>
        </p:spPr>
        <p:txBody>
          <a:bodyPr/>
          <a:lstStyle/>
          <a:p>
            <a:r>
              <a:rPr lang="en-US"/>
              <a:t>MIS 372 Spring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EEC2B-3780-453A-A9DB-18BEC67BEF94}"/>
              </a:ext>
            </a:extLst>
          </p:cNvPr>
          <p:cNvSpPr txBox="1"/>
          <p:nvPr/>
        </p:nvSpPr>
        <p:spPr>
          <a:xfrm>
            <a:off x="2680854" y="2521527"/>
            <a:ext cx="378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(Chapter 04)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79CF-CD69-4BDC-BC1F-D7EE5F8E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6105"/>
            <a:ext cx="1417911" cy="1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0963-42F3-4563-9581-F614A40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Basic Activities of Agile Modeling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B61709-C182-45C1-A121-9665ACD25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96074"/>
              </p:ext>
            </p:extLst>
          </p:nvPr>
        </p:nvGraphicFramePr>
        <p:xfrm>
          <a:off x="628650" y="1292225"/>
          <a:ext cx="7886700" cy="488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4345D5-FFE3-41F3-A997-D8C94EEA5B2A}"/>
              </a:ext>
            </a:extLst>
          </p:cNvPr>
          <p:cNvSpPr txBox="1"/>
          <p:nvPr/>
        </p:nvSpPr>
        <p:spPr>
          <a:xfrm>
            <a:off x="5287818" y="1292225"/>
            <a:ext cx="12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“learning”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8F77D-6504-4318-A72F-C7D8725025B4}"/>
              </a:ext>
            </a:extLst>
          </p:cNvPr>
          <p:cNvSpPr txBox="1"/>
          <p:nvPr/>
        </p:nvSpPr>
        <p:spPr>
          <a:xfrm>
            <a:off x="420254" y="5519304"/>
            <a:ext cx="3412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Abadi" panose="020B0604020104020204" pitchFamily="34" charset="0"/>
              </a:rPr>
              <a:t>“less reliance on formal communications”</a:t>
            </a:r>
          </a:p>
          <a:p>
            <a:pPr algn="r"/>
            <a:r>
              <a:rPr lang="en-US" dirty="0">
                <a:latin typeface="Abadi" panose="020B0604020104020204" pitchFamily="34" charset="0"/>
              </a:rPr>
              <a:t>“developers assume zero knowledge”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24A15-FACF-4A11-B4E0-E4B0220647FB}"/>
              </a:ext>
            </a:extLst>
          </p:cNvPr>
          <p:cNvSpPr txBox="1"/>
          <p:nvPr/>
        </p:nvSpPr>
        <p:spPr>
          <a:xfrm>
            <a:off x="6169891" y="4365446"/>
            <a:ext cx="2974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“confidence in short term;</a:t>
            </a:r>
          </a:p>
          <a:p>
            <a:r>
              <a:rPr lang="en-US" dirty="0">
                <a:latin typeface="Abadi" panose="020B0604020104020204" pitchFamily="34" charset="0"/>
              </a:rPr>
              <a:t>system longevity in long term”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52A7F-CFCD-450C-A2E3-343C341A3537}"/>
              </a:ext>
            </a:extLst>
          </p:cNvPr>
          <p:cNvSpPr txBox="1"/>
          <p:nvPr/>
        </p:nvSpPr>
        <p:spPr>
          <a:xfrm>
            <a:off x="184727" y="2436268"/>
            <a:ext cx="3648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“evolutionary, flexibility, simplicity, proximity to data logic”</a:t>
            </a:r>
          </a:p>
        </p:txBody>
      </p:sp>
    </p:spTree>
    <p:extLst>
      <p:ext uri="{BB962C8B-B14F-4D97-AF65-F5344CB8AC3E}">
        <p14:creationId xmlns:p14="http://schemas.microsoft.com/office/powerpoint/2010/main" val="139586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D21D-D0F2-4165-9CA8-3BB085DD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F8B3-7A57-4CF1-8DBE-CD36BC39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for </a:t>
            </a:r>
            <a:r>
              <a:rPr lang="en-US" u="sng" dirty="0"/>
              <a:t>user stories</a:t>
            </a:r>
          </a:p>
          <a:p>
            <a:r>
              <a:rPr lang="en-US" dirty="0"/>
              <a:t>Draw a logical workflow model</a:t>
            </a:r>
          </a:p>
          <a:p>
            <a:r>
              <a:rPr lang="en-US" dirty="0"/>
              <a:t>Create new user stories based on the logical model</a:t>
            </a:r>
          </a:p>
          <a:p>
            <a:r>
              <a:rPr lang="en-US" dirty="0"/>
              <a:t>Develop some display prototypes</a:t>
            </a:r>
          </a:p>
          <a:p>
            <a:r>
              <a:rPr lang="en-US" dirty="0"/>
              <a:t>Create a physical data model using feedback from the prototypes and logical workflow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8A04-34AE-49CA-A277-E62D6FF9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69DF-DBC9-45D4-AD11-034C4669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Spoken interaction between developers and users</a:t>
            </a:r>
          </a:p>
          <a:p>
            <a:r>
              <a:rPr lang="en-US" dirty="0"/>
              <a:t>Seeking first and foremost to identify valuable business user requirements</a:t>
            </a:r>
          </a:p>
          <a:p>
            <a:r>
              <a:rPr lang="en-US" dirty="0"/>
              <a:t>The goal is prevention of misunderstandings or misinterpretations of user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3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75D9-549F-4C4D-B038-AD2356BB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F5FB-C14B-4DFF-8F72-6295207D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is a framework for developing, delivering, and sustaining products in a complex environment.</a:t>
            </a:r>
          </a:p>
          <a:p>
            <a:r>
              <a:rPr lang="en-US" dirty="0"/>
              <a:t>Begin the project with a high-level plan that can be changed on the fly</a:t>
            </a:r>
          </a:p>
          <a:p>
            <a:r>
              <a:rPr lang="en-US" dirty="0"/>
              <a:t>Project leader has some (not much) influence on the detail</a:t>
            </a:r>
          </a:p>
          <a:p>
            <a:r>
              <a:rPr lang="en-US" dirty="0"/>
              <a:t>Systems team works within a strict time frame (two to four weeks for development)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7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5DD6-0EA6-4C3F-ADC5-2081DCF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Played in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A36D-97D6-4012-B61A-0F971E2B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roles in Scrum:</a:t>
            </a:r>
          </a:p>
          <a:p>
            <a:pPr lvl="1"/>
            <a:r>
              <a:rPr lang="en-US" dirty="0"/>
              <a:t>Product owner – project creator</a:t>
            </a:r>
          </a:p>
          <a:p>
            <a:pPr lvl="1"/>
            <a:r>
              <a:rPr lang="en-US" dirty="0"/>
              <a:t>Scrum Master – project manager &amp; coach &amp; support</a:t>
            </a:r>
          </a:p>
          <a:p>
            <a:pPr lvl="1"/>
            <a:r>
              <a:rPr lang="en-US" dirty="0"/>
              <a:t>Team member</a:t>
            </a:r>
          </a:p>
          <a:p>
            <a:pPr lvl="2"/>
            <a:r>
              <a:rPr lang="en-US" dirty="0"/>
              <a:t>Work to create and improve user stories</a:t>
            </a:r>
          </a:p>
          <a:p>
            <a:pPr lvl="2"/>
            <a:r>
              <a:rPr lang="en-US" dirty="0"/>
              <a:t>Generate estimates</a:t>
            </a:r>
          </a:p>
          <a:p>
            <a:pPr lvl="2"/>
            <a:r>
              <a:rPr lang="en-US" dirty="0"/>
              <a:t>Self-organize to complete the work</a:t>
            </a:r>
          </a:p>
          <a:p>
            <a:pPr lvl="2"/>
            <a:r>
              <a:rPr lang="en-US" dirty="0"/>
              <a:t>Exhibit willingness to participate in any activity to help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937A-3861-40D6-A976-C7DE1F81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1FC5-1DD2-4773-9E1A-5AAD2AB1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Sprint</a:t>
            </a:r>
          </a:p>
          <a:p>
            <a:r>
              <a:rPr lang="en-US" dirty="0"/>
              <a:t>Daily scrum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7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F121-2993-49C1-B163-94829913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Workflow – A Sprint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D2381-0BB2-44EA-928C-C68EA407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48" y="1558133"/>
            <a:ext cx="7193903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D83A-257D-454C-A630-7C9F6B83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2EBD-8F6C-4A06-B349-E506B14E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and other deliverables designers intend for the product based on user stories</a:t>
            </a:r>
          </a:p>
          <a:p>
            <a:r>
              <a:rPr lang="en-US" dirty="0"/>
              <a:t>The list of user stories is reorganized so that the most important user stories appear on the top</a:t>
            </a:r>
          </a:p>
        </p:txBody>
      </p:sp>
    </p:spTree>
    <p:extLst>
      <p:ext uri="{BB962C8B-B14F-4D97-AF65-F5344CB8AC3E}">
        <p14:creationId xmlns:p14="http://schemas.microsoft.com/office/powerpoint/2010/main" val="22249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B01-2342-449F-92CC-8BAAEEC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Product Backlog Registry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6690F-9AC8-48B6-AD4E-F35DF5AE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7925"/>
            <a:ext cx="7886700" cy="3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72AA-CD25-452B-956C-9CB28285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8692-E09A-4C50-94C3-DFA56C1C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Stories are deliverables the team accomplishes</a:t>
            </a:r>
          </a:p>
          <a:p>
            <a:r>
              <a:rPr lang="en-US" dirty="0"/>
              <a:t>Tasks are parts of the story or units of work that each team members does</a:t>
            </a:r>
          </a:p>
          <a:p>
            <a:r>
              <a:rPr lang="en-US" dirty="0"/>
              <a:t>The sprint cycle can vary in length, but the usual is two weeks</a:t>
            </a:r>
          </a:p>
          <a:p>
            <a:r>
              <a:rPr lang="en-US" dirty="0"/>
              <a:t>At the end of the cycle, determine whether the product should be released</a:t>
            </a:r>
          </a:p>
        </p:txBody>
      </p:sp>
    </p:spTree>
    <p:extLst>
      <p:ext uri="{BB962C8B-B14F-4D97-AF65-F5344CB8AC3E}">
        <p14:creationId xmlns:p14="http://schemas.microsoft.com/office/powerpoint/2010/main" val="244827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 Check In Here Sign Reflective | Carlton Industries">
            <a:extLst>
              <a:ext uri="{FF2B5EF4-FFF2-40B4-BE49-F238E27FC236}">
                <a16:creationId xmlns:a16="http://schemas.microsoft.com/office/drawing/2014/main" id="{0A21ED62-7599-45FB-9BEB-D4475160D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3" t="11295" r="10346" b="10708"/>
          <a:stretch/>
        </p:blipFill>
        <p:spPr bwMode="auto">
          <a:xfrm>
            <a:off x="537210" y="752945"/>
            <a:ext cx="3571874" cy="35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15FFF-6454-4939-977D-8669D054B0F2}"/>
              </a:ext>
            </a:extLst>
          </p:cNvPr>
          <p:cNvSpPr txBox="1"/>
          <p:nvPr/>
        </p:nvSpPr>
        <p:spPr>
          <a:xfrm>
            <a:off x="3023597" y="5406931"/>
            <a:ext cx="4544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latin typeface="Abadi" panose="020B0604020104020204" pitchFamily="34" charset="0"/>
              </a:rPr>
              <a:t>Add Check-in Page to Your Phone’s Home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badi" panose="020B0604020104020204" pitchFamily="34" charset="0"/>
              </a:rPr>
              <a:t>iPhones: </a:t>
            </a:r>
            <a:r>
              <a:rPr lang="en-US" sz="1600">
                <a:latin typeface="Abadi" panose="020B0604020104020204" pitchFamily="34" charset="0"/>
                <a:hlinkClick r:id="rId3"/>
              </a:rPr>
              <a:t>https://youtu.be/zJZ-B-Ey7IY</a:t>
            </a:r>
            <a:r>
              <a:rPr lang="en-US" sz="160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badi" panose="020B0604020104020204" pitchFamily="34" charset="0"/>
              </a:rPr>
              <a:t>Android: </a:t>
            </a:r>
            <a:r>
              <a:rPr lang="en-US" sz="1600">
                <a:latin typeface="Abadi" panose="020B0604020104020204" pitchFamily="34" charset="0"/>
                <a:hlinkClick r:id="rId4"/>
              </a:rPr>
              <a:t>https://youtu.be/7leTSJU5ATU</a:t>
            </a:r>
            <a:r>
              <a:rPr lang="en-US" sz="160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6B122-B9B2-45D2-BDD1-A9E4079E5726}"/>
              </a:ext>
            </a:extLst>
          </p:cNvPr>
          <p:cNvSpPr txBox="1"/>
          <p:nvPr/>
        </p:nvSpPr>
        <p:spPr>
          <a:xfrm>
            <a:off x="4310252" y="1876138"/>
            <a:ext cx="4205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badi" panose="020B0604020104020204" pitchFamily="34" charset="0"/>
              </a:rPr>
              <a:t>Check-in Page: </a:t>
            </a:r>
          </a:p>
          <a:p>
            <a:r>
              <a:rPr lang="en-US" sz="1800">
                <a:latin typeface="Abadi" panose="020B0604020104020204" pitchFamily="34" charset="0"/>
                <a:hlinkClick r:id="rId5"/>
              </a:rPr>
              <a:t>https://forms.office.com/r/nwsEdTduTE</a:t>
            </a:r>
            <a:r>
              <a:rPr lang="en-US" sz="180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32647-64F5-4779-A446-B3AB88AAC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437" y="3712731"/>
            <a:ext cx="1411243" cy="30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7C9E-C3BE-4182-AB58-03742C5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User Stories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5931B42-3E15-49EA-B38F-857C999CA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7318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A2D106-480C-4971-BC5E-84B5CEFC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user story is an informal, natural language description of features of a software system. </a:t>
            </a:r>
          </a:p>
          <a:p>
            <a:pPr lvl="0"/>
            <a:r>
              <a:rPr lang="en-US" dirty="0"/>
              <a:t>They are written from the perspective of an end user or user of a system.</a:t>
            </a:r>
          </a:p>
          <a:p>
            <a:pPr lvl="0"/>
            <a:r>
              <a:rPr lang="en-US" dirty="0"/>
              <a:t>Finer-grain narratives that set out in a more detailed and structured way a single thing that a user wants from a software system.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E4CF-C87E-4F73-B0E3-CE45A3C9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3Cs in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03D7-C75A-4F09-B0F8-A77FEF4B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</a:t>
            </a:r>
          </a:p>
          <a:p>
            <a:pPr lvl="1"/>
            <a:r>
              <a:rPr lang="en-US" dirty="0"/>
              <a:t>Stories are traditionally written on note cards</a:t>
            </a:r>
          </a:p>
          <a:p>
            <a:pPr lvl="1"/>
            <a:r>
              <a:rPr lang="en-US" dirty="0"/>
              <a:t>Cards may be annotated with estimates, notes, etc. </a:t>
            </a:r>
          </a:p>
          <a:p>
            <a:r>
              <a:rPr lang="en-US" dirty="0"/>
              <a:t>Conversation</a:t>
            </a:r>
          </a:p>
          <a:p>
            <a:pPr lvl="1"/>
            <a:r>
              <a:rPr lang="en-US" dirty="0"/>
              <a:t>Details behind the story come out during conversations with product owner</a:t>
            </a:r>
          </a:p>
          <a:p>
            <a:r>
              <a:rPr lang="en-US" dirty="0"/>
              <a:t>Confirmation</a:t>
            </a:r>
          </a:p>
          <a:p>
            <a:pPr lvl="1"/>
            <a:r>
              <a:rPr lang="en-US" dirty="0"/>
              <a:t>Acceptance tests confirm a story was coded correctly.</a:t>
            </a:r>
          </a:p>
        </p:txBody>
      </p:sp>
    </p:spTree>
    <p:extLst>
      <p:ext uri="{BB962C8B-B14F-4D97-AF65-F5344CB8AC3E}">
        <p14:creationId xmlns:p14="http://schemas.microsoft.com/office/powerpoint/2010/main" val="122356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323A-6EC5-4DE7-B687-D9C04D7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5F10-C3F3-4E9A-8511-41F747CD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This story reflects what has become the standard format of a user story:</a:t>
            </a:r>
          </a:p>
          <a:p>
            <a:pPr lvl="1"/>
            <a:r>
              <a:rPr lang="en-US" b="1" dirty="0"/>
              <a:t>As a</a:t>
            </a:r>
            <a:r>
              <a:rPr lang="en-US" dirty="0"/>
              <a:t> &lt;role&gt;, I &lt;want | need&gt; </a:t>
            </a:r>
            <a:r>
              <a:rPr lang="en-US" b="1" dirty="0"/>
              <a:t>to</a:t>
            </a:r>
            <a:r>
              <a:rPr lang="en-US" dirty="0"/>
              <a:t> &lt;do something&gt;</a:t>
            </a:r>
          </a:p>
          <a:p>
            <a:pPr lvl="2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teacher</a:t>
            </a:r>
            <a:r>
              <a:rPr lang="en-US" dirty="0"/>
              <a:t>, I want to </a:t>
            </a:r>
            <a:r>
              <a:rPr lang="en-US" dirty="0">
                <a:solidFill>
                  <a:srgbClr val="FF0000"/>
                </a:solidFill>
              </a:rPr>
              <a:t>tell all members of my group when new information is available</a:t>
            </a:r>
          </a:p>
          <a:p>
            <a:pPr>
              <a:spcBef>
                <a:spcPts val="600"/>
              </a:spcBef>
            </a:pPr>
            <a:r>
              <a:rPr lang="en-US" dirty="0"/>
              <a:t>A variant of this standard format adds a justification for the action:</a:t>
            </a:r>
          </a:p>
          <a:p>
            <a:pPr lvl="1"/>
            <a:r>
              <a:rPr lang="en-US" b="1" dirty="0"/>
              <a:t>As a</a:t>
            </a:r>
            <a:r>
              <a:rPr lang="en-US" dirty="0"/>
              <a:t> &lt;role&gt; I &lt;want | need&gt; </a:t>
            </a:r>
            <a:r>
              <a:rPr lang="en-US" b="1" dirty="0"/>
              <a:t>to</a:t>
            </a:r>
            <a:r>
              <a:rPr lang="en-US" dirty="0"/>
              <a:t> &lt;do something&gt; </a:t>
            </a:r>
            <a:r>
              <a:rPr lang="en-US" b="1" dirty="0"/>
              <a:t>so that</a:t>
            </a:r>
            <a:r>
              <a:rPr lang="en-US" dirty="0"/>
              <a:t> &lt;reason&gt;</a:t>
            </a:r>
          </a:p>
          <a:p>
            <a:pPr lvl="2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teacher</a:t>
            </a:r>
            <a:r>
              <a:rPr lang="en-US" dirty="0"/>
              <a:t>, I need to be able to </a:t>
            </a:r>
            <a:r>
              <a:rPr lang="en-US" dirty="0">
                <a:solidFill>
                  <a:srgbClr val="FF0000"/>
                </a:solidFill>
              </a:rPr>
              <a:t>report who is attending a class trip</a:t>
            </a:r>
            <a:r>
              <a:rPr lang="en-US" dirty="0"/>
              <a:t> so that </a:t>
            </a:r>
            <a:r>
              <a:rPr lang="en-US" dirty="0">
                <a:solidFill>
                  <a:srgbClr val="FF0000"/>
                </a:solidFill>
              </a:rPr>
              <a:t>the school maintains the required health and safety records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56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BECF-A76C-48B0-AF9B-97BD0815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Example: Back of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B669-953D-4114-93EE-03EDE23E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  <a:p>
            <a:pPr lvl="1"/>
            <a:r>
              <a:rPr lang="en-US" dirty="0"/>
              <a:t>Success</a:t>
            </a:r>
          </a:p>
          <a:p>
            <a:pPr lvl="2"/>
            <a:r>
              <a:rPr lang="en-US" dirty="0"/>
              <a:t>Display a solid purple check message next to the message.</a:t>
            </a:r>
          </a:p>
          <a:p>
            <a:pPr lvl="1"/>
            <a:r>
              <a:rPr lang="en-US" dirty="0"/>
              <a:t>Failure – Display Message: </a:t>
            </a:r>
          </a:p>
          <a:p>
            <a:pPr lvl="2"/>
            <a:r>
              <a:rPr lang="en-US" dirty="0"/>
              <a:t>“Recipient is not recognized”</a:t>
            </a:r>
          </a:p>
          <a:p>
            <a:pPr lvl="2"/>
            <a:r>
              <a:rPr lang="en-US" dirty="0"/>
              <a:t>“Service unavailable, please try again”</a:t>
            </a:r>
          </a:p>
          <a:p>
            <a:pPr lvl="2"/>
            <a:r>
              <a:rPr lang="en-US" dirty="0"/>
              <a:t>“Account has expired”</a:t>
            </a:r>
          </a:p>
        </p:txBody>
      </p:sp>
    </p:spTree>
    <p:extLst>
      <p:ext uri="{BB962C8B-B14F-4D97-AF65-F5344CB8AC3E}">
        <p14:creationId xmlns:p14="http://schemas.microsoft.com/office/powerpoint/2010/main" val="417068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B73A-171A-4F7B-A1D1-8F97EC67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Detailed Should a User Story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75FB-BB9E-4629-97BB-B6B07C4B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enough for the team to start work from, and further details to be established and clarified at the time of development. </a:t>
            </a:r>
          </a:p>
          <a:p>
            <a:r>
              <a:rPr lang="en-US" dirty="0"/>
              <a:t>If the story is about a more complex feature that might take several sprints to implement, then it is called an epic.</a:t>
            </a:r>
          </a:p>
          <a:p>
            <a:pPr lvl="1"/>
            <a:r>
              <a:rPr lang="en-US" dirty="0"/>
              <a:t>As a system manager, I need a way to backup the system and restore either individual applications, files, directories or the whole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ED6A-9580-4584-A503-96FE68D3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 using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87E1-D77B-42D8-926D-4A063102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Stories can be used to describe features in your product that should be implemented.</a:t>
            </a:r>
          </a:p>
          <a:p>
            <a:r>
              <a:rPr lang="en-US" dirty="0"/>
              <a:t>Each feature can have a set of associated stories that describe how that feature is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E3B9-21CF-4909-9963-49EB4C28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stories describing the Groups feature</a:t>
            </a:r>
          </a:p>
        </p:txBody>
      </p:sp>
      <p:pic>
        <p:nvPicPr>
          <p:cNvPr id="4" name="Content Placeholder 3" descr="The stories are as follows. &#10;• As a teacher, I want to be able to send email to all group members using a single email address.&#10;• As a teacher, I want to be able to share uploaded information with other group members.&#10;• As a teacher, I want the i Learn system to automatically set up sharing mechanisms such as wikis, blogs, and websites.&#10;• As a teacher, I want to be able to create a group of students and teachers so that I can share information with that group.&#10;• As a teacher, I want the system to make it easy for me to select the students and teachers to be added to a group.&#10;">
            <a:extLst>
              <a:ext uri="{FF2B5EF4-FFF2-40B4-BE49-F238E27FC236}">
                <a16:creationId xmlns:a16="http://schemas.microsoft.com/office/drawing/2014/main" id="{C30476C3-B060-4B19-989C-9E45379F0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9755" r="3037" b="52709"/>
          <a:stretch/>
        </p:blipFill>
        <p:spPr>
          <a:xfrm>
            <a:off x="1245237" y="1702926"/>
            <a:ext cx="6653526" cy="40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3AFC-1B30-4A30-92DD-1526593B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B4EB9-5EA6-4863-86FB-C51088CE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story map organizes user stories according to a narrative flow that presents the big picture of the product.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7E700-3BA5-44D3-B986-F49EC6E1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08664"/>
            <a:ext cx="6746708" cy="33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CD9-7542-4376-AF5E-87F6540B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Are in SDLC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4AC60-D71D-46AB-AD3D-51825010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19" y="1470681"/>
            <a:ext cx="2877561" cy="4602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F54245-7A8F-445E-9101-7B8FB35AF440}"/>
              </a:ext>
            </a:extLst>
          </p:cNvPr>
          <p:cNvSpPr/>
          <p:nvPr/>
        </p:nvSpPr>
        <p:spPr>
          <a:xfrm>
            <a:off x="2876550" y="2406650"/>
            <a:ext cx="3517900" cy="977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876-6B69-4968-88CD-0E28330F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E4FA-975F-4FFD-A793-85FC5D4F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Agile Values and Principles</a:t>
            </a:r>
          </a:p>
          <a:p>
            <a:r>
              <a:rPr lang="en-US" dirty="0"/>
              <a:t>2. Agile Practices – Scrum</a:t>
            </a:r>
          </a:p>
          <a:p>
            <a:r>
              <a:rPr lang="en-US" dirty="0"/>
              <a:t>3. User Stories and the Workflow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20362-6301-4135-A218-4A50713A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" y="228792"/>
            <a:ext cx="6936509" cy="6386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2FEEA-BEEE-4A99-B694-03E67C773316}"/>
              </a:ext>
            </a:extLst>
          </p:cNvPr>
          <p:cNvSpPr txBox="1"/>
          <p:nvPr/>
        </p:nvSpPr>
        <p:spPr>
          <a:xfrm>
            <a:off x="5237018" y="242653"/>
            <a:ext cx="3639126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Agile methods are a collection of innovative, user-centered approaches to systems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11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E52E-DFEE-4792-B03D-0CCA5B9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3"/>
          </a:xfrm>
        </p:spPr>
        <p:txBody>
          <a:bodyPr/>
          <a:lstStyle/>
          <a:p>
            <a:r>
              <a:rPr lang="en-US" dirty="0"/>
              <a:t>1. Agile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DD8077-C354-471B-98E2-5F5BD2992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1560"/>
              </p:ext>
            </p:extLst>
          </p:nvPr>
        </p:nvGraphicFramePr>
        <p:xfrm>
          <a:off x="812397" y="1561279"/>
          <a:ext cx="4674004" cy="447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D6FCE4-96F4-44C1-89FE-28A6D948D44F}"/>
              </a:ext>
            </a:extLst>
          </p:cNvPr>
          <p:cNvSpPr txBox="1"/>
          <p:nvPr/>
        </p:nvSpPr>
        <p:spPr>
          <a:xfrm>
            <a:off x="5698836" y="3200765"/>
            <a:ext cx="2909455" cy="1200329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Four values create an environment in which both developers and businesses can adequately be served. </a:t>
            </a:r>
          </a:p>
        </p:txBody>
      </p:sp>
    </p:spTree>
    <p:extLst>
      <p:ext uri="{BB962C8B-B14F-4D97-AF65-F5344CB8AC3E}">
        <p14:creationId xmlns:p14="http://schemas.microsoft.com/office/powerpoint/2010/main" val="22275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E619-E816-450A-9ED4-3E64640C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Principles of Agile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4E62-DC25-406C-B5D9-B7E4BBC6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Satisfy the customer through delivery of working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Embrace change, even if introduced late in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Continue to deliver functioning software incrementally and 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Encourage customers and analysts to work together daily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Trust motivated individuals to get the job done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3318A-0767-4F8F-B5E2-A674E712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12" y="409820"/>
            <a:ext cx="1209913" cy="15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4A44-6D51-4E4D-B9FB-C739A6B6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Principles of Agile Modeling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4F8D-FE98-4A41-A2FE-45322063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4213" indent="-684213">
              <a:buFont typeface="+mj-lt"/>
              <a:buAutoNum type="arabicPeriod" startAt="6"/>
            </a:pPr>
            <a:r>
              <a:rPr lang="en-US" dirty="0"/>
              <a:t>Promote face-to-face conversation</a:t>
            </a:r>
          </a:p>
          <a:p>
            <a:pPr marL="684213" indent="-684213">
              <a:buFont typeface="+mj-lt"/>
              <a:buAutoNum type="arabicPeriod" startAt="6"/>
            </a:pPr>
            <a:r>
              <a:rPr lang="en-US" dirty="0"/>
              <a:t>Concentrate on getting software to work</a:t>
            </a:r>
          </a:p>
          <a:p>
            <a:pPr marL="684213" indent="-684213">
              <a:buFont typeface="+mj-lt"/>
              <a:buAutoNum type="arabicPeriod" startAt="6"/>
            </a:pPr>
            <a:r>
              <a:rPr lang="en-US" dirty="0"/>
              <a:t>Encourage continuous, regular, and sustainable development</a:t>
            </a:r>
          </a:p>
          <a:p>
            <a:pPr marL="684213" indent="-684213">
              <a:buFont typeface="+mj-lt"/>
              <a:buAutoNum type="arabicPeriod" startAt="6"/>
            </a:pPr>
            <a:r>
              <a:rPr lang="en-US" dirty="0"/>
              <a:t>Adopt agility with attention to mindful design</a:t>
            </a:r>
          </a:p>
          <a:p>
            <a:pPr marL="684213" indent="-684213">
              <a:buFont typeface="+mj-lt"/>
              <a:buAutoNum type="arabicPeriod" startAt="6"/>
            </a:pPr>
            <a:r>
              <a:rPr lang="en-US" dirty="0"/>
              <a:t>Support self-organizing teams</a:t>
            </a:r>
          </a:p>
          <a:p>
            <a:pPr marL="684213" indent="-684213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8F8C-247F-44B0-AA72-B4BADF66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Principles of Agile Modeling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E455-17C6-4856-BE62-E01D63B5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628650">
              <a:buFont typeface="+mj-lt"/>
              <a:buAutoNum type="arabicPeriod" startAt="10"/>
            </a:pPr>
            <a:r>
              <a:rPr lang="en-US" dirty="0"/>
              <a:t>Provide rapid feedback</a:t>
            </a:r>
          </a:p>
          <a:p>
            <a:pPr marL="628650" indent="-628650">
              <a:buFont typeface="+mj-lt"/>
              <a:buAutoNum type="arabicPeriod" startAt="10"/>
            </a:pPr>
            <a:r>
              <a:rPr lang="en-US" dirty="0"/>
              <a:t>Encourage quality</a:t>
            </a:r>
          </a:p>
          <a:p>
            <a:pPr marL="628650" indent="-628650">
              <a:buFont typeface="+mj-lt"/>
              <a:buAutoNum type="arabicPeriod" startAt="10"/>
            </a:pPr>
            <a:r>
              <a:rPr lang="en-US" dirty="0"/>
              <a:t>Review and adjust behavior occasionally</a:t>
            </a:r>
          </a:p>
          <a:p>
            <a:pPr marL="628650" indent="-628650">
              <a:buFont typeface="+mj-lt"/>
              <a:buAutoNum type="arabicPeriod" startAt="10"/>
            </a:pPr>
            <a:r>
              <a:rPr lang="en-US" dirty="0"/>
              <a:t>Adopt simplicity</a:t>
            </a:r>
          </a:p>
          <a:p>
            <a:pPr marL="628650" indent="-6286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6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979</Words>
  <Application>Microsoft Office PowerPoint</Application>
  <PresentationFormat>On-screen Show (4:3)</PresentationFormat>
  <Paragraphs>129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Abadi</vt:lpstr>
      <vt:lpstr>Arial</vt:lpstr>
      <vt:lpstr>Calibri</vt:lpstr>
      <vt:lpstr>Office Theme</vt:lpstr>
      <vt:lpstr>[Requirements Engineering] Agile Workflow</vt:lpstr>
      <vt:lpstr>PowerPoint Presentation</vt:lpstr>
      <vt:lpstr>Where We Are in SDLC</vt:lpstr>
      <vt:lpstr>Learning Objectives</vt:lpstr>
      <vt:lpstr>PowerPoint Presentation</vt:lpstr>
      <vt:lpstr>1. Agile Values</vt:lpstr>
      <vt:lpstr>The Basic Principles of Agile Modeling</vt:lpstr>
      <vt:lpstr>The Basic Principles of Agile Modeling (cont.)</vt:lpstr>
      <vt:lpstr>The Basic Principles of Agile Modeling (cont.)</vt:lpstr>
      <vt:lpstr>Four Basic Activities of Agile Modeling </vt:lpstr>
      <vt:lpstr>The Agile Development Process</vt:lpstr>
      <vt:lpstr>Writing User Stories</vt:lpstr>
      <vt:lpstr>2. Scrum </vt:lpstr>
      <vt:lpstr>Roles Played in Scrum</vt:lpstr>
      <vt:lpstr>Scrum Activities </vt:lpstr>
      <vt:lpstr>Scrum Workflow – A Sprint Cycle</vt:lpstr>
      <vt:lpstr>Product Backlog</vt:lpstr>
      <vt:lpstr>A Product Backlog Registry</vt:lpstr>
      <vt:lpstr>Sprint Cycle</vt:lpstr>
      <vt:lpstr>3. User Stories</vt:lpstr>
      <vt:lpstr>3Cs in User Stories</vt:lpstr>
      <vt:lpstr>User Story Format</vt:lpstr>
      <vt:lpstr>User Story Example: Back of Card</vt:lpstr>
      <vt:lpstr>How Detailed Should a User Story Be?</vt:lpstr>
      <vt:lpstr>Feature description using user stories</vt:lpstr>
      <vt:lpstr>User stories describing the Groups feature</vt:lpstr>
      <vt:lpstr>Story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Hardware &amp; Software</dc:title>
  <dc:creator>Wen, Zhezhu</dc:creator>
  <cp:lastModifiedBy>Wen, Zhezhu</cp:lastModifiedBy>
  <cp:revision>1</cp:revision>
  <dcterms:created xsi:type="dcterms:W3CDTF">2021-09-13T01:42:47Z</dcterms:created>
  <dcterms:modified xsi:type="dcterms:W3CDTF">2022-02-02T17:48:34Z</dcterms:modified>
</cp:coreProperties>
</file>