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9" r:id="rId3"/>
    <p:sldId id="278" r:id="rId4"/>
    <p:sldId id="257" r:id="rId5"/>
    <p:sldId id="281" r:id="rId6"/>
    <p:sldId id="279" r:id="rId7"/>
    <p:sldId id="283" r:id="rId8"/>
    <p:sldId id="282" r:id="rId9"/>
    <p:sldId id="284" r:id="rId10"/>
    <p:sldId id="285" r:id="rId11"/>
    <p:sldId id="287" r:id="rId12"/>
    <p:sldId id="292" r:id="rId13"/>
    <p:sldId id="291" r:id="rId14"/>
    <p:sldId id="290" r:id="rId15"/>
    <p:sldId id="288" r:id="rId16"/>
    <p:sldId id="293" r:id="rId17"/>
    <p:sldId id="286" r:id="rId18"/>
    <p:sldId id="296" r:id="rId19"/>
    <p:sldId id="305" r:id="rId20"/>
    <p:sldId id="302" r:id="rId21"/>
    <p:sldId id="294" r:id="rId22"/>
    <p:sldId id="295" r:id="rId23"/>
    <p:sldId id="299" r:id="rId24"/>
    <p:sldId id="300" r:id="rId25"/>
    <p:sldId id="303" r:id="rId26"/>
    <p:sldId id="306" r:id="rId27"/>
    <p:sldId id="307" r:id="rId28"/>
    <p:sldId id="308" r:id="rId29"/>
    <p:sldId id="30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0838E-3631-41C9-AB0F-372ACF8C5319}" v="774" dt="2022-01-24T13:26:57.591"/>
    <p1510:client id="{996D28DE-3C3A-4B96-A146-EB2080DBDC28}" v="149" dt="2022-01-24T17:39:05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, Zhezhu" userId="3bac1273-81c8-41ff-8130-25dd73f54833" providerId="ADAL" clId="{996D28DE-3C3A-4B96-A146-EB2080DBDC28}"/>
    <pc:docChg chg="undo custSel addSld delSld modSld">
      <pc:chgData name="Wen, Zhezhu" userId="3bac1273-81c8-41ff-8130-25dd73f54833" providerId="ADAL" clId="{996D28DE-3C3A-4B96-A146-EB2080DBDC28}" dt="2022-01-24T17:49:29.728" v="981" actId="2696"/>
      <pc:docMkLst>
        <pc:docMk/>
      </pc:docMkLst>
      <pc:sldChg chg="add del">
        <pc:chgData name="Wen, Zhezhu" userId="3bac1273-81c8-41ff-8130-25dd73f54833" providerId="ADAL" clId="{996D28DE-3C3A-4B96-A146-EB2080DBDC28}" dt="2022-01-24T17:49:29.728" v="981" actId="2696"/>
        <pc:sldMkLst>
          <pc:docMk/>
          <pc:sldMk cId="4240901981" sldId="274"/>
        </pc:sldMkLst>
      </pc:sldChg>
      <pc:sldChg chg="delSp mod">
        <pc:chgData name="Wen, Zhezhu" userId="3bac1273-81c8-41ff-8130-25dd73f54833" providerId="ADAL" clId="{996D28DE-3C3A-4B96-A146-EB2080DBDC28}" dt="2022-01-24T16:59:44.123" v="2" actId="478"/>
        <pc:sldMkLst>
          <pc:docMk/>
          <pc:sldMk cId="1348610911" sldId="278"/>
        </pc:sldMkLst>
        <pc:spChg chg="del">
          <ac:chgData name="Wen, Zhezhu" userId="3bac1273-81c8-41ff-8130-25dd73f54833" providerId="ADAL" clId="{996D28DE-3C3A-4B96-A146-EB2080DBDC28}" dt="2022-01-24T16:59:44.123" v="2" actId="478"/>
          <ac:spMkLst>
            <pc:docMk/>
            <pc:sldMk cId="1348610911" sldId="278"/>
            <ac:spMk id="3" creationId="{061F43B8-C922-4C54-84C5-30BA52A02088}"/>
          </ac:spMkLst>
        </pc:spChg>
      </pc:sldChg>
      <pc:sldChg chg="modSp">
        <pc:chgData name="Wen, Zhezhu" userId="3bac1273-81c8-41ff-8130-25dd73f54833" providerId="ADAL" clId="{996D28DE-3C3A-4B96-A146-EB2080DBDC28}" dt="2022-01-24T16:59:55.579" v="3" actId="20577"/>
        <pc:sldMkLst>
          <pc:docMk/>
          <pc:sldMk cId="2362702941" sldId="279"/>
        </pc:sldMkLst>
        <pc:graphicFrameChg chg="mod">
          <ac:chgData name="Wen, Zhezhu" userId="3bac1273-81c8-41ff-8130-25dd73f54833" providerId="ADAL" clId="{996D28DE-3C3A-4B96-A146-EB2080DBDC28}" dt="2022-01-24T16:59:55.579" v="3" actId="20577"/>
          <ac:graphicFrameMkLst>
            <pc:docMk/>
            <pc:sldMk cId="2362702941" sldId="279"/>
            <ac:graphicFrameMk id="4" creationId="{F382AC73-D31F-4DE5-B3A0-35B871704201}"/>
          </ac:graphicFrameMkLst>
        </pc:graphicFrameChg>
      </pc:sldChg>
      <pc:sldChg chg="add del">
        <pc:chgData name="Wen, Zhezhu" userId="3bac1273-81c8-41ff-8130-25dd73f54833" providerId="ADAL" clId="{996D28DE-3C3A-4B96-A146-EB2080DBDC28}" dt="2022-01-24T17:49:29.728" v="981" actId="2696"/>
        <pc:sldMkLst>
          <pc:docMk/>
          <pc:sldMk cId="1356161455" sldId="280"/>
        </pc:sldMkLst>
      </pc:sldChg>
      <pc:sldChg chg="addSp delSp modSp mod">
        <pc:chgData name="Wen, Zhezhu" userId="3bac1273-81c8-41ff-8130-25dd73f54833" providerId="ADAL" clId="{996D28DE-3C3A-4B96-A146-EB2080DBDC28}" dt="2022-01-24T17:01:02.384" v="11" actId="478"/>
        <pc:sldMkLst>
          <pc:docMk/>
          <pc:sldMk cId="270003461" sldId="287"/>
        </pc:sldMkLst>
        <pc:picChg chg="add del mod modCrop">
          <ac:chgData name="Wen, Zhezhu" userId="3bac1273-81c8-41ff-8130-25dd73f54833" providerId="ADAL" clId="{996D28DE-3C3A-4B96-A146-EB2080DBDC28}" dt="2022-01-24T17:01:02.384" v="11" actId="478"/>
          <ac:picMkLst>
            <pc:docMk/>
            <pc:sldMk cId="270003461" sldId="287"/>
            <ac:picMk id="4" creationId="{B5D0F58A-33F3-46AD-B0F3-7167979C3070}"/>
          </ac:picMkLst>
        </pc:picChg>
      </pc:sldChg>
      <pc:sldChg chg="modSp mod">
        <pc:chgData name="Wen, Zhezhu" userId="3bac1273-81c8-41ff-8130-25dd73f54833" providerId="ADAL" clId="{996D28DE-3C3A-4B96-A146-EB2080DBDC28}" dt="2022-01-24T17:30:35.413" v="771" actId="20577"/>
        <pc:sldMkLst>
          <pc:docMk/>
          <pc:sldMk cId="1996924599" sldId="294"/>
        </pc:sldMkLst>
        <pc:spChg chg="mod">
          <ac:chgData name="Wen, Zhezhu" userId="3bac1273-81c8-41ff-8130-25dd73f54833" providerId="ADAL" clId="{996D28DE-3C3A-4B96-A146-EB2080DBDC28}" dt="2022-01-24T17:30:35.413" v="771" actId="20577"/>
          <ac:spMkLst>
            <pc:docMk/>
            <pc:sldMk cId="1996924599" sldId="294"/>
            <ac:spMk id="2" creationId="{A4C43841-1173-44C0-89DF-F06FF72B031D}"/>
          </ac:spMkLst>
        </pc:spChg>
      </pc:sldChg>
      <pc:sldChg chg="modSp mod">
        <pc:chgData name="Wen, Zhezhu" userId="3bac1273-81c8-41ff-8130-25dd73f54833" providerId="ADAL" clId="{996D28DE-3C3A-4B96-A146-EB2080DBDC28}" dt="2022-01-24T17:26:56.119" v="689" actId="14"/>
        <pc:sldMkLst>
          <pc:docMk/>
          <pc:sldMk cId="431106121" sldId="295"/>
        </pc:sldMkLst>
        <pc:spChg chg="mod">
          <ac:chgData name="Wen, Zhezhu" userId="3bac1273-81c8-41ff-8130-25dd73f54833" providerId="ADAL" clId="{996D28DE-3C3A-4B96-A146-EB2080DBDC28}" dt="2022-01-24T17:26:56.119" v="689" actId="14"/>
          <ac:spMkLst>
            <pc:docMk/>
            <pc:sldMk cId="431106121" sldId="295"/>
            <ac:spMk id="3" creationId="{7C092FD0-6704-422E-B3DE-50FAF7F1D8AE}"/>
          </ac:spMkLst>
        </pc:spChg>
      </pc:sldChg>
      <pc:sldChg chg="modSp mod">
        <pc:chgData name="Wen, Zhezhu" userId="3bac1273-81c8-41ff-8130-25dd73f54833" providerId="ADAL" clId="{996D28DE-3C3A-4B96-A146-EB2080DBDC28}" dt="2022-01-24T17:11:46.349" v="255" actId="20577"/>
        <pc:sldMkLst>
          <pc:docMk/>
          <pc:sldMk cId="2153980732" sldId="296"/>
        </pc:sldMkLst>
        <pc:spChg chg="mod">
          <ac:chgData name="Wen, Zhezhu" userId="3bac1273-81c8-41ff-8130-25dd73f54833" providerId="ADAL" clId="{996D28DE-3C3A-4B96-A146-EB2080DBDC28}" dt="2022-01-24T17:11:46.349" v="255" actId="20577"/>
          <ac:spMkLst>
            <pc:docMk/>
            <pc:sldMk cId="2153980732" sldId="296"/>
            <ac:spMk id="3" creationId="{FEF26F49-FCCB-4590-93EE-120D99A8B1EC}"/>
          </ac:spMkLst>
        </pc:spChg>
      </pc:sldChg>
      <pc:sldChg chg="modSp mod">
        <pc:chgData name="Wen, Zhezhu" userId="3bac1273-81c8-41ff-8130-25dd73f54833" providerId="ADAL" clId="{996D28DE-3C3A-4B96-A146-EB2080DBDC28}" dt="2022-01-24T17:29:24.724" v="738" actId="20577"/>
        <pc:sldMkLst>
          <pc:docMk/>
          <pc:sldMk cId="3203910725" sldId="299"/>
        </pc:sldMkLst>
        <pc:spChg chg="mod">
          <ac:chgData name="Wen, Zhezhu" userId="3bac1273-81c8-41ff-8130-25dd73f54833" providerId="ADAL" clId="{996D28DE-3C3A-4B96-A146-EB2080DBDC28}" dt="2022-01-24T17:29:24.724" v="738" actId="20577"/>
          <ac:spMkLst>
            <pc:docMk/>
            <pc:sldMk cId="3203910725" sldId="299"/>
            <ac:spMk id="3" creationId="{0AA7531B-3BF1-4343-BE29-93BC2C1F6578}"/>
          </ac:spMkLst>
        </pc:spChg>
      </pc:sldChg>
      <pc:sldChg chg="modSp mod">
        <pc:chgData name="Wen, Zhezhu" userId="3bac1273-81c8-41ff-8130-25dd73f54833" providerId="ADAL" clId="{996D28DE-3C3A-4B96-A146-EB2080DBDC28}" dt="2022-01-24T17:39:07.910" v="826" actId="27636"/>
        <pc:sldMkLst>
          <pc:docMk/>
          <pc:sldMk cId="2309631" sldId="300"/>
        </pc:sldMkLst>
        <pc:spChg chg="mod">
          <ac:chgData name="Wen, Zhezhu" userId="3bac1273-81c8-41ff-8130-25dd73f54833" providerId="ADAL" clId="{996D28DE-3C3A-4B96-A146-EB2080DBDC28}" dt="2022-01-24T17:39:07.910" v="826" actId="27636"/>
          <ac:spMkLst>
            <pc:docMk/>
            <pc:sldMk cId="2309631" sldId="300"/>
            <ac:spMk id="3" creationId="{70F4C472-0BC7-4DC1-9DD4-EB8C56D2301B}"/>
          </ac:spMkLst>
        </pc:spChg>
      </pc:sldChg>
      <pc:sldChg chg="modSp del mod">
        <pc:chgData name="Wen, Zhezhu" userId="3bac1273-81c8-41ff-8130-25dd73f54833" providerId="ADAL" clId="{996D28DE-3C3A-4B96-A146-EB2080DBDC28}" dt="2022-01-24T17:39:52.608" v="827" actId="47"/>
        <pc:sldMkLst>
          <pc:docMk/>
          <pc:sldMk cId="2103219548" sldId="301"/>
        </pc:sldMkLst>
        <pc:spChg chg="mod">
          <ac:chgData name="Wen, Zhezhu" userId="3bac1273-81c8-41ff-8130-25dd73f54833" providerId="ADAL" clId="{996D28DE-3C3A-4B96-A146-EB2080DBDC28}" dt="2022-01-24T17:24:49.832" v="656" actId="6549"/>
          <ac:spMkLst>
            <pc:docMk/>
            <pc:sldMk cId="2103219548" sldId="301"/>
            <ac:spMk id="3" creationId="{2E0669B5-C280-486C-9A8D-1B048F77F4F2}"/>
          </ac:spMkLst>
        </pc:spChg>
      </pc:sldChg>
      <pc:sldChg chg="addSp modSp mod">
        <pc:chgData name="Wen, Zhezhu" userId="3bac1273-81c8-41ff-8130-25dd73f54833" providerId="ADAL" clId="{996D28DE-3C3A-4B96-A146-EB2080DBDC28}" dt="2022-01-24T17:19:36.812" v="542" actId="1076"/>
        <pc:sldMkLst>
          <pc:docMk/>
          <pc:sldMk cId="4150511050" sldId="302"/>
        </pc:sldMkLst>
        <pc:spChg chg="mod">
          <ac:chgData name="Wen, Zhezhu" userId="3bac1273-81c8-41ff-8130-25dd73f54833" providerId="ADAL" clId="{996D28DE-3C3A-4B96-A146-EB2080DBDC28}" dt="2022-01-24T17:12:58.376" v="333" actId="20577"/>
          <ac:spMkLst>
            <pc:docMk/>
            <pc:sldMk cId="4150511050" sldId="302"/>
            <ac:spMk id="2" creationId="{2BE15940-AEB1-49C0-A584-BB53010E73EC}"/>
          </ac:spMkLst>
        </pc:spChg>
        <pc:spChg chg="mod">
          <ac:chgData name="Wen, Zhezhu" userId="3bac1273-81c8-41ff-8130-25dd73f54833" providerId="ADAL" clId="{996D28DE-3C3A-4B96-A146-EB2080DBDC28}" dt="2022-01-24T17:19:36.812" v="542" actId="1076"/>
          <ac:spMkLst>
            <pc:docMk/>
            <pc:sldMk cId="4150511050" sldId="302"/>
            <ac:spMk id="3" creationId="{BC25CBEC-BB02-4DE5-A1D9-A8BF05BE26D1}"/>
          </ac:spMkLst>
        </pc:spChg>
        <pc:spChg chg="add mod">
          <ac:chgData name="Wen, Zhezhu" userId="3bac1273-81c8-41ff-8130-25dd73f54833" providerId="ADAL" clId="{996D28DE-3C3A-4B96-A146-EB2080DBDC28}" dt="2022-01-24T17:19:35.543" v="541" actId="20577"/>
          <ac:spMkLst>
            <pc:docMk/>
            <pc:sldMk cId="4150511050" sldId="302"/>
            <ac:spMk id="6" creationId="{5F8F1B2A-DD6A-4EC9-893F-292E1839453A}"/>
          </ac:spMkLst>
        </pc:spChg>
        <pc:graphicFrameChg chg="mod">
          <ac:chgData name="Wen, Zhezhu" userId="3bac1273-81c8-41ff-8130-25dd73f54833" providerId="ADAL" clId="{996D28DE-3C3A-4B96-A146-EB2080DBDC28}" dt="2022-01-24T17:15:12.708" v="336" actId="14100"/>
          <ac:graphicFrameMkLst>
            <pc:docMk/>
            <pc:sldMk cId="4150511050" sldId="302"/>
            <ac:graphicFrameMk id="5" creationId="{9AD50B80-8190-4F4A-BCE8-6329D2CB9AB2}"/>
          </ac:graphicFrameMkLst>
        </pc:graphicFrameChg>
      </pc:sldChg>
      <pc:sldChg chg="del">
        <pc:chgData name="Wen, Zhezhu" userId="3bac1273-81c8-41ff-8130-25dd73f54833" providerId="ADAL" clId="{996D28DE-3C3A-4B96-A146-EB2080DBDC28}" dt="2022-01-24T17:25:00.066" v="657" actId="47"/>
        <pc:sldMkLst>
          <pc:docMk/>
          <pc:sldMk cId="3062285658" sldId="304"/>
        </pc:sldMkLst>
      </pc:sldChg>
      <pc:sldChg chg="modSp new mod">
        <pc:chgData name="Wen, Zhezhu" userId="3bac1273-81c8-41ff-8130-25dd73f54833" providerId="ADAL" clId="{996D28DE-3C3A-4B96-A146-EB2080DBDC28}" dt="2022-01-24T17:12:07.969" v="315" actId="20577"/>
        <pc:sldMkLst>
          <pc:docMk/>
          <pc:sldMk cId="738552502" sldId="305"/>
        </pc:sldMkLst>
        <pc:spChg chg="mod">
          <ac:chgData name="Wen, Zhezhu" userId="3bac1273-81c8-41ff-8130-25dd73f54833" providerId="ADAL" clId="{996D28DE-3C3A-4B96-A146-EB2080DBDC28}" dt="2022-01-24T17:12:07.969" v="315" actId="20577"/>
          <ac:spMkLst>
            <pc:docMk/>
            <pc:sldMk cId="738552502" sldId="305"/>
            <ac:spMk id="2" creationId="{1D6585C3-5E7B-4E20-84A2-604F0F9F9691}"/>
          </ac:spMkLst>
        </pc:spChg>
        <pc:spChg chg="mod">
          <ac:chgData name="Wen, Zhezhu" userId="3bac1273-81c8-41ff-8130-25dd73f54833" providerId="ADAL" clId="{996D28DE-3C3A-4B96-A146-EB2080DBDC28}" dt="2022-01-24T17:11:54.767" v="258" actId="20577"/>
          <ac:spMkLst>
            <pc:docMk/>
            <pc:sldMk cId="738552502" sldId="305"/>
            <ac:spMk id="3" creationId="{83F5C05E-C07C-4619-B3B8-A64B68B3145E}"/>
          </ac:spMkLst>
        </pc:spChg>
      </pc:sldChg>
      <pc:sldChg chg="add del">
        <pc:chgData name="Wen, Zhezhu" userId="3bac1273-81c8-41ff-8130-25dd73f54833" providerId="ADAL" clId="{996D28DE-3C3A-4B96-A146-EB2080DBDC28}" dt="2022-01-24T15:18:43.449" v="1"/>
        <pc:sldMkLst>
          <pc:docMk/>
          <pc:sldMk cId="3984722092" sldId="305"/>
        </pc:sldMkLst>
      </pc:sldChg>
      <pc:sldChg chg="new del">
        <pc:chgData name="Wen, Zhezhu" userId="3bac1273-81c8-41ff-8130-25dd73f54833" providerId="ADAL" clId="{996D28DE-3C3A-4B96-A146-EB2080DBDC28}" dt="2022-01-24T17:21:17.933" v="543" actId="47"/>
        <pc:sldMkLst>
          <pc:docMk/>
          <pc:sldMk cId="2394129664" sldId="306"/>
        </pc:sldMkLst>
      </pc:sldChg>
      <pc:sldChg chg="modSp new mod">
        <pc:chgData name="Wen, Zhezhu" userId="3bac1273-81c8-41ff-8130-25dd73f54833" providerId="ADAL" clId="{996D28DE-3C3A-4B96-A146-EB2080DBDC28}" dt="2022-01-24T17:41:08.809" v="860"/>
        <pc:sldMkLst>
          <pc:docMk/>
          <pc:sldMk cId="2688565175" sldId="306"/>
        </pc:sldMkLst>
        <pc:spChg chg="mod">
          <ac:chgData name="Wen, Zhezhu" userId="3bac1273-81c8-41ff-8130-25dd73f54833" providerId="ADAL" clId="{996D28DE-3C3A-4B96-A146-EB2080DBDC28}" dt="2022-01-24T17:41:06.920" v="859" actId="20577"/>
          <ac:spMkLst>
            <pc:docMk/>
            <pc:sldMk cId="2688565175" sldId="306"/>
            <ac:spMk id="2" creationId="{B36F2841-6852-4A61-BFC8-F0BA0CFDD302}"/>
          </ac:spMkLst>
        </pc:spChg>
        <pc:spChg chg="mod">
          <ac:chgData name="Wen, Zhezhu" userId="3bac1273-81c8-41ff-8130-25dd73f54833" providerId="ADAL" clId="{996D28DE-3C3A-4B96-A146-EB2080DBDC28}" dt="2022-01-24T17:41:08.809" v="860"/>
          <ac:spMkLst>
            <pc:docMk/>
            <pc:sldMk cId="2688565175" sldId="306"/>
            <ac:spMk id="3" creationId="{A69F0433-8F55-4FB6-9AE5-BD4D07DED94F}"/>
          </ac:spMkLst>
        </pc:spChg>
      </pc:sldChg>
      <pc:sldChg chg="modSp new mod">
        <pc:chgData name="Wen, Zhezhu" userId="3bac1273-81c8-41ff-8130-25dd73f54833" providerId="ADAL" clId="{996D28DE-3C3A-4B96-A146-EB2080DBDC28}" dt="2022-01-24T17:47:49.998" v="930" actId="20577"/>
        <pc:sldMkLst>
          <pc:docMk/>
          <pc:sldMk cId="2918147391" sldId="307"/>
        </pc:sldMkLst>
        <pc:spChg chg="mod">
          <ac:chgData name="Wen, Zhezhu" userId="3bac1273-81c8-41ff-8130-25dd73f54833" providerId="ADAL" clId="{996D28DE-3C3A-4B96-A146-EB2080DBDC28}" dt="2022-01-24T17:47:49.998" v="930" actId="20577"/>
          <ac:spMkLst>
            <pc:docMk/>
            <pc:sldMk cId="2918147391" sldId="307"/>
            <ac:spMk id="2" creationId="{C905E0F3-C09C-404F-A6C4-6BFD2DF054A5}"/>
          </ac:spMkLst>
        </pc:spChg>
        <pc:spChg chg="mod">
          <ac:chgData name="Wen, Zhezhu" userId="3bac1273-81c8-41ff-8130-25dd73f54833" providerId="ADAL" clId="{996D28DE-3C3A-4B96-A146-EB2080DBDC28}" dt="2022-01-24T17:47:09.712" v="890" actId="6549"/>
          <ac:spMkLst>
            <pc:docMk/>
            <pc:sldMk cId="2918147391" sldId="307"/>
            <ac:spMk id="3" creationId="{60D2954A-E925-44A0-83F0-37CEC62A39A5}"/>
          </ac:spMkLst>
        </pc:spChg>
      </pc:sldChg>
      <pc:sldChg chg="modSp new mod">
        <pc:chgData name="Wen, Zhezhu" userId="3bac1273-81c8-41ff-8130-25dd73f54833" providerId="ADAL" clId="{996D28DE-3C3A-4B96-A146-EB2080DBDC28}" dt="2022-01-24T17:47:53.380" v="939" actId="20577"/>
        <pc:sldMkLst>
          <pc:docMk/>
          <pc:sldMk cId="440511244" sldId="308"/>
        </pc:sldMkLst>
        <pc:spChg chg="mod">
          <ac:chgData name="Wen, Zhezhu" userId="3bac1273-81c8-41ff-8130-25dd73f54833" providerId="ADAL" clId="{996D28DE-3C3A-4B96-A146-EB2080DBDC28}" dt="2022-01-24T17:47:53.380" v="939" actId="20577"/>
          <ac:spMkLst>
            <pc:docMk/>
            <pc:sldMk cId="440511244" sldId="308"/>
            <ac:spMk id="2" creationId="{7F0E04A6-587B-41B2-9BC2-B7F813E7C3BD}"/>
          </ac:spMkLst>
        </pc:spChg>
        <pc:spChg chg="mod">
          <ac:chgData name="Wen, Zhezhu" userId="3bac1273-81c8-41ff-8130-25dd73f54833" providerId="ADAL" clId="{996D28DE-3C3A-4B96-A146-EB2080DBDC28}" dt="2022-01-24T17:47:44.657" v="921" actId="6549"/>
          <ac:spMkLst>
            <pc:docMk/>
            <pc:sldMk cId="440511244" sldId="308"/>
            <ac:spMk id="3" creationId="{73E61EB3-A1E0-4A0E-944F-1AA5C05DF5DC}"/>
          </ac:spMkLst>
        </pc:spChg>
      </pc:sldChg>
      <pc:sldChg chg="modSp new mod">
        <pc:chgData name="Wen, Zhezhu" userId="3bac1273-81c8-41ff-8130-25dd73f54833" providerId="ADAL" clId="{996D28DE-3C3A-4B96-A146-EB2080DBDC28}" dt="2022-01-24T17:48:25.826" v="978" actId="20577"/>
        <pc:sldMkLst>
          <pc:docMk/>
          <pc:sldMk cId="3043436130" sldId="309"/>
        </pc:sldMkLst>
        <pc:spChg chg="mod">
          <ac:chgData name="Wen, Zhezhu" userId="3bac1273-81c8-41ff-8130-25dd73f54833" providerId="ADAL" clId="{996D28DE-3C3A-4B96-A146-EB2080DBDC28}" dt="2022-01-24T17:48:14.968" v="967" actId="20577"/>
          <ac:spMkLst>
            <pc:docMk/>
            <pc:sldMk cId="3043436130" sldId="309"/>
            <ac:spMk id="2" creationId="{68D4A3AF-9745-4376-9DA2-1E47302DD8A2}"/>
          </ac:spMkLst>
        </pc:spChg>
        <pc:spChg chg="mod">
          <ac:chgData name="Wen, Zhezhu" userId="3bac1273-81c8-41ff-8130-25dd73f54833" providerId="ADAL" clId="{996D28DE-3C3A-4B96-A146-EB2080DBDC28}" dt="2022-01-24T17:48:25.826" v="978" actId="20577"/>
          <ac:spMkLst>
            <pc:docMk/>
            <pc:sldMk cId="3043436130" sldId="309"/>
            <ac:spMk id="3" creationId="{D9E9FAA1-BCD3-4C03-877A-E9A96D5DAB37}"/>
          </ac:spMkLst>
        </pc:spChg>
      </pc:sldChg>
    </pc:docChg>
  </pc:docChgLst>
  <pc:docChgLst>
    <pc:chgData name="Wen, Zhezhu" userId="3bac1273-81c8-41ff-8130-25dd73f54833" providerId="ADAL" clId="{7B90838E-3631-41C9-AB0F-372ACF8C5319}"/>
    <pc:docChg chg="undo custSel addSld delSld modSld sldOrd">
      <pc:chgData name="Wen, Zhezhu" userId="3bac1273-81c8-41ff-8130-25dd73f54833" providerId="ADAL" clId="{7B90838E-3631-41C9-AB0F-372ACF8C5319}" dt="2022-01-24T13:27:50.767" v="4205" actId="20577"/>
      <pc:docMkLst>
        <pc:docMk/>
      </pc:docMkLst>
      <pc:sldChg chg="addSp delSp modSp mod">
        <pc:chgData name="Wen, Zhezhu" userId="3bac1273-81c8-41ff-8130-25dd73f54833" providerId="ADAL" clId="{7B90838E-3631-41C9-AB0F-372ACF8C5319}" dt="2022-01-23T22:24:54.377" v="68" actId="1076"/>
        <pc:sldMkLst>
          <pc:docMk/>
          <pc:sldMk cId="1659997056" sldId="256"/>
        </pc:sldMkLst>
        <pc:spChg chg="mod">
          <ac:chgData name="Wen, Zhezhu" userId="3bac1273-81c8-41ff-8130-25dd73f54833" providerId="ADAL" clId="{7B90838E-3631-41C9-AB0F-372ACF8C5319}" dt="2022-01-23T22:23:59.989" v="54" actId="20577"/>
          <ac:spMkLst>
            <pc:docMk/>
            <pc:sldMk cId="1659997056" sldId="256"/>
            <ac:spMk id="2" creationId="{37A4A755-248E-4788-9963-D35AD0ED5BEE}"/>
          </ac:spMkLst>
        </pc:spChg>
        <pc:spChg chg="mod">
          <ac:chgData name="Wen, Zhezhu" userId="3bac1273-81c8-41ff-8130-25dd73f54833" providerId="ADAL" clId="{7B90838E-3631-41C9-AB0F-372ACF8C5319}" dt="2022-01-23T22:24:08.844" v="60" actId="20577"/>
          <ac:spMkLst>
            <pc:docMk/>
            <pc:sldMk cId="1659997056" sldId="256"/>
            <ac:spMk id="3" creationId="{467DC4D6-0236-4E59-8C97-20C5A8847132}"/>
          </ac:spMkLst>
        </pc:spChg>
        <pc:spChg chg="mod">
          <ac:chgData name="Wen, Zhezhu" userId="3bac1273-81c8-41ff-8130-25dd73f54833" providerId="ADAL" clId="{7B90838E-3631-41C9-AB0F-372ACF8C5319}" dt="2022-01-23T22:24:02.794" v="55" actId="20577"/>
          <ac:spMkLst>
            <pc:docMk/>
            <pc:sldMk cId="1659997056" sldId="256"/>
            <ac:spMk id="10" creationId="{1DBEEC2B-3780-453A-A9DB-18BEC67BEF94}"/>
          </ac:spMkLst>
        </pc:spChg>
        <pc:picChg chg="del">
          <ac:chgData name="Wen, Zhezhu" userId="3bac1273-81c8-41ff-8130-25dd73f54833" providerId="ADAL" clId="{7B90838E-3631-41C9-AB0F-372ACF8C5319}" dt="2022-01-23T22:23:30.472" v="0" actId="478"/>
          <ac:picMkLst>
            <pc:docMk/>
            <pc:sldMk cId="1659997056" sldId="256"/>
            <ac:picMk id="4" creationId="{418760EF-8CEC-4E0D-B4F2-FFBD8CDEFE5C}"/>
          </ac:picMkLst>
        </pc:picChg>
        <pc:picChg chg="add mod">
          <ac:chgData name="Wen, Zhezhu" userId="3bac1273-81c8-41ff-8130-25dd73f54833" providerId="ADAL" clId="{7B90838E-3631-41C9-AB0F-372ACF8C5319}" dt="2022-01-23T22:24:54.377" v="68" actId="1076"/>
          <ac:picMkLst>
            <pc:docMk/>
            <pc:sldMk cId="1659997056" sldId="256"/>
            <ac:picMk id="5" creationId="{920379CF-CD69-4BDC-BC1F-D7EE5F8ED06B}"/>
          </ac:picMkLst>
        </pc:picChg>
      </pc:sldChg>
      <pc:sldChg chg="modSp mod">
        <pc:chgData name="Wen, Zhezhu" userId="3bac1273-81c8-41ff-8130-25dd73f54833" providerId="ADAL" clId="{7B90838E-3631-41C9-AB0F-372ACF8C5319}" dt="2022-01-23T22:59:10.386" v="581" actId="20577"/>
        <pc:sldMkLst>
          <pc:docMk/>
          <pc:sldMk cId="684450685" sldId="257"/>
        </pc:sldMkLst>
        <pc:spChg chg="mod">
          <ac:chgData name="Wen, Zhezhu" userId="3bac1273-81c8-41ff-8130-25dd73f54833" providerId="ADAL" clId="{7B90838E-3631-41C9-AB0F-372ACF8C5319}" dt="2022-01-23T22:59:10.386" v="581" actId="20577"/>
          <ac:spMkLst>
            <pc:docMk/>
            <pc:sldMk cId="684450685" sldId="257"/>
            <ac:spMk id="3" creationId="{A1ABE4FA-975F-4FFD-A793-85FC5D4F1EB1}"/>
          </ac:spMkLst>
        </pc:spChg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277467913" sldId="259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193152311" sldId="261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135909722" sldId="262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2196661621" sldId="263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355246929" sldId="264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760877512" sldId="265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903897923" sldId="266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160809070" sldId="267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890621874" sldId="268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379963737" sldId="269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3420774426" sldId="270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872232981" sldId="272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1569683729" sldId="274"/>
        </pc:sldMkLst>
      </pc:sldChg>
      <pc:sldChg chg="add">
        <pc:chgData name="Wen, Zhezhu" userId="3bac1273-81c8-41ff-8130-25dd73f54833" providerId="ADAL" clId="{7B90838E-3631-41C9-AB0F-372ACF8C5319}" dt="2022-01-24T01:37:56.607" v="714"/>
        <pc:sldMkLst>
          <pc:docMk/>
          <pc:sldMk cId="4240901981" sldId="274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2474344851" sldId="275"/>
        </pc:sldMkLst>
      </pc:sldChg>
      <pc:sldChg chg="del">
        <pc:chgData name="Wen, Zhezhu" userId="3bac1273-81c8-41ff-8130-25dd73f54833" providerId="ADAL" clId="{7B90838E-3631-41C9-AB0F-372ACF8C5319}" dt="2022-01-23T22:23:39.273" v="2" actId="47"/>
        <pc:sldMkLst>
          <pc:docMk/>
          <pc:sldMk cId="2834118854" sldId="276"/>
        </pc:sldMkLst>
      </pc:sldChg>
      <pc:sldChg chg="del">
        <pc:chgData name="Wen, Zhezhu" userId="3bac1273-81c8-41ff-8130-25dd73f54833" providerId="ADAL" clId="{7B90838E-3631-41C9-AB0F-372ACF8C5319}" dt="2022-01-23T23:07:43.789" v="584" actId="47"/>
        <pc:sldMkLst>
          <pc:docMk/>
          <pc:sldMk cId="2404486533" sldId="277"/>
        </pc:sldMkLst>
      </pc:sldChg>
      <pc:sldChg chg="addSp modSp new mod ord">
        <pc:chgData name="Wen, Zhezhu" userId="3bac1273-81c8-41ff-8130-25dd73f54833" providerId="ADAL" clId="{7B90838E-3631-41C9-AB0F-372ACF8C5319}" dt="2022-01-23T23:07:42.330" v="583"/>
        <pc:sldMkLst>
          <pc:docMk/>
          <pc:sldMk cId="1348610911" sldId="278"/>
        </pc:sldMkLst>
        <pc:spChg chg="mod">
          <ac:chgData name="Wen, Zhezhu" userId="3bac1273-81c8-41ff-8130-25dd73f54833" providerId="ADAL" clId="{7B90838E-3631-41C9-AB0F-372ACF8C5319}" dt="2022-01-23T22:57:00.539" v="496" actId="20577"/>
          <ac:spMkLst>
            <pc:docMk/>
            <pc:sldMk cId="1348610911" sldId="278"/>
            <ac:spMk id="2" creationId="{992B7CD9-7542-4376-AF5E-87F6540B297C}"/>
          </ac:spMkLst>
        </pc:spChg>
        <pc:spChg chg="add mod">
          <ac:chgData name="Wen, Zhezhu" userId="3bac1273-81c8-41ff-8130-25dd73f54833" providerId="ADAL" clId="{7B90838E-3631-41C9-AB0F-372ACF8C5319}" dt="2022-01-23T22:57:27.365" v="498" actId="1076"/>
          <ac:spMkLst>
            <pc:docMk/>
            <pc:sldMk cId="1348610911" sldId="278"/>
            <ac:spMk id="5" creationId="{52F54245-7A8F-445E-9101-7B8FB35AF440}"/>
          </ac:spMkLst>
        </pc:spChg>
        <pc:picChg chg="add mod">
          <ac:chgData name="Wen, Zhezhu" userId="3bac1273-81c8-41ff-8130-25dd73f54833" providerId="ADAL" clId="{7B90838E-3631-41C9-AB0F-372ACF8C5319}" dt="2022-01-23T22:57:27.365" v="498" actId="1076"/>
          <ac:picMkLst>
            <pc:docMk/>
            <pc:sldMk cId="1348610911" sldId="278"/>
            <ac:picMk id="4" creationId="{C554AC60-D71D-46AB-AD3D-51825010BF4F}"/>
          </ac:picMkLst>
        </pc:picChg>
      </pc:sldChg>
      <pc:sldChg chg="addSp delSp modSp new mod ord">
        <pc:chgData name="Wen, Zhezhu" userId="3bac1273-81c8-41ff-8130-25dd73f54833" providerId="ADAL" clId="{7B90838E-3631-41C9-AB0F-372ACF8C5319}" dt="2022-01-24T02:46:18.808" v="869" actId="27636"/>
        <pc:sldMkLst>
          <pc:docMk/>
          <pc:sldMk cId="2362702941" sldId="279"/>
        </pc:sldMkLst>
        <pc:spChg chg="mod">
          <ac:chgData name="Wen, Zhezhu" userId="3bac1273-81c8-41ff-8130-25dd73f54833" providerId="ADAL" clId="{7B90838E-3631-41C9-AB0F-372ACF8C5319}" dt="2022-01-24T02:46:18.808" v="869" actId="27636"/>
          <ac:spMkLst>
            <pc:docMk/>
            <pc:sldMk cId="2362702941" sldId="279"/>
            <ac:spMk id="2" creationId="{92F3CDA2-9E52-4C5B-9BE7-31107E610C65}"/>
          </ac:spMkLst>
        </pc:spChg>
        <pc:spChg chg="del">
          <ac:chgData name="Wen, Zhezhu" userId="3bac1273-81c8-41ff-8130-25dd73f54833" providerId="ADAL" clId="{7B90838E-3631-41C9-AB0F-372ACF8C5319}" dt="2022-01-24T02:45:14.718" v="732" actId="1032"/>
          <ac:spMkLst>
            <pc:docMk/>
            <pc:sldMk cId="2362702941" sldId="279"/>
            <ac:spMk id="3" creationId="{022CAD6C-387E-4373-90FC-7B1214C905E8}"/>
          </ac:spMkLst>
        </pc:spChg>
        <pc:graphicFrameChg chg="add mod modGraphic">
          <ac:chgData name="Wen, Zhezhu" userId="3bac1273-81c8-41ff-8130-25dd73f54833" providerId="ADAL" clId="{7B90838E-3631-41C9-AB0F-372ACF8C5319}" dt="2022-01-24T02:45:52.624" v="807" actId="404"/>
          <ac:graphicFrameMkLst>
            <pc:docMk/>
            <pc:sldMk cId="2362702941" sldId="279"/>
            <ac:graphicFrameMk id="4" creationId="{F382AC73-D31F-4DE5-B3A0-35B871704201}"/>
          </ac:graphicFrameMkLst>
        </pc:graphicFrameChg>
      </pc:sldChg>
      <pc:sldChg chg="modSp new mod">
        <pc:chgData name="Wen, Zhezhu" userId="3bac1273-81c8-41ff-8130-25dd73f54833" providerId="ADAL" clId="{7B90838E-3631-41C9-AB0F-372ACF8C5319}" dt="2022-01-24T01:40:50.198" v="727" actId="20577"/>
        <pc:sldMkLst>
          <pc:docMk/>
          <pc:sldMk cId="1356161455" sldId="280"/>
        </pc:sldMkLst>
        <pc:spChg chg="mod">
          <ac:chgData name="Wen, Zhezhu" userId="3bac1273-81c8-41ff-8130-25dd73f54833" providerId="ADAL" clId="{7B90838E-3631-41C9-AB0F-372ACF8C5319}" dt="2022-01-24T01:40:50.198" v="727" actId="20577"/>
          <ac:spMkLst>
            <pc:docMk/>
            <pc:sldMk cId="1356161455" sldId="280"/>
            <ac:spMk id="2" creationId="{0EDF6656-64C9-4AE3-A6EC-39EE4535C82B}"/>
          </ac:spMkLst>
        </pc:spChg>
      </pc:sldChg>
      <pc:sldChg chg="addSp delSp modSp new mod">
        <pc:chgData name="Wen, Zhezhu" userId="3bac1273-81c8-41ff-8130-25dd73f54833" providerId="ADAL" clId="{7B90838E-3631-41C9-AB0F-372ACF8C5319}" dt="2022-01-24T02:57:18.578" v="1007" actId="20577"/>
        <pc:sldMkLst>
          <pc:docMk/>
          <pc:sldMk cId="2227503383" sldId="281"/>
        </pc:sldMkLst>
        <pc:spChg chg="mod">
          <ac:chgData name="Wen, Zhezhu" userId="3bac1273-81c8-41ff-8130-25dd73f54833" providerId="ADAL" clId="{7B90838E-3631-41C9-AB0F-372ACF8C5319}" dt="2022-01-23T23:07:58.580" v="620" actId="20577"/>
          <ac:spMkLst>
            <pc:docMk/>
            <pc:sldMk cId="2227503383" sldId="281"/>
            <ac:spMk id="2" creationId="{37AAE52E-DFEE-4792-B03D-0CCA5B9FF494}"/>
          </ac:spMkLst>
        </pc:spChg>
        <pc:spChg chg="del">
          <ac:chgData name="Wen, Zhezhu" userId="3bac1273-81c8-41ff-8130-25dd73f54833" providerId="ADAL" clId="{7B90838E-3631-41C9-AB0F-372ACF8C5319}" dt="2022-01-23T23:08:23" v="621" actId="1032"/>
          <ac:spMkLst>
            <pc:docMk/>
            <pc:sldMk cId="2227503383" sldId="281"/>
            <ac:spMk id="3" creationId="{4C8BCDC2-BFDF-42E1-8409-6C7EBA061441}"/>
          </ac:spMkLst>
        </pc:spChg>
        <pc:spChg chg="add mod">
          <ac:chgData name="Wen, Zhezhu" userId="3bac1273-81c8-41ff-8130-25dd73f54833" providerId="ADAL" clId="{7B90838E-3631-41C9-AB0F-372ACF8C5319}" dt="2022-01-24T02:57:18.578" v="1007" actId="20577"/>
          <ac:spMkLst>
            <pc:docMk/>
            <pc:sldMk cId="2227503383" sldId="281"/>
            <ac:spMk id="6" creationId="{755E7311-9826-419E-AE11-EA84C1957E18}"/>
          </ac:spMkLst>
        </pc:spChg>
        <pc:graphicFrameChg chg="add del mod modGraphic">
          <ac:chgData name="Wen, Zhezhu" userId="3bac1273-81c8-41ff-8130-25dd73f54833" providerId="ADAL" clId="{7B90838E-3631-41C9-AB0F-372ACF8C5319}" dt="2022-01-23T23:09:18.548" v="713" actId="478"/>
          <ac:graphicFrameMkLst>
            <pc:docMk/>
            <pc:sldMk cId="2227503383" sldId="281"/>
            <ac:graphicFrameMk id="4" creationId="{E3C7BC3F-3E85-49BE-95A6-075CA999DEFD}"/>
          </ac:graphicFrameMkLst>
        </pc:graphicFrameChg>
        <pc:picChg chg="add mod">
          <ac:chgData name="Wen, Zhezhu" userId="3bac1273-81c8-41ff-8130-25dd73f54833" providerId="ADAL" clId="{7B90838E-3631-41C9-AB0F-372ACF8C5319}" dt="2022-01-24T02:56:40.270" v="924" actId="1076"/>
          <ac:picMkLst>
            <pc:docMk/>
            <pc:sldMk cId="2227503383" sldId="281"/>
            <ac:picMk id="8" creationId="{5087C1FF-9B29-4B91-8AB4-6B8DA0449A29}"/>
          </ac:picMkLst>
        </pc:picChg>
      </pc:sldChg>
      <pc:sldChg chg="modSp new mod">
        <pc:chgData name="Wen, Zhezhu" userId="3bac1273-81c8-41ff-8130-25dd73f54833" providerId="ADAL" clId="{7B90838E-3631-41C9-AB0F-372ACF8C5319}" dt="2022-01-24T03:12:38.712" v="1997" actId="20577"/>
        <pc:sldMkLst>
          <pc:docMk/>
          <pc:sldMk cId="1696050800" sldId="282"/>
        </pc:sldMkLst>
        <pc:spChg chg="mod">
          <ac:chgData name="Wen, Zhezhu" userId="3bac1273-81c8-41ff-8130-25dd73f54833" providerId="ADAL" clId="{7B90838E-3631-41C9-AB0F-372ACF8C5319}" dt="2022-01-24T03:11:08.489" v="1742" actId="20577"/>
          <ac:spMkLst>
            <pc:docMk/>
            <pc:sldMk cId="1696050800" sldId="282"/>
            <ac:spMk id="2" creationId="{9D47E3C6-2E22-4FF3-880B-6DF2D3EE6DC4}"/>
          </ac:spMkLst>
        </pc:spChg>
        <pc:spChg chg="mod">
          <ac:chgData name="Wen, Zhezhu" userId="3bac1273-81c8-41ff-8130-25dd73f54833" providerId="ADAL" clId="{7B90838E-3631-41C9-AB0F-372ACF8C5319}" dt="2022-01-24T03:12:38.712" v="1997" actId="20577"/>
          <ac:spMkLst>
            <pc:docMk/>
            <pc:sldMk cId="1696050800" sldId="282"/>
            <ac:spMk id="3" creationId="{A58DFED3-8F6C-4F38-9172-E5BADC77C7AF}"/>
          </ac:spMkLst>
        </pc:spChg>
      </pc:sldChg>
      <pc:sldChg chg="addSp delSp modSp add mod">
        <pc:chgData name="Wen, Zhezhu" userId="3bac1273-81c8-41ff-8130-25dd73f54833" providerId="ADAL" clId="{7B90838E-3631-41C9-AB0F-372ACF8C5319}" dt="2022-01-24T03:11:39.204" v="1837" actId="20577"/>
        <pc:sldMkLst>
          <pc:docMk/>
          <pc:sldMk cId="4229302285" sldId="283"/>
        </pc:sldMkLst>
        <pc:spChg chg="mod">
          <ac:chgData name="Wen, Zhezhu" userId="3bac1273-81c8-41ff-8130-25dd73f54833" providerId="ADAL" clId="{7B90838E-3631-41C9-AB0F-372ACF8C5319}" dt="2022-01-23T23:09:13.016" v="712" actId="20577"/>
          <ac:spMkLst>
            <pc:docMk/>
            <pc:sldMk cId="4229302285" sldId="283"/>
            <ac:spMk id="2" creationId="{37AAE52E-DFEE-4792-B03D-0CCA5B9FF494}"/>
          </ac:spMkLst>
        </pc:spChg>
        <pc:spChg chg="add del mod">
          <ac:chgData name="Wen, Zhezhu" userId="3bac1273-81c8-41ff-8130-25dd73f54833" providerId="ADAL" clId="{7B90838E-3631-41C9-AB0F-372ACF8C5319}" dt="2022-01-24T03:06:45.666" v="1171" actId="1032"/>
          <ac:spMkLst>
            <pc:docMk/>
            <pc:sldMk cId="4229302285" sldId="283"/>
            <ac:spMk id="5" creationId="{B4B417A8-1F52-471B-B205-A73A498B6DC5}"/>
          </ac:spMkLst>
        </pc:spChg>
        <pc:spChg chg="add mod">
          <ac:chgData name="Wen, Zhezhu" userId="3bac1273-81c8-41ff-8130-25dd73f54833" providerId="ADAL" clId="{7B90838E-3631-41C9-AB0F-372ACF8C5319}" dt="2022-01-24T03:11:39.204" v="1837" actId="20577"/>
          <ac:spMkLst>
            <pc:docMk/>
            <pc:sldMk cId="4229302285" sldId="283"/>
            <ac:spMk id="8" creationId="{887816BF-3596-4B19-A9A3-C0A9A22B67EB}"/>
          </ac:spMkLst>
        </pc:spChg>
        <pc:graphicFrameChg chg="del mod modGraphic">
          <ac:chgData name="Wen, Zhezhu" userId="3bac1273-81c8-41ff-8130-25dd73f54833" providerId="ADAL" clId="{7B90838E-3631-41C9-AB0F-372ACF8C5319}" dt="2022-01-24T03:06:40.033" v="1170" actId="478"/>
          <ac:graphicFrameMkLst>
            <pc:docMk/>
            <pc:sldMk cId="4229302285" sldId="283"/>
            <ac:graphicFrameMk id="4" creationId="{E3C7BC3F-3E85-49BE-95A6-075CA999DEFD}"/>
          </ac:graphicFrameMkLst>
        </pc:graphicFrameChg>
        <pc:graphicFrameChg chg="add del mod modGraphic">
          <ac:chgData name="Wen, Zhezhu" userId="3bac1273-81c8-41ff-8130-25dd73f54833" providerId="ADAL" clId="{7B90838E-3631-41C9-AB0F-372ACF8C5319}" dt="2022-01-24T03:08:41.362" v="1478" actId="478"/>
          <ac:graphicFrameMkLst>
            <pc:docMk/>
            <pc:sldMk cId="4229302285" sldId="283"/>
            <ac:graphicFrameMk id="6" creationId="{7862A274-C932-41B8-94D3-C5F3DCD0C840}"/>
          </ac:graphicFrameMkLst>
        </pc:graphicFrameChg>
      </pc:sldChg>
      <pc:sldChg chg="addSp delSp modSp new mod">
        <pc:chgData name="Wen, Zhezhu" userId="3bac1273-81c8-41ff-8130-25dd73f54833" providerId="ADAL" clId="{7B90838E-3631-41C9-AB0F-372ACF8C5319}" dt="2022-01-24T03:20:11.316" v="2110" actId="1076"/>
        <pc:sldMkLst>
          <pc:docMk/>
          <pc:sldMk cId="3839786294" sldId="284"/>
        </pc:sldMkLst>
        <pc:spChg chg="mod">
          <ac:chgData name="Wen, Zhezhu" userId="3bac1273-81c8-41ff-8130-25dd73f54833" providerId="ADAL" clId="{7B90838E-3631-41C9-AB0F-372ACF8C5319}" dt="2022-01-24T03:19:21.544" v="2087"/>
          <ac:spMkLst>
            <pc:docMk/>
            <pc:sldMk cId="3839786294" sldId="284"/>
            <ac:spMk id="2" creationId="{3B976B1A-0691-4D7A-A75F-5BACF29CF295}"/>
          </ac:spMkLst>
        </pc:spChg>
        <pc:spChg chg="add del mod">
          <ac:chgData name="Wen, Zhezhu" userId="3bac1273-81c8-41ff-8130-25dd73f54833" providerId="ADAL" clId="{7B90838E-3631-41C9-AB0F-372ACF8C5319}" dt="2022-01-24T03:14:36.518" v="2021"/>
          <ac:spMkLst>
            <pc:docMk/>
            <pc:sldMk cId="3839786294" sldId="284"/>
            <ac:spMk id="3" creationId="{8908F8F8-E695-4C2E-A472-D1EFB397C0FE}"/>
          </ac:spMkLst>
        </pc:spChg>
        <pc:spChg chg="add del mod">
          <ac:chgData name="Wen, Zhezhu" userId="3bac1273-81c8-41ff-8130-25dd73f54833" providerId="ADAL" clId="{7B90838E-3631-41C9-AB0F-372ACF8C5319}" dt="2022-01-24T03:16:59.152" v="2049" actId="478"/>
          <ac:spMkLst>
            <pc:docMk/>
            <pc:sldMk cId="3839786294" sldId="284"/>
            <ac:spMk id="10" creationId="{9C4CFE48-18D2-49DB-BA26-FC5E74299B04}"/>
          </ac:spMkLst>
        </pc:spChg>
        <pc:spChg chg="add mod">
          <ac:chgData name="Wen, Zhezhu" userId="3bac1273-81c8-41ff-8130-25dd73f54833" providerId="ADAL" clId="{7B90838E-3631-41C9-AB0F-372ACF8C5319}" dt="2022-01-24T03:20:11.316" v="2110" actId="1076"/>
          <ac:spMkLst>
            <pc:docMk/>
            <pc:sldMk cId="3839786294" sldId="284"/>
            <ac:spMk id="13" creationId="{F61D811A-1E51-4023-BCFC-E448314A0EF4}"/>
          </ac:spMkLst>
        </pc:spChg>
        <pc:graphicFrameChg chg="add del mod">
          <ac:chgData name="Wen, Zhezhu" userId="3bac1273-81c8-41ff-8130-25dd73f54833" providerId="ADAL" clId="{7B90838E-3631-41C9-AB0F-372ACF8C5319}" dt="2022-01-24T03:13:08.183" v="2001"/>
          <ac:graphicFrameMkLst>
            <pc:docMk/>
            <pc:sldMk cId="3839786294" sldId="284"/>
            <ac:graphicFrameMk id="4" creationId="{92B239B4-AC36-4F93-952B-F02764F096B3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3:13:09.747" v="2003"/>
          <ac:graphicFrameMkLst>
            <pc:docMk/>
            <pc:sldMk cId="3839786294" sldId="284"/>
            <ac:graphicFrameMk id="5" creationId="{B2651A3D-C400-4ABF-AF46-E4179BBC2BB3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3:14:31.696" v="2012"/>
          <ac:graphicFrameMkLst>
            <pc:docMk/>
            <pc:sldMk cId="3839786294" sldId="284"/>
            <ac:graphicFrameMk id="6" creationId="{659D45BA-0DB8-4938-84B5-AB36136D2CD6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3:14:36.441" v="2020"/>
          <ac:graphicFrameMkLst>
            <pc:docMk/>
            <pc:sldMk cId="3839786294" sldId="284"/>
            <ac:graphicFrameMk id="7" creationId="{DE66F6CF-E244-45D0-8DE6-D94800D13E0F}"/>
          </ac:graphicFrameMkLst>
        </pc:graphicFrameChg>
        <pc:graphicFrameChg chg="add del mod modGraphic">
          <ac:chgData name="Wen, Zhezhu" userId="3bac1273-81c8-41ff-8130-25dd73f54833" providerId="ADAL" clId="{7B90838E-3631-41C9-AB0F-372ACF8C5319}" dt="2022-01-24T03:20:05.513" v="2109" actId="3064"/>
          <ac:graphicFrameMkLst>
            <pc:docMk/>
            <pc:sldMk cId="3839786294" sldId="284"/>
            <ac:graphicFrameMk id="8" creationId="{3AD6F763-7402-43C8-BC18-E50E08AF1AA0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3:16:58.228" v="2048"/>
          <ac:graphicFrameMkLst>
            <pc:docMk/>
            <pc:sldMk cId="3839786294" sldId="284"/>
            <ac:graphicFrameMk id="11" creationId="{4D619C66-53CB-456F-8C18-FA4BECAE55D9}"/>
          </ac:graphicFrameMkLst>
        </pc:graphicFrameChg>
      </pc:sldChg>
      <pc:sldChg chg="addSp delSp modSp new mod">
        <pc:chgData name="Wen, Zhezhu" userId="3bac1273-81c8-41ff-8130-25dd73f54833" providerId="ADAL" clId="{7B90838E-3631-41C9-AB0F-372ACF8C5319}" dt="2022-01-24T03:56:50.571" v="2400" actId="20577"/>
        <pc:sldMkLst>
          <pc:docMk/>
          <pc:sldMk cId="575123587" sldId="285"/>
        </pc:sldMkLst>
        <pc:spChg chg="mod">
          <ac:chgData name="Wen, Zhezhu" userId="3bac1273-81c8-41ff-8130-25dd73f54833" providerId="ADAL" clId="{7B90838E-3631-41C9-AB0F-372ACF8C5319}" dt="2022-01-24T03:35:11.696" v="2133" actId="313"/>
          <ac:spMkLst>
            <pc:docMk/>
            <pc:sldMk cId="575123587" sldId="285"/>
            <ac:spMk id="2" creationId="{C9A6D89E-3072-4762-A6CB-EC9ECEC42FDC}"/>
          </ac:spMkLst>
        </pc:spChg>
        <pc:spChg chg="del">
          <ac:chgData name="Wen, Zhezhu" userId="3bac1273-81c8-41ff-8130-25dd73f54833" providerId="ADAL" clId="{7B90838E-3631-41C9-AB0F-372ACF8C5319}" dt="2022-01-24T03:50:38.940" v="2181" actId="931"/>
          <ac:spMkLst>
            <pc:docMk/>
            <pc:sldMk cId="575123587" sldId="285"/>
            <ac:spMk id="3" creationId="{5AB0F86F-5122-4CBF-84F3-CA3D971B5548}"/>
          </ac:spMkLst>
        </pc:spChg>
        <pc:spChg chg="add mod">
          <ac:chgData name="Wen, Zhezhu" userId="3bac1273-81c8-41ff-8130-25dd73f54833" providerId="ADAL" clId="{7B90838E-3631-41C9-AB0F-372ACF8C5319}" dt="2022-01-24T03:56:50.571" v="2400" actId="20577"/>
          <ac:spMkLst>
            <pc:docMk/>
            <pc:sldMk cId="575123587" sldId="285"/>
            <ac:spMk id="7" creationId="{D0E0E98C-8C46-42AB-86A4-9CF15C16FFB6}"/>
          </ac:spMkLst>
        </pc:spChg>
        <pc:picChg chg="add del mod">
          <ac:chgData name="Wen, Zhezhu" userId="3bac1273-81c8-41ff-8130-25dd73f54833" providerId="ADAL" clId="{7B90838E-3631-41C9-AB0F-372ACF8C5319}" dt="2022-01-24T03:53:39.317" v="2209" actId="478"/>
          <ac:picMkLst>
            <pc:docMk/>
            <pc:sldMk cId="575123587" sldId="285"/>
            <ac:picMk id="5" creationId="{DE8F270A-B133-4B90-86E6-800C26FF4603}"/>
          </ac:picMkLst>
        </pc:picChg>
      </pc:sldChg>
      <pc:sldChg chg="modSp new mod">
        <pc:chgData name="Wen, Zhezhu" userId="3bac1273-81c8-41ff-8130-25dd73f54833" providerId="ADAL" clId="{7B90838E-3631-41C9-AB0F-372ACF8C5319}" dt="2022-01-24T05:44:57.329" v="3624" actId="20577"/>
        <pc:sldMkLst>
          <pc:docMk/>
          <pc:sldMk cId="962021102" sldId="286"/>
        </pc:sldMkLst>
        <pc:spChg chg="mod">
          <ac:chgData name="Wen, Zhezhu" userId="3bac1273-81c8-41ff-8130-25dd73f54833" providerId="ADAL" clId="{7B90838E-3631-41C9-AB0F-372ACF8C5319}" dt="2022-01-24T05:34:02.826" v="3365" actId="20577"/>
          <ac:spMkLst>
            <pc:docMk/>
            <pc:sldMk cId="962021102" sldId="286"/>
            <ac:spMk id="2" creationId="{13CDD5D3-F568-4B92-B8C9-663492C8D9BB}"/>
          </ac:spMkLst>
        </pc:spChg>
        <pc:spChg chg="mod">
          <ac:chgData name="Wen, Zhezhu" userId="3bac1273-81c8-41ff-8130-25dd73f54833" providerId="ADAL" clId="{7B90838E-3631-41C9-AB0F-372ACF8C5319}" dt="2022-01-24T05:44:57.329" v="3624" actId="20577"/>
          <ac:spMkLst>
            <pc:docMk/>
            <pc:sldMk cId="962021102" sldId="286"/>
            <ac:spMk id="3" creationId="{F20DB02A-8CCC-482A-93A2-59A2D9CC51EC}"/>
          </ac:spMkLst>
        </pc:spChg>
      </pc:sldChg>
      <pc:sldChg chg="addSp delSp modSp add mod">
        <pc:chgData name="Wen, Zhezhu" userId="3bac1273-81c8-41ff-8130-25dd73f54833" providerId="ADAL" clId="{7B90838E-3631-41C9-AB0F-372ACF8C5319}" dt="2022-01-24T05:29:36.049" v="3325" actId="1076"/>
        <pc:sldMkLst>
          <pc:docMk/>
          <pc:sldMk cId="270003461" sldId="287"/>
        </pc:sldMkLst>
        <pc:spChg chg="mod">
          <ac:chgData name="Wen, Zhezhu" userId="3bac1273-81c8-41ff-8130-25dd73f54833" providerId="ADAL" clId="{7B90838E-3631-41C9-AB0F-372ACF8C5319}" dt="2022-01-24T03:53:35.636" v="2208" actId="20577"/>
          <ac:spMkLst>
            <pc:docMk/>
            <pc:sldMk cId="270003461" sldId="287"/>
            <ac:spMk id="2" creationId="{C9A6D89E-3072-4762-A6CB-EC9ECEC42FDC}"/>
          </ac:spMkLst>
        </pc:spChg>
        <pc:spChg chg="add del mod">
          <ac:chgData name="Wen, Zhezhu" userId="3bac1273-81c8-41ff-8130-25dd73f54833" providerId="ADAL" clId="{7B90838E-3631-41C9-AB0F-372ACF8C5319}" dt="2022-01-24T05:21:58.993" v="3079" actId="21"/>
          <ac:spMkLst>
            <pc:docMk/>
            <pc:sldMk cId="270003461" sldId="287"/>
            <ac:spMk id="8" creationId="{7348B092-3EBF-4730-A315-B58CCF32D4D0}"/>
          </ac:spMkLst>
        </pc:spChg>
        <pc:graphicFrameChg chg="add del mod">
          <ac:chgData name="Wen, Zhezhu" userId="3bac1273-81c8-41ff-8130-25dd73f54833" providerId="ADAL" clId="{7B90838E-3631-41C9-AB0F-372ACF8C5319}" dt="2022-01-24T05:20:51.163" v="3061"/>
          <ac:graphicFrameMkLst>
            <pc:docMk/>
            <pc:sldMk cId="270003461" sldId="287"/>
            <ac:graphicFrameMk id="3" creationId="{CC199338-F147-4E1C-B5D7-91F08905B2B8}"/>
          </ac:graphicFrameMkLst>
        </pc:graphicFrameChg>
        <pc:graphicFrameChg chg="add del mod">
          <ac:chgData name="Wen, Zhezhu" userId="3bac1273-81c8-41ff-8130-25dd73f54833" providerId="ADAL" clId="{7B90838E-3631-41C9-AB0F-372ACF8C5319}" dt="2022-01-24T05:20:52.880" v="3063"/>
          <ac:graphicFrameMkLst>
            <pc:docMk/>
            <pc:sldMk cId="270003461" sldId="287"/>
            <ac:graphicFrameMk id="4" creationId="{3E32B39A-B72D-4DEA-A4B6-06622F10C225}"/>
          </ac:graphicFrameMkLst>
        </pc:graphicFrameChg>
        <pc:picChg chg="mod">
          <ac:chgData name="Wen, Zhezhu" userId="3bac1273-81c8-41ff-8130-25dd73f54833" providerId="ADAL" clId="{7B90838E-3631-41C9-AB0F-372ACF8C5319}" dt="2022-01-24T05:29:36.049" v="3325" actId="1076"/>
          <ac:picMkLst>
            <pc:docMk/>
            <pc:sldMk cId="270003461" sldId="287"/>
            <ac:picMk id="5" creationId="{DE8F270A-B133-4B90-86E6-800C26FF4603}"/>
          </ac:picMkLst>
        </pc:picChg>
        <pc:picChg chg="add del mod">
          <ac:chgData name="Wen, Zhezhu" userId="3bac1273-81c8-41ff-8130-25dd73f54833" providerId="ADAL" clId="{7B90838E-3631-41C9-AB0F-372ACF8C5319}" dt="2022-01-24T05:21:58.993" v="3079" actId="21"/>
          <ac:picMkLst>
            <pc:docMk/>
            <pc:sldMk cId="270003461" sldId="287"/>
            <ac:picMk id="6" creationId="{AFA06051-3E75-4F7C-857C-CCAABC97E7AC}"/>
          </ac:picMkLst>
        </pc:picChg>
      </pc:sldChg>
      <pc:sldChg chg="addSp delSp modSp new mod">
        <pc:chgData name="Wen, Zhezhu" userId="3bac1273-81c8-41ff-8130-25dd73f54833" providerId="ADAL" clId="{7B90838E-3631-41C9-AB0F-372ACF8C5319}" dt="2022-01-24T05:40:22.109" v="3539" actId="1076"/>
        <pc:sldMkLst>
          <pc:docMk/>
          <pc:sldMk cId="1405388007" sldId="288"/>
        </pc:sldMkLst>
        <pc:spChg chg="mod">
          <ac:chgData name="Wen, Zhezhu" userId="3bac1273-81c8-41ff-8130-25dd73f54833" providerId="ADAL" clId="{7B90838E-3631-41C9-AB0F-372ACF8C5319}" dt="2022-01-24T04:01:08.051" v="2432" actId="20577"/>
          <ac:spMkLst>
            <pc:docMk/>
            <pc:sldMk cId="1405388007" sldId="288"/>
            <ac:spMk id="2" creationId="{C3FAEB25-2DA5-455C-A61C-2EE4C691F39E}"/>
          </ac:spMkLst>
        </pc:spChg>
        <pc:spChg chg="mod">
          <ac:chgData name="Wen, Zhezhu" userId="3bac1273-81c8-41ff-8130-25dd73f54833" providerId="ADAL" clId="{7B90838E-3631-41C9-AB0F-372ACF8C5319}" dt="2022-01-24T05:39:10.802" v="3487" actId="20577"/>
          <ac:spMkLst>
            <pc:docMk/>
            <pc:sldMk cId="1405388007" sldId="288"/>
            <ac:spMk id="3" creationId="{E67A1DA9-0DE7-499F-AC56-CA7FEB2F7880}"/>
          </ac:spMkLst>
        </pc:spChg>
        <pc:spChg chg="add mod">
          <ac:chgData name="Wen, Zhezhu" userId="3bac1273-81c8-41ff-8130-25dd73f54833" providerId="ADAL" clId="{7B90838E-3631-41C9-AB0F-372ACF8C5319}" dt="2022-01-24T05:40:19.567" v="3538" actId="14100"/>
          <ac:spMkLst>
            <pc:docMk/>
            <pc:sldMk cId="1405388007" sldId="288"/>
            <ac:spMk id="6" creationId="{7BF2B63D-A07C-47B2-8142-1AF707C1472D}"/>
          </ac:spMkLst>
        </pc:spChg>
        <pc:graphicFrameChg chg="add del mod">
          <ac:chgData name="Wen, Zhezhu" userId="3bac1273-81c8-41ff-8130-25dd73f54833" providerId="ADAL" clId="{7B90838E-3631-41C9-AB0F-372ACF8C5319}" dt="2022-01-24T05:35:22.912" v="3367"/>
          <ac:graphicFrameMkLst>
            <pc:docMk/>
            <pc:sldMk cId="1405388007" sldId="288"/>
            <ac:graphicFrameMk id="4" creationId="{675B96A5-C244-4128-9181-FACADF353F6A}"/>
          </ac:graphicFrameMkLst>
        </pc:graphicFrameChg>
        <pc:graphicFrameChg chg="add mod">
          <ac:chgData name="Wen, Zhezhu" userId="3bac1273-81c8-41ff-8130-25dd73f54833" providerId="ADAL" clId="{7B90838E-3631-41C9-AB0F-372ACF8C5319}" dt="2022-01-24T05:40:22.109" v="3539" actId="1076"/>
          <ac:graphicFrameMkLst>
            <pc:docMk/>
            <pc:sldMk cId="1405388007" sldId="288"/>
            <ac:graphicFrameMk id="5" creationId="{10535B72-67BA-4343-8F7A-6DEB9D22E427}"/>
          </ac:graphicFrameMkLst>
        </pc:graphicFrameChg>
      </pc:sldChg>
      <pc:sldChg chg="addSp delSp modSp new mod">
        <pc:chgData name="Wen, Zhezhu" userId="3bac1273-81c8-41ff-8130-25dd73f54833" providerId="ADAL" clId="{7B90838E-3631-41C9-AB0F-372ACF8C5319}" dt="2022-01-24T04:15:15.981" v="2611" actId="478"/>
        <pc:sldMkLst>
          <pc:docMk/>
          <pc:sldMk cId="1356367935" sldId="289"/>
        </pc:sldMkLst>
        <pc:spChg chg="del">
          <ac:chgData name="Wen, Zhezhu" userId="3bac1273-81c8-41ff-8130-25dd73f54833" providerId="ADAL" clId="{7B90838E-3631-41C9-AB0F-372ACF8C5319}" dt="2022-01-24T04:15:15.981" v="2611" actId="478"/>
          <ac:spMkLst>
            <pc:docMk/>
            <pc:sldMk cId="1356367935" sldId="289"/>
            <ac:spMk id="2" creationId="{80C8BD27-49A9-4501-A52B-9807848D7FA6}"/>
          </ac:spMkLst>
        </pc:spChg>
        <pc:spChg chg="mod">
          <ac:chgData name="Wen, Zhezhu" userId="3bac1273-81c8-41ff-8130-25dd73f54833" providerId="ADAL" clId="{7B90838E-3631-41C9-AB0F-372ACF8C5319}" dt="2022-01-24T04:15:11.035" v="2610" actId="114"/>
          <ac:spMkLst>
            <pc:docMk/>
            <pc:sldMk cId="1356367935" sldId="289"/>
            <ac:spMk id="3" creationId="{2B26B450-BE8E-45C0-9D35-EF4B7B131B3C}"/>
          </ac:spMkLst>
        </pc:spChg>
        <pc:picChg chg="add mod">
          <ac:chgData name="Wen, Zhezhu" userId="3bac1273-81c8-41ff-8130-25dd73f54833" providerId="ADAL" clId="{7B90838E-3631-41C9-AB0F-372ACF8C5319}" dt="2022-01-24T04:14:17.032" v="2578" actId="167"/>
          <ac:picMkLst>
            <pc:docMk/>
            <pc:sldMk cId="1356367935" sldId="289"/>
            <ac:picMk id="2050" creationId="{C3591921-B23F-44D6-A06F-6D9CA6FF222B}"/>
          </ac:picMkLst>
        </pc:picChg>
      </pc:sldChg>
      <pc:sldChg chg="addSp delSp modSp new mod">
        <pc:chgData name="Wen, Zhezhu" userId="3bac1273-81c8-41ff-8130-25dd73f54833" providerId="ADAL" clId="{7B90838E-3631-41C9-AB0F-372ACF8C5319}" dt="2022-01-24T05:04:37.819" v="2947" actId="1076"/>
        <pc:sldMkLst>
          <pc:docMk/>
          <pc:sldMk cId="237393492" sldId="290"/>
        </pc:sldMkLst>
        <pc:spChg chg="mod">
          <ac:chgData name="Wen, Zhezhu" userId="3bac1273-81c8-41ff-8130-25dd73f54833" providerId="ADAL" clId="{7B90838E-3631-41C9-AB0F-372ACF8C5319}" dt="2022-01-24T04:26:13.248" v="2638" actId="20577"/>
          <ac:spMkLst>
            <pc:docMk/>
            <pc:sldMk cId="237393492" sldId="290"/>
            <ac:spMk id="2" creationId="{88AC0AFD-6174-47AA-A525-5DBDD9D94469}"/>
          </ac:spMkLst>
        </pc:spChg>
        <pc:spChg chg="mod">
          <ac:chgData name="Wen, Zhezhu" userId="3bac1273-81c8-41ff-8130-25dd73f54833" providerId="ADAL" clId="{7B90838E-3631-41C9-AB0F-372ACF8C5319}" dt="2022-01-24T04:26:41.191" v="2692" actId="20577"/>
          <ac:spMkLst>
            <pc:docMk/>
            <pc:sldMk cId="237393492" sldId="290"/>
            <ac:spMk id="3" creationId="{7D0D4D14-8A9F-4325-B0AD-2DD2AAEBEE28}"/>
          </ac:spMkLst>
        </pc:spChg>
        <pc:spChg chg="add del">
          <ac:chgData name="Wen, Zhezhu" userId="3bac1273-81c8-41ff-8130-25dd73f54833" providerId="ADAL" clId="{7B90838E-3631-41C9-AB0F-372ACF8C5319}" dt="2022-01-24T04:25:44.843" v="2620" actId="22"/>
          <ac:spMkLst>
            <pc:docMk/>
            <pc:sldMk cId="237393492" sldId="290"/>
            <ac:spMk id="5" creationId="{AA8797DE-1436-4F74-B412-D3AF8D74320C}"/>
          </ac:spMkLst>
        </pc:spChg>
        <pc:spChg chg="add mod">
          <ac:chgData name="Wen, Zhezhu" userId="3bac1273-81c8-41ff-8130-25dd73f54833" providerId="ADAL" clId="{7B90838E-3631-41C9-AB0F-372ACF8C5319}" dt="2022-01-24T04:30:19.888" v="2946" actId="1076"/>
          <ac:spMkLst>
            <pc:docMk/>
            <pc:sldMk cId="237393492" sldId="290"/>
            <ac:spMk id="7" creationId="{E3C6F652-01B8-4078-B265-8D483CBCCB9E}"/>
          </ac:spMkLst>
        </pc:spChg>
        <pc:picChg chg="add mod modCrop">
          <ac:chgData name="Wen, Zhezhu" userId="3bac1273-81c8-41ff-8130-25dd73f54833" providerId="ADAL" clId="{7B90838E-3631-41C9-AB0F-372ACF8C5319}" dt="2022-01-24T05:04:37.819" v="2947" actId="1076"/>
          <ac:picMkLst>
            <pc:docMk/>
            <pc:sldMk cId="237393492" sldId="290"/>
            <ac:picMk id="6" creationId="{99B925D6-6FB5-4521-A8E8-10271CAB46E5}"/>
          </ac:picMkLst>
        </pc:picChg>
        <pc:picChg chg="add del mod">
          <ac:chgData name="Wen, Zhezhu" userId="3bac1273-81c8-41ff-8130-25dd73f54833" providerId="ADAL" clId="{7B90838E-3631-41C9-AB0F-372ACF8C5319}" dt="2022-01-24T04:26:58.519" v="2703"/>
          <ac:picMkLst>
            <pc:docMk/>
            <pc:sldMk cId="237393492" sldId="290"/>
            <ac:picMk id="8" creationId="{21CE1613-771D-49BE-847A-1F51C1C99E3F}"/>
          </ac:picMkLst>
        </pc:picChg>
      </pc:sldChg>
      <pc:sldChg chg="addSp delSp modSp new mod ord">
        <pc:chgData name="Wen, Zhezhu" userId="3bac1273-81c8-41ff-8130-25dd73f54833" providerId="ADAL" clId="{7B90838E-3631-41C9-AB0F-372ACF8C5319}" dt="2022-01-24T05:11:36.872" v="3055"/>
        <pc:sldMkLst>
          <pc:docMk/>
          <pc:sldMk cId="324986166" sldId="291"/>
        </pc:sldMkLst>
        <pc:spChg chg="mod">
          <ac:chgData name="Wen, Zhezhu" userId="3bac1273-81c8-41ff-8130-25dd73f54833" providerId="ADAL" clId="{7B90838E-3631-41C9-AB0F-372ACF8C5319}" dt="2022-01-24T05:06:29.172" v="2962" actId="20577"/>
          <ac:spMkLst>
            <pc:docMk/>
            <pc:sldMk cId="324986166" sldId="291"/>
            <ac:spMk id="2" creationId="{C585E44B-8682-4AB1-BAC9-5DD9F436BB6E}"/>
          </ac:spMkLst>
        </pc:spChg>
        <pc:spChg chg="del">
          <ac:chgData name="Wen, Zhezhu" userId="3bac1273-81c8-41ff-8130-25dd73f54833" providerId="ADAL" clId="{7B90838E-3631-41C9-AB0F-372ACF8C5319}" dt="2022-01-24T05:06:23.371" v="2949"/>
          <ac:spMkLst>
            <pc:docMk/>
            <pc:sldMk cId="324986166" sldId="291"/>
            <ac:spMk id="3" creationId="{60EA3E4F-17D6-4A0B-973D-05698AC65F7F}"/>
          </ac:spMkLst>
        </pc:spChg>
        <pc:spChg chg="add mod">
          <ac:chgData name="Wen, Zhezhu" userId="3bac1273-81c8-41ff-8130-25dd73f54833" providerId="ADAL" clId="{7B90838E-3631-41C9-AB0F-372ACF8C5319}" dt="2022-01-24T05:10:16.147" v="2982" actId="14100"/>
          <ac:spMkLst>
            <pc:docMk/>
            <pc:sldMk cId="324986166" sldId="291"/>
            <ac:spMk id="6" creationId="{515BF95B-BC43-4E5E-8911-3005FF2A4103}"/>
          </ac:spMkLst>
        </pc:spChg>
        <pc:spChg chg="add del mod">
          <ac:chgData name="Wen, Zhezhu" userId="3bac1273-81c8-41ff-8130-25dd73f54833" providerId="ADAL" clId="{7B90838E-3631-41C9-AB0F-372ACF8C5319}" dt="2022-01-24T05:09:59.471" v="2976"/>
          <ac:spMkLst>
            <pc:docMk/>
            <pc:sldMk cId="324986166" sldId="291"/>
            <ac:spMk id="8" creationId="{1BFFD9BA-FFE7-4BB5-9108-DA9F7110193C}"/>
          </ac:spMkLst>
        </pc:spChg>
        <pc:spChg chg="add mod">
          <ac:chgData name="Wen, Zhezhu" userId="3bac1273-81c8-41ff-8130-25dd73f54833" providerId="ADAL" clId="{7B90838E-3631-41C9-AB0F-372ACF8C5319}" dt="2022-01-24T05:11:28.764" v="3053" actId="1076"/>
          <ac:spMkLst>
            <pc:docMk/>
            <pc:sldMk cId="324986166" sldId="291"/>
            <ac:spMk id="11" creationId="{BBD819CB-644D-44E2-9625-1524B11B5D3A}"/>
          </ac:spMkLst>
        </pc:spChg>
        <pc:spChg chg="add mod">
          <ac:chgData name="Wen, Zhezhu" userId="3bac1273-81c8-41ff-8130-25dd73f54833" providerId="ADAL" clId="{7B90838E-3631-41C9-AB0F-372ACF8C5319}" dt="2022-01-24T05:11:26.254" v="3052" actId="1076"/>
          <ac:spMkLst>
            <pc:docMk/>
            <pc:sldMk cId="324986166" sldId="291"/>
            <ac:spMk id="12" creationId="{683D2FCD-56B6-4F28-881A-F5D2BB7A627C}"/>
          </ac:spMkLst>
        </pc:spChg>
        <pc:spChg chg="add mod">
          <ac:chgData name="Wen, Zhezhu" userId="3bac1273-81c8-41ff-8130-25dd73f54833" providerId="ADAL" clId="{7B90838E-3631-41C9-AB0F-372ACF8C5319}" dt="2022-01-24T05:11:23.172" v="3051" actId="14100"/>
          <ac:spMkLst>
            <pc:docMk/>
            <pc:sldMk cId="324986166" sldId="291"/>
            <ac:spMk id="13" creationId="{04FF3864-C934-4587-80E2-682A53199411}"/>
          </ac:spMkLst>
        </pc:spChg>
        <pc:picChg chg="add del mod">
          <ac:chgData name="Wen, Zhezhu" userId="3bac1273-81c8-41ff-8130-25dd73f54833" providerId="ADAL" clId="{7B90838E-3631-41C9-AB0F-372ACF8C5319}" dt="2022-01-24T05:08:46.563" v="2973" actId="478"/>
          <ac:picMkLst>
            <pc:docMk/>
            <pc:sldMk cId="324986166" sldId="291"/>
            <ac:picMk id="4" creationId="{25766682-A491-419D-B023-E2F5650ED89B}"/>
          </ac:picMkLst>
        </pc:picChg>
        <pc:picChg chg="add mod modCrop">
          <ac:chgData name="Wen, Zhezhu" userId="3bac1273-81c8-41ff-8130-25dd73f54833" providerId="ADAL" clId="{7B90838E-3631-41C9-AB0F-372ACF8C5319}" dt="2022-01-24T05:10:28.577" v="2985" actId="1076"/>
          <ac:picMkLst>
            <pc:docMk/>
            <pc:sldMk cId="324986166" sldId="291"/>
            <ac:picMk id="9" creationId="{3A5F6014-947C-417D-B3E9-879BE678FC2F}"/>
          </ac:picMkLst>
        </pc:picChg>
        <pc:picChg chg="add del">
          <ac:chgData name="Wen, Zhezhu" userId="3bac1273-81c8-41ff-8130-25dd73f54833" providerId="ADAL" clId="{7B90838E-3631-41C9-AB0F-372ACF8C5319}" dt="2022-01-24T05:08:51.316" v="2975" actId="478"/>
          <ac:picMkLst>
            <pc:docMk/>
            <pc:sldMk cId="324986166" sldId="291"/>
            <ac:picMk id="3074" creationId="{D5F810A7-C08F-4F88-9F12-1CDBFCA4CC31}"/>
          </ac:picMkLst>
        </pc:picChg>
      </pc:sldChg>
      <pc:sldChg chg="new del">
        <pc:chgData name="Wen, Zhezhu" userId="3bac1273-81c8-41ff-8130-25dd73f54833" providerId="ADAL" clId="{7B90838E-3631-41C9-AB0F-372ACF8C5319}" dt="2022-01-24T05:14:02.365" v="3059" actId="47"/>
        <pc:sldMkLst>
          <pc:docMk/>
          <pc:sldMk cId="715815811" sldId="292"/>
        </pc:sldMkLst>
      </pc:sldChg>
      <pc:sldChg chg="addSp delSp modSp new mod">
        <pc:chgData name="Wen, Zhezhu" userId="3bac1273-81c8-41ff-8130-25dd73f54833" providerId="ADAL" clId="{7B90838E-3631-41C9-AB0F-372ACF8C5319}" dt="2022-01-24T05:26:34.124" v="3306" actId="1035"/>
        <pc:sldMkLst>
          <pc:docMk/>
          <pc:sldMk cId="3224898126" sldId="292"/>
        </pc:sldMkLst>
        <pc:spChg chg="mod">
          <ac:chgData name="Wen, Zhezhu" userId="3bac1273-81c8-41ff-8130-25dd73f54833" providerId="ADAL" clId="{7B90838E-3631-41C9-AB0F-372ACF8C5319}" dt="2022-01-24T05:23:07.365" v="3107" actId="20577"/>
          <ac:spMkLst>
            <pc:docMk/>
            <pc:sldMk cId="3224898126" sldId="292"/>
            <ac:spMk id="2" creationId="{5054B801-9CD7-4FC2-9CD5-2C1B0E30A80F}"/>
          </ac:spMkLst>
        </pc:spChg>
        <pc:spChg chg="mod">
          <ac:chgData name="Wen, Zhezhu" userId="3bac1273-81c8-41ff-8130-25dd73f54833" providerId="ADAL" clId="{7B90838E-3631-41C9-AB0F-372ACF8C5319}" dt="2022-01-24T05:24:32.686" v="3284" actId="20577"/>
          <ac:spMkLst>
            <pc:docMk/>
            <pc:sldMk cId="3224898126" sldId="292"/>
            <ac:spMk id="3" creationId="{3E88A080-E68A-46F8-A55D-A8B05398BB5E}"/>
          </ac:spMkLst>
        </pc:spChg>
        <pc:spChg chg="add mod">
          <ac:chgData name="Wen, Zhezhu" userId="3bac1273-81c8-41ff-8130-25dd73f54833" providerId="ADAL" clId="{7B90838E-3631-41C9-AB0F-372ACF8C5319}" dt="2022-01-24T05:25:54.440" v="3296" actId="20577"/>
          <ac:spMkLst>
            <pc:docMk/>
            <pc:sldMk cId="3224898126" sldId="292"/>
            <ac:spMk id="5" creationId="{D7132224-E5B8-4EB4-A87B-5808E8B7E978}"/>
          </ac:spMkLst>
        </pc:spChg>
        <pc:spChg chg="add mod">
          <ac:chgData name="Wen, Zhezhu" userId="3bac1273-81c8-41ff-8130-25dd73f54833" providerId="ADAL" clId="{7B90838E-3631-41C9-AB0F-372ACF8C5319}" dt="2022-01-24T05:26:34.124" v="3306" actId="1035"/>
          <ac:spMkLst>
            <pc:docMk/>
            <pc:sldMk cId="3224898126" sldId="292"/>
            <ac:spMk id="7" creationId="{47BEBC2E-CFAD-4040-85C5-8C9CBAA9B919}"/>
          </ac:spMkLst>
        </pc:spChg>
        <pc:picChg chg="add del mod">
          <ac:chgData name="Wen, Zhezhu" userId="3bac1273-81c8-41ff-8130-25dd73f54833" providerId="ADAL" clId="{7B90838E-3631-41C9-AB0F-372ACF8C5319}" dt="2022-01-24T05:25:45.931" v="3287" actId="478"/>
          <ac:picMkLst>
            <pc:docMk/>
            <pc:sldMk cId="3224898126" sldId="292"/>
            <ac:picMk id="4" creationId="{2D9EC687-CAF6-455F-9016-4CE29764AE28}"/>
          </ac:picMkLst>
        </pc:picChg>
        <pc:picChg chg="add mod">
          <ac:chgData name="Wen, Zhezhu" userId="3bac1273-81c8-41ff-8130-25dd73f54833" providerId="ADAL" clId="{7B90838E-3631-41C9-AB0F-372ACF8C5319}" dt="2022-01-24T05:25:58.687" v="3297" actId="1076"/>
          <ac:picMkLst>
            <pc:docMk/>
            <pc:sldMk cId="3224898126" sldId="292"/>
            <ac:picMk id="6" creationId="{9D8D843B-D9D5-44E9-B418-FCF5E65C76F7}"/>
          </ac:picMkLst>
        </pc:picChg>
      </pc:sldChg>
      <pc:sldChg chg="modSp new mod">
        <pc:chgData name="Wen, Zhezhu" userId="3bac1273-81c8-41ff-8130-25dd73f54833" providerId="ADAL" clId="{7B90838E-3631-41C9-AB0F-372ACF8C5319}" dt="2022-01-24T05:43:31.921" v="3606" actId="20577"/>
        <pc:sldMkLst>
          <pc:docMk/>
          <pc:sldMk cId="2261715998" sldId="293"/>
        </pc:sldMkLst>
        <pc:spChg chg="mod">
          <ac:chgData name="Wen, Zhezhu" userId="3bac1273-81c8-41ff-8130-25dd73f54833" providerId="ADAL" clId="{7B90838E-3631-41C9-AB0F-372ACF8C5319}" dt="2022-01-24T05:42:34.774" v="3581" actId="20577"/>
          <ac:spMkLst>
            <pc:docMk/>
            <pc:sldMk cId="2261715998" sldId="293"/>
            <ac:spMk id="2" creationId="{464A405C-0DBA-46EF-9A20-594627117CA3}"/>
          </ac:spMkLst>
        </pc:spChg>
        <pc:spChg chg="mod">
          <ac:chgData name="Wen, Zhezhu" userId="3bac1273-81c8-41ff-8130-25dd73f54833" providerId="ADAL" clId="{7B90838E-3631-41C9-AB0F-372ACF8C5319}" dt="2022-01-24T05:43:31.921" v="3606" actId="20577"/>
          <ac:spMkLst>
            <pc:docMk/>
            <pc:sldMk cId="2261715998" sldId="293"/>
            <ac:spMk id="3" creationId="{3D81AD5A-3877-4569-837B-2D01831FCAD1}"/>
          </ac:spMkLst>
        </pc:spChg>
      </pc:sldChg>
      <pc:sldChg chg="addSp delSp modSp new mod">
        <pc:chgData name="Wen, Zhezhu" userId="3bac1273-81c8-41ff-8130-25dd73f54833" providerId="ADAL" clId="{7B90838E-3631-41C9-AB0F-372ACF8C5319}" dt="2022-01-24T13:06:51.575" v="3926" actId="20577"/>
        <pc:sldMkLst>
          <pc:docMk/>
          <pc:sldMk cId="1996924599" sldId="294"/>
        </pc:sldMkLst>
        <pc:spChg chg="mod">
          <ac:chgData name="Wen, Zhezhu" userId="3bac1273-81c8-41ff-8130-25dd73f54833" providerId="ADAL" clId="{7B90838E-3631-41C9-AB0F-372ACF8C5319}" dt="2022-01-24T05:59:50.832" v="3636" actId="20577"/>
          <ac:spMkLst>
            <pc:docMk/>
            <pc:sldMk cId="1996924599" sldId="294"/>
            <ac:spMk id="2" creationId="{A4C43841-1173-44C0-89DF-F06FF72B031D}"/>
          </ac:spMkLst>
        </pc:spChg>
        <pc:spChg chg="del mod">
          <ac:chgData name="Wen, Zhezhu" userId="3bac1273-81c8-41ff-8130-25dd73f54833" providerId="ADAL" clId="{7B90838E-3631-41C9-AB0F-372ACF8C5319}" dt="2022-01-24T12:41:11.736" v="3648" actId="1032"/>
          <ac:spMkLst>
            <pc:docMk/>
            <pc:sldMk cId="1996924599" sldId="294"/>
            <ac:spMk id="3" creationId="{179090C0-1669-4CB2-9C25-44630A26F0F0}"/>
          </ac:spMkLst>
        </pc:spChg>
        <pc:spChg chg="add mod">
          <ac:chgData name="Wen, Zhezhu" userId="3bac1273-81c8-41ff-8130-25dd73f54833" providerId="ADAL" clId="{7B90838E-3631-41C9-AB0F-372ACF8C5319}" dt="2022-01-24T13:06:45.344" v="3924" actId="20577"/>
          <ac:spMkLst>
            <pc:docMk/>
            <pc:sldMk cId="1996924599" sldId="294"/>
            <ac:spMk id="6" creationId="{FA998E20-6A6C-488D-B6C7-87A089589071}"/>
          </ac:spMkLst>
        </pc:spChg>
        <pc:graphicFrameChg chg="add mod modGraphic">
          <ac:chgData name="Wen, Zhezhu" userId="3bac1273-81c8-41ff-8130-25dd73f54833" providerId="ADAL" clId="{7B90838E-3631-41C9-AB0F-372ACF8C5319}" dt="2022-01-24T13:06:51.575" v="3926" actId="20577"/>
          <ac:graphicFrameMkLst>
            <pc:docMk/>
            <pc:sldMk cId="1996924599" sldId="294"/>
            <ac:graphicFrameMk id="4" creationId="{FD25DF11-2C81-4DA4-9C5E-51C3310A57E4}"/>
          </ac:graphicFrameMkLst>
        </pc:graphicFrameChg>
      </pc:sldChg>
      <pc:sldChg chg="modSp new mod">
        <pc:chgData name="Wen, Zhezhu" userId="3bac1273-81c8-41ff-8130-25dd73f54833" providerId="ADAL" clId="{7B90838E-3631-41C9-AB0F-372ACF8C5319}" dt="2022-01-24T13:08:25.056" v="3957" actId="20577"/>
        <pc:sldMkLst>
          <pc:docMk/>
          <pc:sldMk cId="431106121" sldId="295"/>
        </pc:sldMkLst>
        <pc:spChg chg="mod">
          <ac:chgData name="Wen, Zhezhu" userId="3bac1273-81c8-41ff-8130-25dd73f54833" providerId="ADAL" clId="{7B90838E-3631-41C9-AB0F-372ACF8C5319}" dt="2022-01-24T13:08:25.056" v="3957" actId="20577"/>
          <ac:spMkLst>
            <pc:docMk/>
            <pc:sldMk cId="431106121" sldId="295"/>
            <ac:spMk id="2" creationId="{A9FE6A01-B10E-4715-9D35-A0285E5C90FA}"/>
          </ac:spMkLst>
        </pc:spChg>
        <pc:spChg chg="mod">
          <ac:chgData name="Wen, Zhezhu" userId="3bac1273-81c8-41ff-8130-25dd73f54833" providerId="ADAL" clId="{7B90838E-3631-41C9-AB0F-372ACF8C5319}" dt="2022-01-24T06:00:38.628" v="3645" actId="27636"/>
          <ac:spMkLst>
            <pc:docMk/>
            <pc:sldMk cId="431106121" sldId="295"/>
            <ac:spMk id="3" creationId="{7C092FD0-6704-422E-B3DE-50FAF7F1D8AE}"/>
          </ac:spMkLst>
        </pc:spChg>
      </pc:sldChg>
      <pc:sldChg chg="modSp new mod">
        <pc:chgData name="Wen, Zhezhu" userId="3bac1273-81c8-41ff-8130-25dd73f54833" providerId="ADAL" clId="{7B90838E-3631-41C9-AB0F-372ACF8C5319}" dt="2022-01-24T13:04:38.313" v="3850" actId="20577"/>
        <pc:sldMkLst>
          <pc:docMk/>
          <pc:sldMk cId="2153980732" sldId="296"/>
        </pc:sldMkLst>
        <pc:spChg chg="mod">
          <ac:chgData name="Wen, Zhezhu" userId="3bac1273-81c8-41ff-8130-25dd73f54833" providerId="ADAL" clId="{7B90838E-3631-41C9-AB0F-372ACF8C5319}" dt="2022-01-24T13:04:38.313" v="3850" actId="20577"/>
          <ac:spMkLst>
            <pc:docMk/>
            <pc:sldMk cId="2153980732" sldId="296"/>
            <ac:spMk id="2" creationId="{82CA2F0D-31C0-4341-B073-D2D628E4ABA2}"/>
          </ac:spMkLst>
        </pc:spChg>
      </pc:sldChg>
      <pc:sldChg chg="new del">
        <pc:chgData name="Wen, Zhezhu" userId="3bac1273-81c8-41ff-8130-25dd73f54833" providerId="ADAL" clId="{7B90838E-3631-41C9-AB0F-372ACF8C5319}" dt="2022-01-24T13:08:42.017" v="3981" actId="47"/>
        <pc:sldMkLst>
          <pc:docMk/>
          <pc:sldMk cId="554224838" sldId="297"/>
        </pc:sldMkLst>
      </pc:sldChg>
      <pc:sldChg chg="new del">
        <pc:chgData name="Wen, Zhezhu" userId="3bac1273-81c8-41ff-8130-25dd73f54833" providerId="ADAL" clId="{7B90838E-3631-41C9-AB0F-372ACF8C5319}" dt="2022-01-24T13:08:42.928" v="3982" actId="47"/>
        <pc:sldMkLst>
          <pc:docMk/>
          <pc:sldMk cId="2684781083" sldId="298"/>
        </pc:sldMkLst>
      </pc:sldChg>
      <pc:sldChg chg="modSp new mod">
        <pc:chgData name="Wen, Zhezhu" userId="3bac1273-81c8-41ff-8130-25dd73f54833" providerId="ADAL" clId="{7B90838E-3631-41C9-AB0F-372ACF8C5319}" dt="2022-01-24T13:08:32.285" v="3980" actId="20577"/>
        <pc:sldMkLst>
          <pc:docMk/>
          <pc:sldMk cId="3203910725" sldId="299"/>
        </pc:sldMkLst>
        <pc:spChg chg="mod">
          <ac:chgData name="Wen, Zhezhu" userId="3bac1273-81c8-41ff-8130-25dd73f54833" providerId="ADAL" clId="{7B90838E-3631-41C9-AB0F-372ACF8C5319}" dt="2022-01-24T13:08:32.285" v="3980" actId="20577"/>
          <ac:spMkLst>
            <pc:docMk/>
            <pc:sldMk cId="3203910725" sldId="299"/>
            <ac:spMk id="2" creationId="{9536AF13-0F72-41C3-BAA3-2D989418804B}"/>
          </ac:spMkLst>
        </pc:spChg>
        <pc:spChg chg="mod">
          <ac:chgData name="Wen, Zhezhu" userId="3bac1273-81c8-41ff-8130-25dd73f54833" providerId="ADAL" clId="{7B90838E-3631-41C9-AB0F-372ACF8C5319}" dt="2022-01-24T13:08:12.423" v="3932" actId="27636"/>
          <ac:spMkLst>
            <pc:docMk/>
            <pc:sldMk cId="3203910725" sldId="299"/>
            <ac:spMk id="3" creationId="{0AA7531B-3BF1-4343-BE29-93BC2C1F6578}"/>
          </ac:spMkLst>
        </pc:spChg>
      </pc:sldChg>
      <pc:sldChg chg="modSp new mod">
        <pc:chgData name="Wen, Zhezhu" userId="3bac1273-81c8-41ff-8130-25dd73f54833" providerId="ADAL" clId="{7B90838E-3631-41C9-AB0F-372ACF8C5319}" dt="2022-01-24T13:10:04.728" v="4004" actId="27636"/>
        <pc:sldMkLst>
          <pc:docMk/>
          <pc:sldMk cId="2309631" sldId="300"/>
        </pc:sldMkLst>
        <pc:spChg chg="mod">
          <ac:chgData name="Wen, Zhezhu" userId="3bac1273-81c8-41ff-8130-25dd73f54833" providerId="ADAL" clId="{7B90838E-3631-41C9-AB0F-372ACF8C5319}" dt="2022-01-24T13:09:00.013" v="4002" actId="20577"/>
          <ac:spMkLst>
            <pc:docMk/>
            <pc:sldMk cId="2309631" sldId="300"/>
            <ac:spMk id="2" creationId="{826BF6C7-5B13-49D0-A6D1-A0D65E8EB230}"/>
          </ac:spMkLst>
        </pc:spChg>
        <pc:spChg chg="mod">
          <ac:chgData name="Wen, Zhezhu" userId="3bac1273-81c8-41ff-8130-25dd73f54833" providerId="ADAL" clId="{7B90838E-3631-41C9-AB0F-372ACF8C5319}" dt="2022-01-24T13:10:04.728" v="4004" actId="27636"/>
          <ac:spMkLst>
            <pc:docMk/>
            <pc:sldMk cId="2309631" sldId="300"/>
            <ac:spMk id="3" creationId="{70F4C472-0BC7-4DC1-9DD4-EB8C56D2301B}"/>
          </ac:spMkLst>
        </pc:spChg>
      </pc:sldChg>
      <pc:sldChg chg="modSp new mod">
        <pc:chgData name="Wen, Zhezhu" userId="3bac1273-81c8-41ff-8130-25dd73f54833" providerId="ADAL" clId="{7B90838E-3631-41C9-AB0F-372ACF8C5319}" dt="2022-01-24T13:11:06.155" v="4008"/>
        <pc:sldMkLst>
          <pc:docMk/>
          <pc:sldMk cId="2103219548" sldId="301"/>
        </pc:sldMkLst>
        <pc:spChg chg="mod">
          <ac:chgData name="Wen, Zhezhu" userId="3bac1273-81c8-41ff-8130-25dd73f54833" providerId="ADAL" clId="{7B90838E-3631-41C9-AB0F-372ACF8C5319}" dt="2022-01-24T13:11:06.155" v="4008"/>
          <ac:spMkLst>
            <pc:docMk/>
            <pc:sldMk cId="2103219548" sldId="301"/>
            <ac:spMk id="3" creationId="{2E0669B5-C280-486C-9A8D-1B048F77F4F2}"/>
          </ac:spMkLst>
        </pc:spChg>
      </pc:sldChg>
      <pc:sldChg chg="addSp delSp modSp new mod ord">
        <pc:chgData name="Wen, Zhezhu" userId="3bac1273-81c8-41ff-8130-25dd73f54833" providerId="ADAL" clId="{7B90838E-3631-41C9-AB0F-372ACF8C5319}" dt="2022-01-24T13:27:08.626" v="4154"/>
        <pc:sldMkLst>
          <pc:docMk/>
          <pc:sldMk cId="4150511050" sldId="302"/>
        </pc:sldMkLst>
        <pc:spChg chg="mod">
          <ac:chgData name="Wen, Zhezhu" userId="3bac1273-81c8-41ff-8130-25dd73f54833" providerId="ADAL" clId="{7B90838E-3631-41C9-AB0F-372ACF8C5319}" dt="2022-01-24T13:22:58.136" v="4043" actId="20577"/>
          <ac:spMkLst>
            <pc:docMk/>
            <pc:sldMk cId="4150511050" sldId="302"/>
            <ac:spMk id="2" creationId="{2BE15940-AEB1-49C0-A584-BB53010E73EC}"/>
          </ac:spMkLst>
        </pc:spChg>
        <pc:spChg chg="mod">
          <ac:chgData name="Wen, Zhezhu" userId="3bac1273-81c8-41ff-8130-25dd73f54833" providerId="ADAL" clId="{7B90838E-3631-41C9-AB0F-372ACF8C5319}" dt="2022-01-24T13:26:55.885" v="4150" actId="20577"/>
          <ac:spMkLst>
            <pc:docMk/>
            <pc:sldMk cId="4150511050" sldId="302"/>
            <ac:spMk id="3" creationId="{BC25CBEC-BB02-4DE5-A1D9-A8BF05BE26D1}"/>
          </ac:spMkLst>
        </pc:spChg>
        <pc:graphicFrameChg chg="add mod">
          <ac:chgData name="Wen, Zhezhu" userId="3bac1273-81c8-41ff-8130-25dd73f54833" providerId="ADAL" clId="{7B90838E-3631-41C9-AB0F-372ACF8C5319}" dt="2022-01-24T13:26:59.857" v="4152" actId="14100"/>
          <ac:graphicFrameMkLst>
            <pc:docMk/>
            <pc:sldMk cId="4150511050" sldId="302"/>
            <ac:graphicFrameMk id="5" creationId="{9AD50B80-8190-4F4A-BCE8-6329D2CB9AB2}"/>
          </ac:graphicFrameMkLst>
        </pc:graphicFrameChg>
        <pc:picChg chg="add del mod">
          <ac:chgData name="Wen, Zhezhu" userId="3bac1273-81c8-41ff-8130-25dd73f54833" providerId="ADAL" clId="{7B90838E-3631-41C9-AB0F-372ACF8C5319}" dt="2022-01-24T13:26:51.271" v="4147" actId="478"/>
          <ac:picMkLst>
            <pc:docMk/>
            <pc:sldMk cId="4150511050" sldId="302"/>
            <ac:picMk id="4" creationId="{C3BB920C-DAA7-4F07-A2D7-253AE36CF7F0}"/>
          </ac:picMkLst>
        </pc:picChg>
      </pc:sldChg>
      <pc:sldChg chg="addSp delSp modSp new del mod">
        <pc:chgData name="Wen, Zhezhu" userId="3bac1273-81c8-41ff-8130-25dd73f54833" providerId="ADAL" clId="{7B90838E-3631-41C9-AB0F-372ACF8C5319}" dt="2022-01-24T13:27:12.202" v="4155" actId="47"/>
        <pc:sldMkLst>
          <pc:docMk/>
          <pc:sldMk cId="1325106690" sldId="303"/>
        </pc:sldMkLst>
        <pc:spChg chg="del">
          <ac:chgData name="Wen, Zhezhu" userId="3bac1273-81c8-41ff-8130-25dd73f54833" providerId="ADAL" clId="{7B90838E-3631-41C9-AB0F-372ACF8C5319}" dt="2022-01-24T13:25:49.992" v="4099" actId="1032"/>
          <ac:spMkLst>
            <pc:docMk/>
            <pc:sldMk cId="1325106690" sldId="303"/>
            <ac:spMk id="3" creationId="{BEDE8D4C-E462-4240-ADFE-D327D96A2663}"/>
          </ac:spMkLst>
        </pc:spChg>
        <pc:graphicFrameChg chg="add mod modGraphic">
          <ac:chgData name="Wen, Zhezhu" userId="3bac1273-81c8-41ff-8130-25dd73f54833" providerId="ADAL" clId="{7B90838E-3631-41C9-AB0F-372ACF8C5319}" dt="2022-01-24T13:26:45.291" v="4146" actId="12100"/>
          <ac:graphicFrameMkLst>
            <pc:docMk/>
            <pc:sldMk cId="1325106690" sldId="303"/>
            <ac:graphicFrameMk id="5" creationId="{C9E6F1F3-8EEE-4B50-A343-80D7B2148085}"/>
          </ac:graphicFrameMkLst>
        </pc:graphicFrameChg>
        <pc:picChg chg="add del mod">
          <ac:chgData name="Wen, Zhezhu" userId="3bac1273-81c8-41ff-8130-25dd73f54833" providerId="ADAL" clId="{7B90838E-3631-41C9-AB0F-372ACF8C5319}" dt="2022-01-24T13:25:11.642" v="4098" actId="478"/>
          <ac:picMkLst>
            <pc:docMk/>
            <pc:sldMk cId="1325106690" sldId="303"/>
            <ac:picMk id="4" creationId="{ADAF5A25-280D-4BBD-B469-8D0499663CDD}"/>
          </ac:picMkLst>
        </pc:picChg>
      </pc:sldChg>
      <pc:sldChg chg="modSp new mod">
        <pc:chgData name="Wen, Zhezhu" userId="3bac1273-81c8-41ff-8130-25dd73f54833" providerId="ADAL" clId="{7B90838E-3631-41C9-AB0F-372ACF8C5319}" dt="2022-01-24T13:27:50.767" v="4205" actId="20577"/>
        <pc:sldMkLst>
          <pc:docMk/>
          <pc:sldMk cId="2316408770" sldId="303"/>
        </pc:sldMkLst>
        <pc:spChg chg="mod">
          <ac:chgData name="Wen, Zhezhu" userId="3bac1273-81c8-41ff-8130-25dd73f54833" providerId="ADAL" clId="{7B90838E-3631-41C9-AB0F-372ACF8C5319}" dt="2022-01-24T13:27:24.464" v="4200" actId="20577"/>
          <ac:spMkLst>
            <pc:docMk/>
            <pc:sldMk cId="2316408770" sldId="303"/>
            <ac:spMk id="2" creationId="{2BECD167-7D37-4B20-B7BE-30018D7937A3}"/>
          </ac:spMkLst>
        </pc:spChg>
        <pc:spChg chg="mod">
          <ac:chgData name="Wen, Zhezhu" userId="3bac1273-81c8-41ff-8130-25dd73f54833" providerId="ADAL" clId="{7B90838E-3631-41C9-AB0F-372ACF8C5319}" dt="2022-01-24T13:27:50.767" v="4205" actId="20577"/>
          <ac:spMkLst>
            <pc:docMk/>
            <pc:sldMk cId="2316408770" sldId="303"/>
            <ac:spMk id="3" creationId="{269E4024-AF1E-48F1-BD21-576023B55236}"/>
          </ac:spMkLst>
        </pc:spChg>
      </pc:sldChg>
      <pc:sldChg chg="new">
        <pc:chgData name="Wen, Zhezhu" userId="3bac1273-81c8-41ff-8130-25dd73f54833" providerId="ADAL" clId="{7B90838E-3631-41C9-AB0F-372ACF8C5319}" dt="2022-01-24T13:27:14.367" v="4157" actId="680"/>
        <pc:sldMkLst>
          <pc:docMk/>
          <pc:sldMk cId="3062285658" sldId="30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F32940-43F2-45AA-B2E3-96A8CE4AF71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139BFE-6C7C-47C5-8448-A88CFE848908}">
      <dgm:prSet phldrT="[Text]" custT="1"/>
      <dgm:spPr/>
      <dgm:t>
        <a:bodyPr/>
        <a:lstStyle/>
        <a:p>
          <a:r>
            <a:rPr lang="en-US" sz="2400">
              <a:latin typeface="Abadi" panose="020B0604020104020204" pitchFamily="34" charset="0"/>
            </a:rPr>
            <a:t>Requirements Engineering</a:t>
          </a:r>
        </a:p>
      </dgm:t>
    </dgm:pt>
    <dgm:pt modelId="{78067821-956F-4888-8B2C-16231537F8A8}" type="parTrans" cxnId="{CED96034-2EEA-4DDF-976D-7F6379F98195}">
      <dgm:prSet/>
      <dgm:spPr/>
      <dgm:t>
        <a:bodyPr/>
        <a:lstStyle/>
        <a:p>
          <a:endParaRPr lang="en-US" sz="1200">
            <a:latin typeface="Abadi" panose="020B0604020104020204" pitchFamily="34" charset="0"/>
          </a:endParaRPr>
        </a:p>
      </dgm:t>
    </dgm:pt>
    <dgm:pt modelId="{B6FF404E-07F9-4292-85C1-14A50028A609}" type="sibTrans" cxnId="{CED96034-2EEA-4DDF-976D-7F6379F98195}">
      <dgm:prSet/>
      <dgm:spPr/>
      <dgm:t>
        <a:bodyPr/>
        <a:lstStyle/>
        <a:p>
          <a:endParaRPr lang="en-US" sz="1200">
            <a:latin typeface="Abadi" panose="020B0604020104020204" pitchFamily="34" charset="0"/>
          </a:endParaRPr>
        </a:p>
      </dgm:t>
    </dgm:pt>
    <dgm:pt modelId="{31151A80-1E4A-4199-AEF1-64C5896EBAE8}">
      <dgm:prSet phldrT="[Text]" custT="1"/>
      <dgm:spPr/>
      <dgm:t>
        <a:bodyPr/>
        <a:lstStyle/>
        <a:p>
          <a:r>
            <a:rPr lang="en-US" sz="2400">
              <a:latin typeface="Abadi" panose="020B0604020104020204" pitchFamily="34" charset="0"/>
            </a:rPr>
            <a:t>Gathering</a:t>
          </a:r>
        </a:p>
      </dgm:t>
    </dgm:pt>
    <dgm:pt modelId="{372B2450-837A-40C0-B624-68FCCD1796BC}" type="parTrans" cxnId="{89BE55D6-1EDE-4485-95CE-6DD0C8134095}">
      <dgm:prSet custT="1"/>
      <dgm:spPr/>
      <dgm:t>
        <a:bodyPr/>
        <a:lstStyle/>
        <a:p>
          <a:endParaRPr lang="en-US" sz="200">
            <a:latin typeface="Abadi" panose="020B0604020104020204" pitchFamily="34" charset="0"/>
          </a:endParaRPr>
        </a:p>
      </dgm:t>
    </dgm:pt>
    <dgm:pt modelId="{7A556EE7-CE48-42F2-B924-1982D3D84BB7}" type="sibTrans" cxnId="{89BE55D6-1EDE-4485-95CE-6DD0C8134095}">
      <dgm:prSet/>
      <dgm:spPr/>
      <dgm:t>
        <a:bodyPr/>
        <a:lstStyle/>
        <a:p>
          <a:endParaRPr lang="en-US" sz="1200">
            <a:latin typeface="Abadi" panose="020B0604020104020204" pitchFamily="34" charset="0"/>
          </a:endParaRPr>
        </a:p>
      </dgm:t>
    </dgm:pt>
    <dgm:pt modelId="{C2AEC0AB-2B7A-446D-AA2F-3430A1B6D5F5}">
      <dgm:prSet phldrT="[Text]" custT="1"/>
      <dgm:spPr/>
      <dgm:t>
        <a:bodyPr/>
        <a:lstStyle/>
        <a:p>
          <a:r>
            <a:rPr lang="en-US" sz="2400" dirty="0">
              <a:latin typeface="Abadi" panose="020B0604020104020204" pitchFamily="34" charset="0"/>
            </a:rPr>
            <a:t>Representing</a:t>
          </a:r>
        </a:p>
      </dgm:t>
    </dgm:pt>
    <dgm:pt modelId="{30D84396-FBCC-45B6-9D33-258231237885}" type="parTrans" cxnId="{56B831D8-AF28-4EF8-9609-4353755C27F0}">
      <dgm:prSet custT="1"/>
      <dgm:spPr/>
      <dgm:t>
        <a:bodyPr/>
        <a:lstStyle/>
        <a:p>
          <a:endParaRPr lang="en-US" sz="200">
            <a:latin typeface="Abadi" panose="020B0604020104020204" pitchFamily="34" charset="0"/>
          </a:endParaRPr>
        </a:p>
      </dgm:t>
    </dgm:pt>
    <dgm:pt modelId="{5573CEE0-99E0-4429-9079-C8124B3D8732}" type="sibTrans" cxnId="{56B831D8-AF28-4EF8-9609-4353755C27F0}">
      <dgm:prSet/>
      <dgm:spPr/>
      <dgm:t>
        <a:bodyPr/>
        <a:lstStyle/>
        <a:p>
          <a:endParaRPr lang="en-US" sz="1200">
            <a:latin typeface="Abadi" panose="020B0604020104020204" pitchFamily="34" charset="0"/>
          </a:endParaRPr>
        </a:p>
      </dgm:t>
    </dgm:pt>
    <dgm:pt modelId="{E702FF92-2BFD-4660-ACB9-D6ED9525AC56}">
      <dgm:prSet phldrT="[Text]" custT="1"/>
      <dgm:spPr/>
      <dgm:t>
        <a:bodyPr/>
        <a:lstStyle/>
        <a:p>
          <a:r>
            <a:rPr lang="en-US" sz="2400">
              <a:latin typeface="Abadi" panose="020B0604020104020204" pitchFamily="34" charset="0"/>
            </a:rPr>
            <a:t>Validating</a:t>
          </a:r>
        </a:p>
      </dgm:t>
    </dgm:pt>
    <dgm:pt modelId="{679FCE49-4E4D-427C-AF6D-A631505EFDFF}" type="parTrans" cxnId="{347CEEC6-8EF2-467D-8A4A-0892AFA913A0}">
      <dgm:prSet custT="1"/>
      <dgm:spPr/>
      <dgm:t>
        <a:bodyPr/>
        <a:lstStyle/>
        <a:p>
          <a:endParaRPr lang="en-US" sz="200">
            <a:latin typeface="Abadi" panose="020B0604020104020204" pitchFamily="34" charset="0"/>
          </a:endParaRPr>
        </a:p>
      </dgm:t>
    </dgm:pt>
    <dgm:pt modelId="{A88A82DD-FAE0-4185-9D7A-FE51E3A58165}" type="sibTrans" cxnId="{347CEEC6-8EF2-467D-8A4A-0892AFA913A0}">
      <dgm:prSet/>
      <dgm:spPr/>
      <dgm:t>
        <a:bodyPr/>
        <a:lstStyle/>
        <a:p>
          <a:endParaRPr lang="en-US" sz="1200">
            <a:latin typeface="Abadi" panose="020B0604020104020204" pitchFamily="34" charset="0"/>
          </a:endParaRPr>
        </a:p>
      </dgm:t>
    </dgm:pt>
    <dgm:pt modelId="{69E34F84-1C04-4252-8637-515BF6CA8B9B}" type="pres">
      <dgm:prSet presAssocID="{77F32940-43F2-45AA-B2E3-96A8CE4AF71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DB6FB6-B2F8-4890-8B21-B985194A4B17}" type="pres">
      <dgm:prSet presAssocID="{46139BFE-6C7C-47C5-8448-A88CFE848908}" presName="root1" presStyleCnt="0"/>
      <dgm:spPr/>
    </dgm:pt>
    <dgm:pt modelId="{20A4469E-8466-42F4-B7D8-070DE92966E5}" type="pres">
      <dgm:prSet presAssocID="{46139BFE-6C7C-47C5-8448-A88CFE848908}" presName="LevelOneTextNode" presStyleLbl="node0" presStyleIdx="0" presStyleCnt="1">
        <dgm:presLayoutVars>
          <dgm:chPref val="3"/>
        </dgm:presLayoutVars>
      </dgm:prSet>
      <dgm:spPr/>
    </dgm:pt>
    <dgm:pt modelId="{B46FE508-1272-420B-90F2-5AE2A3BBBADC}" type="pres">
      <dgm:prSet presAssocID="{46139BFE-6C7C-47C5-8448-A88CFE848908}" presName="level2hierChild" presStyleCnt="0"/>
      <dgm:spPr/>
    </dgm:pt>
    <dgm:pt modelId="{E6281E95-5073-443D-9101-9B6F668861EB}" type="pres">
      <dgm:prSet presAssocID="{372B2450-837A-40C0-B624-68FCCD1796BC}" presName="conn2-1" presStyleLbl="parChTrans1D2" presStyleIdx="0" presStyleCnt="3"/>
      <dgm:spPr/>
    </dgm:pt>
    <dgm:pt modelId="{A8D62975-42BA-4C4A-A10B-E36B665A1089}" type="pres">
      <dgm:prSet presAssocID="{372B2450-837A-40C0-B624-68FCCD1796BC}" presName="connTx" presStyleLbl="parChTrans1D2" presStyleIdx="0" presStyleCnt="3"/>
      <dgm:spPr/>
    </dgm:pt>
    <dgm:pt modelId="{65BDB211-3249-419E-9E84-CEE4F5844E24}" type="pres">
      <dgm:prSet presAssocID="{31151A80-1E4A-4199-AEF1-64C5896EBAE8}" presName="root2" presStyleCnt="0"/>
      <dgm:spPr/>
    </dgm:pt>
    <dgm:pt modelId="{104DF810-EE22-44B9-97BB-557BFCEF8B40}" type="pres">
      <dgm:prSet presAssocID="{31151A80-1E4A-4199-AEF1-64C5896EBAE8}" presName="LevelTwoTextNode" presStyleLbl="node2" presStyleIdx="0" presStyleCnt="3">
        <dgm:presLayoutVars>
          <dgm:chPref val="3"/>
        </dgm:presLayoutVars>
      </dgm:prSet>
      <dgm:spPr/>
    </dgm:pt>
    <dgm:pt modelId="{1FA3F942-F5E5-4C8C-8049-49EC51AFBF67}" type="pres">
      <dgm:prSet presAssocID="{31151A80-1E4A-4199-AEF1-64C5896EBAE8}" presName="level3hierChild" presStyleCnt="0"/>
      <dgm:spPr/>
    </dgm:pt>
    <dgm:pt modelId="{7095D570-6255-42EB-838B-A405481CA674}" type="pres">
      <dgm:prSet presAssocID="{30D84396-FBCC-45B6-9D33-258231237885}" presName="conn2-1" presStyleLbl="parChTrans1D2" presStyleIdx="1" presStyleCnt="3"/>
      <dgm:spPr/>
    </dgm:pt>
    <dgm:pt modelId="{0A2492D8-746A-4E78-B163-FBB136DCC6B5}" type="pres">
      <dgm:prSet presAssocID="{30D84396-FBCC-45B6-9D33-258231237885}" presName="connTx" presStyleLbl="parChTrans1D2" presStyleIdx="1" presStyleCnt="3"/>
      <dgm:spPr/>
    </dgm:pt>
    <dgm:pt modelId="{B8BF7AD2-3BB0-431C-86DF-1C73ADD76DA7}" type="pres">
      <dgm:prSet presAssocID="{C2AEC0AB-2B7A-446D-AA2F-3430A1B6D5F5}" presName="root2" presStyleCnt="0"/>
      <dgm:spPr/>
    </dgm:pt>
    <dgm:pt modelId="{85CF6BBB-18CB-46FF-A518-F574FA6A3A8B}" type="pres">
      <dgm:prSet presAssocID="{C2AEC0AB-2B7A-446D-AA2F-3430A1B6D5F5}" presName="LevelTwoTextNode" presStyleLbl="node2" presStyleIdx="1" presStyleCnt="3">
        <dgm:presLayoutVars>
          <dgm:chPref val="3"/>
        </dgm:presLayoutVars>
      </dgm:prSet>
      <dgm:spPr/>
    </dgm:pt>
    <dgm:pt modelId="{0BEB4179-DDFB-44A6-AC43-BA0DBAE0D5EF}" type="pres">
      <dgm:prSet presAssocID="{C2AEC0AB-2B7A-446D-AA2F-3430A1B6D5F5}" presName="level3hierChild" presStyleCnt="0"/>
      <dgm:spPr/>
    </dgm:pt>
    <dgm:pt modelId="{A3AA5F13-47F7-44B7-8244-602AFD15B1C5}" type="pres">
      <dgm:prSet presAssocID="{679FCE49-4E4D-427C-AF6D-A631505EFDFF}" presName="conn2-1" presStyleLbl="parChTrans1D2" presStyleIdx="2" presStyleCnt="3"/>
      <dgm:spPr/>
    </dgm:pt>
    <dgm:pt modelId="{8A38808E-28F5-48C9-B797-BCF0DEBF673E}" type="pres">
      <dgm:prSet presAssocID="{679FCE49-4E4D-427C-AF6D-A631505EFDFF}" presName="connTx" presStyleLbl="parChTrans1D2" presStyleIdx="2" presStyleCnt="3"/>
      <dgm:spPr/>
    </dgm:pt>
    <dgm:pt modelId="{A4D50831-A3AC-437A-92DA-570C689B83CE}" type="pres">
      <dgm:prSet presAssocID="{E702FF92-2BFD-4660-ACB9-D6ED9525AC56}" presName="root2" presStyleCnt="0"/>
      <dgm:spPr/>
    </dgm:pt>
    <dgm:pt modelId="{926A96CA-B33F-4BB6-8418-DA55428A1DCE}" type="pres">
      <dgm:prSet presAssocID="{E702FF92-2BFD-4660-ACB9-D6ED9525AC56}" presName="LevelTwoTextNode" presStyleLbl="node2" presStyleIdx="2" presStyleCnt="3">
        <dgm:presLayoutVars>
          <dgm:chPref val="3"/>
        </dgm:presLayoutVars>
      </dgm:prSet>
      <dgm:spPr/>
    </dgm:pt>
    <dgm:pt modelId="{FE429B7C-742E-4907-974D-2F42C8AFA4D1}" type="pres">
      <dgm:prSet presAssocID="{E702FF92-2BFD-4660-ACB9-D6ED9525AC56}" presName="level3hierChild" presStyleCnt="0"/>
      <dgm:spPr/>
    </dgm:pt>
  </dgm:ptLst>
  <dgm:cxnLst>
    <dgm:cxn modelId="{BB9E5701-D460-4691-834B-C4A819859A3E}" type="presOf" srcId="{77F32940-43F2-45AA-B2E3-96A8CE4AF715}" destId="{69E34F84-1C04-4252-8637-515BF6CA8B9B}" srcOrd="0" destOrd="0" presId="urn:microsoft.com/office/officeart/2008/layout/HorizontalMultiLevelHierarchy"/>
    <dgm:cxn modelId="{CED96034-2EEA-4DDF-976D-7F6379F98195}" srcId="{77F32940-43F2-45AA-B2E3-96A8CE4AF715}" destId="{46139BFE-6C7C-47C5-8448-A88CFE848908}" srcOrd="0" destOrd="0" parTransId="{78067821-956F-4888-8B2C-16231537F8A8}" sibTransId="{B6FF404E-07F9-4292-85C1-14A50028A609}"/>
    <dgm:cxn modelId="{EBC59F38-7D61-481C-82D4-201A3055B9B0}" type="presOf" srcId="{372B2450-837A-40C0-B624-68FCCD1796BC}" destId="{A8D62975-42BA-4C4A-A10B-E36B665A1089}" srcOrd="1" destOrd="0" presId="urn:microsoft.com/office/officeart/2008/layout/HorizontalMultiLevelHierarchy"/>
    <dgm:cxn modelId="{C186FB63-B102-4036-8A33-CEAF69181022}" type="presOf" srcId="{C2AEC0AB-2B7A-446D-AA2F-3430A1B6D5F5}" destId="{85CF6BBB-18CB-46FF-A518-F574FA6A3A8B}" srcOrd="0" destOrd="0" presId="urn:microsoft.com/office/officeart/2008/layout/HorizontalMultiLevelHierarchy"/>
    <dgm:cxn modelId="{A54ECE6F-10D9-42F6-90FC-8353A38174C3}" type="presOf" srcId="{372B2450-837A-40C0-B624-68FCCD1796BC}" destId="{E6281E95-5073-443D-9101-9B6F668861EB}" srcOrd="0" destOrd="0" presId="urn:microsoft.com/office/officeart/2008/layout/HorizontalMultiLevelHierarchy"/>
    <dgm:cxn modelId="{4648B27D-263B-49D5-A423-D56088F18D96}" type="presOf" srcId="{679FCE49-4E4D-427C-AF6D-A631505EFDFF}" destId="{8A38808E-28F5-48C9-B797-BCF0DEBF673E}" srcOrd="1" destOrd="0" presId="urn:microsoft.com/office/officeart/2008/layout/HorizontalMultiLevelHierarchy"/>
    <dgm:cxn modelId="{3DFFF199-0512-46CF-A6C5-02F19BCFA0FF}" type="presOf" srcId="{31151A80-1E4A-4199-AEF1-64C5896EBAE8}" destId="{104DF810-EE22-44B9-97BB-557BFCEF8B40}" srcOrd="0" destOrd="0" presId="urn:microsoft.com/office/officeart/2008/layout/HorizontalMultiLevelHierarchy"/>
    <dgm:cxn modelId="{803D3C9E-954A-4C53-AC71-A1E7FC6A3431}" type="presOf" srcId="{46139BFE-6C7C-47C5-8448-A88CFE848908}" destId="{20A4469E-8466-42F4-B7D8-070DE92966E5}" srcOrd="0" destOrd="0" presId="urn:microsoft.com/office/officeart/2008/layout/HorizontalMultiLevelHierarchy"/>
    <dgm:cxn modelId="{347CEEC6-8EF2-467D-8A4A-0892AFA913A0}" srcId="{46139BFE-6C7C-47C5-8448-A88CFE848908}" destId="{E702FF92-2BFD-4660-ACB9-D6ED9525AC56}" srcOrd="2" destOrd="0" parTransId="{679FCE49-4E4D-427C-AF6D-A631505EFDFF}" sibTransId="{A88A82DD-FAE0-4185-9D7A-FE51E3A58165}"/>
    <dgm:cxn modelId="{7A5552CB-66B7-4445-A813-3C6A7BB20B46}" type="presOf" srcId="{30D84396-FBCC-45B6-9D33-258231237885}" destId="{7095D570-6255-42EB-838B-A405481CA674}" srcOrd="0" destOrd="0" presId="urn:microsoft.com/office/officeart/2008/layout/HorizontalMultiLevelHierarchy"/>
    <dgm:cxn modelId="{588CEBCC-4C90-4649-9EEA-1E18545453B4}" type="presOf" srcId="{30D84396-FBCC-45B6-9D33-258231237885}" destId="{0A2492D8-746A-4E78-B163-FBB136DCC6B5}" srcOrd="1" destOrd="0" presId="urn:microsoft.com/office/officeart/2008/layout/HorizontalMultiLevelHierarchy"/>
    <dgm:cxn modelId="{89BE55D6-1EDE-4485-95CE-6DD0C8134095}" srcId="{46139BFE-6C7C-47C5-8448-A88CFE848908}" destId="{31151A80-1E4A-4199-AEF1-64C5896EBAE8}" srcOrd="0" destOrd="0" parTransId="{372B2450-837A-40C0-B624-68FCCD1796BC}" sibTransId="{7A556EE7-CE48-42F2-B924-1982D3D84BB7}"/>
    <dgm:cxn modelId="{56B831D8-AF28-4EF8-9609-4353755C27F0}" srcId="{46139BFE-6C7C-47C5-8448-A88CFE848908}" destId="{C2AEC0AB-2B7A-446D-AA2F-3430A1B6D5F5}" srcOrd="1" destOrd="0" parTransId="{30D84396-FBCC-45B6-9D33-258231237885}" sibTransId="{5573CEE0-99E0-4429-9079-C8124B3D8732}"/>
    <dgm:cxn modelId="{60B83DDD-6EAF-4211-BC03-CF3B26F57FFF}" type="presOf" srcId="{679FCE49-4E4D-427C-AF6D-A631505EFDFF}" destId="{A3AA5F13-47F7-44B7-8244-602AFD15B1C5}" srcOrd="0" destOrd="0" presId="urn:microsoft.com/office/officeart/2008/layout/HorizontalMultiLevelHierarchy"/>
    <dgm:cxn modelId="{DFDF35E1-CE20-413E-AE14-F4C62FC19D50}" type="presOf" srcId="{E702FF92-2BFD-4660-ACB9-D6ED9525AC56}" destId="{926A96CA-B33F-4BB6-8418-DA55428A1DCE}" srcOrd="0" destOrd="0" presId="urn:microsoft.com/office/officeart/2008/layout/HorizontalMultiLevelHierarchy"/>
    <dgm:cxn modelId="{A3C2FFAD-0797-4EF9-92EE-9ED391B301B2}" type="presParOf" srcId="{69E34F84-1C04-4252-8637-515BF6CA8B9B}" destId="{B3DB6FB6-B2F8-4890-8B21-B985194A4B17}" srcOrd="0" destOrd="0" presId="urn:microsoft.com/office/officeart/2008/layout/HorizontalMultiLevelHierarchy"/>
    <dgm:cxn modelId="{6C6183A0-6046-4ABA-B763-457FF932DC1E}" type="presParOf" srcId="{B3DB6FB6-B2F8-4890-8B21-B985194A4B17}" destId="{20A4469E-8466-42F4-B7D8-070DE92966E5}" srcOrd="0" destOrd="0" presId="urn:microsoft.com/office/officeart/2008/layout/HorizontalMultiLevelHierarchy"/>
    <dgm:cxn modelId="{1854FFB8-3756-486D-B89A-1ACA745C5E5A}" type="presParOf" srcId="{B3DB6FB6-B2F8-4890-8B21-B985194A4B17}" destId="{B46FE508-1272-420B-90F2-5AE2A3BBBADC}" srcOrd="1" destOrd="0" presId="urn:microsoft.com/office/officeart/2008/layout/HorizontalMultiLevelHierarchy"/>
    <dgm:cxn modelId="{08153014-A290-41F2-B244-AD3C7094F16F}" type="presParOf" srcId="{B46FE508-1272-420B-90F2-5AE2A3BBBADC}" destId="{E6281E95-5073-443D-9101-9B6F668861EB}" srcOrd="0" destOrd="0" presId="urn:microsoft.com/office/officeart/2008/layout/HorizontalMultiLevelHierarchy"/>
    <dgm:cxn modelId="{90A40477-E1E4-466A-B3C1-9853F2F7DE51}" type="presParOf" srcId="{E6281E95-5073-443D-9101-9B6F668861EB}" destId="{A8D62975-42BA-4C4A-A10B-E36B665A1089}" srcOrd="0" destOrd="0" presId="urn:microsoft.com/office/officeart/2008/layout/HorizontalMultiLevelHierarchy"/>
    <dgm:cxn modelId="{B7541329-1A14-422C-968D-E1B45DAAF8EE}" type="presParOf" srcId="{B46FE508-1272-420B-90F2-5AE2A3BBBADC}" destId="{65BDB211-3249-419E-9E84-CEE4F5844E24}" srcOrd="1" destOrd="0" presId="urn:microsoft.com/office/officeart/2008/layout/HorizontalMultiLevelHierarchy"/>
    <dgm:cxn modelId="{9BD5BFDF-E846-435B-A708-4FBBA0DE1AAC}" type="presParOf" srcId="{65BDB211-3249-419E-9E84-CEE4F5844E24}" destId="{104DF810-EE22-44B9-97BB-557BFCEF8B40}" srcOrd="0" destOrd="0" presId="urn:microsoft.com/office/officeart/2008/layout/HorizontalMultiLevelHierarchy"/>
    <dgm:cxn modelId="{034CF8C1-5204-411E-B4BD-76B3A1D04CE5}" type="presParOf" srcId="{65BDB211-3249-419E-9E84-CEE4F5844E24}" destId="{1FA3F942-F5E5-4C8C-8049-49EC51AFBF67}" srcOrd="1" destOrd="0" presId="urn:microsoft.com/office/officeart/2008/layout/HorizontalMultiLevelHierarchy"/>
    <dgm:cxn modelId="{E7469D82-B716-46C9-9047-3BA71D0CA37B}" type="presParOf" srcId="{B46FE508-1272-420B-90F2-5AE2A3BBBADC}" destId="{7095D570-6255-42EB-838B-A405481CA674}" srcOrd="2" destOrd="0" presId="urn:microsoft.com/office/officeart/2008/layout/HorizontalMultiLevelHierarchy"/>
    <dgm:cxn modelId="{9BDB68ED-61FD-46B5-873D-BC553468DA9B}" type="presParOf" srcId="{7095D570-6255-42EB-838B-A405481CA674}" destId="{0A2492D8-746A-4E78-B163-FBB136DCC6B5}" srcOrd="0" destOrd="0" presId="urn:microsoft.com/office/officeart/2008/layout/HorizontalMultiLevelHierarchy"/>
    <dgm:cxn modelId="{60B95E6B-3DDB-41BB-B2A9-177988A27DCD}" type="presParOf" srcId="{B46FE508-1272-420B-90F2-5AE2A3BBBADC}" destId="{B8BF7AD2-3BB0-431C-86DF-1C73ADD76DA7}" srcOrd="3" destOrd="0" presId="urn:microsoft.com/office/officeart/2008/layout/HorizontalMultiLevelHierarchy"/>
    <dgm:cxn modelId="{A47EB8E5-BFD4-4BD2-B3E6-769547FEB225}" type="presParOf" srcId="{B8BF7AD2-3BB0-431C-86DF-1C73ADD76DA7}" destId="{85CF6BBB-18CB-46FF-A518-F574FA6A3A8B}" srcOrd="0" destOrd="0" presId="urn:microsoft.com/office/officeart/2008/layout/HorizontalMultiLevelHierarchy"/>
    <dgm:cxn modelId="{6E23AE17-AA29-47A9-B0B7-3C19C7BBCB98}" type="presParOf" srcId="{B8BF7AD2-3BB0-431C-86DF-1C73ADD76DA7}" destId="{0BEB4179-DDFB-44A6-AC43-BA0DBAE0D5EF}" srcOrd="1" destOrd="0" presId="urn:microsoft.com/office/officeart/2008/layout/HorizontalMultiLevelHierarchy"/>
    <dgm:cxn modelId="{7D15E84A-0ECD-474D-8FBC-BF779CB4681C}" type="presParOf" srcId="{B46FE508-1272-420B-90F2-5AE2A3BBBADC}" destId="{A3AA5F13-47F7-44B7-8244-602AFD15B1C5}" srcOrd="4" destOrd="0" presId="urn:microsoft.com/office/officeart/2008/layout/HorizontalMultiLevelHierarchy"/>
    <dgm:cxn modelId="{888600DB-917F-4586-9ACA-8C2B283123CA}" type="presParOf" srcId="{A3AA5F13-47F7-44B7-8244-602AFD15B1C5}" destId="{8A38808E-28F5-48C9-B797-BCF0DEBF673E}" srcOrd="0" destOrd="0" presId="urn:microsoft.com/office/officeart/2008/layout/HorizontalMultiLevelHierarchy"/>
    <dgm:cxn modelId="{0CE07F9B-8CAD-4B87-AAD6-AB053BDF025D}" type="presParOf" srcId="{B46FE508-1272-420B-90F2-5AE2A3BBBADC}" destId="{A4D50831-A3AC-437A-92DA-570C689B83CE}" srcOrd="5" destOrd="0" presId="urn:microsoft.com/office/officeart/2008/layout/HorizontalMultiLevelHierarchy"/>
    <dgm:cxn modelId="{567E48D3-640C-4C83-AC90-CC2D67956758}" type="presParOf" srcId="{A4D50831-A3AC-437A-92DA-570C689B83CE}" destId="{926A96CA-B33F-4BB6-8418-DA55428A1DCE}" srcOrd="0" destOrd="0" presId="urn:microsoft.com/office/officeart/2008/layout/HorizontalMultiLevelHierarchy"/>
    <dgm:cxn modelId="{19684401-02A7-436C-9AE0-58AFCD5BFE97}" type="presParOf" srcId="{A4D50831-A3AC-437A-92DA-570C689B83CE}" destId="{FE429B7C-742E-4907-974D-2F42C8AFA4D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AC9B9-9827-4470-A490-4C1CDDAF7838}" type="doc">
      <dgm:prSet loTypeId="urn:microsoft.com/office/officeart/2005/8/layout/radial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D876909-8673-4A8C-BF7D-EF906DE3FAD9}">
      <dgm:prSet phldrT="[Text]" custT="1"/>
      <dgm:spPr/>
      <dgm:t>
        <a:bodyPr/>
        <a:lstStyle/>
        <a:p>
          <a:r>
            <a:rPr lang="en-US" sz="1800">
              <a:latin typeface="Abadi" panose="020B0604020104020204" pitchFamily="34" charset="0"/>
            </a:rPr>
            <a:t>5W1H</a:t>
          </a:r>
        </a:p>
      </dgm:t>
    </dgm:pt>
    <dgm:pt modelId="{1402C3F7-BA73-4278-A3E6-3CF7924672A5}" type="parTrans" cxnId="{92647502-5E84-4C86-8E85-98410BEF66A7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C430B392-C3B3-4BDB-A25D-6F4CB0BDABCB}" type="sibTrans" cxnId="{92647502-5E84-4C86-8E85-98410BEF66A7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11E8986A-44BC-4FCF-B557-8BF4F4D0F197}">
      <dgm:prSet phldrT="[Text]" custT="1"/>
      <dgm:spPr/>
      <dgm:t>
        <a:bodyPr/>
        <a:lstStyle/>
        <a:p>
          <a:r>
            <a:rPr lang="en-US" sz="1800">
              <a:latin typeface="Abadi" panose="020B0604020104020204" pitchFamily="34" charset="0"/>
            </a:rPr>
            <a:t>Who?</a:t>
          </a:r>
        </a:p>
      </dgm:t>
    </dgm:pt>
    <dgm:pt modelId="{22A122F1-34D6-484A-A25C-DDC82DB024B4}" type="parTrans" cxnId="{D0E5040B-D26A-4592-AA4A-FCDE61B057B5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E3A32ED4-2C30-4A86-A9AC-AE3D95E9B679}" type="sibTrans" cxnId="{D0E5040B-D26A-4592-AA4A-FCDE61B057B5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51355B40-8D0A-43E3-8FBF-1C27DFBA9EA6}">
      <dgm:prSet phldrT="[Text]" custT="1"/>
      <dgm:spPr/>
      <dgm:t>
        <a:bodyPr/>
        <a:lstStyle/>
        <a:p>
          <a:r>
            <a:rPr lang="en-US" sz="1800">
              <a:latin typeface="Abadi" panose="020B0604020104020204" pitchFamily="34" charset="0"/>
            </a:rPr>
            <a:t>What? </a:t>
          </a:r>
        </a:p>
      </dgm:t>
    </dgm:pt>
    <dgm:pt modelId="{C2D44233-0E0B-41FB-9D0A-BD3307F270D3}" type="parTrans" cxnId="{46BE1F33-2F1A-441D-A4AB-A99EC841D66E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DB7E37B6-68E0-4CA3-B346-80EA78F2002D}" type="sibTrans" cxnId="{46BE1F33-2F1A-441D-A4AB-A99EC841D66E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9286BB9E-2B0F-4737-974E-30590C03F682}">
      <dgm:prSet phldrT="[Text]" custT="1"/>
      <dgm:spPr/>
      <dgm:t>
        <a:bodyPr/>
        <a:lstStyle/>
        <a:p>
          <a:r>
            <a:rPr lang="en-US" sz="1800">
              <a:latin typeface="Abadi" panose="020B0604020104020204" pitchFamily="34" charset="0"/>
            </a:rPr>
            <a:t>Why?</a:t>
          </a:r>
        </a:p>
      </dgm:t>
    </dgm:pt>
    <dgm:pt modelId="{5DF2D154-9C8F-4622-867A-B0F6AE5B42E3}" type="parTrans" cxnId="{DED4C980-7C29-4E5E-BFAD-BE4D7A6532FC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2FC77499-A1CA-4D26-97BF-3B36293E43D2}" type="sibTrans" cxnId="{DED4C980-7C29-4E5E-BFAD-BE4D7A6532FC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97CE903E-DC3A-49F7-9957-10A752311D08}">
      <dgm:prSet phldrT="[Text]" custT="1"/>
      <dgm:spPr/>
      <dgm:t>
        <a:bodyPr/>
        <a:lstStyle/>
        <a:p>
          <a:r>
            <a:rPr lang="en-US" sz="1800">
              <a:latin typeface="Abadi" panose="020B0604020104020204" pitchFamily="34" charset="0"/>
            </a:rPr>
            <a:t>Where?</a:t>
          </a:r>
        </a:p>
      </dgm:t>
    </dgm:pt>
    <dgm:pt modelId="{31947876-AEC7-46CE-B14F-81D4B405B5D6}" type="parTrans" cxnId="{E2542ED6-B7B3-45AB-A68C-25F5E0393257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AA401A6E-76EB-4DCE-B416-657AA7B21DDA}" type="sibTrans" cxnId="{E2542ED6-B7B3-45AB-A68C-25F5E0393257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C7FF317F-6C5A-428A-858B-1CE6C67738CB}">
      <dgm:prSet phldrT="[Text]" custT="1"/>
      <dgm:spPr/>
      <dgm:t>
        <a:bodyPr/>
        <a:lstStyle/>
        <a:p>
          <a:r>
            <a:rPr lang="en-US" sz="1800">
              <a:latin typeface="Abadi" panose="020B0604020104020204" pitchFamily="34" charset="0"/>
            </a:rPr>
            <a:t>When?</a:t>
          </a:r>
        </a:p>
      </dgm:t>
    </dgm:pt>
    <dgm:pt modelId="{2DDC261E-D0DB-442B-B90A-2BC82FA940C4}" type="parTrans" cxnId="{957768A3-5F77-47A5-85CC-1F6D4BCCDD8F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6EE77082-FFF8-4EE6-A2FD-A68B474DE57B}" type="sibTrans" cxnId="{957768A3-5F77-47A5-85CC-1F6D4BCCDD8F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3450314C-CB0D-4D1E-A9F1-6FAFF3E7D63F}">
      <dgm:prSet phldrT="[Text]" custT="1"/>
      <dgm:spPr/>
      <dgm:t>
        <a:bodyPr/>
        <a:lstStyle/>
        <a:p>
          <a:r>
            <a:rPr lang="en-US" sz="1800">
              <a:latin typeface="Abadi" panose="020B0604020104020204" pitchFamily="34" charset="0"/>
            </a:rPr>
            <a:t>How?</a:t>
          </a:r>
        </a:p>
      </dgm:t>
    </dgm:pt>
    <dgm:pt modelId="{B919C390-EADA-407D-99A2-B9F1F2F4B0BE}" type="parTrans" cxnId="{D2F47A0D-CAA2-4150-BF3B-46A7A9BF275C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43732314-CBCB-4E46-9F4F-B414A1F092C2}" type="sibTrans" cxnId="{D2F47A0D-CAA2-4150-BF3B-46A7A9BF275C}">
      <dgm:prSet/>
      <dgm:spPr/>
      <dgm:t>
        <a:bodyPr/>
        <a:lstStyle/>
        <a:p>
          <a:endParaRPr lang="en-US" sz="1800">
            <a:latin typeface="Abadi" panose="020B0604020104020204" pitchFamily="34" charset="0"/>
          </a:endParaRPr>
        </a:p>
      </dgm:t>
    </dgm:pt>
    <dgm:pt modelId="{1869F64F-94B5-45D4-8842-F17201CBFBC1}" type="pres">
      <dgm:prSet presAssocID="{483AC9B9-9827-4470-A490-4C1CDDAF783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309F43F-62E8-4B6C-911E-DC5C7CE05766}" type="pres">
      <dgm:prSet presAssocID="{BD876909-8673-4A8C-BF7D-EF906DE3FAD9}" presName="centerShape" presStyleLbl="node0" presStyleIdx="0" presStyleCnt="1"/>
      <dgm:spPr/>
    </dgm:pt>
    <dgm:pt modelId="{1B0C8A2E-C586-4508-A55F-2676AF6FD543}" type="pres">
      <dgm:prSet presAssocID="{11E8986A-44BC-4FCF-B557-8BF4F4D0F197}" presName="node" presStyleLbl="node1" presStyleIdx="0" presStyleCnt="6">
        <dgm:presLayoutVars>
          <dgm:bulletEnabled val="1"/>
        </dgm:presLayoutVars>
      </dgm:prSet>
      <dgm:spPr/>
    </dgm:pt>
    <dgm:pt modelId="{0647B87F-19C4-4359-8A87-A7F251818C46}" type="pres">
      <dgm:prSet presAssocID="{11E8986A-44BC-4FCF-B557-8BF4F4D0F197}" presName="dummy" presStyleCnt="0"/>
      <dgm:spPr/>
    </dgm:pt>
    <dgm:pt modelId="{91ECB90A-4752-488D-A872-ADA840F77B68}" type="pres">
      <dgm:prSet presAssocID="{E3A32ED4-2C30-4A86-A9AC-AE3D95E9B679}" presName="sibTrans" presStyleLbl="sibTrans2D1" presStyleIdx="0" presStyleCnt="6"/>
      <dgm:spPr/>
    </dgm:pt>
    <dgm:pt modelId="{7F63D42E-4CC0-42D9-A21F-A12923BEACB2}" type="pres">
      <dgm:prSet presAssocID="{51355B40-8D0A-43E3-8FBF-1C27DFBA9EA6}" presName="node" presStyleLbl="node1" presStyleIdx="1" presStyleCnt="6">
        <dgm:presLayoutVars>
          <dgm:bulletEnabled val="1"/>
        </dgm:presLayoutVars>
      </dgm:prSet>
      <dgm:spPr/>
    </dgm:pt>
    <dgm:pt modelId="{A0B83A09-5440-46EF-A929-7612A36FE247}" type="pres">
      <dgm:prSet presAssocID="{51355B40-8D0A-43E3-8FBF-1C27DFBA9EA6}" presName="dummy" presStyleCnt="0"/>
      <dgm:spPr/>
    </dgm:pt>
    <dgm:pt modelId="{9FE5910F-691C-444D-873F-842C8EAF9053}" type="pres">
      <dgm:prSet presAssocID="{DB7E37B6-68E0-4CA3-B346-80EA78F2002D}" presName="sibTrans" presStyleLbl="sibTrans2D1" presStyleIdx="1" presStyleCnt="6"/>
      <dgm:spPr/>
    </dgm:pt>
    <dgm:pt modelId="{210C15DB-67C9-4317-B83C-7A4BF314F2C8}" type="pres">
      <dgm:prSet presAssocID="{9286BB9E-2B0F-4737-974E-30590C03F682}" presName="node" presStyleLbl="node1" presStyleIdx="2" presStyleCnt="6">
        <dgm:presLayoutVars>
          <dgm:bulletEnabled val="1"/>
        </dgm:presLayoutVars>
      </dgm:prSet>
      <dgm:spPr/>
    </dgm:pt>
    <dgm:pt modelId="{54310781-B973-4302-8EDB-0E7D6217D1E6}" type="pres">
      <dgm:prSet presAssocID="{9286BB9E-2B0F-4737-974E-30590C03F682}" presName="dummy" presStyleCnt="0"/>
      <dgm:spPr/>
    </dgm:pt>
    <dgm:pt modelId="{1DA3BE9C-175F-4502-A256-5A6ED55C7408}" type="pres">
      <dgm:prSet presAssocID="{2FC77499-A1CA-4D26-97BF-3B36293E43D2}" presName="sibTrans" presStyleLbl="sibTrans2D1" presStyleIdx="2" presStyleCnt="6"/>
      <dgm:spPr/>
    </dgm:pt>
    <dgm:pt modelId="{B0FF1A47-EEF6-406F-8637-2B140ED2ED7A}" type="pres">
      <dgm:prSet presAssocID="{97CE903E-DC3A-49F7-9957-10A752311D08}" presName="node" presStyleLbl="node1" presStyleIdx="3" presStyleCnt="6">
        <dgm:presLayoutVars>
          <dgm:bulletEnabled val="1"/>
        </dgm:presLayoutVars>
      </dgm:prSet>
      <dgm:spPr/>
    </dgm:pt>
    <dgm:pt modelId="{29921EC1-CA13-419A-8504-353E6022CA50}" type="pres">
      <dgm:prSet presAssocID="{97CE903E-DC3A-49F7-9957-10A752311D08}" presName="dummy" presStyleCnt="0"/>
      <dgm:spPr/>
    </dgm:pt>
    <dgm:pt modelId="{BE3778E9-3761-4214-ACF6-AE82B60F58D7}" type="pres">
      <dgm:prSet presAssocID="{AA401A6E-76EB-4DCE-B416-657AA7B21DDA}" presName="sibTrans" presStyleLbl="sibTrans2D1" presStyleIdx="3" presStyleCnt="6"/>
      <dgm:spPr/>
    </dgm:pt>
    <dgm:pt modelId="{1ED1E53B-E52B-41FE-8836-1E9375C6921D}" type="pres">
      <dgm:prSet presAssocID="{C7FF317F-6C5A-428A-858B-1CE6C67738CB}" presName="node" presStyleLbl="node1" presStyleIdx="4" presStyleCnt="6">
        <dgm:presLayoutVars>
          <dgm:bulletEnabled val="1"/>
        </dgm:presLayoutVars>
      </dgm:prSet>
      <dgm:spPr/>
    </dgm:pt>
    <dgm:pt modelId="{03406525-EAF3-427C-8400-71AA64D96EF0}" type="pres">
      <dgm:prSet presAssocID="{C7FF317F-6C5A-428A-858B-1CE6C67738CB}" presName="dummy" presStyleCnt="0"/>
      <dgm:spPr/>
    </dgm:pt>
    <dgm:pt modelId="{0D254318-9F2A-4EEA-9ACD-D8BF19A73459}" type="pres">
      <dgm:prSet presAssocID="{6EE77082-FFF8-4EE6-A2FD-A68B474DE57B}" presName="sibTrans" presStyleLbl="sibTrans2D1" presStyleIdx="4" presStyleCnt="6"/>
      <dgm:spPr/>
    </dgm:pt>
    <dgm:pt modelId="{94E897DD-BB58-4F7A-B038-0A2029FA92BA}" type="pres">
      <dgm:prSet presAssocID="{3450314C-CB0D-4D1E-A9F1-6FAFF3E7D63F}" presName="node" presStyleLbl="node1" presStyleIdx="5" presStyleCnt="6">
        <dgm:presLayoutVars>
          <dgm:bulletEnabled val="1"/>
        </dgm:presLayoutVars>
      </dgm:prSet>
      <dgm:spPr/>
    </dgm:pt>
    <dgm:pt modelId="{59B3874B-2240-4B6F-A0B6-11886AB67C34}" type="pres">
      <dgm:prSet presAssocID="{3450314C-CB0D-4D1E-A9F1-6FAFF3E7D63F}" presName="dummy" presStyleCnt="0"/>
      <dgm:spPr/>
    </dgm:pt>
    <dgm:pt modelId="{D3E056EA-22CC-46B7-B43A-6D0688218513}" type="pres">
      <dgm:prSet presAssocID="{43732314-CBCB-4E46-9F4F-B414A1F092C2}" presName="sibTrans" presStyleLbl="sibTrans2D1" presStyleIdx="5" presStyleCnt="6"/>
      <dgm:spPr/>
    </dgm:pt>
  </dgm:ptLst>
  <dgm:cxnLst>
    <dgm:cxn modelId="{F419A200-6711-4CF7-AFA6-50D6FC38D5F6}" type="presOf" srcId="{6EE77082-FFF8-4EE6-A2FD-A68B474DE57B}" destId="{0D254318-9F2A-4EEA-9ACD-D8BF19A73459}" srcOrd="0" destOrd="0" presId="urn:microsoft.com/office/officeart/2005/8/layout/radial6"/>
    <dgm:cxn modelId="{92647502-5E84-4C86-8E85-98410BEF66A7}" srcId="{483AC9B9-9827-4470-A490-4C1CDDAF7838}" destId="{BD876909-8673-4A8C-BF7D-EF906DE3FAD9}" srcOrd="0" destOrd="0" parTransId="{1402C3F7-BA73-4278-A3E6-3CF7924672A5}" sibTransId="{C430B392-C3B3-4BDB-A25D-6F4CB0BDABCB}"/>
    <dgm:cxn modelId="{D0E5040B-D26A-4592-AA4A-FCDE61B057B5}" srcId="{BD876909-8673-4A8C-BF7D-EF906DE3FAD9}" destId="{11E8986A-44BC-4FCF-B557-8BF4F4D0F197}" srcOrd="0" destOrd="0" parTransId="{22A122F1-34D6-484A-A25C-DDC82DB024B4}" sibTransId="{E3A32ED4-2C30-4A86-A9AC-AE3D95E9B679}"/>
    <dgm:cxn modelId="{D2F47A0D-CAA2-4150-BF3B-46A7A9BF275C}" srcId="{BD876909-8673-4A8C-BF7D-EF906DE3FAD9}" destId="{3450314C-CB0D-4D1E-A9F1-6FAFF3E7D63F}" srcOrd="5" destOrd="0" parTransId="{B919C390-EADA-407D-99A2-B9F1F2F4B0BE}" sibTransId="{43732314-CBCB-4E46-9F4F-B414A1F092C2}"/>
    <dgm:cxn modelId="{9C4A9416-2EF3-4F0C-AF74-F7CE33D8DC0F}" type="presOf" srcId="{E3A32ED4-2C30-4A86-A9AC-AE3D95E9B679}" destId="{91ECB90A-4752-488D-A872-ADA840F77B68}" srcOrd="0" destOrd="0" presId="urn:microsoft.com/office/officeart/2005/8/layout/radial6"/>
    <dgm:cxn modelId="{5BD7421C-6D7F-4CF7-A52B-9C77109BFDC2}" type="presOf" srcId="{DB7E37B6-68E0-4CA3-B346-80EA78F2002D}" destId="{9FE5910F-691C-444D-873F-842C8EAF9053}" srcOrd="0" destOrd="0" presId="urn:microsoft.com/office/officeart/2005/8/layout/radial6"/>
    <dgm:cxn modelId="{0F6A1C27-3E43-4F0D-986D-FBC24C0E07D6}" type="presOf" srcId="{51355B40-8D0A-43E3-8FBF-1C27DFBA9EA6}" destId="{7F63D42E-4CC0-42D9-A21F-A12923BEACB2}" srcOrd="0" destOrd="0" presId="urn:microsoft.com/office/officeart/2005/8/layout/radial6"/>
    <dgm:cxn modelId="{2106CF30-F1CC-431A-83DF-099367D9D9D3}" type="presOf" srcId="{11E8986A-44BC-4FCF-B557-8BF4F4D0F197}" destId="{1B0C8A2E-C586-4508-A55F-2676AF6FD543}" srcOrd="0" destOrd="0" presId="urn:microsoft.com/office/officeart/2005/8/layout/radial6"/>
    <dgm:cxn modelId="{46BE1F33-2F1A-441D-A4AB-A99EC841D66E}" srcId="{BD876909-8673-4A8C-BF7D-EF906DE3FAD9}" destId="{51355B40-8D0A-43E3-8FBF-1C27DFBA9EA6}" srcOrd="1" destOrd="0" parTransId="{C2D44233-0E0B-41FB-9D0A-BD3307F270D3}" sibTransId="{DB7E37B6-68E0-4CA3-B346-80EA78F2002D}"/>
    <dgm:cxn modelId="{30D53865-20FB-4C4C-987F-DB1F83DF5010}" type="presOf" srcId="{BD876909-8673-4A8C-BF7D-EF906DE3FAD9}" destId="{4309F43F-62E8-4B6C-911E-DC5C7CE05766}" srcOrd="0" destOrd="0" presId="urn:microsoft.com/office/officeart/2005/8/layout/radial6"/>
    <dgm:cxn modelId="{950C9E46-311B-4938-8E14-4668B0820154}" type="presOf" srcId="{3450314C-CB0D-4D1E-A9F1-6FAFF3E7D63F}" destId="{94E897DD-BB58-4F7A-B038-0A2029FA92BA}" srcOrd="0" destOrd="0" presId="urn:microsoft.com/office/officeart/2005/8/layout/radial6"/>
    <dgm:cxn modelId="{4E2C826B-DA89-4813-A7CE-8D6A4483EE47}" type="presOf" srcId="{43732314-CBCB-4E46-9F4F-B414A1F092C2}" destId="{D3E056EA-22CC-46B7-B43A-6D0688218513}" srcOrd="0" destOrd="0" presId="urn:microsoft.com/office/officeart/2005/8/layout/radial6"/>
    <dgm:cxn modelId="{83624A6F-5A15-4D39-98D0-660A8A368975}" type="presOf" srcId="{9286BB9E-2B0F-4737-974E-30590C03F682}" destId="{210C15DB-67C9-4317-B83C-7A4BF314F2C8}" srcOrd="0" destOrd="0" presId="urn:microsoft.com/office/officeart/2005/8/layout/radial6"/>
    <dgm:cxn modelId="{622AA56F-EB7A-4CD6-A70A-C595E1DDB69A}" type="presOf" srcId="{97CE903E-DC3A-49F7-9957-10A752311D08}" destId="{B0FF1A47-EEF6-406F-8637-2B140ED2ED7A}" srcOrd="0" destOrd="0" presId="urn:microsoft.com/office/officeart/2005/8/layout/radial6"/>
    <dgm:cxn modelId="{DED4C980-7C29-4E5E-BFAD-BE4D7A6532FC}" srcId="{BD876909-8673-4A8C-BF7D-EF906DE3FAD9}" destId="{9286BB9E-2B0F-4737-974E-30590C03F682}" srcOrd="2" destOrd="0" parTransId="{5DF2D154-9C8F-4622-867A-B0F6AE5B42E3}" sibTransId="{2FC77499-A1CA-4D26-97BF-3B36293E43D2}"/>
    <dgm:cxn modelId="{39D3B584-08F1-4770-A651-97BA5D9DFA2F}" type="presOf" srcId="{2FC77499-A1CA-4D26-97BF-3B36293E43D2}" destId="{1DA3BE9C-175F-4502-A256-5A6ED55C7408}" srcOrd="0" destOrd="0" presId="urn:microsoft.com/office/officeart/2005/8/layout/radial6"/>
    <dgm:cxn modelId="{957768A3-5F77-47A5-85CC-1F6D4BCCDD8F}" srcId="{BD876909-8673-4A8C-BF7D-EF906DE3FAD9}" destId="{C7FF317F-6C5A-428A-858B-1CE6C67738CB}" srcOrd="4" destOrd="0" parTransId="{2DDC261E-D0DB-442B-B90A-2BC82FA940C4}" sibTransId="{6EE77082-FFF8-4EE6-A2FD-A68B474DE57B}"/>
    <dgm:cxn modelId="{3868B2CB-9053-44C5-8B2F-9FE308917527}" type="presOf" srcId="{483AC9B9-9827-4470-A490-4C1CDDAF7838}" destId="{1869F64F-94B5-45D4-8842-F17201CBFBC1}" srcOrd="0" destOrd="0" presId="urn:microsoft.com/office/officeart/2005/8/layout/radial6"/>
    <dgm:cxn modelId="{E2542ED6-B7B3-45AB-A68C-25F5E0393257}" srcId="{BD876909-8673-4A8C-BF7D-EF906DE3FAD9}" destId="{97CE903E-DC3A-49F7-9957-10A752311D08}" srcOrd="3" destOrd="0" parTransId="{31947876-AEC7-46CE-B14F-81D4B405B5D6}" sibTransId="{AA401A6E-76EB-4DCE-B416-657AA7B21DDA}"/>
    <dgm:cxn modelId="{1DB844DE-A8CE-4FFD-A9AB-2EB787271085}" type="presOf" srcId="{C7FF317F-6C5A-428A-858B-1CE6C67738CB}" destId="{1ED1E53B-E52B-41FE-8836-1E9375C6921D}" srcOrd="0" destOrd="0" presId="urn:microsoft.com/office/officeart/2005/8/layout/radial6"/>
    <dgm:cxn modelId="{3EF3A2FC-582C-4D5E-AD67-72B1039CFCA5}" type="presOf" srcId="{AA401A6E-76EB-4DCE-B416-657AA7B21DDA}" destId="{BE3778E9-3761-4214-ACF6-AE82B60F58D7}" srcOrd="0" destOrd="0" presId="urn:microsoft.com/office/officeart/2005/8/layout/radial6"/>
    <dgm:cxn modelId="{7A36DA12-D228-4B20-A2E9-427C76F264FC}" type="presParOf" srcId="{1869F64F-94B5-45D4-8842-F17201CBFBC1}" destId="{4309F43F-62E8-4B6C-911E-DC5C7CE05766}" srcOrd="0" destOrd="0" presId="urn:microsoft.com/office/officeart/2005/8/layout/radial6"/>
    <dgm:cxn modelId="{E0495A39-71E8-4AA3-B6AE-03D1FB1C533D}" type="presParOf" srcId="{1869F64F-94B5-45D4-8842-F17201CBFBC1}" destId="{1B0C8A2E-C586-4508-A55F-2676AF6FD543}" srcOrd="1" destOrd="0" presId="urn:microsoft.com/office/officeart/2005/8/layout/radial6"/>
    <dgm:cxn modelId="{AA49836E-CA4A-4398-A0C0-A31662C93BDE}" type="presParOf" srcId="{1869F64F-94B5-45D4-8842-F17201CBFBC1}" destId="{0647B87F-19C4-4359-8A87-A7F251818C46}" srcOrd="2" destOrd="0" presId="urn:microsoft.com/office/officeart/2005/8/layout/radial6"/>
    <dgm:cxn modelId="{7E5B1CE4-E49C-42C9-819B-ECB5DBC02C7F}" type="presParOf" srcId="{1869F64F-94B5-45D4-8842-F17201CBFBC1}" destId="{91ECB90A-4752-488D-A872-ADA840F77B68}" srcOrd="3" destOrd="0" presId="urn:microsoft.com/office/officeart/2005/8/layout/radial6"/>
    <dgm:cxn modelId="{D0E277BB-3268-4FFB-B5A7-04DCBB1E1A53}" type="presParOf" srcId="{1869F64F-94B5-45D4-8842-F17201CBFBC1}" destId="{7F63D42E-4CC0-42D9-A21F-A12923BEACB2}" srcOrd="4" destOrd="0" presId="urn:microsoft.com/office/officeart/2005/8/layout/radial6"/>
    <dgm:cxn modelId="{1EDEB7CC-2F3D-4551-8E06-1C3F7859FEEB}" type="presParOf" srcId="{1869F64F-94B5-45D4-8842-F17201CBFBC1}" destId="{A0B83A09-5440-46EF-A929-7612A36FE247}" srcOrd="5" destOrd="0" presId="urn:microsoft.com/office/officeart/2005/8/layout/radial6"/>
    <dgm:cxn modelId="{F0CFD4DD-601A-407A-9610-0943BFE92933}" type="presParOf" srcId="{1869F64F-94B5-45D4-8842-F17201CBFBC1}" destId="{9FE5910F-691C-444D-873F-842C8EAF9053}" srcOrd="6" destOrd="0" presId="urn:microsoft.com/office/officeart/2005/8/layout/radial6"/>
    <dgm:cxn modelId="{C12FEA45-8742-47E0-A410-29FA9DC8A315}" type="presParOf" srcId="{1869F64F-94B5-45D4-8842-F17201CBFBC1}" destId="{210C15DB-67C9-4317-B83C-7A4BF314F2C8}" srcOrd="7" destOrd="0" presId="urn:microsoft.com/office/officeart/2005/8/layout/radial6"/>
    <dgm:cxn modelId="{6F503C73-AD35-4872-9816-A3804D4C1F68}" type="presParOf" srcId="{1869F64F-94B5-45D4-8842-F17201CBFBC1}" destId="{54310781-B973-4302-8EDB-0E7D6217D1E6}" srcOrd="8" destOrd="0" presId="urn:microsoft.com/office/officeart/2005/8/layout/radial6"/>
    <dgm:cxn modelId="{B628EAC8-6431-453B-9D67-F065BF5498DF}" type="presParOf" srcId="{1869F64F-94B5-45D4-8842-F17201CBFBC1}" destId="{1DA3BE9C-175F-4502-A256-5A6ED55C7408}" srcOrd="9" destOrd="0" presId="urn:microsoft.com/office/officeart/2005/8/layout/radial6"/>
    <dgm:cxn modelId="{C2CD779A-7542-4E9F-9AF1-C75E453DFADA}" type="presParOf" srcId="{1869F64F-94B5-45D4-8842-F17201CBFBC1}" destId="{B0FF1A47-EEF6-406F-8637-2B140ED2ED7A}" srcOrd="10" destOrd="0" presId="urn:microsoft.com/office/officeart/2005/8/layout/radial6"/>
    <dgm:cxn modelId="{B586F72E-9C09-4775-BBB6-7B7D26BA7FA5}" type="presParOf" srcId="{1869F64F-94B5-45D4-8842-F17201CBFBC1}" destId="{29921EC1-CA13-419A-8504-353E6022CA50}" srcOrd="11" destOrd="0" presId="urn:microsoft.com/office/officeart/2005/8/layout/radial6"/>
    <dgm:cxn modelId="{5B0FCCF4-83D7-4B31-861A-5945830A9002}" type="presParOf" srcId="{1869F64F-94B5-45D4-8842-F17201CBFBC1}" destId="{BE3778E9-3761-4214-ACF6-AE82B60F58D7}" srcOrd="12" destOrd="0" presId="urn:microsoft.com/office/officeart/2005/8/layout/radial6"/>
    <dgm:cxn modelId="{7702484D-77CF-4AC1-A831-63ADE87104B7}" type="presParOf" srcId="{1869F64F-94B5-45D4-8842-F17201CBFBC1}" destId="{1ED1E53B-E52B-41FE-8836-1E9375C6921D}" srcOrd="13" destOrd="0" presId="urn:microsoft.com/office/officeart/2005/8/layout/radial6"/>
    <dgm:cxn modelId="{9BB2CDE9-F6B2-4698-958C-FBA8908CE7C7}" type="presParOf" srcId="{1869F64F-94B5-45D4-8842-F17201CBFBC1}" destId="{03406525-EAF3-427C-8400-71AA64D96EF0}" srcOrd="14" destOrd="0" presId="urn:microsoft.com/office/officeart/2005/8/layout/radial6"/>
    <dgm:cxn modelId="{09251F9C-99CF-411E-9CC3-15E64EC0F1B2}" type="presParOf" srcId="{1869F64F-94B5-45D4-8842-F17201CBFBC1}" destId="{0D254318-9F2A-4EEA-9ACD-D8BF19A73459}" srcOrd="15" destOrd="0" presId="urn:microsoft.com/office/officeart/2005/8/layout/radial6"/>
    <dgm:cxn modelId="{C3D000BA-6B41-4595-8D76-AD04F4E74AB5}" type="presParOf" srcId="{1869F64F-94B5-45D4-8842-F17201CBFBC1}" destId="{94E897DD-BB58-4F7A-B038-0A2029FA92BA}" srcOrd="16" destOrd="0" presId="urn:microsoft.com/office/officeart/2005/8/layout/radial6"/>
    <dgm:cxn modelId="{35AC7B16-8FD3-481B-90C2-B5BADAD9CDA2}" type="presParOf" srcId="{1869F64F-94B5-45D4-8842-F17201CBFBC1}" destId="{59B3874B-2240-4B6F-A0B6-11886AB67C34}" srcOrd="17" destOrd="0" presId="urn:microsoft.com/office/officeart/2005/8/layout/radial6"/>
    <dgm:cxn modelId="{2ADC1B97-89AA-47BB-89FA-57FE7417E38D}" type="presParOf" srcId="{1869F64F-94B5-45D4-8842-F17201CBFBC1}" destId="{D3E056EA-22CC-46B7-B43A-6D0688218513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452BE7-85EC-489A-9982-0A637C5027F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93F304-744D-4E7F-A56E-A0595071F78D}">
      <dgm:prSet phldrT="[Text]" custT="1"/>
      <dgm:spPr/>
      <dgm:t>
        <a:bodyPr/>
        <a:lstStyle/>
        <a:p>
          <a:r>
            <a:rPr lang="en-US" sz="2400">
              <a:latin typeface="Abadi" panose="020B0604020104020204" pitchFamily="34" charset="0"/>
            </a:rPr>
            <a:t>Perspectives on Interview</a:t>
          </a:r>
        </a:p>
      </dgm:t>
    </dgm:pt>
    <dgm:pt modelId="{0C826A55-D838-4A85-8C79-25D395BCB89A}" type="parTrans" cxnId="{5CB313C5-5BAA-4008-968E-A56A5DDC2894}">
      <dgm:prSet/>
      <dgm:spPr/>
      <dgm:t>
        <a:bodyPr/>
        <a:lstStyle/>
        <a:p>
          <a:endParaRPr lang="en-US" sz="2400">
            <a:latin typeface="Abadi" panose="020B0604020104020204" pitchFamily="34" charset="0"/>
          </a:endParaRPr>
        </a:p>
      </dgm:t>
    </dgm:pt>
    <dgm:pt modelId="{55399BE1-7750-4D52-939C-F9AE0FD04803}" type="sibTrans" cxnId="{5CB313C5-5BAA-4008-968E-A56A5DDC2894}">
      <dgm:prSet/>
      <dgm:spPr/>
      <dgm:t>
        <a:bodyPr/>
        <a:lstStyle/>
        <a:p>
          <a:endParaRPr lang="en-US" sz="2400">
            <a:latin typeface="Abadi" panose="020B0604020104020204" pitchFamily="34" charset="0"/>
          </a:endParaRPr>
        </a:p>
      </dgm:t>
    </dgm:pt>
    <dgm:pt modelId="{B0C89BE3-31BE-4EB0-929D-EB34E8834C87}">
      <dgm:prSet phldrT="[Text]" custT="1"/>
      <dgm:spPr/>
      <dgm:t>
        <a:bodyPr/>
        <a:lstStyle/>
        <a:p>
          <a:r>
            <a:rPr lang="en-US" sz="2400">
              <a:latin typeface="Abadi" panose="020B0604020104020204" pitchFamily="34" charset="0"/>
            </a:rPr>
            <a:t>Neopositivist</a:t>
          </a:r>
        </a:p>
      </dgm:t>
    </dgm:pt>
    <dgm:pt modelId="{B6657462-BBF0-477D-B8BE-50BA321EB502}" type="parTrans" cxnId="{CF840E02-F3E6-4115-B460-6FB70ECF23D4}">
      <dgm:prSet custT="1"/>
      <dgm:spPr/>
      <dgm:t>
        <a:bodyPr/>
        <a:lstStyle/>
        <a:p>
          <a:endParaRPr lang="en-US" sz="2400">
            <a:latin typeface="Abadi" panose="020B0604020104020204" pitchFamily="34" charset="0"/>
          </a:endParaRPr>
        </a:p>
      </dgm:t>
    </dgm:pt>
    <dgm:pt modelId="{505D8BFE-AD37-42E8-B9EB-7C7D8BD9B345}" type="sibTrans" cxnId="{CF840E02-F3E6-4115-B460-6FB70ECF23D4}">
      <dgm:prSet/>
      <dgm:spPr/>
      <dgm:t>
        <a:bodyPr/>
        <a:lstStyle/>
        <a:p>
          <a:endParaRPr lang="en-US" sz="2400">
            <a:latin typeface="Abadi" panose="020B0604020104020204" pitchFamily="34" charset="0"/>
          </a:endParaRPr>
        </a:p>
      </dgm:t>
    </dgm:pt>
    <dgm:pt modelId="{B8A1A648-D4EE-4EF2-ACAB-B341F56A3F07}">
      <dgm:prSet phldrT="[Text]" custT="1"/>
      <dgm:spPr/>
      <dgm:t>
        <a:bodyPr/>
        <a:lstStyle/>
        <a:p>
          <a:r>
            <a:rPr lang="en-US" sz="2400">
              <a:latin typeface="Abadi" panose="020B0604020104020204" pitchFamily="34" charset="0"/>
            </a:rPr>
            <a:t>Romantic</a:t>
          </a:r>
        </a:p>
      </dgm:t>
    </dgm:pt>
    <dgm:pt modelId="{7E1D11F5-1C2F-4458-87BF-8FF1F5918B0D}" type="parTrans" cxnId="{00737301-2FAE-417F-B4D8-C990D2C0052F}">
      <dgm:prSet custT="1"/>
      <dgm:spPr/>
      <dgm:t>
        <a:bodyPr/>
        <a:lstStyle/>
        <a:p>
          <a:endParaRPr lang="en-US" sz="2400">
            <a:latin typeface="Abadi" panose="020B0604020104020204" pitchFamily="34" charset="0"/>
          </a:endParaRPr>
        </a:p>
      </dgm:t>
    </dgm:pt>
    <dgm:pt modelId="{F284F986-B961-4E97-8E1B-6839D149A4FA}" type="sibTrans" cxnId="{00737301-2FAE-417F-B4D8-C990D2C0052F}">
      <dgm:prSet/>
      <dgm:spPr/>
      <dgm:t>
        <a:bodyPr/>
        <a:lstStyle/>
        <a:p>
          <a:endParaRPr lang="en-US" sz="2400">
            <a:latin typeface="Abadi" panose="020B0604020104020204" pitchFamily="34" charset="0"/>
          </a:endParaRPr>
        </a:p>
      </dgm:t>
    </dgm:pt>
    <dgm:pt modelId="{B37C7960-4ABE-4819-B60A-8C240D155BA7}">
      <dgm:prSet phldrT="[Text]" custT="1"/>
      <dgm:spPr/>
      <dgm:t>
        <a:bodyPr/>
        <a:lstStyle/>
        <a:p>
          <a:r>
            <a:rPr lang="en-US" sz="2400">
              <a:latin typeface="Abadi" panose="020B0604020104020204" pitchFamily="34" charset="0"/>
            </a:rPr>
            <a:t>Localist</a:t>
          </a:r>
        </a:p>
      </dgm:t>
    </dgm:pt>
    <dgm:pt modelId="{42B6E389-DC6A-4859-ABCF-E9A376C0C4C3}" type="parTrans" cxnId="{6ADBD562-F5E5-4B32-B34F-18D39F77F1F2}">
      <dgm:prSet custT="1"/>
      <dgm:spPr/>
      <dgm:t>
        <a:bodyPr/>
        <a:lstStyle/>
        <a:p>
          <a:endParaRPr lang="en-US" sz="2400">
            <a:latin typeface="Abadi" panose="020B0604020104020204" pitchFamily="34" charset="0"/>
          </a:endParaRPr>
        </a:p>
      </dgm:t>
    </dgm:pt>
    <dgm:pt modelId="{72CB869A-456B-4BF5-9EA3-113CC3F4866E}" type="sibTrans" cxnId="{6ADBD562-F5E5-4B32-B34F-18D39F77F1F2}">
      <dgm:prSet/>
      <dgm:spPr/>
      <dgm:t>
        <a:bodyPr/>
        <a:lstStyle/>
        <a:p>
          <a:endParaRPr lang="en-US" sz="2400">
            <a:latin typeface="Abadi" panose="020B0604020104020204" pitchFamily="34" charset="0"/>
          </a:endParaRPr>
        </a:p>
      </dgm:t>
    </dgm:pt>
    <dgm:pt modelId="{F362E5C9-3BB8-4315-A35E-891D91B993CB}" type="pres">
      <dgm:prSet presAssocID="{54452BE7-85EC-489A-9982-0A637C5027F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6F14088-B9F4-49BD-9CB8-B79AEDB2D120}" type="pres">
      <dgm:prSet presAssocID="{7D93F304-744D-4E7F-A56E-A0595071F78D}" presName="root1" presStyleCnt="0"/>
      <dgm:spPr/>
    </dgm:pt>
    <dgm:pt modelId="{477B5CC5-14A4-4012-9B5F-9F9880B3EE62}" type="pres">
      <dgm:prSet presAssocID="{7D93F304-744D-4E7F-A56E-A0595071F78D}" presName="LevelOneTextNode" presStyleLbl="node0" presStyleIdx="0" presStyleCnt="1">
        <dgm:presLayoutVars>
          <dgm:chPref val="3"/>
        </dgm:presLayoutVars>
      </dgm:prSet>
      <dgm:spPr/>
    </dgm:pt>
    <dgm:pt modelId="{D45213CE-4645-46CB-B274-7877601F37C3}" type="pres">
      <dgm:prSet presAssocID="{7D93F304-744D-4E7F-A56E-A0595071F78D}" presName="level2hierChild" presStyleCnt="0"/>
      <dgm:spPr/>
    </dgm:pt>
    <dgm:pt modelId="{3C95B7F7-682E-4BED-B572-6E81D5952FF7}" type="pres">
      <dgm:prSet presAssocID="{B6657462-BBF0-477D-B8BE-50BA321EB502}" presName="conn2-1" presStyleLbl="parChTrans1D2" presStyleIdx="0" presStyleCnt="3"/>
      <dgm:spPr/>
    </dgm:pt>
    <dgm:pt modelId="{8BCC4E24-9C99-418C-B652-66FD805D5087}" type="pres">
      <dgm:prSet presAssocID="{B6657462-BBF0-477D-B8BE-50BA321EB502}" presName="connTx" presStyleLbl="parChTrans1D2" presStyleIdx="0" presStyleCnt="3"/>
      <dgm:spPr/>
    </dgm:pt>
    <dgm:pt modelId="{6C845425-4EC8-467E-8E01-5733E3105646}" type="pres">
      <dgm:prSet presAssocID="{B0C89BE3-31BE-4EB0-929D-EB34E8834C87}" presName="root2" presStyleCnt="0"/>
      <dgm:spPr/>
    </dgm:pt>
    <dgm:pt modelId="{183360F4-E857-4E4D-962D-55F46C2BFCD6}" type="pres">
      <dgm:prSet presAssocID="{B0C89BE3-31BE-4EB0-929D-EB34E8834C87}" presName="LevelTwoTextNode" presStyleLbl="node2" presStyleIdx="0" presStyleCnt="3">
        <dgm:presLayoutVars>
          <dgm:chPref val="3"/>
        </dgm:presLayoutVars>
      </dgm:prSet>
      <dgm:spPr/>
    </dgm:pt>
    <dgm:pt modelId="{3AF313A9-2733-4348-8B54-4DFEDA313F6D}" type="pres">
      <dgm:prSet presAssocID="{B0C89BE3-31BE-4EB0-929D-EB34E8834C87}" presName="level3hierChild" presStyleCnt="0"/>
      <dgm:spPr/>
    </dgm:pt>
    <dgm:pt modelId="{88E82199-1BDD-4CC5-AC77-26FE969E50BC}" type="pres">
      <dgm:prSet presAssocID="{7E1D11F5-1C2F-4458-87BF-8FF1F5918B0D}" presName="conn2-1" presStyleLbl="parChTrans1D2" presStyleIdx="1" presStyleCnt="3"/>
      <dgm:spPr/>
    </dgm:pt>
    <dgm:pt modelId="{F0C5EC75-5BF6-4EDC-A171-BCE5F420BC2D}" type="pres">
      <dgm:prSet presAssocID="{7E1D11F5-1C2F-4458-87BF-8FF1F5918B0D}" presName="connTx" presStyleLbl="parChTrans1D2" presStyleIdx="1" presStyleCnt="3"/>
      <dgm:spPr/>
    </dgm:pt>
    <dgm:pt modelId="{8245673F-BCBD-4280-A675-D3CEC5BDCAE7}" type="pres">
      <dgm:prSet presAssocID="{B8A1A648-D4EE-4EF2-ACAB-B341F56A3F07}" presName="root2" presStyleCnt="0"/>
      <dgm:spPr/>
    </dgm:pt>
    <dgm:pt modelId="{C4E493EF-5BEE-46D8-9FCA-4C9D9B33B05C}" type="pres">
      <dgm:prSet presAssocID="{B8A1A648-D4EE-4EF2-ACAB-B341F56A3F07}" presName="LevelTwoTextNode" presStyleLbl="node2" presStyleIdx="1" presStyleCnt="3">
        <dgm:presLayoutVars>
          <dgm:chPref val="3"/>
        </dgm:presLayoutVars>
      </dgm:prSet>
      <dgm:spPr/>
    </dgm:pt>
    <dgm:pt modelId="{27E2BF69-BA6C-4C51-BE84-903D1BE8067B}" type="pres">
      <dgm:prSet presAssocID="{B8A1A648-D4EE-4EF2-ACAB-B341F56A3F07}" presName="level3hierChild" presStyleCnt="0"/>
      <dgm:spPr/>
    </dgm:pt>
    <dgm:pt modelId="{C39B2A98-121D-4491-BBB7-ADFDDB2F02E2}" type="pres">
      <dgm:prSet presAssocID="{42B6E389-DC6A-4859-ABCF-E9A376C0C4C3}" presName="conn2-1" presStyleLbl="parChTrans1D2" presStyleIdx="2" presStyleCnt="3"/>
      <dgm:spPr/>
    </dgm:pt>
    <dgm:pt modelId="{B2B181FA-4507-46F9-9198-B72B9361C32D}" type="pres">
      <dgm:prSet presAssocID="{42B6E389-DC6A-4859-ABCF-E9A376C0C4C3}" presName="connTx" presStyleLbl="parChTrans1D2" presStyleIdx="2" presStyleCnt="3"/>
      <dgm:spPr/>
    </dgm:pt>
    <dgm:pt modelId="{F386DF6B-4C43-4841-8FB7-51E04663FB62}" type="pres">
      <dgm:prSet presAssocID="{B37C7960-4ABE-4819-B60A-8C240D155BA7}" presName="root2" presStyleCnt="0"/>
      <dgm:spPr/>
    </dgm:pt>
    <dgm:pt modelId="{A1DF2722-5A02-44A6-ACE8-685ADE83294D}" type="pres">
      <dgm:prSet presAssocID="{B37C7960-4ABE-4819-B60A-8C240D155BA7}" presName="LevelTwoTextNode" presStyleLbl="node2" presStyleIdx="2" presStyleCnt="3">
        <dgm:presLayoutVars>
          <dgm:chPref val="3"/>
        </dgm:presLayoutVars>
      </dgm:prSet>
      <dgm:spPr/>
    </dgm:pt>
    <dgm:pt modelId="{23AEFAF5-5BF4-4565-8A6B-62E2F3BB510A}" type="pres">
      <dgm:prSet presAssocID="{B37C7960-4ABE-4819-B60A-8C240D155BA7}" presName="level3hierChild" presStyleCnt="0"/>
      <dgm:spPr/>
    </dgm:pt>
  </dgm:ptLst>
  <dgm:cxnLst>
    <dgm:cxn modelId="{00737301-2FAE-417F-B4D8-C990D2C0052F}" srcId="{7D93F304-744D-4E7F-A56E-A0595071F78D}" destId="{B8A1A648-D4EE-4EF2-ACAB-B341F56A3F07}" srcOrd="1" destOrd="0" parTransId="{7E1D11F5-1C2F-4458-87BF-8FF1F5918B0D}" sibTransId="{F284F986-B961-4E97-8E1B-6839D149A4FA}"/>
    <dgm:cxn modelId="{CF840E02-F3E6-4115-B460-6FB70ECF23D4}" srcId="{7D93F304-744D-4E7F-A56E-A0595071F78D}" destId="{B0C89BE3-31BE-4EB0-929D-EB34E8834C87}" srcOrd="0" destOrd="0" parTransId="{B6657462-BBF0-477D-B8BE-50BA321EB502}" sibTransId="{505D8BFE-AD37-42E8-B9EB-7C7D8BD9B345}"/>
    <dgm:cxn modelId="{50E3681A-3E63-4CCF-8C47-EC481286803C}" type="presOf" srcId="{42B6E389-DC6A-4859-ABCF-E9A376C0C4C3}" destId="{C39B2A98-121D-4491-BBB7-ADFDDB2F02E2}" srcOrd="0" destOrd="0" presId="urn:microsoft.com/office/officeart/2008/layout/HorizontalMultiLevelHierarchy"/>
    <dgm:cxn modelId="{BF1B9E20-60CA-4077-BD59-757BEF9D6FDA}" type="presOf" srcId="{B6657462-BBF0-477D-B8BE-50BA321EB502}" destId="{3C95B7F7-682E-4BED-B572-6E81D5952FF7}" srcOrd="0" destOrd="0" presId="urn:microsoft.com/office/officeart/2008/layout/HorizontalMultiLevelHierarchy"/>
    <dgm:cxn modelId="{55AA8A3B-1E12-4CB5-B2F2-A839B8FE093A}" type="presOf" srcId="{B37C7960-4ABE-4819-B60A-8C240D155BA7}" destId="{A1DF2722-5A02-44A6-ACE8-685ADE83294D}" srcOrd="0" destOrd="0" presId="urn:microsoft.com/office/officeart/2008/layout/HorizontalMultiLevelHierarchy"/>
    <dgm:cxn modelId="{1BE16542-6604-4E63-8FF0-0A4F9C885945}" type="presOf" srcId="{42B6E389-DC6A-4859-ABCF-E9A376C0C4C3}" destId="{B2B181FA-4507-46F9-9198-B72B9361C32D}" srcOrd="1" destOrd="0" presId="urn:microsoft.com/office/officeart/2008/layout/HorizontalMultiLevelHierarchy"/>
    <dgm:cxn modelId="{6ADBD562-F5E5-4B32-B34F-18D39F77F1F2}" srcId="{7D93F304-744D-4E7F-A56E-A0595071F78D}" destId="{B37C7960-4ABE-4819-B60A-8C240D155BA7}" srcOrd="2" destOrd="0" parTransId="{42B6E389-DC6A-4859-ABCF-E9A376C0C4C3}" sibTransId="{72CB869A-456B-4BF5-9EA3-113CC3F4866E}"/>
    <dgm:cxn modelId="{B82F536C-FDAC-4CF7-B107-B0B073C39200}" type="presOf" srcId="{7D93F304-744D-4E7F-A56E-A0595071F78D}" destId="{477B5CC5-14A4-4012-9B5F-9F9880B3EE62}" srcOrd="0" destOrd="0" presId="urn:microsoft.com/office/officeart/2008/layout/HorizontalMultiLevelHierarchy"/>
    <dgm:cxn modelId="{6B5EC77F-FB71-4C6C-93C5-16FFF90FEC00}" type="presOf" srcId="{B0C89BE3-31BE-4EB0-929D-EB34E8834C87}" destId="{183360F4-E857-4E4D-962D-55F46C2BFCD6}" srcOrd="0" destOrd="0" presId="urn:microsoft.com/office/officeart/2008/layout/HorizontalMultiLevelHierarchy"/>
    <dgm:cxn modelId="{DEC95996-8AC2-4663-AB20-1FEEAB89153A}" type="presOf" srcId="{54452BE7-85EC-489A-9982-0A637C5027F2}" destId="{F362E5C9-3BB8-4315-A35E-891D91B993CB}" srcOrd="0" destOrd="0" presId="urn:microsoft.com/office/officeart/2008/layout/HorizontalMultiLevelHierarchy"/>
    <dgm:cxn modelId="{64C24AAA-670B-498F-AA58-41B7AEE5685D}" type="presOf" srcId="{B6657462-BBF0-477D-B8BE-50BA321EB502}" destId="{8BCC4E24-9C99-418C-B652-66FD805D5087}" srcOrd="1" destOrd="0" presId="urn:microsoft.com/office/officeart/2008/layout/HorizontalMultiLevelHierarchy"/>
    <dgm:cxn modelId="{38D369B1-1246-46B9-A3F7-2224D4C19BDC}" type="presOf" srcId="{7E1D11F5-1C2F-4458-87BF-8FF1F5918B0D}" destId="{88E82199-1BDD-4CC5-AC77-26FE969E50BC}" srcOrd="0" destOrd="0" presId="urn:microsoft.com/office/officeart/2008/layout/HorizontalMultiLevelHierarchy"/>
    <dgm:cxn modelId="{8E2B67B7-EF3A-4932-B2D7-A77448139C24}" type="presOf" srcId="{B8A1A648-D4EE-4EF2-ACAB-B341F56A3F07}" destId="{C4E493EF-5BEE-46D8-9FCA-4C9D9B33B05C}" srcOrd="0" destOrd="0" presId="urn:microsoft.com/office/officeart/2008/layout/HorizontalMultiLevelHierarchy"/>
    <dgm:cxn modelId="{5CB313C5-5BAA-4008-968E-A56A5DDC2894}" srcId="{54452BE7-85EC-489A-9982-0A637C5027F2}" destId="{7D93F304-744D-4E7F-A56E-A0595071F78D}" srcOrd="0" destOrd="0" parTransId="{0C826A55-D838-4A85-8C79-25D395BCB89A}" sibTransId="{55399BE1-7750-4D52-939C-F9AE0FD04803}"/>
    <dgm:cxn modelId="{AF69A5CA-2BCC-4616-B179-FADA275FA36D}" type="presOf" srcId="{7E1D11F5-1C2F-4458-87BF-8FF1F5918B0D}" destId="{F0C5EC75-5BF6-4EDC-A171-BCE5F420BC2D}" srcOrd="1" destOrd="0" presId="urn:microsoft.com/office/officeart/2008/layout/HorizontalMultiLevelHierarchy"/>
    <dgm:cxn modelId="{8FE7A732-B51F-4D23-AF95-F1E2BE3438D1}" type="presParOf" srcId="{F362E5C9-3BB8-4315-A35E-891D91B993CB}" destId="{36F14088-B9F4-49BD-9CB8-B79AEDB2D120}" srcOrd="0" destOrd="0" presId="urn:microsoft.com/office/officeart/2008/layout/HorizontalMultiLevelHierarchy"/>
    <dgm:cxn modelId="{F4118B93-0585-45A5-9111-4D7669A585BA}" type="presParOf" srcId="{36F14088-B9F4-49BD-9CB8-B79AEDB2D120}" destId="{477B5CC5-14A4-4012-9B5F-9F9880B3EE62}" srcOrd="0" destOrd="0" presId="urn:microsoft.com/office/officeart/2008/layout/HorizontalMultiLevelHierarchy"/>
    <dgm:cxn modelId="{6B00690E-9BAD-4E67-98EF-61C951EE042F}" type="presParOf" srcId="{36F14088-B9F4-49BD-9CB8-B79AEDB2D120}" destId="{D45213CE-4645-46CB-B274-7877601F37C3}" srcOrd="1" destOrd="0" presId="urn:microsoft.com/office/officeart/2008/layout/HorizontalMultiLevelHierarchy"/>
    <dgm:cxn modelId="{5ACA7CBC-8DB5-4853-AB8C-3AC17CC067ED}" type="presParOf" srcId="{D45213CE-4645-46CB-B274-7877601F37C3}" destId="{3C95B7F7-682E-4BED-B572-6E81D5952FF7}" srcOrd="0" destOrd="0" presId="urn:microsoft.com/office/officeart/2008/layout/HorizontalMultiLevelHierarchy"/>
    <dgm:cxn modelId="{A96BDB59-64E9-4CDE-9252-60D649183DCB}" type="presParOf" srcId="{3C95B7F7-682E-4BED-B572-6E81D5952FF7}" destId="{8BCC4E24-9C99-418C-B652-66FD805D5087}" srcOrd="0" destOrd="0" presId="urn:microsoft.com/office/officeart/2008/layout/HorizontalMultiLevelHierarchy"/>
    <dgm:cxn modelId="{2C6FEFF8-8D41-4E86-8BC1-1C5FDA599573}" type="presParOf" srcId="{D45213CE-4645-46CB-B274-7877601F37C3}" destId="{6C845425-4EC8-467E-8E01-5733E3105646}" srcOrd="1" destOrd="0" presId="urn:microsoft.com/office/officeart/2008/layout/HorizontalMultiLevelHierarchy"/>
    <dgm:cxn modelId="{2C431667-F493-491A-BA08-D8C0C7465313}" type="presParOf" srcId="{6C845425-4EC8-467E-8E01-5733E3105646}" destId="{183360F4-E857-4E4D-962D-55F46C2BFCD6}" srcOrd="0" destOrd="0" presId="urn:microsoft.com/office/officeart/2008/layout/HorizontalMultiLevelHierarchy"/>
    <dgm:cxn modelId="{11F24C82-CDDD-464D-A987-90DD458C4211}" type="presParOf" srcId="{6C845425-4EC8-467E-8E01-5733E3105646}" destId="{3AF313A9-2733-4348-8B54-4DFEDA313F6D}" srcOrd="1" destOrd="0" presId="urn:microsoft.com/office/officeart/2008/layout/HorizontalMultiLevelHierarchy"/>
    <dgm:cxn modelId="{82B931D2-D328-43B2-B4B0-AD686504900C}" type="presParOf" srcId="{D45213CE-4645-46CB-B274-7877601F37C3}" destId="{88E82199-1BDD-4CC5-AC77-26FE969E50BC}" srcOrd="2" destOrd="0" presId="urn:microsoft.com/office/officeart/2008/layout/HorizontalMultiLevelHierarchy"/>
    <dgm:cxn modelId="{6B2EA869-7BE9-4992-BF67-1F3285798AF8}" type="presParOf" srcId="{88E82199-1BDD-4CC5-AC77-26FE969E50BC}" destId="{F0C5EC75-5BF6-4EDC-A171-BCE5F420BC2D}" srcOrd="0" destOrd="0" presId="urn:microsoft.com/office/officeart/2008/layout/HorizontalMultiLevelHierarchy"/>
    <dgm:cxn modelId="{59041F04-C48D-4FC4-937A-8D8088559C85}" type="presParOf" srcId="{D45213CE-4645-46CB-B274-7877601F37C3}" destId="{8245673F-BCBD-4280-A675-D3CEC5BDCAE7}" srcOrd="3" destOrd="0" presId="urn:microsoft.com/office/officeart/2008/layout/HorizontalMultiLevelHierarchy"/>
    <dgm:cxn modelId="{3B8ECCA0-FEB6-4E0D-8477-DF80994ACE86}" type="presParOf" srcId="{8245673F-BCBD-4280-A675-D3CEC5BDCAE7}" destId="{C4E493EF-5BEE-46D8-9FCA-4C9D9B33B05C}" srcOrd="0" destOrd="0" presId="urn:microsoft.com/office/officeart/2008/layout/HorizontalMultiLevelHierarchy"/>
    <dgm:cxn modelId="{CD823C83-9963-4BE4-8D48-88869FEA3CF2}" type="presParOf" srcId="{8245673F-BCBD-4280-A675-D3CEC5BDCAE7}" destId="{27E2BF69-BA6C-4C51-BE84-903D1BE8067B}" srcOrd="1" destOrd="0" presId="urn:microsoft.com/office/officeart/2008/layout/HorizontalMultiLevelHierarchy"/>
    <dgm:cxn modelId="{A9CC25A4-3E74-4FAE-A0F8-3F9101B76882}" type="presParOf" srcId="{D45213CE-4645-46CB-B274-7877601F37C3}" destId="{C39B2A98-121D-4491-BBB7-ADFDDB2F02E2}" srcOrd="4" destOrd="0" presId="urn:microsoft.com/office/officeart/2008/layout/HorizontalMultiLevelHierarchy"/>
    <dgm:cxn modelId="{F7BBA478-3E2E-4F9A-80F4-FA66742C428F}" type="presParOf" srcId="{C39B2A98-121D-4491-BBB7-ADFDDB2F02E2}" destId="{B2B181FA-4507-46F9-9198-B72B9361C32D}" srcOrd="0" destOrd="0" presId="urn:microsoft.com/office/officeart/2008/layout/HorizontalMultiLevelHierarchy"/>
    <dgm:cxn modelId="{8140A633-5958-4BB3-B17C-096F15B560D5}" type="presParOf" srcId="{D45213CE-4645-46CB-B274-7877601F37C3}" destId="{F386DF6B-4C43-4841-8FB7-51E04663FB62}" srcOrd="5" destOrd="0" presId="urn:microsoft.com/office/officeart/2008/layout/HorizontalMultiLevelHierarchy"/>
    <dgm:cxn modelId="{235B778F-CDB4-4872-B731-8CC02891F57A}" type="presParOf" srcId="{F386DF6B-4C43-4841-8FB7-51E04663FB62}" destId="{A1DF2722-5A02-44A6-ACE8-685ADE83294D}" srcOrd="0" destOrd="0" presId="urn:microsoft.com/office/officeart/2008/layout/HorizontalMultiLevelHierarchy"/>
    <dgm:cxn modelId="{5E68A7EA-57AB-442C-B4F4-81686B4DAFEB}" type="presParOf" srcId="{F386DF6B-4C43-4841-8FB7-51E04663FB62}" destId="{23AEFAF5-5BF4-4565-8A6B-62E2F3BB510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A5F13-47F7-44B7-8244-602AFD15B1C5}">
      <dsp:nvSpPr>
        <dsp:cNvPr id="0" name=""/>
        <dsp:cNvSpPr/>
      </dsp:nvSpPr>
      <dsp:spPr>
        <a:xfrm>
          <a:off x="2580898" y="2442368"/>
          <a:ext cx="608833" cy="1160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416" y="0"/>
              </a:lnTo>
              <a:lnTo>
                <a:pt x="304416" y="1160125"/>
              </a:lnTo>
              <a:lnTo>
                <a:pt x="608833" y="1160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Abadi" panose="020B0604020104020204" pitchFamily="34" charset="0"/>
          </a:endParaRPr>
        </a:p>
      </dsp:txBody>
      <dsp:txXfrm>
        <a:off x="2852561" y="2989677"/>
        <a:ext cx="65508" cy="65508"/>
      </dsp:txXfrm>
    </dsp:sp>
    <dsp:sp modelId="{7095D570-6255-42EB-838B-A405481CA674}">
      <dsp:nvSpPr>
        <dsp:cNvPr id="0" name=""/>
        <dsp:cNvSpPr/>
      </dsp:nvSpPr>
      <dsp:spPr>
        <a:xfrm>
          <a:off x="2580898" y="2396649"/>
          <a:ext cx="6088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883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Abadi" panose="020B0604020104020204" pitchFamily="34" charset="0"/>
          </a:endParaRPr>
        </a:p>
      </dsp:txBody>
      <dsp:txXfrm>
        <a:off x="2870094" y="2427148"/>
        <a:ext cx="30441" cy="30441"/>
      </dsp:txXfrm>
    </dsp:sp>
    <dsp:sp modelId="{E6281E95-5073-443D-9101-9B6F668861EB}">
      <dsp:nvSpPr>
        <dsp:cNvPr id="0" name=""/>
        <dsp:cNvSpPr/>
      </dsp:nvSpPr>
      <dsp:spPr>
        <a:xfrm>
          <a:off x="2580898" y="1282243"/>
          <a:ext cx="608833" cy="1160125"/>
        </a:xfrm>
        <a:custGeom>
          <a:avLst/>
          <a:gdLst/>
          <a:ahLst/>
          <a:cxnLst/>
          <a:rect l="0" t="0" r="0" b="0"/>
          <a:pathLst>
            <a:path>
              <a:moveTo>
                <a:pt x="0" y="1160125"/>
              </a:moveTo>
              <a:lnTo>
                <a:pt x="304416" y="1160125"/>
              </a:lnTo>
              <a:lnTo>
                <a:pt x="304416" y="0"/>
              </a:lnTo>
              <a:lnTo>
                <a:pt x="6088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>
            <a:latin typeface="Abadi" panose="020B0604020104020204" pitchFamily="34" charset="0"/>
          </a:endParaRPr>
        </a:p>
      </dsp:txBody>
      <dsp:txXfrm>
        <a:off x="2852561" y="1829551"/>
        <a:ext cx="65508" cy="65508"/>
      </dsp:txXfrm>
    </dsp:sp>
    <dsp:sp modelId="{20A4469E-8466-42F4-B7D8-070DE92966E5}">
      <dsp:nvSpPr>
        <dsp:cNvPr id="0" name=""/>
        <dsp:cNvSpPr/>
      </dsp:nvSpPr>
      <dsp:spPr>
        <a:xfrm rot="16200000">
          <a:off x="-325520" y="1978318"/>
          <a:ext cx="4884737" cy="928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badi" panose="020B0604020104020204" pitchFamily="34" charset="0"/>
            </a:rPr>
            <a:t>Requirements Engineering</a:t>
          </a:r>
        </a:p>
      </dsp:txBody>
      <dsp:txXfrm>
        <a:off x="-325520" y="1978318"/>
        <a:ext cx="4884737" cy="928100"/>
      </dsp:txXfrm>
    </dsp:sp>
    <dsp:sp modelId="{104DF810-EE22-44B9-97BB-557BFCEF8B40}">
      <dsp:nvSpPr>
        <dsp:cNvPr id="0" name=""/>
        <dsp:cNvSpPr/>
      </dsp:nvSpPr>
      <dsp:spPr>
        <a:xfrm>
          <a:off x="3189732" y="818193"/>
          <a:ext cx="3044168" cy="928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badi" panose="020B0604020104020204" pitchFamily="34" charset="0"/>
            </a:rPr>
            <a:t>Gathering</a:t>
          </a:r>
        </a:p>
      </dsp:txBody>
      <dsp:txXfrm>
        <a:off x="3189732" y="818193"/>
        <a:ext cx="3044168" cy="928100"/>
      </dsp:txXfrm>
    </dsp:sp>
    <dsp:sp modelId="{85CF6BBB-18CB-46FF-A518-F574FA6A3A8B}">
      <dsp:nvSpPr>
        <dsp:cNvPr id="0" name=""/>
        <dsp:cNvSpPr/>
      </dsp:nvSpPr>
      <dsp:spPr>
        <a:xfrm>
          <a:off x="3189732" y="1978318"/>
          <a:ext cx="3044168" cy="928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badi" panose="020B0604020104020204" pitchFamily="34" charset="0"/>
            </a:rPr>
            <a:t>Representing</a:t>
          </a:r>
        </a:p>
      </dsp:txBody>
      <dsp:txXfrm>
        <a:off x="3189732" y="1978318"/>
        <a:ext cx="3044168" cy="928100"/>
      </dsp:txXfrm>
    </dsp:sp>
    <dsp:sp modelId="{926A96CA-B33F-4BB6-8418-DA55428A1DCE}">
      <dsp:nvSpPr>
        <dsp:cNvPr id="0" name=""/>
        <dsp:cNvSpPr/>
      </dsp:nvSpPr>
      <dsp:spPr>
        <a:xfrm>
          <a:off x="3189732" y="3138444"/>
          <a:ext cx="3044168" cy="9281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badi" panose="020B0604020104020204" pitchFamily="34" charset="0"/>
            </a:rPr>
            <a:t>Validating</a:t>
          </a:r>
        </a:p>
      </dsp:txBody>
      <dsp:txXfrm>
        <a:off x="3189732" y="3138444"/>
        <a:ext cx="3044168" cy="928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056EA-22CC-46B7-B43A-6D0688218513}">
      <dsp:nvSpPr>
        <dsp:cNvPr id="0" name=""/>
        <dsp:cNvSpPr/>
      </dsp:nvSpPr>
      <dsp:spPr>
        <a:xfrm>
          <a:off x="743607" y="481421"/>
          <a:ext cx="3312168" cy="3312168"/>
        </a:xfrm>
        <a:prstGeom prst="blockArc">
          <a:avLst>
            <a:gd name="adj1" fmla="val 12600000"/>
            <a:gd name="adj2" fmla="val 16200000"/>
            <a:gd name="adj3" fmla="val 45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54318-9F2A-4EEA-9ACD-D8BF19A73459}">
      <dsp:nvSpPr>
        <dsp:cNvPr id="0" name=""/>
        <dsp:cNvSpPr/>
      </dsp:nvSpPr>
      <dsp:spPr>
        <a:xfrm>
          <a:off x="743607" y="481421"/>
          <a:ext cx="3312168" cy="3312168"/>
        </a:xfrm>
        <a:prstGeom prst="blockArc">
          <a:avLst>
            <a:gd name="adj1" fmla="val 9000000"/>
            <a:gd name="adj2" fmla="val 12600000"/>
            <a:gd name="adj3" fmla="val 45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778E9-3761-4214-ACF6-AE82B60F58D7}">
      <dsp:nvSpPr>
        <dsp:cNvPr id="0" name=""/>
        <dsp:cNvSpPr/>
      </dsp:nvSpPr>
      <dsp:spPr>
        <a:xfrm>
          <a:off x="743607" y="481421"/>
          <a:ext cx="3312168" cy="3312168"/>
        </a:xfrm>
        <a:prstGeom prst="blockArc">
          <a:avLst>
            <a:gd name="adj1" fmla="val 5400000"/>
            <a:gd name="adj2" fmla="val 9000000"/>
            <a:gd name="adj3" fmla="val 45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3BE9C-175F-4502-A256-5A6ED55C7408}">
      <dsp:nvSpPr>
        <dsp:cNvPr id="0" name=""/>
        <dsp:cNvSpPr/>
      </dsp:nvSpPr>
      <dsp:spPr>
        <a:xfrm>
          <a:off x="743607" y="481421"/>
          <a:ext cx="3312168" cy="3312168"/>
        </a:xfrm>
        <a:prstGeom prst="blockArc">
          <a:avLst>
            <a:gd name="adj1" fmla="val 1800000"/>
            <a:gd name="adj2" fmla="val 5400000"/>
            <a:gd name="adj3" fmla="val 45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5910F-691C-444D-873F-842C8EAF9053}">
      <dsp:nvSpPr>
        <dsp:cNvPr id="0" name=""/>
        <dsp:cNvSpPr/>
      </dsp:nvSpPr>
      <dsp:spPr>
        <a:xfrm>
          <a:off x="743607" y="481421"/>
          <a:ext cx="3312168" cy="3312168"/>
        </a:xfrm>
        <a:prstGeom prst="blockArc">
          <a:avLst>
            <a:gd name="adj1" fmla="val 19800000"/>
            <a:gd name="adj2" fmla="val 1800000"/>
            <a:gd name="adj3" fmla="val 45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CB90A-4752-488D-A872-ADA840F77B68}">
      <dsp:nvSpPr>
        <dsp:cNvPr id="0" name=""/>
        <dsp:cNvSpPr/>
      </dsp:nvSpPr>
      <dsp:spPr>
        <a:xfrm>
          <a:off x="743607" y="481421"/>
          <a:ext cx="3312168" cy="3312168"/>
        </a:xfrm>
        <a:prstGeom prst="blockArc">
          <a:avLst>
            <a:gd name="adj1" fmla="val 16200000"/>
            <a:gd name="adj2" fmla="val 19800000"/>
            <a:gd name="adj3" fmla="val 45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9F43F-62E8-4B6C-911E-DC5C7CE05766}">
      <dsp:nvSpPr>
        <dsp:cNvPr id="0" name=""/>
        <dsp:cNvSpPr/>
      </dsp:nvSpPr>
      <dsp:spPr>
        <a:xfrm>
          <a:off x="1659162" y="1396975"/>
          <a:ext cx="1481059" cy="1481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" panose="020B0604020104020204" pitchFamily="34" charset="0"/>
            </a:rPr>
            <a:t>5W1H</a:t>
          </a:r>
        </a:p>
      </dsp:txBody>
      <dsp:txXfrm>
        <a:off x="1876058" y="1613871"/>
        <a:ext cx="1047267" cy="1047267"/>
      </dsp:txXfrm>
    </dsp:sp>
    <dsp:sp modelId="{1B0C8A2E-C586-4508-A55F-2676AF6FD543}">
      <dsp:nvSpPr>
        <dsp:cNvPr id="0" name=""/>
        <dsp:cNvSpPr/>
      </dsp:nvSpPr>
      <dsp:spPr>
        <a:xfrm>
          <a:off x="1881321" y="372"/>
          <a:ext cx="1036741" cy="1036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" panose="020B0604020104020204" pitchFamily="34" charset="0"/>
            </a:rPr>
            <a:t>Who?</a:t>
          </a:r>
        </a:p>
      </dsp:txBody>
      <dsp:txXfrm>
        <a:off x="2033148" y="152199"/>
        <a:ext cx="733087" cy="733087"/>
      </dsp:txXfrm>
    </dsp:sp>
    <dsp:sp modelId="{7F63D42E-4CC0-42D9-A21F-A12923BEACB2}">
      <dsp:nvSpPr>
        <dsp:cNvPr id="0" name=""/>
        <dsp:cNvSpPr/>
      </dsp:nvSpPr>
      <dsp:spPr>
        <a:xfrm>
          <a:off x="3283209" y="809753"/>
          <a:ext cx="1036741" cy="1036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" panose="020B0604020104020204" pitchFamily="34" charset="0"/>
            </a:rPr>
            <a:t>What? </a:t>
          </a:r>
        </a:p>
      </dsp:txBody>
      <dsp:txXfrm>
        <a:off x="3435036" y="961580"/>
        <a:ext cx="733087" cy="733087"/>
      </dsp:txXfrm>
    </dsp:sp>
    <dsp:sp modelId="{210C15DB-67C9-4317-B83C-7A4BF314F2C8}">
      <dsp:nvSpPr>
        <dsp:cNvPr id="0" name=""/>
        <dsp:cNvSpPr/>
      </dsp:nvSpPr>
      <dsp:spPr>
        <a:xfrm>
          <a:off x="3283209" y="2428515"/>
          <a:ext cx="1036741" cy="1036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" panose="020B0604020104020204" pitchFamily="34" charset="0"/>
            </a:rPr>
            <a:t>Why?</a:t>
          </a:r>
        </a:p>
      </dsp:txBody>
      <dsp:txXfrm>
        <a:off x="3435036" y="2580342"/>
        <a:ext cx="733087" cy="733087"/>
      </dsp:txXfrm>
    </dsp:sp>
    <dsp:sp modelId="{B0FF1A47-EEF6-406F-8637-2B140ED2ED7A}">
      <dsp:nvSpPr>
        <dsp:cNvPr id="0" name=""/>
        <dsp:cNvSpPr/>
      </dsp:nvSpPr>
      <dsp:spPr>
        <a:xfrm>
          <a:off x="1881321" y="3237896"/>
          <a:ext cx="1036741" cy="1036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" panose="020B0604020104020204" pitchFamily="34" charset="0"/>
            </a:rPr>
            <a:t>Where?</a:t>
          </a:r>
        </a:p>
      </dsp:txBody>
      <dsp:txXfrm>
        <a:off x="2033148" y="3389723"/>
        <a:ext cx="733087" cy="733087"/>
      </dsp:txXfrm>
    </dsp:sp>
    <dsp:sp modelId="{1ED1E53B-E52B-41FE-8836-1E9375C6921D}">
      <dsp:nvSpPr>
        <dsp:cNvPr id="0" name=""/>
        <dsp:cNvSpPr/>
      </dsp:nvSpPr>
      <dsp:spPr>
        <a:xfrm>
          <a:off x="479432" y="2428515"/>
          <a:ext cx="1036741" cy="1036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" panose="020B0604020104020204" pitchFamily="34" charset="0"/>
            </a:rPr>
            <a:t>When?</a:t>
          </a:r>
        </a:p>
      </dsp:txBody>
      <dsp:txXfrm>
        <a:off x="631259" y="2580342"/>
        <a:ext cx="733087" cy="733087"/>
      </dsp:txXfrm>
    </dsp:sp>
    <dsp:sp modelId="{94E897DD-BB58-4F7A-B038-0A2029FA92BA}">
      <dsp:nvSpPr>
        <dsp:cNvPr id="0" name=""/>
        <dsp:cNvSpPr/>
      </dsp:nvSpPr>
      <dsp:spPr>
        <a:xfrm>
          <a:off x="479432" y="809753"/>
          <a:ext cx="1036741" cy="1036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badi" panose="020B0604020104020204" pitchFamily="34" charset="0"/>
            </a:rPr>
            <a:t>How?</a:t>
          </a:r>
        </a:p>
      </dsp:txBody>
      <dsp:txXfrm>
        <a:off x="631259" y="961580"/>
        <a:ext cx="733087" cy="733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B2A98-121D-4491-BBB7-ADFDDB2F02E2}">
      <dsp:nvSpPr>
        <dsp:cNvPr id="0" name=""/>
        <dsp:cNvSpPr/>
      </dsp:nvSpPr>
      <dsp:spPr>
        <a:xfrm>
          <a:off x="987889" y="2042223"/>
          <a:ext cx="509085" cy="970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4542" y="0"/>
              </a:lnTo>
              <a:lnTo>
                <a:pt x="254542" y="970056"/>
              </a:lnTo>
              <a:lnTo>
                <a:pt x="509085" y="9700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Abadi" panose="020B0604020104020204" pitchFamily="34" charset="0"/>
          </a:endParaRPr>
        </a:p>
      </dsp:txBody>
      <dsp:txXfrm>
        <a:off x="1215043" y="2499863"/>
        <a:ext cx="54776" cy="54776"/>
      </dsp:txXfrm>
    </dsp:sp>
    <dsp:sp modelId="{88E82199-1BDD-4CC5-AC77-26FE969E50BC}">
      <dsp:nvSpPr>
        <dsp:cNvPr id="0" name=""/>
        <dsp:cNvSpPr/>
      </dsp:nvSpPr>
      <dsp:spPr>
        <a:xfrm>
          <a:off x="987889" y="1996503"/>
          <a:ext cx="5090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908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Abadi" panose="020B0604020104020204" pitchFamily="34" charset="0"/>
          </a:endParaRPr>
        </a:p>
      </dsp:txBody>
      <dsp:txXfrm>
        <a:off x="1229704" y="2029496"/>
        <a:ext cx="25454" cy="25454"/>
      </dsp:txXfrm>
    </dsp:sp>
    <dsp:sp modelId="{3C95B7F7-682E-4BED-B572-6E81D5952FF7}">
      <dsp:nvSpPr>
        <dsp:cNvPr id="0" name=""/>
        <dsp:cNvSpPr/>
      </dsp:nvSpPr>
      <dsp:spPr>
        <a:xfrm>
          <a:off x="987889" y="1072167"/>
          <a:ext cx="509085" cy="970056"/>
        </a:xfrm>
        <a:custGeom>
          <a:avLst/>
          <a:gdLst/>
          <a:ahLst/>
          <a:cxnLst/>
          <a:rect l="0" t="0" r="0" b="0"/>
          <a:pathLst>
            <a:path>
              <a:moveTo>
                <a:pt x="0" y="970056"/>
              </a:moveTo>
              <a:lnTo>
                <a:pt x="254542" y="970056"/>
              </a:lnTo>
              <a:lnTo>
                <a:pt x="254542" y="0"/>
              </a:lnTo>
              <a:lnTo>
                <a:pt x="5090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Abadi" panose="020B0604020104020204" pitchFamily="34" charset="0"/>
          </a:endParaRPr>
        </a:p>
      </dsp:txBody>
      <dsp:txXfrm>
        <a:off x="1215043" y="1529807"/>
        <a:ext cx="54776" cy="54776"/>
      </dsp:txXfrm>
    </dsp:sp>
    <dsp:sp modelId="{477B5CC5-14A4-4012-9B5F-9F9880B3EE62}">
      <dsp:nvSpPr>
        <dsp:cNvPr id="0" name=""/>
        <dsp:cNvSpPr/>
      </dsp:nvSpPr>
      <dsp:spPr>
        <a:xfrm rot="16200000">
          <a:off x="-1442356" y="1654201"/>
          <a:ext cx="4084447" cy="776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badi" panose="020B0604020104020204" pitchFamily="34" charset="0"/>
            </a:rPr>
            <a:t>Perspectives on Interview</a:t>
          </a:r>
        </a:p>
      </dsp:txBody>
      <dsp:txXfrm>
        <a:off x="-1442356" y="1654201"/>
        <a:ext cx="4084447" cy="776044"/>
      </dsp:txXfrm>
    </dsp:sp>
    <dsp:sp modelId="{183360F4-E857-4E4D-962D-55F46C2BFCD6}">
      <dsp:nvSpPr>
        <dsp:cNvPr id="0" name=""/>
        <dsp:cNvSpPr/>
      </dsp:nvSpPr>
      <dsp:spPr>
        <a:xfrm>
          <a:off x="1496974" y="684144"/>
          <a:ext cx="2545427" cy="776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badi" panose="020B0604020104020204" pitchFamily="34" charset="0"/>
            </a:rPr>
            <a:t>Neopositivist</a:t>
          </a:r>
        </a:p>
      </dsp:txBody>
      <dsp:txXfrm>
        <a:off x="1496974" y="684144"/>
        <a:ext cx="2545427" cy="776044"/>
      </dsp:txXfrm>
    </dsp:sp>
    <dsp:sp modelId="{C4E493EF-5BEE-46D8-9FCA-4C9D9B33B05C}">
      <dsp:nvSpPr>
        <dsp:cNvPr id="0" name=""/>
        <dsp:cNvSpPr/>
      </dsp:nvSpPr>
      <dsp:spPr>
        <a:xfrm>
          <a:off x="1496974" y="1654201"/>
          <a:ext cx="2545427" cy="776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badi" panose="020B0604020104020204" pitchFamily="34" charset="0"/>
            </a:rPr>
            <a:t>Romantic</a:t>
          </a:r>
        </a:p>
      </dsp:txBody>
      <dsp:txXfrm>
        <a:off x="1496974" y="1654201"/>
        <a:ext cx="2545427" cy="776044"/>
      </dsp:txXfrm>
    </dsp:sp>
    <dsp:sp modelId="{A1DF2722-5A02-44A6-ACE8-685ADE83294D}">
      <dsp:nvSpPr>
        <dsp:cNvPr id="0" name=""/>
        <dsp:cNvSpPr/>
      </dsp:nvSpPr>
      <dsp:spPr>
        <a:xfrm>
          <a:off x="1496974" y="2624257"/>
          <a:ext cx="2545427" cy="776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badi" panose="020B0604020104020204" pitchFamily="34" charset="0"/>
            </a:rPr>
            <a:t>Localist</a:t>
          </a:r>
        </a:p>
      </dsp:txBody>
      <dsp:txXfrm>
        <a:off x="1496974" y="2624257"/>
        <a:ext cx="2545427" cy="776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FF655-3DCA-4523-B571-0F277FAC1B1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6E70A-699A-4281-8D32-D146B802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5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6E70A-699A-4281-8D32-D146B8026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0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7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908" y="365125"/>
            <a:ext cx="100244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7831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1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6"/>
            <a:ext cx="3886200" cy="4846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6"/>
            <a:ext cx="3886200" cy="48469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9694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14475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767" y="151672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4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1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9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6275-849A-49B8-9022-C138F6897F40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2C5B-2A20-4508-9F12-D3CA6853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6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2881"/>
            <a:ext cx="7886700" cy="488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7A366275-849A-49B8-9022-C138F6897F40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DF6A2C5B-2A20-4508-9F12-D3CA685316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B60D8CD-4958-4405-BBF7-6B140A1EEF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72" y="6107179"/>
            <a:ext cx="1628647" cy="6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576263" indent="-3429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917575" indent="-3429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258888" indent="-3429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1490663" indent="-3429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o.rt/Foo" TargetMode="External"/><Relationship Id="rId2" Type="http://schemas.openxmlformats.org/officeDocument/2006/relationships/hyperlink" Target="https://example.com/assets/category_B/subcategory_C/Fo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short.url/OIJBS8V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forms.office.com/r/nwsEdTduT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A755-248E-4788-9963-D35AD0ED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99164"/>
          </a:xfrm>
        </p:spPr>
        <p:txBody>
          <a:bodyPr>
            <a:normAutofit/>
          </a:bodyPr>
          <a:lstStyle/>
          <a:p>
            <a:r>
              <a:rPr lang="en-US"/>
              <a:t>Requirements Engineering</a:t>
            </a:r>
            <a:endParaRPr lang="en-US" i="1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DC4D6-0236-4E59-8C97-20C5A8847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3236"/>
            <a:ext cx="6858000" cy="1184564"/>
          </a:xfrm>
        </p:spPr>
        <p:txBody>
          <a:bodyPr/>
          <a:lstStyle/>
          <a:p>
            <a:r>
              <a:rPr lang="en-US"/>
              <a:t>MIS 372 Spring 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EEC2B-3780-453A-A9DB-18BEC67BEF94}"/>
              </a:ext>
            </a:extLst>
          </p:cNvPr>
          <p:cNvSpPr txBox="1"/>
          <p:nvPr/>
        </p:nvSpPr>
        <p:spPr>
          <a:xfrm>
            <a:off x="2680854" y="2521527"/>
            <a:ext cx="3782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j-ea"/>
                <a:cs typeface="+mj-cs"/>
              </a:rPr>
              <a:t>(Chapter 04)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379CF-CD69-4BDC-BC1F-D7EE5F8E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646105"/>
            <a:ext cx="1417911" cy="180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9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D89E-3072-4762-A6CB-EC9ECEC4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 Shortener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E0E98C-8C46-42AB-86A4-9CF15C16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URL shortening is a technique on the World Wide Web in which a Uniform Resource Locator (URL) may be made substantially shorter and still direct to the required page.</a:t>
            </a:r>
          </a:p>
          <a:p>
            <a:r>
              <a:rPr lang="en-US"/>
              <a:t>Example: </a:t>
            </a:r>
          </a:p>
          <a:p>
            <a:pPr lvl="1"/>
            <a:r>
              <a:rPr lang="en-US"/>
              <a:t>Original URL: </a:t>
            </a:r>
            <a:r>
              <a:rPr lang="en-US">
                <a:hlinkClick r:id="rId2"/>
              </a:rPr>
              <a:t>https://example.com/assets/category_B/subcategory_C/Foo/</a:t>
            </a:r>
            <a:endParaRPr lang="en-US"/>
          </a:p>
          <a:p>
            <a:pPr lvl="1"/>
            <a:r>
              <a:rPr lang="en-US"/>
              <a:t>Shortened URL: </a:t>
            </a:r>
            <a:r>
              <a:rPr lang="en-US">
                <a:hlinkClick r:id="rId3"/>
              </a:rPr>
              <a:t>https://sho.rt/Foo</a:t>
            </a:r>
            <a:endParaRPr lang="en-US"/>
          </a:p>
          <a:p>
            <a:r>
              <a:rPr lang="en-US"/>
              <a:t>Well-known service providers: </a:t>
            </a:r>
          </a:p>
          <a:p>
            <a:pPr lvl="1"/>
            <a:r>
              <a:rPr lang="en-US"/>
              <a:t>Bitly.com, tinyurl.com, shorturl.at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D89E-3072-4762-A6CB-EC9ECEC4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Requirements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E8F270A-B133-4B90-86E6-800C26FF4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10227"/>
            <a:ext cx="7886700" cy="3360890"/>
          </a:xfrm>
        </p:spPr>
      </p:pic>
    </p:spTree>
    <p:extLst>
      <p:ext uri="{BB962C8B-B14F-4D97-AF65-F5344CB8AC3E}">
        <p14:creationId xmlns:p14="http://schemas.microsoft.com/office/powerpoint/2010/main" val="27000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B801-9CD7-4FC2-9CD5-2C1B0E30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Requirements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A080-E68A-46F8-A55D-A8B05398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requested with a short URL, for example, </a:t>
            </a:r>
            <a:r>
              <a:rPr lang="en-US">
                <a:hlinkClick r:id="rId2"/>
              </a:rPr>
              <a:t>https://short.url/OIJBS8VL</a:t>
            </a:r>
            <a:r>
              <a:rPr lang="en-US"/>
              <a:t>, if the server found a match, then redirect the request to the </a:t>
            </a:r>
            <a:r>
              <a:rPr lang="en-US" err="1"/>
              <a:t>longURL</a:t>
            </a:r>
            <a:r>
              <a:rPr lang="en-US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32224-E5B8-4EB4-A87B-5808E8B7E978}"/>
              </a:ext>
            </a:extLst>
          </p:cNvPr>
          <p:cNvSpPr txBox="1"/>
          <p:nvPr/>
        </p:nvSpPr>
        <p:spPr>
          <a:xfrm>
            <a:off x="929248" y="3113218"/>
            <a:ext cx="2151126" cy="369332"/>
          </a:xfrm>
          <a:prstGeom prst="rect">
            <a:avLst/>
          </a:prstGeom>
          <a:solidFill>
            <a:schemeClr val="accent4"/>
          </a:solidFill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Abadi" panose="020B0604020104020204" pitchFamily="34" charset="0"/>
              </a:rPr>
              <a:t>DB table in Server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D843B-D9D5-44E9-B418-FCF5E65C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127" y="2855594"/>
            <a:ext cx="4912625" cy="37132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BEBC2E-CFAD-4040-85C5-8C9CBAA9B919}"/>
              </a:ext>
            </a:extLst>
          </p:cNvPr>
          <p:cNvSpPr/>
          <p:nvPr/>
        </p:nvSpPr>
        <p:spPr>
          <a:xfrm>
            <a:off x="3200400" y="3995928"/>
            <a:ext cx="5093208" cy="3017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E44B-8682-4AB1-BAC9-5DD9F436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BF95B-BC43-4E5E-8911-3005FF2A4103}"/>
              </a:ext>
            </a:extLst>
          </p:cNvPr>
          <p:cNvSpPr txBox="1"/>
          <p:nvPr/>
        </p:nvSpPr>
        <p:spPr>
          <a:xfrm>
            <a:off x="1062400" y="1621753"/>
            <a:ext cx="7019197" cy="646331"/>
          </a:xfrm>
          <a:prstGeom prst="rect">
            <a:avLst/>
          </a:prstGeom>
          <a:solidFill>
            <a:schemeClr val="accent4"/>
          </a:solidFill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Abadi" panose="020B0604020104020204" pitchFamily="34" charset="0"/>
              </a:rPr>
              <a:t>A hash function is any function that can be used to map data of arbitrary size to fixed-size values.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5F6014-947C-417D-B3E9-879BE678F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779"/>
          <a:stretch/>
        </p:blipFill>
        <p:spPr>
          <a:xfrm>
            <a:off x="1062400" y="2441448"/>
            <a:ext cx="7019197" cy="3054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D819CB-644D-44E2-9625-1524B11B5D3A}"/>
              </a:ext>
            </a:extLst>
          </p:cNvPr>
          <p:cNvSpPr txBox="1"/>
          <p:nvPr/>
        </p:nvSpPr>
        <p:spPr>
          <a:xfrm>
            <a:off x="1179576" y="5815582"/>
            <a:ext cx="2159336" cy="369332"/>
          </a:xfrm>
          <a:prstGeom prst="rect">
            <a:avLst/>
          </a:prstGeom>
          <a:solidFill>
            <a:schemeClr val="accent4"/>
          </a:solidFill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Abadi" panose="020B0604020104020204" pitchFamily="34" charset="0"/>
              </a:rPr>
              <a:t>Original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D2FCD-56B6-4F28-881A-F5D2BB7A627C}"/>
              </a:ext>
            </a:extLst>
          </p:cNvPr>
          <p:cNvSpPr txBox="1"/>
          <p:nvPr/>
        </p:nvSpPr>
        <p:spPr>
          <a:xfrm>
            <a:off x="4233845" y="5815582"/>
            <a:ext cx="2159336" cy="646331"/>
          </a:xfrm>
          <a:prstGeom prst="rect">
            <a:avLst/>
          </a:prstGeom>
          <a:solidFill>
            <a:schemeClr val="accent4"/>
          </a:solidFill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Abadi" panose="020B0604020104020204" pitchFamily="34" charset="0"/>
              </a:rPr>
              <a:t>Same Hash Function/Algorithm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F3864-C934-4587-80E2-682A53199411}"/>
              </a:ext>
            </a:extLst>
          </p:cNvPr>
          <p:cNvSpPr txBox="1"/>
          <p:nvPr/>
        </p:nvSpPr>
        <p:spPr>
          <a:xfrm>
            <a:off x="6749969" y="5815582"/>
            <a:ext cx="1214455" cy="646331"/>
          </a:xfrm>
          <a:prstGeom prst="rect">
            <a:avLst/>
          </a:prstGeom>
          <a:solidFill>
            <a:schemeClr val="accent4"/>
          </a:solidFill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Abadi" panose="020B0604020104020204" pitchFamily="34" charset="0"/>
              </a:rPr>
              <a:t>Hash Value</a:t>
            </a:r>
          </a:p>
        </p:txBody>
      </p:sp>
    </p:spTree>
    <p:extLst>
      <p:ext uri="{BB962C8B-B14F-4D97-AF65-F5344CB8AC3E}">
        <p14:creationId xmlns:p14="http://schemas.microsoft.com/office/powerpoint/2010/main" val="32498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0AFD-6174-47AA-A525-5DBDD9D9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D4D14-8A9F-4325-B0AD-2DD2AAEB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68879"/>
            <a:ext cx="7886700" cy="370808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the Linux environment, test the following: 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9B925D6-6FB5-4521-A8E8-10271CAB4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6" t="5924" b="76935"/>
          <a:stretch/>
        </p:blipFill>
        <p:spPr>
          <a:xfrm>
            <a:off x="1499616" y="1468258"/>
            <a:ext cx="6503670" cy="5760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C6F652-01B8-4078-B265-8D483CBCCB9E}"/>
              </a:ext>
            </a:extLst>
          </p:cNvPr>
          <p:cNvSpPr/>
          <p:nvPr/>
        </p:nvSpPr>
        <p:spPr>
          <a:xfrm>
            <a:off x="434340" y="3115911"/>
            <a:ext cx="8275320" cy="3134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assume you already have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tool in your Linux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file to be downloaded is a text file with a long URL</a:t>
            </a: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www.compsaver.net/SAD/dummyLongURL.txt</a:t>
            </a:r>
          </a:p>
          <a:p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 install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rhash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rhash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dummyLongURL.txt</a:t>
            </a:r>
          </a:p>
        </p:txBody>
      </p:sp>
    </p:spTree>
    <p:extLst>
      <p:ext uri="{BB962C8B-B14F-4D97-AF65-F5344CB8AC3E}">
        <p14:creationId xmlns:p14="http://schemas.microsoft.com/office/powerpoint/2010/main" val="23739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EB25-2DA5-455C-A61C-2EE4C691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1DA9-0DE7-499F-AC56-CA7FEB2F7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Traffic volume each day</a:t>
            </a:r>
          </a:p>
          <a:p>
            <a:r>
              <a:rPr lang="en-US"/>
              <a:t>Length of shortened URL (or hash value) 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CRC32  8 characters</a:t>
            </a:r>
            <a:endParaRPr lang="en-US"/>
          </a:p>
          <a:p>
            <a:r>
              <a:rPr lang="en-US"/>
              <a:t>Characters allowed in shortened URL</a:t>
            </a:r>
          </a:p>
          <a:p>
            <a:pPr lvl="1"/>
            <a:r>
              <a:rPr lang="en-US"/>
              <a:t>Alphanumeric </a:t>
            </a:r>
            <a:r>
              <a:rPr lang="en-US">
                <a:sym typeface="Wingdings" panose="05000000000000000000" pitchFamily="2" charset="2"/>
              </a:rPr>
              <a:t> 62 characters (26 + 26 + 10)</a:t>
            </a:r>
            <a:endParaRPr lang="en-US"/>
          </a:p>
          <a:p>
            <a:r>
              <a:rPr lang="en-US"/>
              <a:t>How long shortened URL will remain in the record?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0535B72-67BA-4343-8F7A-6DEB9D22E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909391"/>
              </p:ext>
            </p:extLst>
          </p:nvPr>
        </p:nvGraphicFramePr>
        <p:xfrm>
          <a:off x="921830" y="4958403"/>
          <a:ext cx="3650170" cy="158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71870" imgH="1723959" progId="Excel.Sheet.12">
                  <p:embed/>
                </p:oleObj>
              </mc:Choice>
              <mc:Fallback>
                <p:oleObj name="Worksheet" r:id="rId2" imgW="3971870" imgH="1723959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0535B72-67BA-4343-8F7A-6DEB9D22E4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1830" y="4958403"/>
                        <a:ext cx="3650170" cy="1584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BF2B63D-A07C-47B2-8142-1AF707C1472D}"/>
              </a:ext>
            </a:extLst>
          </p:cNvPr>
          <p:cNvSpPr txBox="1"/>
          <p:nvPr/>
        </p:nvSpPr>
        <p:spPr>
          <a:xfrm>
            <a:off x="4690872" y="4657103"/>
            <a:ext cx="3758184" cy="646331"/>
          </a:xfrm>
          <a:prstGeom prst="rect">
            <a:avLst/>
          </a:prstGeom>
          <a:solidFill>
            <a:schemeClr val="accent4"/>
          </a:solidFill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Abadi" panose="020B0604020104020204" pitchFamily="34" charset="0"/>
              </a:rPr>
              <a:t>Length of Hash and Maximum Number of URLs</a:t>
            </a:r>
          </a:p>
        </p:txBody>
      </p:sp>
    </p:spTree>
    <p:extLst>
      <p:ext uri="{BB962C8B-B14F-4D97-AF65-F5344CB8AC3E}">
        <p14:creationId xmlns:p14="http://schemas.microsoft.com/office/powerpoint/2010/main" val="140538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405C-0DBA-46EF-9A20-59462711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Non-functional Requirements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AD5A-3877-4569-837B-2D01831FC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Write operation: 100 million URLs are generated per day.</a:t>
            </a:r>
          </a:p>
          <a:p>
            <a:r>
              <a:rPr lang="en-US"/>
              <a:t>Write operation per second: 100 million / 24 /3600 = 1160 </a:t>
            </a:r>
          </a:p>
          <a:p>
            <a:r>
              <a:rPr lang="en-US"/>
              <a:t>Read operation: Assuming ratio of read operation to write operation is 10:1, read operation per second: 1160 * 10 = 11,600</a:t>
            </a:r>
          </a:p>
          <a:p>
            <a:r>
              <a:rPr lang="en-US"/>
              <a:t>Assuming the URL shortener service will run for 10 years, this means we must support 100 million * 365 * 10 = 365 billion records.</a:t>
            </a:r>
          </a:p>
          <a:p>
            <a:r>
              <a:rPr lang="en-US"/>
              <a:t>Assume average URL length is 100.</a:t>
            </a:r>
          </a:p>
          <a:p>
            <a:r>
              <a:rPr lang="en-US"/>
              <a:t>Storage requirement over 10 years: 365 billion * 100 bytes * 10 years = 365 TB</a:t>
            </a:r>
          </a:p>
        </p:txBody>
      </p:sp>
    </p:spTree>
    <p:extLst>
      <p:ext uri="{BB962C8B-B14F-4D97-AF65-F5344CB8AC3E}">
        <p14:creationId xmlns:p14="http://schemas.microsoft.com/office/powerpoint/2010/main" val="226171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D5D3-F568-4B92-B8C9-663492C8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B02A-8CCC-482A-93A2-59A2D9CC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Scalability</a:t>
            </a:r>
          </a:p>
          <a:p>
            <a:pPr lvl="1"/>
            <a:r>
              <a:rPr lang="en-US"/>
              <a:t>Ability to handle increased business volume and transactions </a:t>
            </a:r>
          </a:p>
          <a:p>
            <a:r>
              <a:rPr lang="en-US"/>
              <a:t>Security</a:t>
            </a:r>
          </a:p>
          <a:p>
            <a:pPr lvl="1"/>
            <a:r>
              <a:rPr lang="en-US"/>
              <a:t>Make systems harder to infiltrate</a:t>
            </a:r>
          </a:p>
          <a:p>
            <a:r>
              <a:rPr lang="en-US"/>
              <a:t>Total Cost of Ownership</a:t>
            </a:r>
          </a:p>
          <a:p>
            <a:pPr lvl="1"/>
            <a:r>
              <a:rPr lang="en-US"/>
              <a:t>Direct and indirect costs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21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2F0D-31C0-4341-B073-D2D628E4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Gathering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6F49-FCCB-4590-93EE-120D99A8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step in requirements engineering process. </a:t>
            </a:r>
          </a:p>
          <a:p>
            <a:r>
              <a:rPr lang="en-US" dirty="0"/>
              <a:t>Various techniques will be used</a:t>
            </a:r>
          </a:p>
          <a:p>
            <a:pPr lvl="1"/>
            <a:r>
              <a:rPr lang="en-US" dirty="0"/>
              <a:t>Interactive methods</a:t>
            </a:r>
          </a:p>
          <a:p>
            <a:pPr lvl="2"/>
            <a:r>
              <a:rPr lang="en-US" dirty="0"/>
              <a:t>JAD, RAD, Interview, survey</a:t>
            </a:r>
          </a:p>
          <a:p>
            <a:pPr lvl="1"/>
            <a:r>
              <a:rPr lang="en-US" dirty="0"/>
              <a:t>Nonobtrusive methods</a:t>
            </a:r>
          </a:p>
          <a:p>
            <a:pPr lvl="2"/>
            <a:r>
              <a:rPr lang="en-US" dirty="0"/>
              <a:t>Documents review,  ethnographic survey, sampling, research</a:t>
            </a:r>
          </a:p>
        </p:txBody>
      </p:sp>
    </p:spTree>
    <p:extLst>
      <p:ext uri="{BB962C8B-B14F-4D97-AF65-F5344CB8AC3E}">
        <p14:creationId xmlns:p14="http://schemas.microsoft.com/office/powerpoint/2010/main" val="215398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85C3-5E7B-4E20-84A2-604F0F9F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Series of Questions to Begin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C05E-C07C-4619-B3B8-A64B68B3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What business functions are supported by the current system?</a:t>
            </a:r>
          </a:p>
          <a:p>
            <a:pPr lvl="1"/>
            <a:r>
              <a:rPr lang="en-US" dirty="0"/>
              <a:t>What strategic objectives and business requirements must be supported by the new system?</a:t>
            </a:r>
          </a:p>
          <a:p>
            <a:pPr lvl="1"/>
            <a:r>
              <a:rPr lang="en-US" dirty="0"/>
              <a:t>What are the benefits and TCO of the proposed system?</a:t>
            </a:r>
          </a:p>
          <a:p>
            <a:pPr lvl="1"/>
            <a:r>
              <a:rPr lang="en-US" dirty="0"/>
              <a:t>What transactions will the system process?</a:t>
            </a:r>
          </a:p>
          <a:p>
            <a:pPr lvl="1"/>
            <a:r>
              <a:rPr lang="en-US" dirty="0"/>
              <a:t>What information do users and managers need from the system?</a:t>
            </a:r>
          </a:p>
          <a:p>
            <a:pPr lvl="1"/>
            <a:r>
              <a:rPr lang="en-US" dirty="0"/>
              <a:t>Must the new system interface with legacy systems?</a:t>
            </a:r>
          </a:p>
          <a:p>
            <a:pPr lvl="1"/>
            <a:r>
              <a:rPr lang="en-US" dirty="0"/>
              <a:t>What procedures could be eliminated by business process reengineering?</a:t>
            </a:r>
          </a:p>
          <a:p>
            <a:pPr lvl="1"/>
            <a:r>
              <a:rPr lang="en-US" dirty="0"/>
              <a:t>What security issues exist? What risks are acceptable?</a:t>
            </a:r>
          </a:p>
          <a:p>
            <a:pPr lvl="1"/>
            <a:r>
              <a:rPr lang="en-US" dirty="0"/>
              <a:t>What budget and timetable constraints will affect systems development?</a:t>
            </a:r>
          </a:p>
        </p:txBody>
      </p:sp>
    </p:spTree>
    <p:extLst>
      <p:ext uri="{BB962C8B-B14F-4D97-AF65-F5344CB8AC3E}">
        <p14:creationId xmlns:p14="http://schemas.microsoft.com/office/powerpoint/2010/main" val="73855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eck In Here Stop Safety Sign MAST206">
            <a:hlinkClick r:id="rId2"/>
            <a:extLst>
              <a:ext uri="{FF2B5EF4-FFF2-40B4-BE49-F238E27FC236}">
                <a16:creationId xmlns:a16="http://schemas.microsoft.com/office/drawing/2014/main" id="{C3591921-B23F-44D6-A06F-6D9CA6FF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6B450-BE8E-45C0-9D35-EF4B7B13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216" y="5473127"/>
            <a:ext cx="6348222" cy="1019747"/>
          </a:xfrm>
          <a:solidFill>
            <a:schemeClr val="accent4"/>
          </a:solidFill>
          <a:ln w="57150">
            <a:solidFill>
              <a:srgbClr val="7030A0"/>
            </a:solidFill>
          </a:ln>
        </p:spPr>
        <p:txBody>
          <a:bodyPr/>
          <a:lstStyle/>
          <a:p>
            <a:r>
              <a:rPr lang="en-US" i="1"/>
              <a:t>Do Check-in First </a:t>
            </a:r>
          </a:p>
          <a:p>
            <a:pPr lvl="1"/>
            <a:r>
              <a:rPr lang="en-US" i="1">
                <a:hlinkClick r:id="rId2"/>
              </a:rPr>
              <a:t>https://forms.office.com/r/nwsEdTduTE</a:t>
            </a:r>
            <a:r>
              <a:rPr lang="en-US" i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6367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5940-AEB1-49C0-A584-BB53010E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Fact-finding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CBEC-BB02-4DE5-A1D9-A8BF05BE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2880"/>
            <a:ext cx="7886700" cy="4884082"/>
          </a:xfrm>
        </p:spPr>
        <p:txBody>
          <a:bodyPr/>
          <a:lstStyle/>
          <a:p>
            <a:r>
              <a:rPr lang="en-US" dirty="0"/>
              <a:t>Requirement elicitation or fact-finding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D50B80-8190-4F4A-BCE8-6329D2CB9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662252"/>
              </p:ext>
            </p:extLst>
          </p:nvPr>
        </p:nvGraphicFramePr>
        <p:xfrm>
          <a:off x="628650" y="1901951"/>
          <a:ext cx="4799384" cy="4275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8F1B2A-DD6A-4EC9-893F-292E1839453A}"/>
              </a:ext>
            </a:extLst>
          </p:cNvPr>
          <p:cNvSpPr txBox="1"/>
          <p:nvPr/>
        </p:nvSpPr>
        <p:spPr>
          <a:xfrm>
            <a:off x="5667983" y="2422347"/>
            <a:ext cx="31193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References: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Company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Job 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Work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Employee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Office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Building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Organizational chart</a:t>
            </a:r>
          </a:p>
        </p:txBody>
      </p:sp>
    </p:spTree>
    <p:extLst>
      <p:ext uri="{BB962C8B-B14F-4D97-AF65-F5344CB8AC3E}">
        <p14:creationId xmlns:p14="http://schemas.microsoft.com/office/powerpoint/2010/main" val="4150511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3841-1173-44C0-89DF-F06FF72B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Perspectives on Interviews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25DF11-2C81-4DA4-9C5E-51C3310A5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161979"/>
              </p:ext>
            </p:extLst>
          </p:nvPr>
        </p:nvGraphicFramePr>
        <p:xfrm>
          <a:off x="628650" y="1292225"/>
          <a:ext cx="4254246" cy="408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998E20-6A6C-488D-B6C7-87A089589071}"/>
              </a:ext>
            </a:extLst>
          </p:cNvPr>
          <p:cNvSpPr txBox="1"/>
          <p:nvPr/>
        </p:nvSpPr>
        <p:spPr>
          <a:xfrm>
            <a:off x="5193792" y="1939416"/>
            <a:ext cx="35204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badi" panose="020B0604020104020204" pitchFamily="34" charset="0"/>
              </a:rPr>
              <a:t>The interviews are often associated with the complex social situations.</a:t>
            </a:r>
          </a:p>
          <a:p>
            <a:endParaRPr lang="en-US">
              <a:latin typeface="Abadi" panose="020B0604020104020204" pitchFamily="34" charset="0"/>
            </a:endParaRPr>
          </a:p>
          <a:p>
            <a:r>
              <a:rPr lang="en-US">
                <a:latin typeface="Abadi" panose="020B0604020104020204" pitchFamily="34" charset="0"/>
              </a:rPr>
              <a:t>Authentic reflections vs. hackneyed scripts? </a:t>
            </a:r>
          </a:p>
          <a:p>
            <a:endParaRPr lang="en-US">
              <a:latin typeface="Abadi" panose="020B0604020104020204" pitchFamily="34" charset="0"/>
            </a:endParaRPr>
          </a:p>
          <a:p>
            <a:r>
              <a:rPr lang="en-US">
                <a:latin typeface="Abadi" panose="020B0604020104020204" pitchFamily="34" charset="0"/>
              </a:rPr>
              <a:t>How to deal with interviews? </a:t>
            </a:r>
          </a:p>
        </p:txBody>
      </p:sp>
    </p:spTree>
    <p:extLst>
      <p:ext uri="{BB962C8B-B14F-4D97-AF65-F5344CB8AC3E}">
        <p14:creationId xmlns:p14="http://schemas.microsoft.com/office/powerpoint/2010/main" val="1996924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6A01-B10E-4715-9D35-A0285E5C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Neopositivist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2FD0-6704-422E-B3DE-50FAF7F1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Neopositivist approach views the interview as an instrument with which to elicit knowledge from the subject for transmission to the interviewer. </a:t>
            </a:r>
          </a:p>
          <a:p>
            <a:r>
              <a:rPr lang="en-US" dirty="0"/>
              <a:t>The subject is seen as an expert and a vessel-of-answers.</a:t>
            </a:r>
          </a:p>
        </p:txBody>
      </p:sp>
    </p:spTree>
    <p:extLst>
      <p:ext uri="{BB962C8B-B14F-4D97-AF65-F5344CB8AC3E}">
        <p14:creationId xmlns:p14="http://schemas.microsoft.com/office/powerpoint/2010/main" val="43110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AF13-0F72-41C3-BAA3-2D989418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Romantist</a:t>
            </a:r>
            <a:r>
              <a:rPr lang="en-US" dirty="0"/>
              <a:t>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7531B-3BF1-4343-BE29-93BC2C1F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romantic approach views the interview as a conversation, albeit one in which the interviewer takes more than s/he gives. </a:t>
            </a:r>
          </a:p>
          <a:p>
            <a:r>
              <a:rPr lang="en-US" dirty="0"/>
              <a:t>At the center of the romantic perspective is the desire to ‘really know’ the individual and to hear his/her genuine voice.</a:t>
            </a:r>
          </a:p>
          <a:p>
            <a:r>
              <a:rPr lang="en-US" dirty="0"/>
              <a:t>The reality is interpreted and constructed, not discovered. </a:t>
            </a:r>
          </a:p>
          <a:p>
            <a:r>
              <a:rPr lang="en-US" dirty="0"/>
              <a:t>Indeed, one of the researcher's objectives is to activate and stimulate the interviewee's interpretive capabilities. </a:t>
            </a:r>
          </a:p>
        </p:txBody>
      </p:sp>
    </p:spTree>
    <p:extLst>
      <p:ext uri="{BB962C8B-B14F-4D97-AF65-F5344CB8AC3E}">
        <p14:creationId xmlns:p14="http://schemas.microsoft.com/office/powerpoint/2010/main" val="3203910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F6C7-5B13-49D0-A6D1-A0D65E8E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Localist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C472-0BC7-4DC1-9DD4-EB8C56D2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localist approach is skeptical of the interview as a window on social reality. The interview no longer holds a privileged position as an investigative instrument. </a:t>
            </a:r>
          </a:p>
          <a:p>
            <a:r>
              <a:rPr lang="en-US" dirty="0"/>
              <a:t>The contextual factors such as the interviewer's age, gender and credentials significantly impact the narratives that emerge from the interview. </a:t>
            </a:r>
          </a:p>
          <a:p>
            <a:r>
              <a:rPr lang="en-US" dirty="0"/>
              <a:t>The authenticity of the accounts as reflective of the interviewee's experience is questionable.</a:t>
            </a:r>
          </a:p>
          <a:p>
            <a:r>
              <a:rPr lang="en-US" dirty="0"/>
              <a:t>Localists also challenge the interviewee's role as knowledgeable expert and deny the possibility of capturing social reality and of exploring meanings from a native point of view.</a:t>
            </a:r>
          </a:p>
        </p:txBody>
      </p:sp>
    </p:spTree>
    <p:extLst>
      <p:ext uri="{BB962C8B-B14F-4D97-AF65-F5344CB8AC3E}">
        <p14:creationId xmlns:p14="http://schemas.microsoft.com/office/powerpoint/2010/main" val="230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D167-7D37-4B20-B7BE-30018D79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Administrative Details in Arrange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4024-AF1E-48F1-BD21-576023B5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people to interview</a:t>
            </a:r>
          </a:p>
          <a:p>
            <a:r>
              <a:rPr lang="en-US" dirty="0"/>
              <a:t>Establish objectives for the interview</a:t>
            </a:r>
          </a:p>
          <a:p>
            <a:r>
              <a:rPr lang="en-US" dirty="0"/>
              <a:t>Develop interview questions</a:t>
            </a:r>
          </a:p>
          <a:p>
            <a:r>
              <a:rPr lang="en-US" dirty="0"/>
              <a:t>Prepare for the interview</a:t>
            </a:r>
          </a:p>
          <a:p>
            <a:r>
              <a:rPr lang="en-US" dirty="0"/>
              <a:t>Conduct the interview</a:t>
            </a:r>
          </a:p>
          <a:p>
            <a:r>
              <a:rPr lang="en-US" dirty="0"/>
              <a:t>Document the interview</a:t>
            </a:r>
          </a:p>
          <a:p>
            <a:r>
              <a:rPr lang="en-US" dirty="0"/>
              <a:t>Evaluate the interview</a:t>
            </a:r>
          </a:p>
        </p:txBody>
      </p:sp>
    </p:spTree>
    <p:extLst>
      <p:ext uri="{BB962C8B-B14F-4D97-AF65-F5344CB8AC3E}">
        <p14:creationId xmlns:p14="http://schemas.microsoft.com/office/powerpoint/2010/main" val="231640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2841-6852-4A61-BFC8-F0BA0CFD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0433-8F55-4FB6-9AE5-BD4D07DED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leading questions</a:t>
            </a:r>
          </a:p>
          <a:p>
            <a:r>
              <a:rPr lang="en-US" dirty="0"/>
              <a:t>Open-ended questions encourage spontaneous and unstructured responses</a:t>
            </a:r>
          </a:p>
          <a:p>
            <a:r>
              <a:rPr lang="en-US" dirty="0"/>
              <a:t>Close-ended questions limit the response</a:t>
            </a:r>
          </a:p>
          <a:p>
            <a:r>
              <a:rPr lang="en-US" dirty="0"/>
              <a:t>Range-of-response questions limit the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65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E0F3-C09C-404F-A6C4-6BFD2DF0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Open-Ended Questions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954A-E925-44A0-83F0-37CEC62A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users saying about the new system?</a:t>
            </a:r>
          </a:p>
          <a:p>
            <a:r>
              <a:rPr lang="en-US" dirty="0"/>
              <a:t>How is this task performed?</a:t>
            </a:r>
          </a:p>
          <a:p>
            <a:r>
              <a:rPr lang="en-US" dirty="0"/>
              <a:t>Why do you perform the task that way?</a:t>
            </a:r>
          </a:p>
          <a:p>
            <a:r>
              <a:rPr lang="en-US" dirty="0"/>
              <a:t>How are the checks reconciled?</a:t>
            </a:r>
          </a:p>
          <a:p>
            <a:r>
              <a:rPr lang="en-US" dirty="0"/>
              <a:t>What added features would you like to have in the new billing system?</a:t>
            </a:r>
          </a:p>
        </p:txBody>
      </p:sp>
    </p:spTree>
    <p:extLst>
      <p:ext uri="{BB962C8B-B14F-4D97-AF65-F5344CB8AC3E}">
        <p14:creationId xmlns:p14="http://schemas.microsoft.com/office/powerpoint/2010/main" val="2918147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04A6-587B-41B2-9BC2-B7F813E7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Close-Ended Questions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1EB3-A1E0-4A0E-944F-1AA5C05D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personal computers do you have in this department?</a:t>
            </a:r>
          </a:p>
          <a:p>
            <a:r>
              <a:rPr lang="en-US" dirty="0"/>
              <a:t>Do you review the reports before they are sent out?</a:t>
            </a:r>
          </a:p>
          <a:p>
            <a:r>
              <a:rPr lang="en-US" dirty="0"/>
              <a:t>How many hours of training does a clerk receive?</a:t>
            </a:r>
          </a:p>
          <a:p>
            <a:r>
              <a:rPr lang="en-US" dirty="0"/>
              <a:t>Is the calculation procedure described in the manual?</a:t>
            </a:r>
          </a:p>
          <a:p>
            <a:r>
              <a:rPr lang="en-US" dirty="0"/>
              <a:t>How many customers ordered products from the website last month?</a:t>
            </a:r>
          </a:p>
        </p:txBody>
      </p:sp>
    </p:spTree>
    <p:extLst>
      <p:ext uri="{BB962C8B-B14F-4D97-AF65-F5344CB8AC3E}">
        <p14:creationId xmlns:p14="http://schemas.microsoft.com/office/powerpoint/2010/main" val="44051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A3AF-9745-4376-9DA2-1E47302D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Range-of-Response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FAA1-BCD3-4C03-877A-E9A96D5DA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scale of 1 to 10, with 1 the lowest and 10 the highest, how effective was your training?</a:t>
            </a:r>
          </a:p>
          <a:p>
            <a:r>
              <a:rPr lang="en-US" dirty="0"/>
              <a:t>How would you rate the severity of the problem: low, medium, or high?</a:t>
            </a:r>
          </a:p>
          <a:p>
            <a:r>
              <a:rPr lang="en-US" dirty="0"/>
              <a:t>Is the system shutdown something that occurs never, sometimes, often, usually, or always?</a:t>
            </a:r>
          </a:p>
        </p:txBody>
      </p:sp>
    </p:spTree>
    <p:extLst>
      <p:ext uri="{BB962C8B-B14F-4D97-AF65-F5344CB8AC3E}">
        <p14:creationId xmlns:p14="http://schemas.microsoft.com/office/powerpoint/2010/main" val="304343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7CD9-7542-4376-AF5E-87F6540B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We Are in SDLC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4AC60-D71D-46AB-AD3D-51825010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19" y="1470681"/>
            <a:ext cx="2877561" cy="46028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F54245-7A8F-445E-9101-7B8FB35AF440}"/>
              </a:ext>
            </a:extLst>
          </p:cNvPr>
          <p:cNvSpPr/>
          <p:nvPr/>
        </p:nvSpPr>
        <p:spPr>
          <a:xfrm>
            <a:off x="2876550" y="2406650"/>
            <a:ext cx="3517900" cy="9779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1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9876-6B69-4968-88CD-0E28330F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E4FA-975F-4FFD-A793-85FC5D4F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Overview of System Requirements </a:t>
            </a:r>
          </a:p>
          <a:p>
            <a:r>
              <a:rPr lang="en-US"/>
              <a:t>2. Gathering Requirements</a:t>
            </a:r>
          </a:p>
          <a:p>
            <a:r>
              <a:rPr lang="en-US"/>
              <a:t>3. Visualizing Requirements </a:t>
            </a:r>
          </a:p>
          <a:p>
            <a:r>
              <a:rPr lang="en-US"/>
              <a:t>4. Validating Requirements 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Appendix A. Tools (Qualtrics, Draw.IO)</a:t>
            </a:r>
          </a:p>
          <a:p>
            <a:r>
              <a:rPr lang="en-US"/>
              <a:t>Appendix B. Requirements Gathering in Agile Projects </a:t>
            </a:r>
          </a:p>
        </p:txBody>
      </p:sp>
    </p:spTree>
    <p:extLst>
      <p:ext uri="{BB962C8B-B14F-4D97-AF65-F5344CB8AC3E}">
        <p14:creationId xmlns:p14="http://schemas.microsoft.com/office/powerpoint/2010/main" val="68445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E52E-DFEE-4792-B03D-0CCA5B9F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Overview of System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E7311-9826-419E-AE11-EA84C195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2881"/>
            <a:ext cx="4235958" cy="4884082"/>
          </a:xfrm>
        </p:spPr>
        <p:txBody>
          <a:bodyPr/>
          <a:lstStyle/>
          <a:p>
            <a:r>
              <a:rPr lang="en-US"/>
              <a:t>A system requirement is a characteristic or feature that must be included in an information system to satisfy business requirements.</a:t>
            </a:r>
          </a:p>
          <a:p>
            <a:r>
              <a:rPr lang="en-US"/>
              <a:t>An important benchmark to measure the overall acceptability of the final system.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87C1FF-9B29-4B91-8AB4-6B8DA044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019254"/>
            <a:ext cx="3925958" cy="281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CDA2-9E52-4C5B-9BE7-31107E61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Main Activities in Requirements Engineering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82AC73-D31F-4DE5-B3A0-35B871704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441080"/>
              </p:ext>
            </p:extLst>
          </p:nvPr>
        </p:nvGraphicFramePr>
        <p:xfrm>
          <a:off x="628650" y="1292225"/>
          <a:ext cx="7886700" cy="488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70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E52E-DFEE-4792-B03D-0CCA5B9F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Requirements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7816BF-3596-4B19-A9A3-C0A9A22B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Functional Requirements</a:t>
            </a:r>
          </a:p>
          <a:p>
            <a:pPr lvl="1"/>
            <a:r>
              <a:rPr lang="en-US"/>
              <a:t>Statements of the services a system provides </a:t>
            </a:r>
          </a:p>
          <a:p>
            <a:pPr lvl="1"/>
            <a:r>
              <a:rPr lang="en-US"/>
              <a:t>Examples: </a:t>
            </a:r>
          </a:p>
          <a:p>
            <a:pPr lvl="2"/>
            <a:r>
              <a:rPr lang="en-US"/>
              <a:t>The website shall report online volume statistics every four hours and hourly during peak periods</a:t>
            </a:r>
          </a:p>
          <a:p>
            <a:pPr lvl="2"/>
            <a:r>
              <a:rPr lang="en-US"/>
              <a:t>The inventory system shall produce a daily report showing the part number, description, quantity on hand, etc. </a:t>
            </a:r>
          </a:p>
          <a:p>
            <a:pPr lvl="2"/>
            <a:r>
              <a:rPr lang="en-US"/>
              <a:t>Each input form must include date, time, product code, customer number, and quantity.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0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E3C6-2E22-4FF3-880B-6DF2D3E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Requirements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FED3-8F6C-4F38-9172-E5BADC77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Non-functional Requirements</a:t>
            </a:r>
          </a:p>
          <a:p>
            <a:pPr lvl="1"/>
            <a:r>
              <a:rPr lang="en-US"/>
              <a:t>Statements of operational system constraints</a:t>
            </a:r>
          </a:p>
          <a:p>
            <a:pPr lvl="1"/>
            <a:r>
              <a:rPr lang="en-US"/>
              <a:t>Example: </a:t>
            </a:r>
          </a:p>
          <a:p>
            <a:pPr lvl="2"/>
            <a:r>
              <a:rPr lang="en-US"/>
              <a:t>Data entry screens must be uniform</a:t>
            </a:r>
          </a:p>
          <a:p>
            <a:pPr lvl="2"/>
            <a:r>
              <a:rPr lang="en-US"/>
              <a:t>The system must support 25 users online simultaneously</a:t>
            </a:r>
          </a:p>
          <a:p>
            <a:pPr lvl="2"/>
            <a:r>
              <a:rPr lang="en-US"/>
              <a:t>Response time must not exceed four seconds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6B1A-0691-4D7A-A75F-5BACF29C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Requirements (cont.)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D6F763-7402-43C8-BC18-E50E08AF1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825329"/>
              </p:ext>
            </p:extLst>
          </p:nvPr>
        </p:nvGraphicFramePr>
        <p:xfrm>
          <a:off x="628650" y="1259692"/>
          <a:ext cx="7886700" cy="493776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3888486">
                  <a:extLst>
                    <a:ext uri="{9D8B030D-6E8A-4147-A177-3AD203B41FA5}">
                      <a16:colId xmlns:a16="http://schemas.microsoft.com/office/drawing/2014/main" val="1658378520"/>
                    </a:ext>
                  </a:extLst>
                </a:gridCol>
                <a:gridCol w="3998214">
                  <a:extLst>
                    <a:ext uri="{9D8B030D-6E8A-4147-A177-3AD203B41FA5}">
                      <a16:colId xmlns:a16="http://schemas.microsoft.com/office/drawing/2014/main" val="562896195"/>
                    </a:ext>
                  </a:extLst>
                </a:gridCol>
              </a:tblGrid>
              <a:tr h="29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Functional Requirements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Non-Functional Requirements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1942568244"/>
                  </a:ext>
                </a:extLst>
              </a:tr>
              <a:tr h="50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A functional requirement defines a system or its component.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A non-functional requirement defines the quality attribute of a software system.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539298227"/>
                  </a:ext>
                </a:extLst>
              </a:tr>
              <a:tr h="712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It specifies “What should the software system do?”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It places constraints on “How should the software system fulfill the functional requirements?”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109527102"/>
                  </a:ext>
                </a:extLst>
              </a:tr>
              <a:tr h="712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Functional requirement is specified by User.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Non-functional requirement is specified by technical peoples e.g., Architect, Technical leaders, etc.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2786018831"/>
                  </a:ext>
                </a:extLst>
              </a:tr>
              <a:tr h="29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It is mandatory.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It is not mandatory.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1566223272"/>
                  </a:ext>
                </a:extLst>
              </a:tr>
              <a:tr h="29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It is captured in use case.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It is captured as a quality attribute.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459236000"/>
                  </a:ext>
                </a:extLst>
              </a:tr>
              <a:tr h="29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Defined at a component level.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Applied to a system as a whole.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851961629"/>
                  </a:ext>
                </a:extLst>
              </a:tr>
              <a:tr h="50147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Helps you verify the functionality of the software.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Helps you to verify the performance of the software.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3810272092"/>
                  </a:ext>
                </a:extLst>
              </a:tr>
              <a:tr h="712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Functional Testing like System, Integration, End to End, API testing, </a:t>
                      </a:r>
                      <a:r>
                        <a:rPr lang="en-US" sz="1600" u="none" strike="noStrike" err="1">
                          <a:effectLst/>
                          <a:latin typeface="Abadi" panose="020B0604020104020204" pitchFamily="34" charset="0"/>
                        </a:rPr>
                        <a:t>etc</a:t>
                      </a:r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 are done.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Non-Functional Testing like Performance, Stress, Usability, Security testing, </a:t>
                      </a:r>
                      <a:r>
                        <a:rPr lang="en-US" sz="1600" u="none" strike="noStrike" err="1">
                          <a:effectLst/>
                          <a:latin typeface="Abadi" panose="020B0604020104020204" pitchFamily="34" charset="0"/>
                        </a:rPr>
                        <a:t>etc</a:t>
                      </a:r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 are done.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3167121828"/>
                  </a:ext>
                </a:extLst>
              </a:tr>
              <a:tr h="2903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Abadi" panose="020B0604020104020204" pitchFamily="34" charset="0"/>
                        </a:rPr>
                        <a:t>Usually easy to define.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Abadi" panose="020B0604020104020204" pitchFamily="34" charset="0"/>
                        </a:rPr>
                        <a:t>Usually more difficult to define.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T="27432" marB="27432"/>
                </a:tc>
                <a:extLst>
                  <a:ext uri="{0D108BD9-81ED-4DB2-BD59-A6C34878D82A}">
                    <a16:rowId xmlns:a16="http://schemas.microsoft.com/office/drawing/2014/main" val="15318580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61D811A-1E51-4023-BCFC-E448314A0EF4}"/>
              </a:ext>
            </a:extLst>
          </p:cNvPr>
          <p:cNvSpPr txBox="1"/>
          <p:nvPr/>
        </p:nvSpPr>
        <p:spPr>
          <a:xfrm>
            <a:off x="628650" y="6362069"/>
            <a:ext cx="60464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latin typeface="Abadi" panose="020B0604020104020204" pitchFamily="34" charset="0"/>
              </a:rPr>
              <a:t>From: https://www.geeksforgeeks.org/functional-vs-non-functional-requirements/</a:t>
            </a:r>
          </a:p>
        </p:txBody>
      </p:sp>
    </p:spTree>
    <p:extLst>
      <p:ext uri="{BB962C8B-B14F-4D97-AF65-F5344CB8AC3E}">
        <p14:creationId xmlns:p14="http://schemas.microsoft.com/office/powerpoint/2010/main" val="383978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1448</Words>
  <Application>Microsoft Office PowerPoint</Application>
  <PresentationFormat>On-screen Show (4:3)</PresentationFormat>
  <Paragraphs>192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Abadi</vt:lpstr>
      <vt:lpstr>Arial</vt:lpstr>
      <vt:lpstr>Calibri</vt:lpstr>
      <vt:lpstr>Courier New</vt:lpstr>
      <vt:lpstr>Office Theme</vt:lpstr>
      <vt:lpstr>Worksheet</vt:lpstr>
      <vt:lpstr>Requirements Engineering</vt:lpstr>
      <vt:lpstr>PowerPoint Presentation</vt:lpstr>
      <vt:lpstr>Where We Are in SDLC</vt:lpstr>
      <vt:lpstr>Learning Objectives</vt:lpstr>
      <vt:lpstr>1. Overview of System Requirements</vt:lpstr>
      <vt:lpstr>Main Activities in Requirements Engineering</vt:lpstr>
      <vt:lpstr>Type of Requirements</vt:lpstr>
      <vt:lpstr>Type of Requirements (cont.)</vt:lpstr>
      <vt:lpstr>Type of Requirements (cont.)</vt:lpstr>
      <vt:lpstr>URL Shortener Example</vt:lpstr>
      <vt:lpstr>Functional Requirements</vt:lpstr>
      <vt:lpstr>Functional Requirements (cont.)</vt:lpstr>
      <vt:lpstr>Hash Function</vt:lpstr>
      <vt:lpstr>Hash Function</vt:lpstr>
      <vt:lpstr>Non-functional Requirements</vt:lpstr>
      <vt:lpstr>Non-functional Requirements (cont.)</vt:lpstr>
      <vt:lpstr>Important Non-Functional Requirements</vt:lpstr>
      <vt:lpstr>2. Gathering Requirements</vt:lpstr>
      <vt:lpstr>A Series of Questions to Begin with</vt:lpstr>
      <vt:lpstr>Fact-finding Plan</vt:lpstr>
      <vt:lpstr>Different Perspectives on Interviews</vt:lpstr>
      <vt:lpstr>Neopositivist Perspective</vt:lpstr>
      <vt:lpstr>Romantist Perspective</vt:lpstr>
      <vt:lpstr>Localist Perspective</vt:lpstr>
      <vt:lpstr>Administrative Details in Arrange Interview</vt:lpstr>
      <vt:lpstr>Developing Interview Questions</vt:lpstr>
      <vt:lpstr>Open-Ended Questions Examples</vt:lpstr>
      <vt:lpstr>Close-Ended Questions Examples</vt:lpstr>
      <vt:lpstr>Range-of-Response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 Hardware &amp; Software</dc:title>
  <dc:creator>Wen, Zhezhu</dc:creator>
  <cp:lastModifiedBy>Wen, Zhezhu</cp:lastModifiedBy>
  <cp:revision>1</cp:revision>
  <dcterms:created xsi:type="dcterms:W3CDTF">2021-09-13T01:42:47Z</dcterms:created>
  <dcterms:modified xsi:type="dcterms:W3CDTF">2022-01-24T17:49:30Z</dcterms:modified>
</cp:coreProperties>
</file>