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9" r:id="rId3"/>
    <p:sldId id="278" r:id="rId4"/>
    <p:sldId id="257" r:id="rId5"/>
    <p:sldId id="291" r:id="rId6"/>
    <p:sldId id="292" r:id="rId7"/>
    <p:sldId id="293" r:id="rId8"/>
    <p:sldId id="296" r:id="rId9"/>
    <p:sldId id="297" r:id="rId10"/>
    <p:sldId id="298" r:id="rId11"/>
    <p:sldId id="294" r:id="rId12"/>
    <p:sldId id="299" r:id="rId13"/>
    <p:sldId id="302" r:id="rId14"/>
    <p:sldId id="303" r:id="rId15"/>
    <p:sldId id="300" r:id="rId16"/>
    <p:sldId id="304" r:id="rId17"/>
    <p:sldId id="301" r:id="rId18"/>
    <p:sldId id="305" r:id="rId19"/>
    <p:sldId id="306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EBABF-FE0E-4928-8036-DB1D53C879A9}" v="954" dt="2022-02-14T17:47:56.889"/>
    <p1510:client id="{F2A9306C-B218-41DB-A5FA-B4315561F1E0}" v="116" dt="2022-02-14T15:45:38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, Zhezhu" userId="3bac1273-81c8-41ff-8130-25dd73f54833" providerId="ADAL" clId="{B93CBA80-B81D-164D-B28E-AD4F77B9B9F5}"/>
    <pc:docChg chg="undo custSel addSld modSld">
      <pc:chgData name="Wen, Zhezhu" userId="3bac1273-81c8-41ff-8130-25dd73f54833" providerId="ADAL" clId="{B93CBA80-B81D-164D-B28E-AD4F77B9B9F5}" dt="2022-02-09T06:03:50.329" v="575" actId="20577"/>
      <pc:docMkLst>
        <pc:docMk/>
      </pc:docMkLst>
      <pc:sldChg chg="addSp delSp modSp new mod">
        <pc:chgData name="Wen, Zhezhu" userId="3bac1273-81c8-41ff-8130-25dd73f54833" providerId="ADAL" clId="{B93CBA80-B81D-164D-B28E-AD4F77B9B9F5}" dt="2022-02-09T05:34:43.908" v="172" actId="113"/>
        <pc:sldMkLst>
          <pc:docMk/>
          <pc:sldMk cId="562168103" sldId="306"/>
        </pc:sldMkLst>
        <pc:spChg chg="mod">
          <ac:chgData name="Wen, Zhezhu" userId="3bac1273-81c8-41ff-8130-25dd73f54833" providerId="ADAL" clId="{B93CBA80-B81D-164D-B28E-AD4F77B9B9F5}" dt="2022-02-09T05:31:19.213" v="59" actId="20577"/>
          <ac:spMkLst>
            <pc:docMk/>
            <pc:sldMk cId="562168103" sldId="306"/>
            <ac:spMk id="2" creationId="{B7D73706-DDF0-424E-82B4-994406F96BCB}"/>
          </ac:spMkLst>
        </pc:spChg>
        <pc:spChg chg="del mod">
          <ac:chgData name="Wen, Zhezhu" userId="3bac1273-81c8-41ff-8130-25dd73f54833" providerId="ADAL" clId="{B93CBA80-B81D-164D-B28E-AD4F77B9B9F5}" dt="2022-02-09T05:32:07.799" v="62"/>
          <ac:spMkLst>
            <pc:docMk/>
            <pc:sldMk cId="562168103" sldId="306"/>
            <ac:spMk id="3" creationId="{1949B08E-9A2D-2A48-B166-B511AA9E178B}"/>
          </ac:spMkLst>
        </pc:spChg>
        <pc:spChg chg="add del mod">
          <ac:chgData name="Wen, Zhezhu" userId="3bac1273-81c8-41ff-8130-25dd73f54833" providerId="ADAL" clId="{B93CBA80-B81D-164D-B28E-AD4F77B9B9F5}" dt="2022-02-09T05:32:21.305" v="68"/>
          <ac:spMkLst>
            <pc:docMk/>
            <pc:sldMk cId="562168103" sldId="306"/>
            <ac:spMk id="6" creationId="{95F29736-D2B0-5C46-8A88-0F14D2EEBF8F}"/>
          </ac:spMkLst>
        </pc:spChg>
        <pc:spChg chg="add mod">
          <ac:chgData name="Wen, Zhezhu" userId="3bac1273-81c8-41ff-8130-25dd73f54833" providerId="ADAL" clId="{B93CBA80-B81D-164D-B28E-AD4F77B9B9F5}" dt="2022-02-09T05:34:43.908" v="172" actId="113"/>
          <ac:spMkLst>
            <pc:docMk/>
            <pc:sldMk cId="562168103" sldId="306"/>
            <ac:spMk id="9" creationId="{D132F78C-E0EF-BC40-B65E-379DC6B6C602}"/>
          </ac:spMkLst>
        </pc:spChg>
        <pc:graphicFrameChg chg="add del mod modGraphic">
          <ac:chgData name="Wen, Zhezhu" userId="3bac1273-81c8-41ff-8130-25dd73f54833" providerId="ADAL" clId="{B93CBA80-B81D-164D-B28E-AD4F77B9B9F5}" dt="2022-02-09T05:32:19.348" v="67" actId="21"/>
          <ac:graphicFrameMkLst>
            <pc:docMk/>
            <pc:sldMk cId="562168103" sldId="306"/>
            <ac:graphicFrameMk id="4" creationId="{87A26C0C-7067-114C-B162-9F2B36DCC77B}"/>
          </ac:graphicFrameMkLst>
        </pc:graphicFrameChg>
        <pc:graphicFrameChg chg="add mod modGraphic">
          <ac:chgData name="Wen, Zhezhu" userId="3bac1273-81c8-41ff-8130-25dd73f54833" providerId="ADAL" clId="{B93CBA80-B81D-164D-B28E-AD4F77B9B9F5}" dt="2022-02-09T05:33:26.086" v="80" actId="1076"/>
          <ac:graphicFrameMkLst>
            <pc:docMk/>
            <pc:sldMk cId="562168103" sldId="306"/>
            <ac:graphicFrameMk id="7" creationId="{A84BC319-08B7-D540-9B87-1B9E57DB5B83}"/>
          </ac:graphicFrameMkLst>
        </pc:graphicFrameChg>
      </pc:sldChg>
      <pc:sldChg chg="modSp new mod">
        <pc:chgData name="Wen, Zhezhu" userId="3bac1273-81c8-41ff-8130-25dd73f54833" providerId="ADAL" clId="{B93CBA80-B81D-164D-B28E-AD4F77B9B9F5}" dt="2022-02-09T05:45:05.586" v="492" actId="20577"/>
        <pc:sldMkLst>
          <pc:docMk/>
          <pc:sldMk cId="3166011395" sldId="307"/>
        </pc:sldMkLst>
        <pc:spChg chg="mod">
          <ac:chgData name="Wen, Zhezhu" userId="3bac1273-81c8-41ff-8130-25dd73f54833" providerId="ADAL" clId="{B93CBA80-B81D-164D-B28E-AD4F77B9B9F5}" dt="2022-02-09T05:45:05.586" v="492" actId="20577"/>
          <ac:spMkLst>
            <pc:docMk/>
            <pc:sldMk cId="3166011395" sldId="307"/>
            <ac:spMk id="3" creationId="{06C8A56D-0992-A34E-900F-E9FC048D0CE4}"/>
          </ac:spMkLst>
        </pc:spChg>
      </pc:sldChg>
      <pc:sldChg chg="modSp new mod">
        <pc:chgData name="Wen, Zhezhu" userId="3bac1273-81c8-41ff-8130-25dd73f54833" providerId="ADAL" clId="{B93CBA80-B81D-164D-B28E-AD4F77B9B9F5}" dt="2022-02-09T06:03:50.329" v="575" actId="20577"/>
        <pc:sldMkLst>
          <pc:docMk/>
          <pc:sldMk cId="1960110393" sldId="308"/>
        </pc:sldMkLst>
        <pc:spChg chg="mod">
          <ac:chgData name="Wen, Zhezhu" userId="3bac1273-81c8-41ff-8130-25dd73f54833" providerId="ADAL" clId="{B93CBA80-B81D-164D-B28E-AD4F77B9B9F5}" dt="2022-02-09T06:03:50.329" v="575" actId="20577"/>
          <ac:spMkLst>
            <pc:docMk/>
            <pc:sldMk cId="1960110393" sldId="308"/>
            <ac:spMk id="2" creationId="{0EC9FEDB-0D67-A342-8FD7-5E4AC2D3B1C4}"/>
          </ac:spMkLst>
        </pc:spChg>
      </pc:sldChg>
      <pc:sldChg chg="addSp delSp modSp add mod">
        <pc:chgData name="Wen, Zhezhu" userId="3bac1273-81c8-41ff-8130-25dd73f54833" providerId="ADAL" clId="{B93CBA80-B81D-164D-B28E-AD4F77B9B9F5}" dt="2022-02-09T05:41:46.569" v="488"/>
        <pc:sldMkLst>
          <pc:docMk/>
          <pc:sldMk cId="542022508" sldId="309"/>
        </pc:sldMkLst>
        <pc:spChg chg="mod">
          <ac:chgData name="Wen, Zhezhu" userId="3bac1273-81c8-41ff-8130-25dd73f54833" providerId="ADAL" clId="{B93CBA80-B81D-164D-B28E-AD4F77B9B9F5}" dt="2022-02-09T05:34:55.478" v="181" actId="20577"/>
          <ac:spMkLst>
            <pc:docMk/>
            <pc:sldMk cId="542022508" sldId="309"/>
            <ac:spMk id="2" creationId="{B7D73706-DDF0-424E-82B4-994406F96BCB}"/>
          </ac:spMkLst>
        </pc:spChg>
        <pc:spChg chg="add del mod">
          <ac:chgData name="Wen, Zhezhu" userId="3bac1273-81c8-41ff-8130-25dd73f54833" providerId="ADAL" clId="{B93CBA80-B81D-164D-B28E-AD4F77B9B9F5}" dt="2022-02-09T05:41:45.313" v="486"/>
          <ac:spMkLst>
            <pc:docMk/>
            <pc:sldMk cId="542022508" sldId="309"/>
            <ac:spMk id="4" creationId="{6714319A-14CF-5349-A2EE-5ADC0E1C3CA7}"/>
          </ac:spMkLst>
        </pc:spChg>
        <pc:spChg chg="add del mod">
          <ac:chgData name="Wen, Zhezhu" userId="3bac1273-81c8-41ff-8130-25dd73f54833" providerId="ADAL" clId="{B93CBA80-B81D-164D-B28E-AD4F77B9B9F5}" dt="2022-02-09T05:41:46.569" v="488"/>
          <ac:spMkLst>
            <pc:docMk/>
            <pc:sldMk cId="542022508" sldId="309"/>
            <ac:spMk id="5" creationId="{84883D21-BA24-874B-866D-FD3A439070C0}"/>
          </ac:spMkLst>
        </pc:spChg>
        <pc:spChg chg="add mod">
          <ac:chgData name="Wen, Zhezhu" userId="3bac1273-81c8-41ff-8130-25dd73f54833" providerId="ADAL" clId="{B93CBA80-B81D-164D-B28E-AD4F77B9B9F5}" dt="2022-02-09T05:41:38.208" v="482" actId="2710"/>
          <ac:spMkLst>
            <pc:docMk/>
            <pc:sldMk cId="542022508" sldId="309"/>
            <ac:spMk id="8" creationId="{88E56F25-D7A7-A84E-A384-6479FC989CC8}"/>
          </ac:spMkLst>
        </pc:spChg>
        <pc:spChg chg="mod">
          <ac:chgData name="Wen, Zhezhu" userId="3bac1273-81c8-41ff-8130-25dd73f54833" providerId="ADAL" clId="{B93CBA80-B81D-164D-B28E-AD4F77B9B9F5}" dt="2022-02-09T05:35:03.872" v="194" actId="20577"/>
          <ac:spMkLst>
            <pc:docMk/>
            <pc:sldMk cId="542022508" sldId="309"/>
            <ac:spMk id="9" creationId="{D132F78C-E0EF-BC40-B65E-379DC6B6C602}"/>
          </ac:spMkLst>
        </pc:spChg>
        <pc:graphicFrameChg chg="add del">
          <ac:chgData name="Wen, Zhezhu" userId="3bac1273-81c8-41ff-8130-25dd73f54833" providerId="ADAL" clId="{B93CBA80-B81D-164D-B28E-AD4F77B9B9F5}" dt="2022-02-09T05:37:20.087" v="236"/>
          <ac:graphicFrameMkLst>
            <pc:docMk/>
            <pc:sldMk cId="542022508" sldId="309"/>
            <ac:graphicFrameMk id="3" creationId="{6BD9E148-F77F-BA4E-83BA-E1C47FCA9CD3}"/>
          </ac:graphicFrameMkLst>
        </pc:graphicFrameChg>
        <pc:graphicFrameChg chg="add del mod modGraphic">
          <ac:chgData name="Wen, Zhezhu" userId="3bac1273-81c8-41ff-8130-25dd73f54833" providerId="ADAL" clId="{B93CBA80-B81D-164D-B28E-AD4F77B9B9F5}" dt="2022-02-09T05:40:18.028" v="318" actId="478"/>
          <ac:graphicFrameMkLst>
            <pc:docMk/>
            <pc:sldMk cId="542022508" sldId="309"/>
            <ac:graphicFrameMk id="6" creationId="{8D2D0E42-D9CC-DC48-968A-A75484E576A7}"/>
          </ac:graphicFrameMkLst>
        </pc:graphicFrameChg>
        <pc:graphicFrameChg chg="mod modGraphic">
          <ac:chgData name="Wen, Zhezhu" userId="3bac1273-81c8-41ff-8130-25dd73f54833" providerId="ADAL" clId="{B93CBA80-B81D-164D-B28E-AD4F77B9B9F5}" dt="2022-02-09T05:36:59.699" v="234" actId="14734"/>
          <ac:graphicFrameMkLst>
            <pc:docMk/>
            <pc:sldMk cId="542022508" sldId="309"/>
            <ac:graphicFrameMk id="7" creationId="{A84BC319-08B7-D540-9B87-1B9E57DB5B83}"/>
          </ac:graphicFrameMkLst>
        </pc:graphicFrameChg>
      </pc:sldChg>
      <pc:sldChg chg="addSp delSp modSp add mod">
        <pc:chgData name="Wen, Zhezhu" userId="3bac1273-81c8-41ff-8130-25dd73f54833" providerId="ADAL" clId="{B93CBA80-B81D-164D-B28E-AD4F77B9B9F5}" dt="2022-02-09T05:42:06.097" v="490" actId="1076"/>
        <pc:sldMkLst>
          <pc:docMk/>
          <pc:sldMk cId="4028851413" sldId="310"/>
        </pc:sldMkLst>
        <pc:spChg chg="add del mod">
          <ac:chgData name="Wen, Zhezhu" userId="3bac1273-81c8-41ff-8130-25dd73f54833" providerId="ADAL" clId="{B93CBA80-B81D-164D-B28E-AD4F77B9B9F5}" dt="2022-02-09T05:39:55.654" v="311" actId="478"/>
          <ac:spMkLst>
            <pc:docMk/>
            <pc:sldMk cId="4028851413" sldId="310"/>
            <ac:spMk id="4" creationId="{F02BE0AA-9038-194D-ADEF-DCFB2F43323C}"/>
          </ac:spMkLst>
        </pc:spChg>
        <pc:spChg chg="mod">
          <ac:chgData name="Wen, Zhezhu" userId="3bac1273-81c8-41ff-8130-25dd73f54833" providerId="ADAL" clId="{B93CBA80-B81D-164D-B28E-AD4F77B9B9F5}" dt="2022-02-09T05:42:06.097" v="490" actId="1076"/>
          <ac:spMkLst>
            <pc:docMk/>
            <pc:sldMk cId="4028851413" sldId="310"/>
            <ac:spMk id="8" creationId="{88E56F25-D7A7-A84E-A384-6479FC989CC8}"/>
          </ac:spMkLst>
        </pc:spChg>
        <pc:spChg chg="del">
          <ac:chgData name="Wen, Zhezhu" userId="3bac1273-81c8-41ff-8130-25dd73f54833" providerId="ADAL" clId="{B93CBA80-B81D-164D-B28E-AD4F77B9B9F5}" dt="2022-02-09T05:39:47.981" v="310" actId="478"/>
          <ac:spMkLst>
            <pc:docMk/>
            <pc:sldMk cId="4028851413" sldId="310"/>
            <ac:spMk id="9" creationId="{D132F78C-E0EF-BC40-B65E-379DC6B6C602}"/>
          </ac:spMkLst>
        </pc:spChg>
        <pc:graphicFrameChg chg="mod modGraphic">
          <ac:chgData name="Wen, Zhezhu" userId="3bac1273-81c8-41ff-8130-25dd73f54833" providerId="ADAL" clId="{B93CBA80-B81D-164D-B28E-AD4F77B9B9F5}" dt="2022-02-09T05:42:06.097" v="490" actId="1076"/>
          <ac:graphicFrameMkLst>
            <pc:docMk/>
            <pc:sldMk cId="4028851413" sldId="310"/>
            <ac:graphicFrameMk id="6" creationId="{8D2D0E42-D9CC-DC48-968A-A75484E576A7}"/>
          </ac:graphicFrameMkLst>
        </pc:graphicFrameChg>
        <pc:graphicFrameChg chg="del">
          <ac:chgData name="Wen, Zhezhu" userId="3bac1273-81c8-41ff-8130-25dd73f54833" providerId="ADAL" clId="{B93CBA80-B81D-164D-B28E-AD4F77B9B9F5}" dt="2022-02-09T05:39:47.981" v="310" actId="478"/>
          <ac:graphicFrameMkLst>
            <pc:docMk/>
            <pc:sldMk cId="4028851413" sldId="310"/>
            <ac:graphicFrameMk id="7" creationId="{A84BC319-08B7-D540-9B87-1B9E57DB5B83}"/>
          </ac:graphicFrameMkLst>
        </pc:graphicFrameChg>
      </pc:sldChg>
    </pc:docChg>
  </pc:docChgLst>
  <pc:docChgLst>
    <pc:chgData name="Wen, Zhezhu" userId="3bac1273-81c8-41ff-8130-25dd73f54833" providerId="ADAL" clId="{B5C27D04-8A0D-4B6E-A46A-9505A97F0239}"/>
    <pc:docChg chg="undo custSel addSld delSld modSld sldOrd">
      <pc:chgData name="Wen, Zhezhu" userId="3bac1273-81c8-41ff-8130-25dd73f54833" providerId="ADAL" clId="{B5C27D04-8A0D-4B6E-A46A-9505A97F0239}" dt="2022-02-07T17:50:24.618" v="3567" actId="1076"/>
      <pc:docMkLst>
        <pc:docMk/>
      </pc:docMkLst>
      <pc:sldChg chg="modSp mod">
        <pc:chgData name="Wen, Zhezhu" userId="3bac1273-81c8-41ff-8130-25dd73f54833" providerId="ADAL" clId="{B5C27D04-8A0D-4B6E-A46A-9505A97F0239}" dt="2022-02-07T03:22:01.188" v="17" actId="20577"/>
        <pc:sldMkLst>
          <pc:docMk/>
          <pc:sldMk cId="1659997056" sldId="256"/>
        </pc:sldMkLst>
        <pc:spChg chg="mod">
          <ac:chgData name="Wen, Zhezhu" userId="3bac1273-81c8-41ff-8130-25dd73f54833" providerId="ADAL" clId="{B5C27D04-8A0D-4B6E-A46A-9505A97F0239}" dt="2022-02-07T03:21:58.261" v="16" actId="20577"/>
          <ac:spMkLst>
            <pc:docMk/>
            <pc:sldMk cId="1659997056" sldId="256"/>
            <ac:spMk id="2" creationId="{37A4A755-248E-4788-9963-D35AD0ED5BEE}"/>
          </ac:spMkLst>
        </pc:spChg>
        <pc:spChg chg="mod">
          <ac:chgData name="Wen, Zhezhu" userId="3bac1273-81c8-41ff-8130-25dd73f54833" providerId="ADAL" clId="{B5C27D04-8A0D-4B6E-A46A-9505A97F0239}" dt="2022-02-07T03:22:01.188" v="17" actId="20577"/>
          <ac:spMkLst>
            <pc:docMk/>
            <pc:sldMk cId="1659997056" sldId="256"/>
            <ac:spMk id="10" creationId="{1DBEEC2B-3780-453A-A9DB-18BEC67BEF94}"/>
          </ac:spMkLst>
        </pc:spChg>
      </pc:sldChg>
      <pc:sldChg chg="modSp mod">
        <pc:chgData name="Wen, Zhezhu" userId="3bac1273-81c8-41ff-8130-25dd73f54833" providerId="ADAL" clId="{B5C27D04-8A0D-4B6E-A46A-9505A97F0239}" dt="2022-02-07T17:46:43.761" v="3513" actId="20577"/>
        <pc:sldMkLst>
          <pc:docMk/>
          <pc:sldMk cId="684450685" sldId="257"/>
        </pc:sldMkLst>
        <pc:spChg chg="mod">
          <ac:chgData name="Wen, Zhezhu" userId="3bac1273-81c8-41ff-8130-25dd73f54833" providerId="ADAL" clId="{B5C27D04-8A0D-4B6E-A46A-9505A97F0239}" dt="2022-02-07T17:46:43.761" v="3513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4240901981" sldId="274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362702941" sldId="279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1356161455" sldId="280"/>
        </pc:sldMkLst>
      </pc:sldChg>
      <pc:sldChg chg="addSp delSp modSp mod ord">
        <pc:chgData name="Wen, Zhezhu" userId="3bac1273-81c8-41ff-8130-25dd73f54833" providerId="ADAL" clId="{B5C27D04-8A0D-4B6E-A46A-9505A97F0239}" dt="2022-02-07T14:05:19.131" v="228" actId="20577"/>
        <pc:sldMkLst>
          <pc:docMk/>
          <pc:sldMk cId="2227503383" sldId="281"/>
        </pc:sldMkLst>
        <pc:spChg chg="mod">
          <ac:chgData name="Wen, Zhezhu" userId="3bac1273-81c8-41ff-8130-25dd73f54833" providerId="ADAL" clId="{B5C27D04-8A0D-4B6E-A46A-9505A97F0239}" dt="2022-02-07T14:05:19.131" v="228" actId="20577"/>
          <ac:spMkLst>
            <pc:docMk/>
            <pc:sldMk cId="2227503383" sldId="281"/>
            <ac:spMk id="2" creationId="{37AAE52E-DFEE-4792-B03D-0CCA5B9FF494}"/>
          </ac:spMkLst>
        </pc:spChg>
        <pc:spChg chg="add del mod">
          <ac:chgData name="Wen, Zhezhu" userId="3bac1273-81c8-41ff-8130-25dd73f54833" providerId="ADAL" clId="{B5C27D04-8A0D-4B6E-A46A-9505A97F0239}" dt="2022-02-07T03:22:33.618" v="22"/>
          <ac:spMkLst>
            <pc:docMk/>
            <pc:sldMk cId="2227503383" sldId="281"/>
            <ac:spMk id="3" creationId="{5B260075-A251-4255-B249-D20F8BD63116}"/>
          </ac:spMkLst>
        </pc:spChg>
        <pc:spChg chg="add del mod">
          <ac:chgData name="Wen, Zhezhu" userId="3bac1273-81c8-41ff-8130-25dd73f54833" providerId="ADAL" clId="{B5C27D04-8A0D-4B6E-A46A-9505A97F0239}" dt="2022-02-07T03:22:33.618" v="22"/>
          <ac:spMkLst>
            <pc:docMk/>
            <pc:sldMk cId="2227503383" sldId="281"/>
            <ac:spMk id="4" creationId="{EEDB49A6-0F69-46A7-B8D5-3B5223F0C644}"/>
          </ac:spMkLst>
        </pc:spChg>
        <pc:spChg chg="mod">
          <ac:chgData name="Wen, Zhezhu" userId="3bac1273-81c8-41ff-8130-25dd73f54833" providerId="ADAL" clId="{B5C27D04-8A0D-4B6E-A46A-9505A97F0239}" dt="2022-02-07T14:04:40.416" v="200" actId="20577"/>
          <ac:spMkLst>
            <pc:docMk/>
            <pc:sldMk cId="2227503383" sldId="281"/>
            <ac:spMk id="6" creationId="{755E7311-9826-419E-AE11-EA84C1957E18}"/>
          </ac:spMkLst>
        </pc:spChg>
        <pc:picChg chg="del">
          <ac:chgData name="Wen, Zhezhu" userId="3bac1273-81c8-41ff-8130-25dd73f54833" providerId="ADAL" clId="{B5C27D04-8A0D-4B6E-A46A-9505A97F0239}" dt="2022-02-07T03:22:32.031" v="21" actId="478"/>
          <ac:picMkLst>
            <pc:docMk/>
            <pc:sldMk cId="2227503383" sldId="281"/>
            <ac:picMk id="8" creationId="{5087C1FF-9B29-4B91-8AB4-6B8DA0449A29}"/>
          </ac:picMkLst>
        </pc:pic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1696050800" sldId="282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4229302285" sldId="283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839786294" sldId="284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575123587" sldId="285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962021102" sldId="286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70003461" sldId="287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1405388007" sldId="288"/>
        </pc:sldMkLst>
      </pc:sldChg>
      <pc:sldChg chg="modSp">
        <pc:chgData name="Wen, Zhezhu" userId="3bac1273-81c8-41ff-8130-25dd73f54833" providerId="ADAL" clId="{B5C27D04-8A0D-4B6E-A46A-9505A97F0239}" dt="2022-02-07T17:50:24.618" v="3567" actId="1076"/>
        <pc:sldMkLst>
          <pc:docMk/>
          <pc:sldMk cId="1356367935" sldId="289"/>
        </pc:sldMkLst>
        <pc:picChg chg="mod">
          <ac:chgData name="Wen, Zhezhu" userId="3bac1273-81c8-41ff-8130-25dd73f54833" providerId="ADAL" clId="{B5C27D04-8A0D-4B6E-A46A-9505A97F0239}" dt="2022-02-07T17:50:24.618" v="3567" actId="1076"/>
          <ac:picMkLst>
            <pc:docMk/>
            <pc:sldMk cId="1356367935" sldId="289"/>
            <ac:picMk id="2050" creationId="{C3591921-B23F-44D6-A06F-6D9CA6FF222B}"/>
          </ac:picMkLst>
        </pc:pic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37393492" sldId="290"/>
        </pc:sldMkLst>
      </pc:sldChg>
      <pc:sldChg chg="modSp mod">
        <pc:chgData name="Wen, Zhezhu" userId="3bac1273-81c8-41ff-8130-25dd73f54833" providerId="ADAL" clId="{B5C27D04-8A0D-4B6E-A46A-9505A97F0239}" dt="2022-02-07T17:50:05.794" v="3565" actId="13926"/>
        <pc:sldMkLst>
          <pc:docMk/>
          <pc:sldMk cId="1106723976" sldId="290"/>
        </pc:sldMkLst>
        <pc:spChg chg="mod">
          <ac:chgData name="Wen, Zhezhu" userId="3bac1273-81c8-41ff-8130-25dd73f54833" providerId="ADAL" clId="{B5C27D04-8A0D-4B6E-A46A-9505A97F0239}" dt="2022-02-07T17:50:05.794" v="3565" actId="13926"/>
          <ac:spMkLst>
            <pc:docMk/>
            <pc:sldMk cId="1106723976" sldId="290"/>
            <ac:spMk id="6" creationId="{44DAE118-F9D2-4858-B670-4C51753DCF5B}"/>
          </ac:spMkLst>
        </pc:spChg>
        <pc:graphicFrameChg chg="mod">
          <ac:chgData name="Wen, Zhezhu" userId="3bac1273-81c8-41ff-8130-25dd73f54833" providerId="ADAL" clId="{B5C27D04-8A0D-4B6E-A46A-9505A97F0239}" dt="2022-02-07T17:49:37.982" v="3547" actId="1076"/>
          <ac:graphicFrameMkLst>
            <pc:docMk/>
            <pc:sldMk cId="1106723976" sldId="290"/>
            <ac:graphicFrameMk id="7" creationId="{879D64D4-50BA-40DE-97A6-D94ED00E4C9D}"/>
          </ac:graphicFrameMkLst>
        </pc:graphicFrameChg>
      </pc:sldChg>
      <pc:sldChg chg="addSp modSp mod">
        <pc:chgData name="Wen, Zhezhu" userId="3bac1273-81c8-41ff-8130-25dd73f54833" providerId="ADAL" clId="{B5C27D04-8A0D-4B6E-A46A-9505A97F0239}" dt="2022-02-07T14:03:02.350" v="72" actId="1076"/>
        <pc:sldMkLst>
          <pc:docMk/>
          <pc:sldMk cId="256759572" sldId="291"/>
        </pc:sldMkLst>
        <pc:spChg chg="mod">
          <ac:chgData name="Wen, Zhezhu" userId="3bac1273-81c8-41ff-8130-25dd73f54833" providerId="ADAL" clId="{B5C27D04-8A0D-4B6E-A46A-9505A97F0239}" dt="2022-02-07T14:02:57.901" v="71" actId="1076"/>
          <ac:spMkLst>
            <pc:docMk/>
            <pc:sldMk cId="256759572" sldId="291"/>
            <ac:spMk id="5" creationId="{4AA8B8E7-D0FC-4262-A76E-E0E81314932A}"/>
          </ac:spMkLst>
        </pc:spChg>
        <pc:spChg chg="mod">
          <ac:chgData name="Wen, Zhezhu" userId="3bac1273-81c8-41ff-8130-25dd73f54833" providerId="ADAL" clId="{B5C27D04-8A0D-4B6E-A46A-9505A97F0239}" dt="2022-02-07T14:02:57.901" v="71" actId="1076"/>
          <ac:spMkLst>
            <pc:docMk/>
            <pc:sldMk cId="256759572" sldId="291"/>
            <ac:spMk id="6" creationId="{794A14E9-E3B1-43BB-BBB0-B3D74BB167B1}"/>
          </ac:spMkLst>
        </pc:spChg>
        <pc:spChg chg="mod">
          <ac:chgData name="Wen, Zhezhu" userId="3bac1273-81c8-41ff-8130-25dd73f54833" providerId="ADAL" clId="{B5C27D04-8A0D-4B6E-A46A-9505A97F0239}" dt="2022-02-07T14:02:57.901" v="71" actId="1076"/>
          <ac:spMkLst>
            <pc:docMk/>
            <pc:sldMk cId="256759572" sldId="291"/>
            <ac:spMk id="7" creationId="{2C7253C4-2FE3-4B41-95EE-BEBE5BB6ADE7}"/>
          </ac:spMkLst>
        </pc:spChg>
        <pc:spChg chg="mod">
          <ac:chgData name="Wen, Zhezhu" userId="3bac1273-81c8-41ff-8130-25dd73f54833" providerId="ADAL" clId="{B5C27D04-8A0D-4B6E-A46A-9505A97F0239}" dt="2022-02-07T14:02:57.901" v="71" actId="1076"/>
          <ac:spMkLst>
            <pc:docMk/>
            <pc:sldMk cId="256759572" sldId="291"/>
            <ac:spMk id="8" creationId="{31726918-3AB2-4CDD-9C59-BE764AA3A720}"/>
          </ac:spMkLst>
        </pc:spChg>
        <pc:spChg chg="add mod">
          <ac:chgData name="Wen, Zhezhu" userId="3bac1273-81c8-41ff-8130-25dd73f54833" providerId="ADAL" clId="{B5C27D04-8A0D-4B6E-A46A-9505A97F0239}" dt="2022-02-07T14:03:02.350" v="72" actId="1076"/>
          <ac:spMkLst>
            <pc:docMk/>
            <pc:sldMk cId="256759572" sldId="291"/>
            <ac:spMk id="9" creationId="{04909E5A-86A6-49D2-89E2-8A4E806892D5}"/>
          </ac:spMkLst>
        </pc:spChg>
        <pc:graphicFrameChg chg="mod">
          <ac:chgData name="Wen, Zhezhu" userId="3bac1273-81c8-41ff-8130-25dd73f54833" providerId="ADAL" clId="{B5C27D04-8A0D-4B6E-A46A-9505A97F0239}" dt="2022-02-07T14:02:57.901" v="71" actId="1076"/>
          <ac:graphicFrameMkLst>
            <pc:docMk/>
            <pc:sldMk cId="256759572" sldId="291"/>
            <ac:graphicFrameMk id="4" creationId="{78E33208-AEFE-4575-B352-93A2F94295D8}"/>
          </ac:graphicFrameMkLst>
        </pc:graphicFrame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24986166" sldId="291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224898126" sldId="292"/>
        </pc:sldMkLst>
      </pc:sldChg>
      <pc:sldChg chg="addSp modSp new mod">
        <pc:chgData name="Wen, Zhezhu" userId="3bac1273-81c8-41ff-8130-25dd73f54833" providerId="ADAL" clId="{B5C27D04-8A0D-4B6E-A46A-9505A97F0239}" dt="2022-02-07T14:55:48.061" v="1109" actId="1076"/>
        <pc:sldMkLst>
          <pc:docMk/>
          <pc:sldMk cId="3559774194" sldId="292"/>
        </pc:sldMkLst>
        <pc:spChg chg="mod">
          <ac:chgData name="Wen, Zhezhu" userId="3bac1273-81c8-41ff-8130-25dd73f54833" providerId="ADAL" clId="{B5C27D04-8A0D-4B6E-A46A-9505A97F0239}" dt="2022-02-07T14:10:56.084" v="638" actId="404"/>
          <ac:spMkLst>
            <pc:docMk/>
            <pc:sldMk cId="3559774194" sldId="292"/>
            <ac:spMk id="2" creationId="{AE666A93-72C8-4588-8467-275803443442}"/>
          </ac:spMkLst>
        </pc:spChg>
        <pc:spChg chg="mod">
          <ac:chgData name="Wen, Zhezhu" userId="3bac1273-81c8-41ff-8130-25dd73f54833" providerId="ADAL" clId="{B5C27D04-8A0D-4B6E-A46A-9505A97F0239}" dt="2022-02-07T14:10:22.163" v="589" actId="20577"/>
          <ac:spMkLst>
            <pc:docMk/>
            <pc:sldMk cId="3559774194" sldId="292"/>
            <ac:spMk id="3" creationId="{814FA9FB-1EF6-4694-AC8C-6F0B05729617}"/>
          </ac:spMkLst>
        </pc:spChg>
        <pc:graphicFrameChg chg="add mod modGraphic">
          <ac:chgData name="Wen, Zhezhu" userId="3bac1273-81c8-41ff-8130-25dd73f54833" providerId="ADAL" clId="{B5C27D04-8A0D-4B6E-A46A-9505A97F0239}" dt="2022-02-07T14:55:48.061" v="1109" actId="1076"/>
          <ac:graphicFrameMkLst>
            <pc:docMk/>
            <pc:sldMk cId="3559774194" sldId="292"/>
            <ac:graphicFrameMk id="4" creationId="{5E86917F-549F-43FE-A23B-F637CC081BE5}"/>
          </ac:graphicFrameMkLst>
        </pc:graphicFrameChg>
      </pc:sldChg>
      <pc:sldChg chg="addSp delSp modSp new mod">
        <pc:chgData name="Wen, Zhezhu" userId="3bac1273-81c8-41ff-8130-25dd73f54833" providerId="ADAL" clId="{B5C27D04-8A0D-4B6E-A46A-9505A97F0239}" dt="2022-02-07T14:22:43.521" v="1106" actId="14100"/>
        <pc:sldMkLst>
          <pc:docMk/>
          <pc:sldMk cId="142305142" sldId="293"/>
        </pc:sldMkLst>
        <pc:spChg chg="del">
          <ac:chgData name="Wen, Zhezhu" userId="3bac1273-81c8-41ff-8130-25dd73f54833" providerId="ADAL" clId="{B5C27D04-8A0D-4B6E-A46A-9505A97F0239}" dt="2022-02-07T14:22:29.858" v="1100" actId="478"/>
          <ac:spMkLst>
            <pc:docMk/>
            <pc:sldMk cId="142305142" sldId="293"/>
            <ac:spMk id="2" creationId="{B6664729-9D18-4FEB-987C-516B4EACD0A6}"/>
          </ac:spMkLst>
        </pc:spChg>
        <pc:spChg chg="del">
          <ac:chgData name="Wen, Zhezhu" userId="3bac1273-81c8-41ff-8130-25dd73f54833" providerId="ADAL" clId="{B5C27D04-8A0D-4B6E-A46A-9505A97F0239}" dt="2022-02-07T14:22:28.521" v="1099" actId="478"/>
          <ac:spMkLst>
            <pc:docMk/>
            <pc:sldMk cId="142305142" sldId="293"/>
            <ac:spMk id="3" creationId="{15B66DC3-6929-45EB-AE9C-02A23FFE2A18}"/>
          </ac:spMkLst>
        </pc:spChg>
        <pc:picChg chg="add mod">
          <ac:chgData name="Wen, Zhezhu" userId="3bac1273-81c8-41ff-8130-25dd73f54833" providerId="ADAL" clId="{B5C27D04-8A0D-4B6E-A46A-9505A97F0239}" dt="2022-02-07T14:22:43.521" v="1106" actId="14100"/>
          <ac:picMkLst>
            <pc:docMk/>
            <pc:sldMk cId="142305142" sldId="293"/>
            <ac:picMk id="5" creationId="{83C20CDF-C8BF-44DF-9AF6-231478BD5A5A}"/>
          </ac:picMkLst>
        </pc:pic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261715998" sldId="293"/>
        </pc:sldMkLst>
      </pc:sldChg>
      <pc:sldChg chg="addSp delSp modSp new mod">
        <pc:chgData name="Wen, Zhezhu" userId="3bac1273-81c8-41ff-8130-25dd73f54833" providerId="ADAL" clId="{B5C27D04-8A0D-4B6E-A46A-9505A97F0239}" dt="2022-02-07T15:01:41.360" v="1303" actId="20577"/>
        <pc:sldMkLst>
          <pc:docMk/>
          <pc:sldMk cId="1605546354" sldId="294"/>
        </pc:sldMkLst>
        <pc:spChg chg="mod">
          <ac:chgData name="Wen, Zhezhu" userId="3bac1273-81c8-41ff-8130-25dd73f54833" providerId="ADAL" clId="{B5C27D04-8A0D-4B6E-A46A-9505A97F0239}" dt="2022-02-07T14:56:14.398" v="1172" actId="20577"/>
          <ac:spMkLst>
            <pc:docMk/>
            <pc:sldMk cId="1605546354" sldId="294"/>
            <ac:spMk id="2" creationId="{EB3BAB6A-D096-45D4-A880-FE5F24281E6F}"/>
          </ac:spMkLst>
        </pc:spChg>
        <pc:spChg chg="mod">
          <ac:chgData name="Wen, Zhezhu" userId="3bac1273-81c8-41ff-8130-25dd73f54833" providerId="ADAL" clId="{B5C27D04-8A0D-4B6E-A46A-9505A97F0239}" dt="2022-02-07T15:01:41.360" v="1303" actId="20577"/>
          <ac:spMkLst>
            <pc:docMk/>
            <pc:sldMk cId="1605546354" sldId="294"/>
            <ac:spMk id="3" creationId="{44658ABB-FB94-4FF3-B3C7-FFD7F0C3B3A3}"/>
          </ac:spMkLst>
        </pc:spChg>
        <pc:picChg chg="add del mod">
          <ac:chgData name="Wen, Zhezhu" userId="3bac1273-81c8-41ff-8130-25dd73f54833" providerId="ADAL" clId="{B5C27D04-8A0D-4B6E-A46A-9505A97F0239}" dt="2022-02-07T14:59:39.691" v="1190" actId="478"/>
          <ac:picMkLst>
            <pc:docMk/>
            <pc:sldMk cId="1605546354" sldId="294"/>
            <ac:picMk id="4" creationId="{BA72E416-7A66-4B26-9238-D40758C4C180}"/>
          </ac:picMkLst>
        </pc:picChg>
        <pc:picChg chg="add mod">
          <ac:chgData name="Wen, Zhezhu" userId="3bac1273-81c8-41ff-8130-25dd73f54833" providerId="ADAL" clId="{B5C27D04-8A0D-4B6E-A46A-9505A97F0239}" dt="2022-02-07T15:01:29.322" v="1260" actId="1076"/>
          <ac:picMkLst>
            <pc:docMk/>
            <pc:sldMk cId="1605546354" sldId="294"/>
            <ac:picMk id="5" creationId="{04F7A5E6-399E-4A1D-B611-F5DFCFD565AE}"/>
          </ac:picMkLst>
        </pc:pic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1996924599" sldId="294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431106121" sldId="295"/>
        </pc:sldMkLst>
      </pc:sldChg>
      <pc:sldChg chg="addSp delSp modSp new mod">
        <pc:chgData name="Wen, Zhezhu" userId="3bac1273-81c8-41ff-8130-25dd73f54833" providerId="ADAL" clId="{B5C27D04-8A0D-4B6E-A46A-9505A97F0239}" dt="2022-02-07T15:26:51.177" v="2340" actId="114"/>
        <pc:sldMkLst>
          <pc:docMk/>
          <pc:sldMk cId="2645257287" sldId="295"/>
        </pc:sldMkLst>
        <pc:spChg chg="mod">
          <ac:chgData name="Wen, Zhezhu" userId="3bac1273-81c8-41ff-8130-25dd73f54833" providerId="ADAL" clId="{B5C27D04-8A0D-4B6E-A46A-9505A97F0239}" dt="2022-02-07T15:06:37.644" v="1359" actId="20577"/>
          <ac:spMkLst>
            <pc:docMk/>
            <pc:sldMk cId="2645257287" sldId="295"/>
            <ac:spMk id="2" creationId="{2D943F70-8364-4117-8B01-2E3858C66437}"/>
          </ac:spMkLst>
        </pc:spChg>
        <pc:spChg chg="mod">
          <ac:chgData name="Wen, Zhezhu" userId="3bac1273-81c8-41ff-8130-25dd73f54833" providerId="ADAL" clId="{B5C27D04-8A0D-4B6E-A46A-9505A97F0239}" dt="2022-02-07T15:10:13.650" v="1644" actId="20577"/>
          <ac:spMkLst>
            <pc:docMk/>
            <pc:sldMk cId="2645257287" sldId="295"/>
            <ac:spMk id="3" creationId="{BAB11605-9523-4093-AC12-E58A2B32113A}"/>
          </ac:spMkLst>
        </pc:spChg>
        <pc:spChg chg="add mod">
          <ac:chgData name="Wen, Zhezhu" userId="3bac1273-81c8-41ff-8130-25dd73f54833" providerId="ADAL" clId="{B5C27D04-8A0D-4B6E-A46A-9505A97F0239}" dt="2022-02-07T15:26:51.177" v="2340" actId="114"/>
          <ac:spMkLst>
            <pc:docMk/>
            <pc:sldMk cId="2645257287" sldId="295"/>
            <ac:spMk id="4" creationId="{012025D5-BEA2-4A04-A182-590DFB2318D9}"/>
          </ac:spMkLst>
        </pc:spChg>
        <pc:picChg chg="add del mod">
          <ac:chgData name="Wen, Zhezhu" userId="3bac1273-81c8-41ff-8130-25dd73f54833" providerId="ADAL" clId="{B5C27D04-8A0D-4B6E-A46A-9505A97F0239}" dt="2022-02-07T15:11:24.260" v="1651" actId="478"/>
          <ac:picMkLst>
            <pc:docMk/>
            <pc:sldMk cId="2645257287" sldId="295"/>
            <ac:picMk id="6" creationId="{81B64A82-FF26-404C-B21E-DD61D1E5DE8A}"/>
          </ac:picMkLst>
        </pc:picChg>
        <pc:picChg chg="add mod">
          <ac:chgData name="Wen, Zhezhu" userId="3bac1273-81c8-41ff-8130-25dd73f54833" providerId="ADAL" clId="{B5C27D04-8A0D-4B6E-A46A-9505A97F0239}" dt="2022-02-07T15:11:37.121" v="1657" actId="1076"/>
          <ac:picMkLst>
            <pc:docMk/>
            <pc:sldMk cId="2645257287" sldId="295"/>
            <ac:picMk id="8" creationId="{49319990-ACA3-46D3-A741-5C6A83C165AB}"/>
          </ac:picMkLst>
        </pc:picChg>
      </pc:sldChg>
      <pc:sldChg chg="addSp modSp new mod">
        <pc:chgData name="Wen, Zhezhu" userId="3bac1273-81c8-41ff-8130-25dd73f54833" providerId="ADAL" clId="{B5C27D04-8A0D-4B6E-A46A-9505A97F0239}" dt="2022-02-07T15:19:47.227" v="2154" actId="1076"/>
        <pc:sldMkLst>
          <pc:docMk/>
          <pc:sldMk cId="1165675337" sldId="296"/>
        </pc:sldMkLst>
        <pc:spChg chg="mod">
          <ac:chgData name="Wen, Zhezhu" userId="3bac1273-81c8-41ff-8130-25dd73f54833" providerId="ADAL" clId="{B5C27D04-8A0D-4B6E-A46A-9505A97F0239}" dt="2022-02-07T15:11:48.976" v="1668" actId="20577"/>
          <ac:spMkLst>
            <pc:docMk/>
            <pc:sldMk cId="1165675337" sldId="296"/>
            <ac:spMk id="2" creationId="{38599D04-3A25-40DE-A9B8-2F11B4D5624D}"/>
          </ac:spMkLst>
        </pc:spChg>
        <pc:spChg chg="mod">
          <ac:chgData name="Wen, Zhezhu" userId="3bac1273-81c8-41ff-8130-25dd73f54833" providerId="ADAL" clId="{B5C27D04-8A0D-4B6E-A46A-9505A97F0239}" dt="2022-02-07T15:19:09.319" v="2064" actId="14100"/>
          <ac:spMkLst>
            <pc:docMk/>
            <pc:sldMk cId="1165675337" sldId="296"/>
            <ac:spMk id="3" creationId="{7CECF559-59A9-4C79-936D-C2C684D0303A}"/>
          </ac:spMkLst>
        </pc:spChg>
        <pc:spChg chg="add mod">
          <ac:chgData name="Wen, Zhezhu" userId="3bac1273-81c8-41ff-8130-25dd73f54833" providerId="ADAL" clId="{B5C27D04-8A0D-4B6E-A46A-9505A97F0239}" dt="2022-02-07T15:19:44.731" v="2153" actId="14100"/>
          <ac:spMkLst>
            <pc:docMk/>
            <pc:sldMk cId="1165675337" sldId="296"/>
            <ac:spMk id="6" creationId="{16E0FB0D-EBD8-47E1-BF72-6B5E87C24223}"/>
          </ac:spMkLst>
        </pc:spChg>
        <pc:picChg chg="add mod">
          <ac:chgData name="Wen, Zhezhu" userId="3bac1273-81c8-41ff-8130-25dd73f54833" providerId="ADAL" clId="{B5C27D04-8A0D-4B6E-A46A-9505A97F0239}" dt="2022-02-07T15:19:47.227" v="2154" actId="1076"/>
          <ac:picMkLst>
            <pc:docMk/>
            <pc:sldMk cId="1165675337" sldId="296"/>
            <ac:picMk id="5" creationId="{F51BDEFE-AF8B-4B6D-8E6B-F35994D29561}"/>
          </ac:picMkLst>
        </pc:pic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153980732" sldId="296"/>
        </pc:sldMkLst>
      </pc:sldChg>
      <pc:sldChg chg="addSp modSp new mod">
        <pc:chgData name="Wen, Zhezhu" userId="3bac1273-81c8-41ff-8130-25dd73f54833" providerId="ADAL" clId="{B5C27D04-8A0D-4B6E-A46A-9505A97F0239}" dt="2022-02-07T15:26:42.345" v="2339" actId="20577"/>
        <pc:sldMkLst>
          <pc:docMk/>
          <pc:sldMk cId="1259998660" sldId="297"/>
        </pc:sldMkLst>
        <pc:spChg chg="mod">
          <ac:chgData name="Wen, Zhezhu" userId="3bac1273-81c8-41ff-8130-25dd73f54833" providerId="ADAL" clId="{B5C27D04-8A0D-4B6E-A46A-9505A97F0239}" dt="2022-02-07T15:20:18.850" v="2163" actId="20577"/>
          <ac:spMkLst>
            <pc:docMk/>
            <pc:sldMk cId="1259998660" sldId="297"/>
            <ac:spMk id="2" creationId="{153F487B-27F5-43DF-A38D-61B38E105E1B}"/>
          </ac:spMkLst>
        </pc:spChg>
        <pc:spChg chg="mod">
          <ac:chgData name="Wen, Zhezhu" userId="3bac1273-81c8-41ff-8130-25dd73f54833" providerId="ADAL" clId="{B5C27D04-8A0D-4B6E-A46A-9505A97F0239}" dt="2022-02-07T15:26:42.345" v="2339" actId="20577"/>
          <ac:spMkLst>
            <pc:docMk/>
            <pc:sldMk cId="1259998660" sldId="297"/>
            <ac:spMk id="3" creationId="{FB4F933D-210A-41AB-ACCA-BB250B456E94}"/>
          </ac:spMkLst>
        </pc:spChg>
        <pc:spChg chg="add mod">
          <ac:chgData name="Wen, Zhezhu" userId="3bac1273-81c8-41ff-8130-25dd73f54833" providerId="ADAL" clId="{B5C27D04-8A0D-4B6E-A46A-9505A97F0239}" dt="2022-02-07T15:23:46.696" v="2290" actId="1076"/>
          <ac:spMkLst>
            <pc:docMk/>
            <pc:sldMk cId="1259998660" sldId="297"/>
            <ac:spMk id="6" creationId="{AFBFAB8F-8281-4493-ABF3-F08F3D68F716}"/>
          </ac:spMkLst>
        </pc:spChg>
        <pc:picChg chg="add mod">
          <ac:chgData name="Wen, Zhezhu" userId="3bac1273-81c8-41ff-8130-25dd73f54833" providerId="ADAL" clId="{B5C27D04-8A0D-4B6E-A46A-9505A97F0239}" dt="2022-02-07T15:23:44.333" v="2289" actId="14100"/>
          <ac:picMkLst>
            <pc:docMk/>
            <pc:sldMk cId="1259998660" sldId="297"/>
            <ac:picMk id="5" creationId="{CC7A8645-7744-4313-8F00-65E0E9F1596B}"/>
          </ac:picMkLst>
        </pc:picChg>
      </pc:sldChg>
      <pc:sldChg chg="addSp modSp new mod">
        <pc:chgData name="Wen, Zhezhu" userId="3bac1273-81c8-41ff-8130-25dd73f54833" providerId="ADAL" clId="{B5C27D04-8A0D-4B6E-A46A-9505A97F0239}" dt="2022-02-07T15:30:23.985" v="2483" actId="1076"/>
        <pc:sldMkLst>
          <pc:docMk/>
          <pc:sldMk cId="2953381002" sldId="298"/>
        </pc:sldMkLst>
        <pc:spChg chg="mod">
          <ac:chgData name="Wen, Zhezhu" userId="3bac1273-81c8-41ff-8130-25dd73f54833" providerId="ADAL" clId="{B5C27D04-8A0D-4B6E-A46A-9505A97F0239}" dt="2022-02-07T15:27:12.434" v="2385" actId="20577"/>
          <ac:spMkLst>
            <pc:docMk/>
            <pc:sldMk cId="2953381002" sldId="298"/>
            <ac:spMk id="2" creationId="{962E709E-4709-475F-8F98-02D839D39A39}"/>
          </ac:spMkLst>
        </pc:spChg>
        <pc:spChg chg="mod">
          <ac:chgData name="Wen, Zhezhu" userId="3bac1273-81c8-41ff-8130-25dd73f54833" providerId="ADAL" clId="{B5C27D04-8A0D-4B6E-A46A-9505A97F0239}" dt="2022-02-07T15:29:55.389" v="2481" actId="20577"/>
          <ac:spMkLst>
            <pc:docMk/>
            <pc:sldMk cId="2953381002" sldId="298"/>
            <ac:spMk id="3" creationId="{099439D2-F584-4A36-A5C6-C0998D9A83BA}"/>
          </ac:spMkLst>
        </pc:spChg>
        <pc:spChg chg="add mod">
          <ac:chgData name="Wen, Zhezhu" userId="3bac1273-81c8-41ff-8130-25dd73f54833" providerId="ADAL" clId="{B5C27D04-8A0D-4B6E-A46A-9505A97F0239}" dt="2022-02-07T15:30:23.985" v="2483" actId="1076"/>
          <ac:spMkLst>
            <pc:docMk/>
            <pc:sldMk cId="2953381002" sldId="298"/>
            <ac:spMk id="4" creationId="{2D31E201-C99F-4D3B-9BB6-F80473444475}"/>
          </ac:spMkLst>
        </pc:spChg>
        <pc:picChg chg="add mod">
          <ac:chgData name="Wen, Zhezhu" userId="3bac1273-81c8-41ff-8130-25dd73f54833" providerId="ADAL" clId="{B5C27D04-8A0D-4B6E-A46A-9505A97F0239}" dt="2022-02-07T15:28:50.750" v="2395" actId="1076"/>
          <ac:picMkLst>
            <pc:docMk/>
            <pc:sldMk cId="2953381002" sldId="298"/>
            <ac:picMk id="6" creationId="{236723A0-4EB9-4112-9A07-45FAE3B16739}"/>
          </ac:picMkLst>
        </pc:pic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203910725" sldId="299"/>
        </pc:sldMkLst>
      </pc:sldChg>
      <pc:sldChg chg="addSp delSp modSp new mod">
        <pc:chgData name="Wen, Zhezhu" userId="3bac1273-81c8-41ff-8130-25dd73f54833" providerId="ADAL" clId="{B5C27D04-8A0D-4B6E-A46A-9505A97F0239}" dt="2022-02-07T15:31:29.925" v="2521" actId="1076"/>
        <pc:sldMkLst>
          <pc:docMk/>
          <pc:sldMk cId="3639549995" sldId="299"/>
        </pc:sldMkLst>
        <pc:spChg chg="mod">
          <ac:chgData name="Wen, Zhezhu" userId="3bac1273-81c8-41ff-8130-25dd73f54833" providerId="ADAL" clId="{B5C27D04-8A0D-4B6E-A46A-9505A97F0239}" dt="2022-02-07T15:31:25.272" v="2520" actId="20577"/>
          <ac:spMkLst>
            <pc:docMk/>
            <pc:sldMk cId="3639549995" sldId="299"/>
            <ac:spMk id="2" creationId="{A160394E-E8ED-4595-AAE3-3EEA00A979FE}"/>
          </ac:spMkLst>
        </pc:spChg>
        <pc:spChg chg="del">
          <ac:chgData name="Wen, Zhezhu" userId="3bac1273-81c8-41ff-8130-25dd73f54833" providerId="ADAL" clId="{B5C27D04-8A0D-4B6E-A46A-9505A97F0239}" dt="2022-02-07T15:30:41.757" v="2484"/>
          <ac:spMkLst>
            <pc:docMk/>
            <pc:sldMk cId="3639549995" sldId="299"/>
            <ac:spMk id="3" creationId="{554A3C33-4F27-4E32-BD30-162D39DEFB1D}"/>
          </ac:spMkLst>
        </pc:spChg>
        <pc:picChg chg="add mod">
          <ac:chgData name="Wen, Zhezhu" userId="3bac1273-81c8-41ff-8130-25dd73f54833" providerId="ADAL" clId="{B5C27D04-8A0D-4B6E-A46A-9505A97F0239}" dt="2022-02-07T15:31:29.925" v="2521" actId="1076"/>
          <ac:picMkLst>
            <pc:docMk/>
            <pc:sldMk cId="3639549995" sldId="299"/>
            <ac:picMk id="4" creationId="{23932B23-4BEC-44EF-8DAD-B8CFCD203878}"/>
          </ac:picMkLst>
        </pc:picChg>
        <pc:picChg chg="add mod">
          <ac:chgData name="Wen, Zhezhu" userId="3bac1273-81c8-41ff-8130-25dd73f54833" providerId="ADAL" clId="{B5C27D04-8A0D-4B6E-A46A-9505A97F0239}" dt="2022-02-07T15:31:29.925" v="2521" actId="1076"/>
          <ac:picMkLst>
            <pc:docMk/>
            <pc:sldMk cId="3639549995" sldId="299"/>
            <ac:picMk id="5" creationId="{B5FE279A-6611-49FE-8FBF-C197B145C603}"/>
          </ac:picMkLst>
        </pc:pic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309631" sldId="300"/>
        </pc:sldMkLst>
      </pc:sldChg>
      <pc:sldChg chg="addSp delSp modSp new mod">
        <pc:chgData name="Wen, Zhezhu" userId="3bac1273-81c8-41ff-8130-25dd73f54833" providerId="ADAL" clId="{B5C27D04-8A0D-4B6E-A46A-9505A97F0239}" dt="2022-02-07T15:40:33.222" v="2616" actId="1076"/>
        <pc:sldMkLst>
          <pc:docMk/>
          <pc:sldMk cId="4201388823" sldId="300"/>
        </pc:sldMkLst>
        <pc:spChg chg="mod">
          <ac:chgData name="Wen, Zhezhu" userId="3bac1273-81c8-41ff-8130-25dd73f54833" providerId="ADAL" clId="{B5C27D04-8A0D-4B6E-A46A-9505A97F0239}" dt="2022-02-07T15:32:53.456" v="2556" actId="20577"/>
          <ac:spMkLst>
            <pc:docMk/>
            <pc:sldMk cId="4201388823" sldId="300"/>
            <ac:spMk id="2" creationId="{A07A42F7-54F0-49F8-9752-84F771A47351}"/>
          </ac:spMkLst>
        </pc:spChg>
        <pc:spChg chg="del">
          <ac:chgData name="Wen, Zhezhu" userId="3bac1273-81c8-41ff-8130-25dd73f54833" providerId="ADAL" clId="{B5C27D04-8A0D-4B6E-A46A-9505A97F0239}" dt="2022-02-07T15:31:57.899" v="2526"/>
          <ac:spMkLst>
            <pc:docMk/>
            <pc:sldMk cId="4201388823" sldId="300"/>
            <ac:spMk id="3" creationId="{0FE031C1-00D8-490C-A17B-3D9FD3684FFB}"/>
          </ac:spMkLst>
        </pc:spChg>
        <pc:spChg chg="add mod">
          <ac:chgData name="Wen, Zhezhu" userId="3bac1273-81c8-41ff-8130-25dd73f54833" providerId="ADAL" clId="{B5C27D04-8A0D-4B6E-A46A-9505A97F0239}" dt="2022-02-07T15:40:33.222" v="2616" actId="1076"/>
          <ac:spMkLst>
            <pc:docMk/>
            <pc:sldMk cId="4201388823" sldId="300"/>
            <ac:spMk id="8" creationId="{F1E70ECB-87B1-45B5-8CA2-40C7DABF36BB}"/>
          </ac:spMkLst>
        </pc:spChg>
        <pc:picChg chg="add mod">
          <ac:chgData name="Wen, Zhezhu" userId="3bac1273-81c8-41ff-8130-25dd73f54833" providerId="ADAL" clId="{B5C27D04-8A0D-4B6E-A46A-9505A97F0239}" dt="2022-02-07T15:32:18.473" v="2535" actId="1076"/>
          <ac:picMkLst>
            <pc:docMk/>
            <pc:sldMk cId="4201388823" sldId="300"/>
            <ac:picMk id="4" creationId="{A3803AE4-9EB7-4CAA-A85F-5DA65D174E68}"/>
          </ac:picMkLst>
        </pc:picChg>
        <pc:picChg chg="add mod">
          <ac:chgData name="Wen, Zhezhu" userId="3bac1273-81c8-41ff-8130-25dd73f54833" providerId="ADAL" clId="{B5C27D04-8A0D-4B6E-A46A-9505A97F0239}" dt="2022-02-07T15:32:21.030" v="2536" actId="1076"/>
          <ac:picMkLst>
            <pc:docMk/>
            <pc:sldMk cId="4201388823" sldId="300"/>
            <ac:picMk id="5" creationId="{5A2DC2A4-F46E-4E28-AE99-248B9D0862A3}"/>
          </ac:picMkLst>
        </pc:picChg>
        <pc:picChg chg="add mod">
          <ac:chgData name="Wen, Zhezhu" userId="3bac1273-81c8-41ff-8130-25dd73f54833" providerId="ADAL" clId="{B5C27D04-8A0D-4B6E-A46A-9505A97F0239}" dt="2022-02-07T15:40:28.286" v="2614" actId="1076"/>
          <ac:picMkLst>
            <pc:docMk/>
            <pc:sldMk cId="4201388823" sldId="300"/>
            <ac:picMk id="6" creationId="{7867A27C-3C01-4D99-994A-D57972F6FFFD}"/>
          </ac:picMkLst>
        </pc:picChg>
      </pc:sldChg>
      <pc:sldChg chg="addSp delSp modSp new del mod">
        <pc:chgData name="Wen, Zhezhu" userId="3bac1273-81c8-41ff-8130-25dd73f54833" providerId="ADAL" clId="{B5C27D04-8A0D-4B6E-A46A-9505A97F0239}" dt="2022-02-07T15:40:36.854" v="2617" actId="47"/>
        <pc:sldMkLst>
          <pc:docMk/>
          <pc:sldMk cId="1934365426" sldId="301"/>
        </pc:sldMkLst>
        <pc:spChg chg="mod">
          <ac:chgData name="Wen, Zhezhu" userId="3bac1273-81c8-41ff-8130-25dd73f54833" providerId="ADAL" clId="{B5C27D04-8A0D-4B6E-A46A-9505A97F0239}" dt="2022-02-07T15:33:31.036" v="2571" actId="20577"/>
          <ac:spMkLst>
            <pc:docMk/>
            <pc:sldMk cId="1934365426" sldId="301"/>
            <ac:spMk id="2" creationId="{FC503244-3EE9-424E-B215-02413EBDD563}"/>
          </ac:spMkLst>
        </pc:spChg>
        <pc:spChg chg="del">
          <ac:chgData name="Wen, Zhezhu" userId="3bac1273-81c8-41ff-8130-25dd73f54833" providerId="ADAL" clId="{B5C27D04-8A0D-4B6E-A46A-9505A97F0239}" dt="2022-02-07T15:33:33.443" v="2572" actId="478"/>
          <ac:spMkLst>
            <pc:docMk/>
            <pc:sldMk cId="1934365426" sldId="301"/>
            <ac:spMk id="3" creationId="{395A0688-2641-462D-8A71-CAACA797B881}"/>
          </ac:spMkLst>
        </pc:spChg>
        <pc:picChg chg="add mod">
          <ac:chgData name="Wen, Zhezhu" userId="3bac1273-81c8-41ff-8130-25dd73f54833" providerId="ADAL" clId="{B5C27D04-8A0D-4B6E-A46A-9505A97F0239}" dt="2022-02-07T15:34:09.714" v="2584" actId="1076"/>
          <ac:picMkLst>
            <pc:docMk/>
            <pc:sldMk cId="1934365426" sldId="301"/>
            <ac:picMk id="4" creationId="{F9FF01F7-E536-4E9B-B3E7-4B208212655E}"/>
          </ac:picMkLst>
        </pc:picChg>
        <pc:picChg chg="add del mod">
          <ac:chgData name="Wen, Zhezhu" userId="3bac1273-81c8-41ff-8130-25dd73f54833" providerId="ADAL" clId="{B5C27D04-8A0D-4B6E-A46A-9505A97F0239}" dt="2022-02-07T15:39:34.622" v="2585" actId="478"/>
          <ac:picMkLst>
            <pc:docMk/>
            <pc:sldMk cId="1934365426" sldId="301"/>
            <ac:picMk id="5" creationId="{1E276C05-7D35-4FAD-8093-DC2DAA54A1BE}"/>
          </ac:picMkLst>
        </pc:picChg>
      </pc:sldChg>
      <pc:sldChg chg="new del">
        <pc:chgData name="Wen, Zhezhu" userId="3bac1273-81c8-41ff-8130-25dd73f54833" providerId="ADAL" clId="{B5C27D04-8A0D-4B6E-A46A-9505A97F0239}" dt="2022-02-07T15:40:37.688" v="2618" actId="47"/>
        <pc:sldMkLst>
          <pc:docMk/>
          <pc:sldMk cId="16187933" sldId="302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4150511050" sldId="302"/>
        </pc:sldMkLst>
      </pc:sldChg>
      <pc:sldChg chg="addSp delSp modSp new mod">
        <pc:chgData name="Wen, Zhezhu" userId="3bac1273-81c8-41ff-8130-25dd73f54833" providerId="ADAL" clId="{B5C27D04-8A0D-4B6E-A46A-9505A97F0239}" dt="2022-02-07T17:35:11.575" v="3240" actId="20577"/>
        <pc:sldMkLst>
          <pc:docMk/>
          <pc:sldMk cId="1084814906" sldId="303"/>
        </pc:sldMkLst>
        <pc:spChg chg="mod">
          <ac:chgData name="Wen, Zhezhu" userId="3bac1273-81c8-41ff-8130-25dd73f54833" providerId="ADAL" clId="{B5C27D04-8A0D-4B6E-A46A-9505A97F0239}" dt="2022-02-07T15:44:47.123" v="2884" actId="20577"/>
          <ac:spMkLst>
            <pc:docMk/>
            <pc:sldMk cId="1084814906" sldId="303"/>
            <ac:spMk id="2" creationId="{1AEFECE6-F501-45C7-922E-1CD6F5EB3593}"/>
          </ac:spMkLst>
        </pc:spChg>
        <pc:spChg chg="del">
          <ac:chgData name="Wen, Zhezhu" userId="3bac1273-81c8-41ff-8130-25dd73f54833" providerId="ADAL" clId="{B5C27D04-8A0D-4B6E-A46A-9505A97F0239}" dt="2022-02-07T17:00:17.560" v="2885" actId="1032"/>
          <ac:spMkLst>
            <pc:docMk/>
            <pc:sldMk cId="1084814906" sldId="303"/>
            <ac:spMk id="3" creationId="{E47D5966-9A34-46BF-9E39-897DE904E353}"/>
          </ac:spMkLst>
        </pc:spChg>
        <pc:spChg chg="add mod">
          <ac:chgData name="Wen, Zhezhu" userId="3bac1273-81c8-41ff-8130-25dd73f54833" providerId="ADAL" clId="{B5C27D04-8A0D-4B6E-A46A-9505A97F0239}" dt="2022-02-07T17:35:11.575" v="3240" actId="20577"/>
          <ac:spMkLst>
            <pc:docMk/>
            <pc:sldMk cId="1084814906" sldId="303"/>
            <ac:spMk id="6" creationId="{D343988A-834B-48E5-B77B-4B3CAE6EAA79}"/>
          </ac:spMkLst>
        </pc:spChg>
        <pc:graphicFrameChg chg="add mod modGraphic">
          <ac:chgData name="Wen, Zhezhu" userId="3bac1273-81c8-41ff-8130-25dd73f54833" providerId="ADAL" clId="{B5C27D04-8A0D-4B6E-A46A-9505A97F0239}" dt="2022-02-07T17:13:47.045" v="3044" actId="1076"/>
          <ac:graphicFrameMkLst>
            <pc:docMk/>
            <pc:sldMk cId="1084814906" sldId="303"/>
            <ac:graphicFrameMk id="4" creationId="{B969DF4A-E07F-463C-B26E-5B6A4A51CF2F}"/>
          </ac:graphicFrameMkLst>
        </pc:graphicFrame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316408770" sldId="303"/>
        </pc:sldMkLst>
      </pc:sldChg>
      <pc:sldChg chg="addSp modSp new mod">
        <pc:chgData name="Wen, Zhezhu" userId="3bac1273-81c8-41ff-8130-25dd73f54833" providerId="ADAL" clId="{B5C27D04-8A0D-4B6E-A46A-9505A97F0239}" dt="2022-02-07T17:38:06.444" v="3320" actId="1076"/>
        <pc:sldMkLst>
          <pc:docMk/>
          <pc:sldMk cId="2004007602" sldId="304"/>
        </pc:sldMkLst>
        <pc:spChg chg="mod">
          <ac:chgData name="Wen, Zhezhu" userId="3bac1273-81c8-41ff-8130-25dd73f54833" providerId="ADAL" clId="{B5C27D04-8A0D-4B6E-A46A-9505A97F0239}" dt="2022-02-07T17:23:06.754" v="3095" actId="20577"/>
          <ac:spMkLst>
            <pc:docMk/>
            <pc:sldMk cId="2004007602" sldId="304"/>
            <ac:spMk id="2" creationId="{0E68BEC5-053A-4990-92FE-216C8F5DFF13}"/>
          </ac:spMkLst>
        </pc:spChg>
        <pc:spChg chg="mod">
          <ac:chgData name="Wen, Zhezhu" userId="3bac1273-81c8-41ff-8130-25dd73f54833" providerId="ADAL" clId="{B5C27D04-8A0D-4B6E-A46A-9505A97F0239}" dt="2022-02-07T17:26:04.706" v="3231" actId="1076"/>
          <ac:spMkLst>
            <pc:docMk/>
            <pc:sldMk cId="2004007602" sldId="304"/>
            <ac:spMk id="3" creationId="{867D769E-B3BF-4DE0-9CE2-623645519C79}"/>
          </ac:spMkLst>
        </pc:spChg>
        <pc:spChg chg="add mod">
          <ac:chgData name="Wen, Zhezhu" userId="3bac1273-81c8-41ff-8130-25dd73f54833" providerId="ADAL" clId="{B5C27D04-8A0D-4B6E-A46A-9505A97F0239}" dt="2022-02-07T17:38:06.444" v="3320" actId="1076"/>
          <ac:spMkLst>
            <pc:docMk/>
            <pc:sldMk cId="2004007602" sldId="304"/>
            <ac:spMk id="7" creationId="{B6793BCD-AAA8-43C7-B5F6-4BD3C58E396E}"/>
          </ac:spMkLst>
        </pc:spChg>
        <pc:picChg chg="add mod ord">
          <ac:chgData name="Wen, Zhezhu" userId="3bac1273-81c8-41ff-8130-25dd73f54833" providerId="ADAL" clId="{B5C27D04-8A0D-4B6E-A46A-9505A97F0239}" dt="2022-02-07T17:37:02.048" v="3253" actId="1076"/>
          <ac:picMkLst>
            <pc:docMk/>
            <pc:sldMk cId="2004007602" sldId="304"/>
            <ac:picMk id="5" creationId="{99902916-D1FD-4E7F-B838-AE893C83703E}"/>
          </ac:picMkLst>
        </pc:pic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738552502" sldId="305"/>
        </pc:sldMkLst>
      </pc:sldChg>
      <pc:sldChg chg="addSp delSp modSp new mod">
        <pc:chgData name="Wen, Zhezhu" userId="3bac1273-81c8-41ff-8130-25dd73f54833" providerId="ADAL" clId="{B5C27D04-8A0D-4B6E-A46A-9505A97F0239}" dt="2022-02-07T17:42:02.329" v="3474" actId="14100"/>
        <pc:sldMkLst>
          <pc:docMk/>
          <pc:sldMk cId="2260618631" sldId="305"/>
        </pc:sldMkLst>
        <pc:spChg chg="mod">
          <ac:chgData name="Wen, Zhezhu" userId="3bac1273-81c8-41ff-8130-25dd73f54833" providerId="ADAL" clId="{B5C27D04-8A0D-4B6E-A46A-9505A97F0239}" dt="2022-02-07T17:38:43.834" v="3337" actId="20577"/>
          <ac:spMkLst>
            <pc:docMk/>
            <pc:sldMk cId="2260618631" sldId="305"/>
            <ac:spMk id="2" creationId="{E99C10FD-4920-4016-BF6E-27A095D09073}"/>
          </ac:spMkLst>
        </pc:spChg>
        <pc:spChg chg="del">
          <ac:chgData name="Wen, Zhezhu" userId="3bac1273-81c8-41ff-8130-25dd73f54833" providerId="ADAL" clId="{B5C27D04-8A0D-4B6E-A46A-9505A97F0239}" dt="2022-02-07T17:39:08.031" v="3341" actId="478"/>
          <ac:spMkLst>
            <pc:docMk/>
            <pc:sldMk cId="2260618631" sldId="305"/>
            <ac:spMk id="3" creationId="{355EB309-2A46-4250-B401-FCE915291661}"/>
          </ac:spMkLst>
        </pc:spChg>
        <pc:spChg chg="add mod">
          <ac:chgData name="Wen, Zhezhu" userId="3bac1273-81c8-41ff-8130-25dd73f54833" providerId="ADAL" clId="{B5C27D04-8A0D-4B6E-A46A-9505A97F0239}" dt="2022-02-07T17:42:02.329" v="3474" actId="14100"/>
          <ac:spMkLst>
            <pc:docMk/>
            <pc:sldMk cId="2260618631" sldId="305"/>
            <ac:spMk id="11" creationId="{A7F13A4F-B316-47DC-9125-3A5BAC6AC5A7}"/>
          </ac:spMkLst>
        </pc:spChg>
        <pc:picChg chg="add mod modCrop">
          <ac:chgData name="Wen, Zhezhu" userId="3bac1273-81c8-41ff-8130-25dd73f54833" providerId="ADAL" clId="{B5C27D04-8A0D-4B6E-A46A-9505A97F0239}" dt="2022-02-07T17:39:18.682" v="3344" actId="1366"/>
          <ac:picMkLst>
            <pc:docMk/>
            <pc:sldMk cId="2260618631" sldId="305"/>
            <ac:picMk id="4" creationId="{ACDD65A5-9832-49C3-AA41-B09E44051BD0}"/>
          </ac:picMkLst>
        </pc:picChg>
        <pc:picChg chg="add mod">
          <ac:chgData name="Wen, Zhezhu" userId="3bac1273-81c8-41ff-8130-25dd73f54833" providerId="ADAL" clId="{B5C27D04-8A0D-4B6E-A46A-9505A97F0239}" dt="2022-02-07T17:40:15.407" v="3358" actId="1076"/>
          <ac:picMkLst>
            <pc:docMk/>
            <pc:sldMk cId="2260618631" sldId="305"/>
            <ac:picMk id="6" creationId="{33409798-7ADD-49B9-B27B-25E7041E5D5F}"/>
          </ac:picMkLst>
        </pc:picChg>
        <pc:picChg chg="add mod">
          <ac:chgData name="Wen, Zhezhu" userId="3bac1273-81c8-41ff-8130-25dd73f54833" providerId="ADAL" clId="{B5C27D04-8A0D-4B6E-A46A-9505A97F0239}" dt="2022-02-07T17:40:16.894" v="3359" actId="1076"/>
          <ac:picMkLst>
            <pc:docMk/>
            <pc:sldMk cId="2260618631" sldId="305"/>
            <ac:picMk id="8" creationId="{F3F137C3-E419-452A-ABDA-4E11179757BA}"/>
          </ac:picMkLst>
        </pc:picChg>
        <pc:picChg chg="add mod">
          <ac:chgData name="Wen, Zhezhu" userId="3bac1273-81c8-41ff-8130-25dd73f54833" providerId="ADAL" clId="{B5C27D04-8A0D-4B6E-A46A-9505A97F0239}" dt="2022-02-07T17:40:17.994" v="3360" actId="1076"/>
          <ac:picMkLst>
            <pc:docMk/>
            <pc:sldMk cId="2260618631" sldId="305"/>
            <ac:picMk id="10" creationId="{2CDCC32B-0F19-4874-BF25-0B8439B9C73B}"/>
          </ac:picMkLst>
        </pc:picChg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688565175" sldId="306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918147391" sldId="307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440511244" sldId="308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043436130" sldId="309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1496661650" sldId="310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786326405" sldId="311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967369201" sldId="312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522100774" sldId="313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984991204" sldId="314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435581660" sldId="315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925558194" sldId="317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817964713" sldId="318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808907040" sldId="319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2512273339" sldId="320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746434544" sldId="321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628331659" sldId="322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472722130" sldId="323"/>
        </pc:sldMkLst>
      </pc:sldChg>
      <pc:sldChg chg="del">
        <pc:chgData name="Wen, Zhezhu" userId="3bac1273-81c8-41ff-8130-25dd73f54833" providerId="ADAL" clId="{B5C27D04-8A0D-4B6E-A46A-9505A97F0239}" dt="2022-02-07T03:22:27.252" v="20" actId="47"/>
        <pc:sldMkLst>
          <pc:docMk/>
          <pc:sldMk cId="37016403" sldId="324"/>
        </pc:sldMkLst>
      </pc:sldChg>
    </pc:docChg>
  </pc:docChgLst>
  <pc:docChgLst>
    <pc:chgData name="Wen, Zhezhu" userId="3bac1273-81c8-41ff-8130-25dd73f54833" providerId="ADAL" clId="{016EBABF-FE0E-4928-8036-DB1D53C879A9}"/>
    <pc:docChg chg="undo custSel addSld delSld modSld">
      <pc:chgData name="Wen, Zhezhu" userId="3bac1273-81c8-41ff-8130-25dd73f54833" providerId="ADAL" clId="{016EBABF-FE0E-4928-8036-DB1D53C879A9}" dt="2022-02-14T17:47:56.889" v="957" actId="20577"/>
      <pc:docMkLst>
        <pc:docMk/>
      </pc:docMkLst>
      <pc:sldChg chg="modSp mod">
        <pc:chgData name="Wen, Zhezhu" userId="3bac1273-81c8-41ff-8130-25dd73f54833" providerId="ADAL" clId="{016EBABF-FE0E-4928-8036-DB1D53C879A9}" dt="2022-02-14T17:47:56.889" v="957" actId="20577"/>
        <pc:sldMkLst>
          <pc:docMk/>
          <pc:sldMk cId="1659997056" sldId="256"/>
        </pc:sldMkLst>
        <pc:spChg chg="mod">
          <ac:chgData name="Wen, Zhezhu" userId="3bac1273-81c8-41ff-8130-25dd73f54833" providerId="ADAL" clId="{016EBABF-FE0E-4928-8036-DB1D53C879A9}" dt="2022-02-14T17:47:56.889" v="957" actId="20577"/>
          <ac:spMkLst>
            <pc:docMk/>
            <pc:sldMk cId="1659997056" sldId="256"/>
            <ac:spMk id="2" creationId="{37A4A755-248E-4788-9963-D35AD0ED5BEE}"/>
          </ac:spMkLst>
        </pc:spChg>
      </pc:sldChg>
      <pc:sldChg chg="modSp mod">
        <pc:chgData name="Wen, Zhezhu" userId="3bac1273-81c8-41ff-8130-25dd73f54833" providerId="ADAL" clId="{016EBABF-FE0E-4928-8036-DB1D53C879A9}" dt="2022-02-14T17:35:08.623" v="907" actId="20577"/>
        <pc:sldMkLst>
          <pc:docMk/>
          <pc:sldMk cId="684450685" sldId="257"/>
        </pc:sldMkLst>
        <pc:spChg chg="mod">
          <ac:chgData name="Wen, Zhezhu" userId="3bac1273-81c8-41ff-8130-25dd73f54833" providerId="ADAL" clId="{016EBABF-FE0E-4928-8036-DB1D53C879A9}" dt="2022-02-14T17:35:08.623" v="907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del">
        <pc:chgData name="Wen, Zhezhu" userId="3bac1273-81c8-41ff-8130-25dd73f54833" providerId="ADAL" clId="{016EBABF-FE0E-4928-8036-DB1D53C879A9}" dt="2022-02-14T17:23:30.871" v="776" actId="47"/>
        <pc:sldMkLst>
          <pc:docMk/>
          <pc:sldMk cId="3303850157" sldId="290"/>
        </pc:sldMkLst>
      </pc:sldChg>
      <pc:sldChg chg="modSp mod">
        <pc:chgData name="Wen, Zhezhu" userId="3bac1273-81c8-41ff-8130-25dd73f54833" providerId="ADAL" clId="{016EBABF-FE0E-4928-8036-DB1D53C879A9}" dt="2022-02-14T17:23:36.793" v="777" actId="20577"/>
        <pc:sldMkLst>
          <pc:docMk/>
          <pc:sldMk cId="3216439779" sldId="291"/>
        </pc:sldMkLst>
        <pc:spChg chg="mod">
          <ac:chgData name="Wen, Zhezhu" userId="3bac1273-81c8-41ff-8130-25dd73f54833" providerId="ADAL" clId="{016EBABF-FE0E-4928-8036-DB1D53C879A9}" dt="2022-02-14T17:23:36.793" v="777" actId="20577"/>
          <ac:spMkLst>
            <pc:docMk/>
            <pc:sldMk cId="3216439779" sldId="291"/>
            <ac:spMk id="2" creationId="{F401F921-BE35-4DA9-9790-E10717EA83DF}"/>
          </ac:spMkLst>
        </pc:spChg>
        <pc:spChg chg="mod">
          <ac:chgData name="Wen, Zhezhu" userId="3bac1273-81c8-41ff-8130-25dd73f54833" providerId="ADAL" clId="{016EBABF-FE0E-4928-8036-DB1D53C879A9}" dt="2022-02-14T17:00:15.068" v="0" actId="1076"/>
          <ac:spMkLst>
            <pc:docMk/>
            <pc:sldMk cId="3216439779" sldId="291"/>
            <ac:spMk id="10" creationId="{37BD89AD-14FC-4B6F-93B9-A178A92791D6}"/>
          </ac:spMkLst>
        </pc:spChg>
        <pc:graphicFrameChg chg="mod">
          <ac:chgData name="Wen, Zhezhu" userId="3bac1273-81c8-41ff-8130-25dd73f54833" providerId="ADAL" clId="{016EBABF-FE0E-4928-8036-DB1D53C879A9}" dt="2022-02-14T17:00:15.068" v="0" actId="1076"/>
          <ac:graphicFrameMkLst>
            <pc:docMk/>
            <pc:sldMk cId="3216439779" sldId="291"/>
            <ac:graphicFrameMk id="8" creationId="{EA595D64-0164-4B2C-B203-105EEE36B4F8}"/>
          </ac:graphicFrameMkLst>
        </pc:graphicFrameChg>
      </pc:sldChg>
      <pc:sldChg chg="modSp mod">
        <pc:chgData name="Wen, Zhezhu" userId="3bac1273-81c8-41ff-8130-25dd73f54833" providerId="ADAL" clId="{016EBABF-FE0E-4928-8036-DB1D53C879A9}" dt="2022-02-14T17:23:52.476" v="781" actId="20577"/>
        <pc:sldMkLst>
          <pc:docMk/>
          <pc:sldMk cId="2145629159" sldId="293"/>
        </pc:sldMkLst>
        <pc:spChg chg="mod">
          <ac:chgData name="Wen, Zhezhu" userId="3bac1273-81c8-41ff-8130-25dd73f54833" providerId="ADAL" clId="{016EBABF-FE0E-4928-8036-DB1D53C879A9}" dt="2022-02-14T17:23:52.476" v="781" actId="20577"/>
          <ac:spMkLst>
            <pc:docMk/>
            <pc:sldMk cId="2145629159" sldId="293"/>
            <ac:spMk id="2" creationId="{77F49A8A-3984-4264-9C21-A5339F85F56C}"/>
          </ac:spMkLst>
        </pc:spChg>
      </pc:sldChg>
      <pc:sldChg chg="modSp mod">
        <pc:chgData name="Wen, Zhezhu" userId="3bac1273-81c8-41ff-8130-25dd73f54833" providerId="ADAL" clId="{016EBABF-FE0E-4928-8036-DB1D53C879A9}" dt="2022-02-14T17:23:59.494" v="783" actId="20577"/>
        <pc:sldMkLst>
          <pc:docMk/>
          <pc:sldMk cId="3378878456" sldId="294"/>
        </pc:sldMkLst>
        <pc:spChg chg="mod">
          <ac:chgData name="Wen, Zhezhu" userId="3bac1273-81c8-41ff-8130-25dd73f54833" providerId="ADAL" clId="{016EBABF-FE0E-4928-8036-DB1D53C879A9}" dt="2022-02-14T17:23:59.494" v="783" actId="20577"/>
          <ac:spMkLst>
            <pc:docMk/>
            <pc:sldMk cId="3378878456" sldId="294"/>
            <ac:spMk id="2" creationId="{25CB0DE7-56B4-4B80-BCB1-B8727B51500C}"/>
          </ac:spMkLst>
        </pc:spChg>
      </pc:sldChg>
      <pc:sldChg chg="modSp mod">
        <pc:chgData name="Wen, Zhezhu" userId="3bac1273-81c8-41ff-8130-25dd73f54833" providerId="ADAL" clId="{016EBABF-FE0E-4928-8036-DB1D53C879A9}" dt="2022-02-14T17:24:07.371" v="785" actId="20577"/>
        <pc:sldMkLst>
          <pc:docMk/>
          <pc:sldMk cId="2932997426" sldId="295"/>
        </pc:sldMkLst>
        <pc:spChg chg="mod">
          <ac:chgData name="Wen, Zhezhu" userId="3bac1273-81c8-41ff-8130-25dd73f54833" providerId="ADAL" clId="{016EBABF-FE0E-4928-8036-DB1D53C879A9}" dt="2022-02-14T17:24:07.371" v="785" actId="20577"/>
          <ac:spMkLst>
            <pc:docMk/>
            <pc:sldMk cId="2932997426" sldId="295"/>
            <ac:spMk id="2" creationId="{A934DA68-5FC9-4FED-8B9E-EB83C4BE60F8}"/>
          </ac:spMkLst>
        </pc:spChg>
      </pc:sldChg>
      <pc:sldChg chg="modSp mod">
        <pc:chgData name="Wen, Zhezhu" userId="3bac1273-81c8-41ff-8130-25dd73f54833" providerId="ADAL" clId="{016EBABF-FE0E-4928-8036-DB1D53C879A9}" dt="2022-02-14T17:01:52.036" v="28" actId="1076"/>
        <pc:sldMkLst>
          <pc:docMk/>
          <pc:sldMk cId="2650376682" sldId="300"/>
        </pc:sldMkLst>
        <pc:graphicFrameChg chg="mod modGraphic">
          <ac:chgData name="Wen, Zhezhu" userId="3bac1273-81c8-41ff-8130-25dd73f54833" providerId="ADAL" clId="{016EBABF-FE0E-4928-8036-DB1D53C879A9}" dt="2022-02-14T17:01:52.036" v="28" actId="1076"/>
          <ac:graphicFrameMkLst>
            <pc:docMk/>
            <pc:sldMk cId="2650376682" sldId="300"/>
            <ac:graphicFrameMk id="4" creationId="{02DB41B3-9286-43FD-B2AB-F7F0FA0ABD0C}"/>
          </ac:graphicFrameMkLst>
        </pc:graphicFrameChg>
      </pc:sldChg>
      <pc:sldChg chg="modSp mod">
        <pc:chgData name="Wen, Zhezhu" userId="3bac1273-81c8-41ff-8130-25dd73f54833" providerId="ADAL" clId="{016EBABF-FE0E-4928-8036-DB1D53C879A9}" dt="2022-02-14T17:21:14.827" v="737" actId="13926"/>
        <pc:sldMkLst>
          <pc:docMk/>
          <pc:sldMk cId="3115386580" sldId="301"/>
        </pc:sldMkLst>
        <pc:spChg chg="mod">
          <ac:chgData name="Wen, Zhezhu" userId="3bac1273-81c8-41ff-8130-25dd73f54833" providerId="ADAL" clId="{016EBABF-FE0E-4928-8036-DB1D53C879A9}" dt="2022-02-14T17:05:19.009" v="91" actId="20577"/>
          <ac:spMkLst>
            <pc:docMk/>
            <pc:sldMk cId="3115386580" sldId="301"/>
            <ac:spMk id="2" creationId="{7B7E013D-9F3B-489C-B6EA-152F85976CF1}"/>
          </ac:spMkLst>
        </pc:spChg>
        <pc:spChg chg="mod">
          <ac:chgData name="Wen, Zhezhu" userId="3bac1273-81c8-41ff-8130-25dd73f54833" providerId="ADAL" clId="{016EBABF-FE0E-4928-8036-DB1D53C879A9}" dt="2022-02-14T17:21:14.827" v="737" actId="13926"/>
          <ac:spMkLst>
            <pc:docMk/>
            <pc:sldMk cId="3115386580" sldId="301"/>
            <ac:spMk id="3" creationId="{22E63E40-C649-4650-B1CF-14AB2EFA36CB}"/>
          </ac:spMkLst>
        </pc:spChg>
      </pc:sldChg>
      <pc:sldChg chg="addSp modSp new mod">
        <pc:chgData name="Wen, Zhezhu" userId="3bac1273-81c8-41ff-8130-25dd73f54833" providerId="ADAL" clId="{016EBABF-FE0E-4928-8036-DB1D53C879A9}" dt="2022-02-14T17:04:49.375" v="88" actId="1076"/>
        <pc:sldMkLst>
          <pc:docMk/>
          <pc:sldMk cId="1573705475" sldId="304"/>
        </pc:sldMkLst>
        <pc:spChg chg="mod">
          <ac:chgData name="Wen, Zhezhu" userId="3bac1273-81c8-41ff-8130-25dd73f54833" providerId="ADAL" clId="{016EBABF-FE0E-4928-8036-DB1D53C879A9}" dt="2022-02-14T17:03:52.723" v="77" actId="20577"/>
          <ac:spMkLst>
            <pc:docMk/>
            <pc:sldMk cId="1573705475" sldId="304"/>
            <ac:spMk id="2" creationId="{A4FD6213-7459-4583-B93C-CB4387C03C84}"/>
          </ac:spMkLst>
        </pc:spChg>
        <pc:graphicFrameChg chg="add mod modGraphic">
          <ac:chgData name="Wen, Zhezhu" userId="3bac1273-81c8-41ff-8130-25dd73f54833" providerId="ADAL" clId="{016EBABF-FE0E-4928-8036-DB1D53C879A9}" dt="2022-02-14T17:03:32.784" v="48" actId="20577"/>
          <ac:graphicFrameMkLst>
            <pc:docMk/>
            <pc:sldMk cId="1573705475" sldId="304"/>
            <ac:graphicFrameMk id="4" creationId="{B46FEAE7-F3E0-4891-81E5-A6489B88F1AA}"/>
          </ac:graphicFrameMkLst>
        </pc:graphicFrameChg>
        <pc:graphicFrameChg chg="add mod modGraphic">
          <ac:chgData name="Wen, Zhezhu" userId="3bac1273-81c8-41ff-8130-25dd73f54833" providerId="ADAL" clId="{016EBABF-FE0E-4928-8036-DB1D53C879A9}" dt="2022-02-14T17:04:49.375" v="88" actId="1076"/>
          <ac:graphicFrameMkLst>
            <pc:docMk/>
            <pc:sldMk cId="1573705475" sldId="304"/>
            <ac:graphicFrameMk id="5" creationId="{823C659D-E7E2-42C3-88F3-1F17168E7736}"/>
          </ac:graphicFrameMkLst>
        </pc:graphicFrameChg>
      </pc:sldChg>
      <pc:sldChg chg="modSp new mod">
        <pc:chgData name="Wen, Zhezhu" userId="3bac1273-81c8-41ff-8130-25dd73f54833" providerId="ADAL" clId="{016EBABF-FE0E-4928-8036-DB1D53C879A9}" dt="2022-02-14T17:20:48.696" v="735" actId="20577"/>
        <pc:sldMkLst>
          <pc:docMk/>
          <pc:sldMk cId="2515642036" sldId="305"/>
        </pc:sldMkLst>
        <pc:spChg chg="mod">
          <ac:chgData name="Wen, Zhezhu" userId="3bac1273-81c8-41ff-8130-25dd73f54833" providerId="ADAL" clId="{016EBABF-FE0E-4928-8036-DB1D53C879A9}" dt="2022-02-14T17:15:59.563" v="488" actId="20577"/>
          <ac:spMkLst>
            <pc:docMk/>
            <pc:sldMk cId="2515642036" sldId="305"/>
            <ac:spMk id="2" creationId="{59979996-083F-4255-ABF6-4BF03E0341E9}"/>
          </ac:spMkLst>
        </pc:spChg>
        <pc:spChg chg="mod">
          <ac:chgData name="Wen, Zhezhu" userId="3bac1273-81c8-41ff-8130-25dd73f54833" providerId="ADAL" clId="{016EBABF-FE0E-4928-8036-DB1D53C879A9}" dt="2022-02-14T17:20:48.696" v="735" actId="20577"/>
          <ac:spMkLst>
            <pc:docMk/>
            <pc:sldMk cId="2515642036" sldId="305"/>
            <ac:spMk id="3" creationId="{2DF0F224-D0B8-48CE-A09A-D90C4B00F0D3}"/>
          </ac:spMkLst>
        </pc:spChg>
      </pc:sldChg>
      <pc:sldChg chg="new del">
        <pc:chgData name="Wen, Zhezhu" userId="3bac1273-81c8-41ff-8130-25dd73f54833" providerId="ADAL" clId="{016EBABF-FE0E-4928-8036-DB1D53C879A9}" dt="2022-02-14T17:05:15.903" v="90" actId="47"/>
        <pc:sldMkLst>
          <pc:docMk/>
          <pc:sldMk cId="3874242077" sldId="305"/>
        </pc:sldMkLst>
      </pc:sldChg>
      <pc:sldChg chg="addSp modSp new mod">
        <pc:chgData name="Wen, Zhezhu" userId="3bac1273-81c8-41ff-8130-25dd73f54833" providerId="ADAL" clId="{016EBABF-FE0E-4928-8036-DB1D53C879A9}" dt="2022-02-14T17:21:46.721" v="775" actId="14100"/>
        <pc:sldMkLst>
          <pc:docMk/>
          <pc:sldMk cId="4247133125" sldId="306"/>
        </pc:sldMkLst>
        <pc:spChg chg="mod">
          <ac:chgData name="Wen, Zhezhu" userId="3bac1273-81c8-41ff-8130-25dd73f54833" providerId="ADAL" clId="{016EBABF-FE0E-4928-8036-DB1D53C879A9}" dt="2022-02-14T17:16:23.832" v="530" actId="20577"/>
          <ac:spMkLst>
            <pc:docMk/>
            <pc:sldMk cId="4247133125" sldId="306"/>
            <ac:spMk id="2" creationId="{39E38D61-D333-4459-B957-47ECC93A8212}"/>
          </ac:spMkLst>
        </pc:spChg>
        <pc:spChg chg="add mod">
          <ac:chgData name="Wen, Zhezhu" userId="3bac1273-81c8-41ff-8130-25dd73f54833" providerId="ADAL" clId="{016EBABF-FE0E-4928-8036-DB1D53C879A9}" dt="2022-02-14T17:21:46.721" v="775" actId="14100"/>
          <ac:spMkLst>
            <pc:docMk/>
            <pc:sldMk cId="4247133125" sldId="306"/>
            <ac:spMk id="6" creationId="{4EAD4B4A-EE66-4EEC-8440-7FDD75DF12CA}"/>
          </ac:spMkLst>
        </pc:spChg>
        <pc:graphicFrameChg chg="add mod modGraphic">
          <ac:chgData name="Wen, Zhezhu" userId="3bac1273-81c8-41ff-8130-25dd73f54833" providerId="ADAL" clId="{016EBABF-FE0E-4928-8036-DB1D53C879A9}" dt="2022-02-14T17:20:59.398" v="736" actId="207"/>
          <ac:graphicFrameMkLst>
            <pc:docMk/>
            <pc:sldMk cId="4247133125" sldId="306"/>
            <ac:graphicFrameMk id="4" creationId="{885A199B-DCFF-40A5-8B76-79E5106AC470}"/>
          </ac:graphicFrameMkLst>
        </pc:graphicFrameChg>
      </pc:sldChg>
    </pc:docChg>
  </pc:docChgLst>
  <pc:docChgLst>
    <pc:chgData name="Wen, Zhezhu" userId="3bac1273-81c8-41ff-8130-25dd73f54833" providerId="ADAL" clId="{C2993670-461D-432B-8291-17F80FF6C38D}"/>
    <pc:docChg chg="undo custSel addSld delSld modSld">
      <pc:chgData name="Wen, Zhezhu" userId="3bac1273-81c8-41ff-8130-25dd73f54833" providerId="ADAL" clId="{C2993670-461D-432B-8291-17F80FF6C38D}" dt="2022-01-25T04:12:43.604" v="3108" actId="1076"/>
      <pc:docMkLst>
        <pc:docMk/>
      </pc:docMkLst>
      <pc:sldChg chg="modSp mod">
        <pc:chgData name="Wen, Zhezhu" userId="3bac1273-81c8-41ff-8130-25dd73f54833" providerId="ADAL" clId="{C2993670-461D-432B-8291-17F80FF6C38D}" dt="2022-01-25T04:04:27.778" v="2735" actId="20577"/>
        <pc:sldMkLst>
          <pc:docMk/>
          <pc:sldMk cId="4240901981" sldId="274"/>
        </pc:sldMkLst>
        <pc:spChg chg="mod">
          <ac:chgData name="Wen, Zhezhu" userId="3bac1273-81c8-41ff-8130-25dd73f54833" providerId="ADAL" clId="{C2993670-461D-432B-8291-17F80FF6C38D}" dt="2022-01-25T04:04:27.778" v="2735" actId="20577"/>
          <ac:spMkLst>
            <pc:docMk/>
            <pc:sldMk cId="4240901981" sldId="274"/>
            <ac:spMk id="2" creationId="{33400920-772B-4870-B353-7521A74EA106}"/>
          </ac:spMkLst>
        </pc:spChg>
      </pc:sldChg>
      <pc:sldChg chg="addSp delSp modSp mod">
        <pc:chgData name="Wen, Zhezhu" userId="3bac1273-81c8-41ff-8130-25dd73f54833" providerId="ADAL" clId="{C2993670-461D-432B-8291-17F80FF6C38D}" dt="2022-01-25T04:09:16.302" v="2838" actId="20577"/>
        <pc:sldMkLst>
          <pc:docMk/>
          <pc:sldMk cId="1356161455" sldId="280"/>
        </pc:sldMkLst>
        <pc:spChg chg="mod">
          <ac:chgData name="Wen, Zhezhu" userId="3bac1273-81c8-41ff-8130-25dd73f54833" providerId="ADAL" clId="{C2993670-461D-432B-8291-17F80FF6C38D}" dt="2022-01-25T04:04:17.453" v="2721" actId="20577"/>
          <ac:spMkLst>
            <pc:docMk/>
            <pc:sldMk cId="1356161455" sldId="280"/>
            <ac:spMk id="2" creationId="{0EDF6656-64C9-4AE3-A6EC-39EE4535C82B}"/>
          </ac:spMkLst>
        </pc:spChg>
        <pc:spChg chg="del">
          <ac:chgData name="Wen, Zhezhu" userId="3bac1273-81c8-41ff-8130-25dd73f54833" providerId="ADAL" clId="{C2993670-461D-432B-8291-17F80FF6C38D}" dt="2022-01-25T04:04:34.900" v="2737" actId="478"/>
          <ac:spMkLst>
            <pc:docMk/>
            <pc:sldMk cId="1356161455" sldId="280"/>
            <ac:spMk id="3" creationId="{1378F082-7BAF-487C-A227-03D708536B81}"/>
          </ac:spMkLst>
        </pc:spChg>
        <pc:spChg chg="add mod">
          <ac:chgData name="Wen, Zhezhu" userId="3bac1273-81c8-41ff-8130-25dd73f54833" providerId="ADAL" clId="{C2993670-461D-432B-8291-17F80FF6C38D}" dt="2022-01-25T04:08:27.192" v="2782" actId="14100"/>
          <ac:spMkLst>
            <pc:docMk/>
            <pc:sldMk cId="1356161455" sldId="280"/>
            <ac:spMk id="5" creationId="{95D34FC0-087F-4378-B1B2-AE2A8F9DDF75}"/>
          </ac:spMkLst>
        </pc:spChg>
        <pc:spChg chg="add mod">
          <ac:chgData name="Wen, Zhezhu" userId="3bac1273-81c8-41ff-8130-25dd73f54833" providerId="ADAL" clId="{C2993670-461D-432B-8291-17F80FF6C38D}" dt="2022-01-25T04:09:16.302" v="2838" actId="20577"/>
          <ac:spMkLst>
            <pc:docMk/>
            <pc:sldMk cId="1356161455" sldId="280"/>
            <ac:spMk id="9" creationId="{F8154C9F-15C3-4822-A0D1-98262D6F733A}"/>
          </ac:spMkLst>
        </pc:spChg>
        <pc:picChg chg="add mod ord">
          <ac:chgData name="Wen, Zhezhu" userId="3bac1273-81c8-41ff-8130-25dd73f54833" providerId="ADAL" clId="{C2993670-461D-432B-8291-17F80FF6C38D}" dt="2022-01-25T04:08:29.336" v="2783" actId="1076"/>
          <ac:picMkLst>
            <pc:docMk/>
            <pc:sldMk cId="1356161455" sldId="280"/>
            <ac:picMk id="6" creationId="{F8CAD008-5FB4-40BF-B239-AC4A3C11606F}"/>
          </ac:picMkLst>
        </pc:picChg>
        <pc:picChg chg="add mod">
          <ac:chgData name="Wen, Zhezhu" userId="3bac1273-81c8-41ff-8130-25dd73f54833" providerId="ADAL" clId="{C2993670-461D-432B-8291-17F80FF6C38D}" dt="2022-01-25T04:08:30.760" v="2784" actId="1076"/>
          <ac:picMkLst>
            <pc:docMk/>
            <pc:sldMk cId="1356161455" sldId="280"/>
            <ac:picMk id="7" creationId="{8DB0E82D-B690-485C-A753-F669B5D372F5}"/>
          </ac:picMkLst>
        </pc:picChg>
      </pc:sldChg>
      <pc:sldChg chg="addSp modSp mod">
        <pc:chgData name="Wen, Zhezhu" userId="3bac1273-81c8-41ff-8130-25dd73f54833" providerId="ADAL" clId="{C2993670-461D-432B-8291-17F80FF6C38D}" dt="2022-01-25T02:46:15.540" v="1155" actId="1076"/>
        <pc:sldMkLst>
          <pc:docMk/>
          <pc:sldMk cId="2786326405" sldId="311"/>
        </pc:sldMkLst>
        <pc:spChg chg="mod">
          <ac:chgData name="Wen, Zhezhu" userId="3bac1273-81c8-41ff-8130-25dd73f54833" providerId="ADAL" clId="{C2993670-461D-432B-8291-17F80FF6C38D}" dt="2022-01-25T02:45:24.987" v="1150" actId="20577"/>
          <ac:spMkLst>
            <pc:docMk/>
            <pc:sldMk cId="2786326405" sldId="311"/>
            <ac:spMk id="3" creationId="{038BE283-80E8-4A51-90F9-565509FC5267}"/>
          </ac:spMkLst>
        </pc:spChg>
        <pc:picChg chg="add mod">
          <ac:chgData name="Wen, Zhezhu" userId="3bac1273-81c8-41ff-8130-25dd73f54833" providerId="ADAL" clId="{C2993670-461D-432B-8291-17F80FF6C38D}" dt="2022-01-25T02:46:15.540" v="1155" actId="1076"/>
          <ac:picMkLst>
            <pc:docMk/>
            <pc:sldMk cId="2786326405" sldId="311"/>
            <ac:picMk id="4" creationId="{D56FF01B-99BD-4515-A049-C9E53D3A5FF8}"/>
          </ac:picMkLst>
        </pc:picChg>
      </pc:sldChg>
      <pc:sldChg chg="addSp delSp modSp mod">
        <pc:chgData name="Wen, Zhezhu" userId="3bac1273-81c8-41ff-8130-25dd73f54833" providerId="ADAL" clId="{C2993670-461D-432B-8291-17F80FF6C38D}" dt="2022-01-25T02:19:29.546" v="403" actId="20577"/>
        <pc:sldMkLst>
          <pc:docMk/>
          <pc:sldMk cId="2967369201" sldId="312"/>
        </pc:sldMkLst>
        <pc:spChg chg="mod">
          <ac:chgData name="Wen, Zhezhu" userId="3bac1273-81c8-41ff-8130-25dd73f54833" providerId="ADAL" clId="{C2993670-461D-432B-8291-17F80FF6C38D}" dt="2022-01-25T02:05:33.110" v="187" actId="20577"/>
          <ac:spMkLst>
            <pc:docMk/>
            <pc:sldMk cId="2967369201" sldId="312"/>
            <ac:spMk id="2" creationId="{EED77FC4-E0BB-42F1-BC90-37B7F9769E0D}"/>
          </ac:spMkLst>
        </pc:spChg>
        <pc:spChg chg="del mod">
          <ac:chgData name="Wen, Zhezhu" userId="3bac1273-81c8-41ff-8130-25dd73f54833" providerId="ADAL" clId="{C2993670-461D-432B-8291-17F80FF6C38D}" dt="2022-01-25T02:08:41.533" v="272" actId="478"/>
          <ac:spMkLst>
            <pc:docMk/>
            <pc:sldMk cId="2967369201" sldId="312"/>
            <ac:spMk id="3" creationId="{49B34030-2389-446E-85E2-272364052DEB}"/>
          </ac:spMkLst>
        </pc:spChg>
        <pc:spChg chg="add mod">
          <ac:chgData name="Wen, Zhezhu" userId="3bac1273-81c8-41ff-8130-25dd73f54833" providerId="ADAL" clId="{C2993670-461D-432B-8291-17F80FF6C38D}" dt="2022-01-25T02:08:38.674" v="271" actId="1076"/>
          <ac:spMkLst>
            <pc:docMk/>
            <pc:sldMk cId="2967369201" sldId="312"/>
            <ac:spMk id="7" creationId="{43418FA7-60A4-450A-8A37-F2DD4BB07285}"/>
          </ac:spMkLst>
        </pc:spChg>
        <pc:spChg chg="add mod">
          <ac:chgData name="Wen, Zhezhu" userId="3bac1273-81c8-41ff-8130-25dd73f54833" providerId="ADAL" clId="{C2993670-461D-432B-8291-17F80FF6C38D}" dt="2022-01-25T02:08:27.443" v="270" actId="20577"/>
          <ac:spMkLst>
            <pc:docMk/>
            <pc:sldMk cId="2967369201" sldId="312"/>
            <ac:spMk id="10" creationId="{957BE418-5423-4665-95FF-6686C55DB160}"/>
          </ac:spMkLst>
        </pc:spChg>
        <pc:spChg chg="add mod">
          <ac:chgData name="Wen, Zhezhu" userId="3bac1273-81c8-41ff-8130-25dd73f54833" providerId="ADAL" clId="{C2993670-461D-432B-8291-17F80FF6C38D}" dt="2022-01-25T02:19:29.546" v="403" actId="20577"/>
          <ac:spMkLst>
            <pc:docMk/>
            <pc:sldMk cId="2967369201" sldId="312"/>
            <ac:spMk id="11" creationId="{75928DE0-E89D-4057-8829-17E5E84E6C6B}"/>
          </ac:spMkLst>
        </pc:spChg>
        <pc:picChg chg="add mod">
          <ac:chgData name="Wen, Zhezhu" userId="3bac1273-81c8-41ff-8130-25dd73f54833" providerId="ADAL" clId="{C2993670-461D-432B-8291-17F80FF6C38D}" dt="2022-01-25T02:07:58.450" v="225" actId="1076"/>
          <ac:picMkLst>
            <pc:docMk/>
            <pc:sldMk cId="2967369201" sldId="312"/>
            <ac:picMk id="5" creationId="{04018BC4-194F-492E-87F3-4219E1992369}"/>
          </ac:picMkLst>
        </pc:picChg>
        <pc:picChg chg="add mod">
          <ac:chgData name="Wen, Zhezhu" userId="3bac1273-81c8-41ff-8130-25dd73f54833" providerId="ADAL" clId="{C2993670-461D-432B-8291-17F80FF6C38D}" dt="2022-01-25T02:08:02.172" v="227" actId="1076"/>
          <ac:picMkLst>
            <pc:docMk/>
            <pc:sldMk cId="2967369201" sldId="312"/>
            <ac:picMk id="9" creationId="{E5D33795-5719-442E-A890-F867BFF81CE5}"/>
          </ac:picMkLst>
        </pc:picChg>
      </pc:sldChg>
      <pc:sldChg chg="modSp new mod">
        <pc:chgData name="Wen, Zhezhu" userId="3bac1273-81c8-41ff-8130-25dd73f54833" providerId="ADAL" clId="{C2993670-461D-432B-8291-17F80FF6C38D}" dt="2022-01-25T03:13:59.905" v="1568" actId="20577"/>
        <pc:sldMkLst>
          <pc:docMk/>
          <pc:sldMk cId="2522100774" sldId="313"/>
        </pc:sldMkLst>
        <pc:spChg chg="mod">
          <ac:chgData name="Wen, Zhezhu" userId="3bac1273-81c8-41ff-8130-25dd73f54833" providerId="ADAL" clId="{C2993670-461D-432B-8291-17F80FF6C38D}" dt="2022-01-25T03:13:59.905" v="1568" actId="20577"/>
          <ac:spMkLst>
            <pc:docMk/>
            <pc:sldMk cId="2522100774" sldId="313"/>
            <ac:spMk id="2" creationId="{3E6C62E9-0313-438E-9946-A361CA1ABE53}"/>
          </ac:spMkLst>
        </pc:spChg>
        <pc:spChg chg="mod">
          <ac:chgData name="Wen, Zhezhu" userId="3bac1273-81c8-41ff-8130-25dd73f54833" providerId="ADAL" clId="{C2993670-461D-432B-8291-17F80FF6C38D}" dt="2022-01-25T03:13:55.801" v="1567" actId="15"/>
          <ac:spMkLst>
            <pc:docMk/>
            <pc:sldMk cId="2522100774" sldId="313"/>
            <ac:spMk id="3" creationId="{B0488CFE-0AB1-4BB2-A302-A68AA9253FC5}"/>
          </ac:spMkLst>
        </pc:spChg>
      </pc:sldChg>
      <pc:sldChg chg="modSp new mod">
        <pc:chgData name="Wen, Zhezhu" userId="3bac1273-81c8-41ff-8130-25dd73f54833" providerId="ADAL" clId="{C2993670-461D-432B-8291-17F80FF6C38D}" dt="2022-01-25T03:26:30.824" v="2193" actId="20577"/>
        <pc:sldMkLst>
          <pc:docMk/>
          <pc:sldMk cId="3984991204" sldId="314"/>
        </pc:sldMkLst>
        <pc:spChg chg="mod">
          <ac:chgData name="Wen, Zhezhu" userId="3bac1273-81c8-41ff-8130-25dd73f54833" providerId="ADAL" clId="{C2993670-461D-432B-8291-17F80FF6C38D}" dt="2022-01-25T01:17:12.536" v="50" actId="20577"/>
          <ac:spMkLst>
            <pc:docMk/>
            <pc:sldMk cId="3984991204" sldId="314"/>
            <ac:spMk id="2" creationId="{63F2CEF6-6CE8-4B1D-84C3-7CC720067F15}"/>
          </ac:spMkLst>
        </pc:spChg>
        <pc:spChg chg="mod">
          <ac:chgData name="Wen, Zhezhu" userId="3bac1273-81c8-41ff-8130-25dd73f54833" providerId="ADAL" clId="{C2993670-461D-432B-8291-17F80FF6C38D}" dt="2022-01-25T03:26:30.824" v="2193" actId="20577"/>
          <ac:spMkLst>
            <pc:docMk/>
            <pc:sldMk cId="3984991204" sldId="314"/>
            <ac:spMk id="3" creationId="{9C59877B-84F0-4E28-A0F9-8D0CE9B1A171}"/>
          </ac:spMkLst>
        </pc:spChg>
      </pc:sldChg>
      <pc:sldChg chg="addSp delSp modSp new mod">
        <pc:chgData name="Wen, Zhezhu" userId="3bac1273-81c8-41ff-8130-25dd73f54833" providerId="ADAL" clId="{C2993670-461D-432B-8291-17F80FF6C38D}" dt="2022-01-25T03:47:27.177" v="2488" actId="21"/>
        <pc:sldMkLst>
          <pc:docMk/>
          <pc:sldMk cId="3435581660" sldId="315"/>
        </pc:sldMkLst>
        <pc:spChg chg="mod">
          <ac:chgData name="Wen, Zhezhu" userId="3bac1273-81c8-41ff-8130-25dd73f54833" providerId="ADAL" clId="{C2993670-461D-432B-8291-17F80FF6C38D}" dt="2022-01-25T03:27:21.167" v="2266" actId="20577"/>
          <ac:spMkLst>
            <pc:docMk/>
            <pc:sldMk cId="3435581660" sldId="315"/>
            <ac:spMk id="2" creationId="{883ED147-B32C-4C46-AC93-74AC4F359330}"/>
          </ac:spMkLst>
        </pc:spChg>
        <pc:spChg chg="mod">
          <ac:chgData name="Wen, Zhezhu" userId="3bac1273-81c8-41ff-8130-25dd73f54833" providerId="ADAL" clId="{C2993670-461D-432B-8291-17F80FF6C38D}" dt="2022-01-25T03:30:23.899" v="2485" actId="313"/>
          <ac:spMkLst>
            <pc:docMk/>
            <pc:sldMk cId="3435581660" sldId="315"/>
            <ac:spMk id="3" creationId="{9A2F5B13-D692-4834-8EF4-758B7BDD83F6}"/>
          </ac:spMkLst>
        </pc:spChg>
        <pc:picChg chg="add del mod">
          <ac:chgData name="Wen, Zhezhu" userId="3bac1273-81c8-41ff-8130-25dd73f54833" providerId="ADAL" clId="{C2993670-461D-432B-8291-17F80FF6C38D}" dt="2022-01-25T03:47:27.177" v="2488" actId="21"/>
          <ac:picMkLst>
            <pc:docMk/>
            <pc:sldMk cId="3435581660" sldId="315"/>
            <ac:picMk id="4" creationId="{A84F347A-4B3B-47D0-8356-EDDE95BB11BC}"/>
          </ac:picMkLst>
        </pc:picChg>
      </pc:sldChg>
      <pc:sldChg chg="new del">
        <pc:chgData name="Wen, Zhezhu" userId="3bac1273-81c8-41ff-8130-25dd73f54833" providerId="ADAL" clId="{C2993670-461D-432B-8291-17F80FF6C38D}" dt="2022-01-25T04:01:35.736" v="2712" actId="47"/>
        <pc:sldMkLst>
          <pc:docMk/>
          <pc:sldMk cId="413322076" sldId="316"/>
        </pc:sldMkLst>
      </pc:sldChg>
      <pc:sldChg chg="addSp modSp new mod">
        <pc:chgData name="Wen, Zhezhu" userId="3bac1273-81c8-41ff-8130-25dd73f54833" providerId="ADAL" clId="{C2993670-461D-432B-8291-17F80FF6C38D}" dt="2022-01-25T04:04:22.696" v="2728" actId="20577"/>
        <pc:sldMkLst>
          <pc:docMk/>
          <pc:sldMk cId="3925558194" sldId="317"/>
        </pc:sldMkLst>
        <pc:spChg chg="mod">
          <ac:chgData name="Wen, Zhezhu" userId="3bac1273-81c8-41ff-8130-25dd73f54833" providerId="ADAL" clId="{C2993670-461D-432B-8291-17F80FF6C38D}" dt="2022-01-25T04:04:22.696" v="2728" actId="20577"/>
          <ac:spMkLst>
            <pc:docMk/>
            <pc:sldMk cId="3925558194" sldId="317"/>
            <ac:spMk id="2" creationId="{1F829FFC-3426-44D1-AFBC-AD0CC9C6AD2C}"/>
          </ac:spMkLst>
        </pc:spChg>
        <pc:spChg chg="mod">
          <ac:chgData name="Wen, Zhezhu" userId="3bac1273-81c8-41ff-8130-25dd73f54833" providerId="ADAL" clId="{C2993670-461D-432B-8291-17F80FF6C38D}" dt="2022-01-25T01:22:54.683" v="94" actId="404"/>
          <ac:spMkLst>
            <pc:docMk/>
            <pc:sldMk cId="3925558194" sldId="317"/>
            <ac:spMk id="3" creationId="{0BC081E0-D69C-48BF-9D3E-676C86F981AE}"/>
          </ac:spMkLst>
        </pc:spChg>
        <pc:picChg chg="add mod ord">
          <ac:chgData name="Wen, Zhezhu" userId="3bac1273-81c8-41ff-8130-25dd73f54833" providerId="ADAL" clId="{C2993670-461D-432B-8291-17F80FF6C38D}" dt="2022-01-25T01:23:06.117" v="98" actId="1076"/>
          <ac:picMkLst>
            <pc:docMk/>
            <pc:sldMk cId="3925558194" sldId="317"/>
            <ac:picMk id="5" creationId="{BF63477D-9E4F-4A54-B5A0-A22EDE4CFED3}"/>
          </ac:picMkLst>
        </pc:picChg>
        <pc:picChg chg="add mod">
          <ac:chgData name="Wen, Zhezhu" userId="3bac1273-81c8-41ff-8130-25dd73f54833" providerId="ADAL" clId="{C2993670-461D-432B-8291-17F80FF6C38D}" dt="2022-01-25T01:22:58.302" v="95" actId="1076"/>
          <ac:picMkLst>
            <pc:docMk/>
            <pc:sldMk cId="3925558194" sldId="317"/>
            <ac:picMk id="7" creationId="{E9FF773C-CB9E-4BD2-B5CA-228811853445}"/>
          </ac:picMkLst>
        </pc:picChg>
      </pc:sldChg>
      <pc:sldChg chg="addSp modSp add mod">
        <pc:chgData name="Wen, Zhezhu" userId="3bac1273-81c8-41ff-8130-25dd73f54833" providerId="ADAL" clId="{C2993670-461D-432B-8291-17F80FF6C38D}" dt="2022-01-25T02:31:28.015" v="435" actId="14100"/>
        <pc:sldMkLst>
          <pc:docMk/>
          <pc:sldMk cId="2817964713" sldId="318"/>
        </pc:sldMkLst>
        <pc:spChg chg="mod">
          <ac:chgData name="Wen, Zhezhu" userId="3bac1273-81c8-41ff-8130-25dd73f54833" providerId="ADAL" clId="{C2993670-461D-432B-8291-17F80FF6C38D}" dt="2022-01-25T02:05:39.201" v="199" actId="20577"/>
          <ac:spMkLst>
            <pc:docMk/>
            <pc:sldMk cId="2817964713" sldId="318"/>
            <ac:spMk id="2" creationId="{EED77FC4-E0BB-42F1-BC90-37B7F9769E0D}"/>
          </ac:spMkLst>
        </pc:spChg>
        <pc:spChg chg="mod">
          <ac:chgData name="Wen, Zhezhu" userId="3bac1273-81c8-41ff-8130-25dd73f54833" providerId="ADAL" clId="{C2993670-461D-432B-8291-17F80FF6C38D}" dt="2022-01-25T02:27:39.290" v="431" actId="1076"/>
          <ac:spMkLst>
            <pc:docMk/>
            <pc:sldMk cId="2817964713" sldId="318"/>
            <ac:spMk id="3" creationId="{49B34030-2389-446E-85E2-272364052DEB}"/>
          </ac:spMkLst>
        </pc:spChg>
        <pc:spChg chg="add mod">
          <ac:chgData name="Wen, Zhezhu" userId="3bac1273-81c8-41ff-8130-25dd73f54833" providerId="ADAL" clId="{C2993670-461D-432B-8291-17F80FF6C38D}" dt="2022-01-25T02:31:28.015" v="435" actId="14100"/>
          <ac:spMkLst>
            <pc:docMk/>
            <pc:sldMk cId="2817964713" sldId="318"/>
            <ac:spMk id="7" creationId="{652CCEDC-1A87-4DF7-8CFF-7B44F22F8183}"/>
          </ac:spMkLst>
        </pc:spChg>
        <pc:picChg chg="add mod">
          <ac:chgData name="Wen, Zhezhu" userId="3bac1273-81c8-41ff-8130-25dd73f54833" providerId="ADAL" clId="{C2993670-461D-432B-8291-17F80FF6C38D}" dt="2022-01-25T02:27:31.836" v="426" actId="1076"/>
          <ac:picMkLst>
            <pc:docMk/>
            <pc:sldMk cId="2817964713" sldId="318"/>
            <ac:picMk id="5" creationId="{5E5446D5-D85E-4D3C-945C-2B399DAFF845}"/>
          </ac:picMkLst>
        </pc:picChg>
      </pc:sldChg>
      <pc:sldChg chg="modSp new mod">
        <pc:chgData name="Wen, Zhezhu" userId="3bac1273-81c8-41ff-8130-25dd73f54833" providerId="ADAL" clId="{C2993670-461D-432B-8291-17F80FF6C38D}" dt="2022-01-25T02:57:07.036" v="1401" actId="20577"/>
        <pc:sldMkLst>
          <pc:docMk/>
          <pc:sldMk cId="808907040" sldId="319"/>
        </pc:sldMkLst>
        <pc:spChg chg="mod">
          <ac:chgData name="Wen, Zhezhu" userId="3bac1273-81c8-41ff-8130-25dd73f54833" providerId="ADAL" clId="{C2993670-461D-432B-8291-17F80FF6C38D}" dt="2022-01-25T02:38:37.607" v="632" actId="20577"/>
          <ac:spMkLst>
            <pc:docMk/>
            <pc:sldMk cId="808907040" sldId="319"/>
            <ac:spMk id="2" creationId="{507F4A7F-A236-4686-AFE1-742DA5407CF4}"/>
          </ac:spMkLst>
        </pc:spChg>
        <pc:spChg chg="mod">
          <ac:chgData name="Wen, Zhezhu" userId="3bac1273-81c8-41ff-8130-25dd73f54833" providerId="ADAL" clId="{C2993670-461D-432B-8291-17F80FF6C38D}" dt="2022-01-25T02:57:07.036" v="1401" actId="20577"/>
          <ac:spMkLst>
            <pc:docMk/>
            <pc:sldMk cId="808907040" sldId="319"/>
            <ac:spMk id="3" creationId="{2C5A3A4D-5F82-446A-A703-A1326694CD8F}"/>
          </ac:spMkLst>
        </pc:spChg>
      </pc:sldChg>
      <pc:sldChg chg="modSp new mod">
        <pc:chgData name="Wen, Zhezhu" userId="3bac1273-81c8-41ff-8130-25dd73f54833" providerId="ADAL" clId="{C2993670-461D-432B-8291-17F80FF6C38D}" dt="2022-01-25T03:16:39.251" v="1903" actId="20577"/>
        <pc:sldMkLst>
          <pc:docMk/>
          <pc:sldMk cId="2512273339" sldId="320"/>
        </pc:sldMkLst>
        <pc:spChg chg="mod">
          <ac:chgData name="Wen, Zhezhu" userId="3bac1273-81c8-41ff-8130-25dd73f54833" providerId="ADAL" clId="{C2993670-461D-432B-8291-17F80FF6C38D}" dt="2022-01-25T03:14:05.840" v="1579" actId="20577"/>
          <ac:spMkLst>
            <pc:docMk/>
            <pc:sldMk cId="2512273339" sldId="320"/>
            <ac:spMk id="2" creationId="{0B2A6DD3-A9F7-49E4-8F20-3EC8708A5BB2}"/>
          </ac:spMkLst>
        </pc:spChg>
        <pc:spChg chg="mod">
          <ac:chgData name="Wen, Zhezhu" userId="3bac1273-81c8-41ff-8130-25dd73f54833" providerId="ADAL" clId="{C2993670-461D-432B-8291-17F80FF6C38D}" dt="2022-01-25T03:16:39.251" v="1903" actId="20577"/>
          <ac:spMkLst>
            <pc:docMk/>
            <pc:sldMk cId="2512273339" sldId="320"/>
            <ac:spMk id="3" creationId="{4F1E66CD-CD2A-479C-A26A-6955F089BE58}"/>
          </ac:spMkLst>
        </pc:spChg>
      </pc:sldChg>
      <pc:sldChg chg="addSp delSp modSp new mod">
        <pc:chgData name="Wen, Zhezhu" userId="3bac1273-81c8-41ff-8130-25dd73f54833" providerId="ADAL" clId="{C2993670-461D-432B-8291-17F80FF6C38D}" dt="2022-01-25T03:47:39.056" v="2501" actId="20577"/>
        <pc:sldMkLst>
          <pc:docMk/>
          <pc:sldMk cId="3746434544" sldId="321"/>
        </pc:sldMkLst>
        <pc:spChg chg="mod">
          <ac:chgData name="Wen, Zhezhu" userId="3bac1273-81c8-41ff-8130-25dd73f54833" providerId="ADAL" clId="{C2993670-461D-432B-8291-17F80FF6C38D}" dt="2022-01-25T03:47:39.056" v="2501" actId="20577"/>
          <ac:spMkLst>
            <pc:docMk/>
            <pc:sldMk cId="3746434544" sldId="321"/>
            <ac:spMk id="2" creationId="{B9C67CDB-E871-453E-AEF1-31E05622C13F}"/>
          </ac:spMkLst>
        </pc:spChg>
        <pc:spChg chg="del">
          <ac:chgData name="Wen, Zhezhu" userId="3bac1273-81c8-41ff-8130-25dd73f54833" providerId="ADAL" clId="{C2993670-461D-432B-8291-17F80FF6C38D}" dt="2022-01-25T03:47:31.551" v="2490"/>
          <ac:spMkLst>
            <pc:docMk/>
            <pc:sldMk cId="3746434544" sldId="321"/>
            <ac:spMk id="3" creationId="{BA2A79EF-3970-4298-8DC6-4A0DB5E9B879}"/>
          </ac:spMkLst>
        </pc:spChg>
        <pc:picChg chg="add mod">
          <ac:chgData name="Wen, Zhezhu" userId="3bac1273-81c8-41ff-8130-25dd73f54833" providerId="ADAL" clId="{C2993670-461D-432B-8291-17F80FF6C38D}" dt="2022-01-25T03:47:31.551" v="2490"/>
          <ac:picMkLst>
            <pc:docMk/>
            <pc:sldMk cId="3746434544" sldId="321"/>
            <ac:picMk id="4" creationId="{3376EAAF-C6EC-4D2C-885E-DCFCCC392DFA}"/>
          </ac:picMkLst>
        </pc:picChg>
      </pc:sldChg>
      <pc:sldChg chg="addSp modSp new mod">
        <pc:chgData name="Wen, Zhezhu" userId="3bac1273-81c8-41ff-8130-25dd73f54833" providerId="ADAL" clId="{C2993670-461D-432B-8291-17F80FF6C38D}" dt="2022-01-25T03:59:01.718" v="2643" actId="1582"/>
        <pc:sldMkLst>
          <pc:docMk/>
          <pc:sldMk cId="3628331659" sldId="322"/>
        </pc:sldMkLst>
        <pc:spChg chg="mod">
          <ac:chgData name="Wen, Zhezhu" userId="3bac1273-81c8-41ff-8130-25dd73f54833" providerId="ADAL" clId="{C2993670-461D-432B-8291-17F80FF6C38D}" dt="2022-01-25T03:49:48.741" v="2546" actId="27636"/>
          <ac:spMkLst>
            <pc:docMk/>
            <pc:sldMk cId="3628331659" sldId="322"/>
            <ac:spMk id="2" creationId="{60A7537E-E2AF-422C-A887-3FE97203A28F}"/>
          </ac:spMkLst>
        </pc:spChg>
        <pc:spChg chg="mod">
          <ac:chgData name="Wen, Zhezhu" userId="3bac1273-81c8-41ff-8130-25dd73f54833" providerId="ADAL" clId="{C2993670-461D-432B-8291-17F80FF6C38D}" dt="2022-01-25T03:50:25.100" v="2573" actId="313"/>
          <ac:spMkLst>
            <pc:docMk/>
            <pc:sldMk cId="3628331659" sldId="322"/>
            <ac:spMk id="3" creationId="{69B06F19-62AB-48B3-A710-C5E20C80C7DB}"/>
          </ac:spMkLst>
        </pc:spChg>
        <pc:spChg chg="add mod">
          <ac:chgData name="Wen, Zhezhu" userId="3bac1273-81c8-41ff-8130-25dd73f54833" providerId="ADAL" clId="{C2993670-461D-432B-8291-17F80FF6C38D}" dt="2022-01-25T03:57:55.967" v="2605" actId="114"/>
          <ac:spMkLst>
            <pc:docMk/>
            <pc:sldMk cId="3628331659" sldId="322"/>
            <ac:spMk id="7" creationId="{E93CD104-453C-4742-84F5-58BA5CEAB0EF}"/>
          </ac:spMkLst>
        </pc:spChg>
        <pc:spChg chg="add mod">
          <ac:chgData name="Wen, Zhezhu" userId="3bac1273-81c8-41ff-8130-25dd73f54833" providerId="ADAL" clId="{C2993670-461D-432B-8291-17F80FF6C38D}" dt="2022-01-25T03:59:01.718" v="2643" actId="1582"/>
          <ac:spMkLst>
            <pc:docMk/>
            <pc:sldMk cId="3628331659" sldId="322"/>
            <ac:spMk id="9" creationId="{B095A1C9-5425-4435-B66E-C40EE649B8C8}"/>
          </ac:spMkLst>
        </pc:spChg>
        <pc:picChg chg="add mod">
          <ac:chgData name="Wen, Zhezhu" userId="3bac1273-81c8-41ff-8130-25dd73f54833" providerId="ADAL" clId="{C2993670-461D-432B-8291-17F80FF6C38D}" dt="2022-01-25T03:57:39.717" v="2601" actId="1076"/>
          <ac:picMkLst>
            <pc:docMk/>
            <pc:sldMk cId="3628331659" sldId="322"/>
            <ac:picMk id="4" creationId="{CEA671BE-9C36-4F87-A455-E952C04AE6D3}"/>
          </ac:picMkLst>
        </pc:picChg>
        <pc:picChg chg="add mod">
          <ac:chgData name="Wen, Zhezhu" userId="3bac1273-81c8-41ff-8130-25dd73f54833" providerId="ADAL" clId="{C2993670-461D-432B-8291-17F80FF6C38D}" dt="2022-01-25T03:57:39.717" v="2601" actId="1076"/>
          <ac:picMkLst>
            <pc:docMk/>
            <pc:sldMk cId="3628331659" sldId="322"/>
            <ac:picMk id="5" creationId="{CA52B565-B2B8-443F-BCF4-65AB050E57BD}"/>
          </ac:picMkLst>
        </pc:picChg>
      </pc:sldChg>
      <pc:sldChg chg="addSp delSp modSp new mod">
        <pc:chgData name="Wen, Zhezhu" userId="3bac1273-81c8-41ff-8130-25dd73f54833" providerId="ADAL" clId="{C2993670-461D-432B-8291-17F80FF6C38D}" dt="2022-01-25T04:01:19.063" v="2711" actId="1076"/>
        <pc:sldMkLst>
          <pc:docMk/>
          <pc:sldMk cId="3472722130" sldId="323"/>
        </pc:sldMkLst>
        <pc:spChg chg="mod">
          <ac:chgData name="Wen, Zhezhu" userId="3bac1273-81c8-41ff-8130-25dd73f54833" providerId="ADAL" clId="{C2993670-461D-432B-8291-17F80FF6C38D}" dt="2022-01-25T04:00:56.865" v="2701" actId="20577"/>
          <ac:spMkLst>
            <pc:docMk/>
            <pc:sldMk cId="3472722130" sldId="323"/>
            <ac:spMk id="2" creationId="{E104E0D8-A379-4237-B7AB-E6E5CEB2EF3C}"/>
          </ac:spMkLst>
        </pc:spChg>
        <pc:spChg chg="del">
          <ac:chgData name="Wen, Zhezhu" userId="3bac1273-81c8-41ff-8130-25dd73f54833" providerId="ADAL" clId="{C2993670-461D-432B-8291-17F80FF6C38D}" dt="2022-01-25T04:00:59.961" v="2702" actId="478"/>
          <ac:spMkLst>
            <pc:docMk/>
            <pc:sldMk cId="3472722130" sldId="323"/>
            <ac:spMk id="3" creationId="{4984B35D-B926-4863-A650-566A36F9B7FE}"/>
          </ac:spMkLst>
        </pc:spChg>
        <pc:spChg chg="add mod">
          <ac:chgData name="Wen, Zhezhu" userId="3bac1273-81c8-41ff-8130-25dd73f54833" providerId="ADAL" clId="{C2993670-461D-432B-8291-17F80FF6C38D}" dt="2022-01-25T04:01:03.562" v="2703" actId="1076"/>
          <ac:spMkLst>
            <pc:docMk/>
            <pc:sldMk cId="3472722130" sldId="323"/>
            <ac:spMk id="4" creationId="{D629DC27-CFE9-4F87-9266-E61EC125FFE8}"/>
          </ac:spMkLst>
        </pc:spChg>
        <pc:spChg chg="add mod">
          <ac:chgData name="Wen, Zhezhu" userId="3bac1273-81c8-41ff-8130-25dd73f54833" providerId="ADAL" clId="{C2993670-461D-432B-8291-17F80FF6C38D}" dt="2022-01-25T04:01:19.063" v="2711" actId="1076"/>
          <ac:spMkLst>
            <pc:docMk/>
            <pc:sldMk cId="3472722130" sldId="323"/>
            <ac:spMk id="8" creationId="{C584A508-3C96-448C-9ED0-5B40E3F2AD28}"/>
          </ac:spMkLst>
        </pc:spChg>
        <pc:picChg chg="add mod">
          <ac:chgData name="Wen, Zhezhu" userId="3bac1273-81c8-41ff-8130-25dd73f54833" providerId="ADAL" clId="{C2993670-461D-432B-8291-17F80FF6C38D}" dt="2022-01-25T04:01:15.013" v="2710" actId="14100"/>
          <ac:picMkLst>
            <pc:docMk/>
            <pc:sldMk cId="3472722130" sldId="323"/>
            <ac:picMk id="5" creationId="{661EFDD3-A3C8-4478-9018-5B11218C39C1}"/>
          </ac:picMkLst>
        </pc:picChg>
        <pc:picChg chg="add mod">
          <ac:chgData name="Wen, Zhezhu" userId="3bac1273-81c8-41ff-8130-25dd73f54833" providerId="ADAL" clId="{C2993670-461D-432B-8291-17F80FF6C38D}" dt="2022-01-25T04:01:06.412" v="2705" actId="1076"/>
          <ac:picMkLst>
            <pc:docMk/>
            <pc:sldMk cId="3472722130" sldId="323"/>
            <ac:picMk id="6" creationId="{06BC752F-A6B8-447E-A7D7-5240B6A9A297}"/>
          </ac:picMkLst>
        </pc:picChg>
      </pc:sldChg>
      <pc:sldChg chg="addSp modSp new mod">
        <pc:chgData name="Wen, Zhezhu" userId="3bac1273-81c8-41ff-8130-25dd73f54833" providerId="ADAL" clId="{C2993670-461D-432B-8291-17F80FF6C38D}" dt="2022-01-25T04:12:43.604" v="3108" actId="1076"/>
        <pc:sldMkLst>
          <pc:docMk/>
          <pc:sldMk cId="37016403" sldId="324"/>
        </pc:sldMkLst>
        <pc:spChg chg="mod">
          <ac:chgData name="Wen, Zhezhu" userId="3bac1273-81c8-41ff-8130-25dd73f54833" providerId="ADAL" clId="{C2993670-461D-432B-8291-17F80FF6C38D}" dt="2022-01-25T04:10:41.208" v="2907" actId="20577"/>
          <ac:spMkLst>
            <pc:docMk/>
            <pc:sldMk cId="37016403" sldId="324"/>
            <ac:spMk id="2" creationId="{348D8DE5-3990-4B46-BB50-5F07388E3D73}"/>
          </ac:spMkLst>
        </pc:spChg>
        <pc:spChg chg="mod">
          <ac:chgData name="Wen, Zhezhu" userId="3bac1273-81c8-41ff-8130-25dd73f54833" providerId="ADAL" clId="{C2993670-461D-432B-8291-17F80FF6C38D}" dt="2022-01-25T04:12:08.375" v="3101" actId="20577"/>
          <ac:spMkLst>
            <pc:docMk/>
            <pc:sldMk cId="37016403" sldId="324"/>
            <ac:spMk id="3" creationId="{F89F3DA7-75EF-456C-9D6B-6A2BBFE0FB49}"/>
          </ac:spMkLst>
        </pc:spChg>
        <pc:picChg chg="add mod modCrop">
          <ac:chgData name="Wen, Zhezhu" userId="3bac1273-81c8-41ff-8130-25dd73f54833" providerId="ADAL" clId="{C2993670-461D-432B-8291-17F80FF6C38D}" dt="2022-01-25T04:12:43.604" v="3108" actId="1076"/>
          <ac:picMkLst>
            <pc:docMk/>
            <pc:sldMk cId="37016403" sldId="324"/>
            <ac:picMk id="4" creationId="{3100257F-31CB-4C00-BF97-E6F9F962B592}"/>
          </ac:picMkLst>
        </pc:picChg>
      </pc:sldChg>
    </pc:docChg>
  </pc:docChgLst>
  <pc:docChgLst>
    <pc:chgData name="Wen, Zhezhu" userId="3bac1273-81c8-41ff-8130-25dd73f54833" providerId="ADAL" clId="{64DF35E2-481C-44B3-B9FC-F9F3B8293E71}"/>
    <pc:docChg chg="modSld">
      <pc:chgData name="Wen, Zhezhu" userId="3bac1273-81c8-41ff-8130-25dd73f54833" providerId="ADAL" clId="{64DF35E2-481C-44B3-B9FC-F9F3B8293E71}" dt="2022-01-26T17:05:53.778" v="6" actId="20577"/>
      <pc:docMkLst>
        <pc:docMk/>
      </pc:docMkLst>
      <pc:sldChg chg="modSp mod">
        <pc:chgData name="Wen, Zhezhu" userId="3bac1273-81c8-41ff-8130-25dd73f54833" providerId="ADAL" clId="{64DF35E2-481C-44B3-B9FC-F9F3B8293E71}" dt="2022-01-26T17:05:53.778" v="6" actId="20577"/>
        <pc:sldMkLst>
          <pc:docMk/>
          <pc:sldMk cId="2786326405" sldId="311"/>
        </pc:sldMkLst>
        <pc:spChg chg="mod">
          <ac:chgData name="Wen, Zhezhu" userId="3bac1273-81c8-41ff-8130-25dd73f54833" providerId="ADAL" clId="{64DF35E2-481C-44B3-B9FC-F9F3B8293E71}" dt="2022-01-26T17:05:53.778" v="6" actId="20577"/>
          <ac:spMkLst>
            <pc:docMk/>
            <pc:sldMk cId="2786326405" sldId="311"/>
            <ac:spMk id="2" creationId="{BB639A6A-9144-4BE0-989B-649D552F5D2A}"/>
          </ac:spMkLst>
        </pc:spChg>
      </pc:sldChg>
    </pc:docChg>
  </pc:docChgLst>
  <pc:docChgLst>
    <pc:chgData name="Wen, Zhezhu" userId="3bac1273-81c8-41ff-8130-25dd73f54833" providerId="ADAL" clId="{996D28DE-3C3A-4B96-A146-EB2080DBDC28}"/>
    <pc:docChg chg="undo custSel addSld delSld modSld">
      <pc:chgData name="Wen, Zhezhu" userId="3bac1273-81c8-41ff-8130-25dd73f54833" providerId="ADAL" clId="{996D28DE-3C3A-4B96-A146-EB2080DBDC28}" dt="2022-01-25T00:49:12.560" v="1208" actId="20577"/>
      <pc:docMkLst>
        <pc:docMk/>
      </pc:docMkLst>
      <pc:sldChg chg="add del">
        <pc:chgData name="Wen, Zhezhu" userId="3bac1273-81c8-41ff-8130-25dd73f54833" providerId="ADAL" clId="{996D28DE-3C3A-4B96-A146-EB2080DBDC28}" dt="2022-01-24T17:49:50.053" v="982"/>
        <pc:sldMkLst>
          <pc:docMk/>
          <pc:sldMk cId="4240901981" sldId="274"/>
        </pc:sldMkLst>
      </pc:sldChg>
      <pc:sldChg chg="delSp mod">
        <pc:chgData name="Wen, Zhezhu" userId="3bac1273-81c8-41ff-8130-25dd73f54833" providerId="ADAL" clId="{996D28DE-3C3A-4B96-A146-EB2080DBDC28}" dt="2022-01-24T16:59:44.123" v="2" actId="478"/>
        <pc:sldMkLst>
          <pc:docMk/>
          <pc:sldMk cId="1348610911" sldId="278"/>
        </pc:sldMkLst>
        <pc:spChg chg="del">
          <ac:chgData name="Wen, Zhezhu" userId="3bac1273-81c8-41ff-8130-25dd73f54833" providerId="ADAL" clId="{996D28DE-3C3A-4B96-A146-EB2080DBDC28}" dt="2022-01-24T16:59:44.123" v="2" actId="478"/>
          <ac:spMkLst>
            <pc:docMk/>
            <pc:sldMk cId="1348610911" sldId="278"/>
            <ac:spMk id="3" creationId="{061F43B8-C922-4C54-84C5-30BA52A02088}"/>
          </ac:spMkLst>
        </pc:spChg>
      </pc:sldChg>
      <pc:sldChg chg="modSp">
        <pc:chgData name="Wen, Zhezhu" userId="3bac1273-81c8-41ff-8130-25dd73f54833" providerId="ADAL" clId="{996D28DE-3C3A-4B96-A146-EB2080DBDC28}" dt="2022-01-24T16:59:55.579" v="3" actId="20577"/>
        <pc:sldMkLst>
          <pc:docMk/>
          <pc:sldMk cId="2362702941" sldId="279"/>
        </pc:sldMkLst>
        <pc:graphicFrameChg chg="mod">
          <ac:chgData name="Wen, Zhezhu" userId="3bac1273-81c8-41ff-8130-25dd73f54833" providerId="ADAL" clId="{996D28DE-3C3A-4B96-A146-EB2080DBDC28}" dt="2022-01-24T16:59:55.579" v="3" actId="20577"/>
          <ac:graphicFrameMkLst>
            <pc:docMk/>
            <pc:sldMk cId="2362702941" sldId="279"/>
            <ac:graphicFrameMk id="4" creationId="{F382AC73-D31F-4DE5-B3A0-35B871704201}"/>
          </ac:graphicFrameMkLst>
        </pc:graphicFrameChg>
      </pc:sldChg>
      <pc:sldChg chg="add del">
        <pc:chgData name="Wen, Zhezhu" userId="3bac1273-81c8-41ff-8130-25dd73f54833" providerId="ADAL" clId="{996D28DE-3C3A-4B96-A146-EB2080DBDC28}" dt="2022-01-24T17:49:50.053" v="982"/>
        <pc:sldMkLst>
          <pc:docMk/>
          <pc:sldMk cId="1356161455" sldId="280"/>
        </pc:sldMkLst>
      </pc:sldChg>
      <pc:sldChg chg="addSp delSp modSp mod">
        <pc:chgData name="Wen, Zhezhu" userId="3bac1273-81c8-41ff-8130-25dd73f54833" providerId="ADAL" clId="{996D28DE-3C3A-4B96-A146-EB2080DBDC28}" dt="2022-01-24T17:01:02.384" v="11" actId="478"/>
        <pc:sldMkLst>
          <pc:docMk/>
          <pc:sldMk cId="270003461" sldId="287"/>
        </pc:sldMkLst>
        <pc:picChg chg="add del mod modCrop">
          <ac:chgData name="Wen, Zhezhu" userId="3bac1273-81c8-41ff-8130-25dd73f54833" providerId="ADAL" clId="{996D28DE-3C3A-4B96-A146-EB2080DBDC28}" dt="2022-01-24T17:01:02.384" v="11" actId="478"/>
          <ac:picMkLst>
            <pc:docMk/>
            <pc:sldMk cId="270003461" sldId="287"/>
            <ac:picMk id="4" creationId="{B5D0F58A-33F3-46AD-B0F3-7167979C3070}"/>
          </ac:picMkLst>
        </pc:picChg>
      </pc:sldChg>
      <pc:sldChg chg="modSp mod">
        <pc:chgData name="Wen, Zhezhu" userId="3bac1273-81c8-41ff-8130-25dd73f54833" providerId="ADAL" clId="{996D28DE-3C3A-4B96-A146-EB2080DBDC28}" dt="2022-01-24T17:30:35.413" v="771" actId="20577"/>
        <pc:sldMkLst>
          <pc:docMk/>
          <pc:sldMk cId="1996924599" sldId="294"/>
        </pc:sldMkLst>
        <pc:spChg chg="mod">
          <ac:chgData name="Wen, Zhezhu" userId="3bac1273-81c8-41ff-8130-25dd73f54833" providerId="ADAL" clId="{996D28DE-3C3A-4B96-A146-EB2080DBDC28}" dt="2022-01-24T17:30:35.413" v="771" actId="20577"/>
          <ac:spMkLst>
            <pc:docMk/>
            <pc:sldMk cId="1996924599" sldId="294"/>
            <ac:spMk id="2" creationId="{A4C43841-1173-44C0-89DF-F06FF72B031D}"/>
          </ac:spMkLst>
        </pc:spChg>
      </pc:sldChg>
      <pc:sldChg chg="modSp mod">
        <pc:chgData name="Wen, Zhezhu" userId="3bac1273-81c8-41ff-8130-25dd73f54833" providerId="ADAL" clId="{996D28DE-3C3A-4B96-A146-EB2080DBDC28}" dt="2022-01-24T17:26:56.119" v="689" actId="14"/>
        <pc:sldMkLst>
          <pc:docMk/>
          <pc:sldMk cId="431106121" sldId="295"/>
        </pc:sldMkLst>
        <pc:spChg chg="mod">
          <ac:chgData name="Wen, Zhezhu" userId="3bac1273-81c8-41ff-8130-25dd73f54833" providerId="ADAL" clId="{996D28DE-3C3A-4B96-A146-EB2080DBDC28}" dt="2022-01-24T17:26:56.119" v="689" actId="14"/>
          <ac:spMkLst>
            <pc:docMk/>
            <pc:sldMk cId="431106121" sldId="295"/>
            <ac:spMk id="3" creationId="{7C092FD0-6704-422E-B3DE-50FAF7F1D8AE}"/>
          </ac:spMkLst>
        </pc:spChg>
      </pc:sldChg>
      <pc:sldChg chg="modSp mod">
        <pc:chgData name="Wen, Zhezhu" userId="3bac1273-81c8-41ff-8130-25dd73f54833" providerId="ADAL" clId="{996D28DE-3C3A-4B96-A146-EB2080DBDC28}" dt="2022-01-24T17:11:46.349" v="255" actId="20577"/>
        <pc:sldMkLst>
          <pc:docMk/>
          <pc:sldMk cId="2153980732" sldId="296"/>
        </pc:sldMkLst>
        <pc:spChg chg="mod">
          <ac:chgData name="Wen, Zhezhu" userId="3bac1273-81c8-41ff-8130-25dd73f54833" providerId="ADAL" clId="{996D28DE-3C3A-4B96-A146-EB2080DBDC28}" dt="2022-01-24T17:11:46.349" v="255" actId="20577"/>
          <ac:spMkLst>
            <pc:docMk/>
            <pc:sldMk cId="2153980732" sldId="296"/>
            <ac:spMk id="3" creationId="{FEF26F49-FCCB-4590-93EE-120D99A8B1EC}"/>
          </ac:spMkLst>
        </pc:spChg>
      </pc:sldChg>
      <pc:sldChg chg="modSp mod">
        <pc:chgData name="Wen, Zhezhu" userId="3bac1273-81c8-41ff-8130-25dd73f54833" providerId="ADAL" clId="{996D28DE-3C3A-4B96-A146-EB2080DBDC28}" dt="2022-01-24T17:29:24.724" v="738" actId="20577"/>
        <pc:sldMkLst>
          <pc:docMk/>
          <pc:sldMk cId="3203910725" sldId="299"/>
        </pc:sldMkLst>
        <pc:spChg chg="mod">
          <ac:chgData name="Wen, Zhezhu" userId="3bac1273-81c8-41ff-8130-25dd73f54833" providerId="ADAL" clId="{996D28DE-3C3A-4B96-A146-EB2080DBDC28}" dt="2022-01-24T17:29:24.724" v="738" actId="20577"/>
          <ac:spMkLst>
            <pc:docMk/>
            <pc:sldMk cId="3203910725" sldId="299"/>
            <ac:spMk id="3" creationId="{0AA7531B-3BF1-4343-BE29-93BC2C1F6578}"/>
          </ac:spMkLst>
        </pc:spChg>
      </pc:sldChg>
      <pc:sldChg chg="modSp mod">
        <pc:chgData name="Wen, Zhezhu" userId="3bac1273-81c8-41ff-8130-25dd73f54833" providerId="ADAL" clId="{996D28DE-3C3A-4B96-A146-EB2080DBDC28}" dt="2022-01-24T17:39:07.910" v="826" actId="27636"/>
        <pc:sldMkLst>
          <pc:docMk/>
          <pc:sldMk cId="2309631" sldId="300"/>
        </pc:sldMkLst>
        <pc:spChg chg="mod">
          <ac:chgData name="Wen, Zhezhu" userId="3bac1273-81c8-41ff-8130-25dd73f54833" providerId="ADAL" clId="{996D28DE-3C3A-4B96-A146-EB2080DBDC28}" dt="2022-01-24T17:39:07.910" v="826" actId="27636"/>
          <ac:spMkLst>
            <pc:docMk/>
            <pc:sldMk cId="2309631" sldId="300"/>
            <ac:spMk id="3" creationId="{70F4C472-0BC7-4DC1-9DD4-EB8C56D2301B}"/>
          </ac:spMkLst>
        </pc:spChg>
      </pc:sldChg>
      <pc:sldChg chg="modSp del mod">
        <pc:chgData name="Wen, Zhezhu" userId="3bac1273-81c8-41ff-8130-25dd73f54833" providerId="ADAL" clId="{996D28DE-3C3A-4B96-A146-EB2080DBDC28}" dt="2022-01-24T17:39:52.608" v="827" actId="47"/>
        <pc:sldMkLst>
          <pc:docMk/>
          <pc:sldMk cId="2103219548" sldId="301"/>
        </pc:sldMkLst>
        <pc:spChg chg="mod">
          <ac:chgData name="Wen, Zhezhu" userId="3bac1273-81c8-41ff-8130-25dd73f54833" providerId="ADAL" clId="{996D28DE-3C3A-4B96-A146-EB2080DBDC28}" dt="2022-01-24T17:24:49.832" v="656" actId="6549"/>
          <ac:spMkLst>
            <pc:docMk/>
            <pc:sldMk cId="2103219548" sldId="301"/>
            <ac:spMk id="3" creationId="{2E0669B5-C280-486C-9A8D-1B048F77F4F2}"/>
          </ac:spMkLst>
        </pc:spChg>
      </pc:sldChg>
      <pc:sldChg chg="addSp modSp mod">
        <pc:chgData name="Wen, Zhezhu" userId="3bac1273-81c8-41ff-8130-25dd73f54833" providerId="ADAL" clId="{996D28DE-3C3A-4B96-A146-EB2080DBDC28}" dt="2022-01-24T17:19:36.812" v="542" actId="1076"/>
        <pc:sldMkLst>
          <pc:docMk/>
          <pc:sldMk cId="4150511050" sldId="302"/>
        </pc:sldMkLst>
        <pc:spChg chg="mod">
          <ac:chgData name="Wen, Zhezhu" userId="3bac1273-81c8-41ff-8130-25dd73f54833" providerId="ADAL" clId="{996D28DE-3C3A-4B96-A146-EB2080DBDC28}" dt="2022-01-24T17:12:58.376" v="333" actId="20577"/>
          <ac:spMkLst>
            <pc:docMk/>
            <pc:sldMk cId="4150511050" sldId="302"/>
            <ac:spMk id="2" creationId="{2BE15940-AEB1-49C0-A584-BB53010E73EC}"/>
          </ac:spMkLst>
        </pc:spChg>
        <pc:spChg chg="mod">
          <ac:chgData name="Wen, Zhezhu" userId="3bac1273-81c8-41ff-8130-25dd73f54833" providerId="ADAL" clId="{996D28DE-3C3A-4B96-A146-EB2080DBDC28}" dt="2022-01-24T17:19:36.812" v="542" actId="1076"/>
          <ac:spMkLst>
            <pc:docMk/>
            <pc:sldMk cId="4150511050" sldId="302"/>
            <ac:spMk id="3" creationId="{BC25CBEC-BB02-4DE5-A1D9-A8BF05BE26D1}"/>
          </ac:spMkLst>
        </pc:spChg>
        <pc:spChg chg="add mod">
          <ac:chgData name="Wen, Zhezhu" userId="3bac1273-81c8-41ff-8130-25dd73f54833" providerId="ADAL" clId="{996D28DE-3C3A-4B96-A146-EB2080DBDC28}" dt="2022-01-24T17:19:35.543" v="541" actId="20577"/>
          <ac:spMkLst>
            <pc:docMk/>
            <pc:sldMk cId="4150511050" sldId="302"/>
            <ac:spMk id="6" creationId="{5F8F1B2A-DD6A-4EC9-893F-292E1839453A}"/>
          </ac:spMkLst>
        </pc:spChg>
        <pc:graphicFrameChg chg="mod">
          <ac:chgData name="Wen, Zhezhu" userId="3bac1273-81c8-41ff-8130-25dd73f54833" providerId="ADAL" clId="{996D28DE-3C3A-4B96-A146-EB2080DBDC28}" dt="2022-01-24T17:15:12.708" v="336" actId="14100"/>
          <ac:graphicFrameMkLst>
            <pc:docMk/>
            <pc:sldMk cId="4150511050" sldId="302"/>
            <ac:graphicFrameMk id="5" creationId="{9AD50B80-8190-4F4A-BCE8-6329D2CB9AB2}"/>
          </ac:graphicFrameMkLst>
        </pc:graphicFrameChg>
      </pc:sldChg>
      <pc:sldChg chg="del">
        <pc:chgData name="Wen, Zhezhu" userId="3bac1273-81c8-41ff-8130-25dd73f54833" providerId="ADAL" clId="{996D28DE-3C3A-4B96-A146-EB2080DBDC28}" dt="2022-01-24T17:25:00.066" v="657" actId="47"/>
        <pc:sldMkLst>
          <pc:docMk/>
          <pc:sldMk cId="3062285658" sldId="304"/>
        </pc:sldMkLst>
      </pc:sldChg>
      <pc:sldChg chg="modSp new mod">
        <pc:chgData name="Wen, Zhezhu" userId="3bac1273-81c8-41ff-8130-25dd73f54833" providerId="ADAL" clId="{996D28DE-3C3A-4B96-A146-EB2080DBDC28}" dt="2022-01-24T17:12:07.969" v="315" actId="20577"/>
        <pc:sldMkLst>
          <pc:docMk/>
          <pc:sldMk cId="738552502" sldId="305"/>
        </pc:sldMkLst>
        <pc:spChg chg="mod">
          <ac:chgData name="Wen, Zhezhu" userId="3bac1273-81c8-41ff-8130-25dd73f54833" providerId="ADAL" clId="{996D28DE-3C3A-4B96-A146-EB2080DBDC28}" dt="2022-01-24T17:12:07.969" v="315" actId="20577"/>
          <ac:spMkLst>
            <pc:docMk/>
            <pc:sldMk cId="738552502" sldId="305"/>
            <ac:spMk id="2" creationId="{1D6585C3-5E7B-4E20-84A2-604F0F9F9691}"/>
          </ac:spMkLst>
        </pc:spChg>
        <pc:spChg chg="mod">
          <ac:chgData name="Wen, Zhezhu" userId="3bac1273-81c8-41ff-8130-25dd73f54833" providerId="ADAL" clId="{996D28DE-3C3A-4B96-A146-EB2080DBDC28}" dt="2022-01-24T17:11:54.767" v="258" actId="20577"/>
          <ac:spMkLst>
            <pc:docMk/>
            <pc:sldMk cId="738552502" sldId="305"/>
            <ac:spMk id="3" creationId="{83F5C05E-C07C-4619-B3B8-A64B68B3145E}"/>
          </ac:spMkLst>
        </pc:spChg>
      </pc:sldChg>
      <pc:sldChg chg="add del">
        <pc:chgData name="Wen, Zhezhu" userId="3bac1273-81c8-41ff-8130-25dd73f54833" providerId="ADAL" clId="{996D28DE-3C3A-4B96-A146-EB2080DBDC28}" dt="2022-01-24T15:18:43.449" v="1"/>
        <pc:sldMkLst>
          <pc:docMk/>
          <pc:sldMk cId="3984722092" sldId="305"/>
        </pc:sldMkLst>
      </pc:sldChg>
      <pc:sldChg chg="new del">
        <pc:chgData name="Wen, Zhezhu" userId="3bac1273-81c8-41ff-8130-25dd73f54833" providerId="ADAL" clId="{996D28DE-3C3A-4B96-A146-EB2080DBDC28}" dt="2022-01-24T17:21:17.933" v="543" actId="47"/>
        <pc:sldMkLst>
          <pc:docMk/>
          <pc:sldMk cId="2394129664" sldId="306"/>
        </pc:sldMkLst>
      </pc:sldChg>
      <pc:sldChg chg="modSp new mod">
        <pc:chgData name="Wen, Zhezhu" userId="3bac1273-81c8-41ff-8130-25dd73f54833" providerId="ADAL" clId="{996D28DE-3C3A-4B96-A146-EB2080DBDC28}" dt="2022-01-24T17:41:08.809" v="860"/>
        <pc:sldMkLst>
          <pc:docMk/>
          <pc:sldMk cId="2688565175" sldId="306"/>
        </pc:sldMkLst>
        <pc:spChg chg="mod">
          <ac:chgData name="Wen, Zhezhu" userId="3bac1273-81c8-41ff-8130-25dd73f54833" providerId="ADAL" clId="{996D28DE-3C3A-4B96-A146-EB2080DBDC28}" dt="2022-01-24T17:41:06.920" v="859" actId="20577"/>
          <ac:spMkLst>
            <pc:docMk/>
            <pc:sldMk cId="2688565175" sldId="306"/>
            <ac:spMk id="2" creationId="{B36F2841-6852-4A61-BFC8-F0BA0CFDD302}"/>
          </ac:spMkLst>
        </pc:spChg>
        <pc:spChg chg="mod">
          <ac:chgData name="Wen, Zhezhu" userId="3bac1273-81c8-41ff-8130-25dd73f54833" providerId="ADAL" clId="{996D28DE-3C3A-4B96-A146-EB2080DBDC28}" dt="2022-01-24T17:41:08.809" v="860"/>
          <ac:spMkLst>
            <pc:docMk/>
            <pc:sldMk cId="2688565175" sldId="306"/>
            <ac:spMk id="3" creationId="{A69F0433-8F55-4FB6-9AE5-BD4D07DED94F}"/>
          </ac:spMkLst>
        </pc:spChg>
      </pc:sldChg>
      <pc:sldChg chg="modSp new mod">
        <pc:chgData name="Wen, Zhezhu" userId="3bac1273-81c8-41ff-8130-25dd73f54833" providerId="ADAL" clId="{996D28DE-3C3A-4B96-A146-EB2080DBDC28}" dt="2022-01-24T17:47:49.998" v="930" actId="20577"/>
        <pc:sldMkLst>
          <pc:docMk/>
          <pc:sldMk cId="2918147391" sldId="307"/>
        </pc:sldMkLst>
        <pc:spChg chg="mod">
          <ac:chgData name="Wen, Zhezhu" userId="3bac1273-81c8-41ff-8130-25dd73f54833" providerId="ADAL" clId="{996D28DE-3C3A-4B96-A146-EB2080DBDC28}" dt="2022-01-24T17:47:49.998" v="930" actId="20577"/>
          <ac:spMkLst>
            <pc:docMk/>
            <pc:sldMk cId="2918147391" sldId="307"/>
            <ac:spMk id="2" creationId="{C905E0F3-C09C-404F-A6C4-6BFD2DF054A5}"/>
          </ac:spMkLst>
        </pc:spChg>
        <pc:spChg chg="mod">
          <ac:chgData name="Wen, Zhezhu" userId="3bac1273-81c8-41ff-8130-25dd73f54833" providerId="ADAL" clId="{996D28DE-3C3A-4B96-A146-EB2080DBDC28}" dt="2022-01-24T17:47:09.712" v="890" actId="6549"/>
          <ac:spMkLst>
            <pc:docMk/>
            <pc:sldMk cId="2918147391" sldId="307"/>
            <ac:spMk id="3" creationId="{60D2954A-E925-44A0-83F0-37CEC62A39A5}"/>
          </ac:spMkLst>
        </pc:spChg>
      </pc:sldChg>
      <pc:sldChg chg="modSp new mod">
        <pc:chgData name="Wen, Zhezhu" userId="3bac1273-81c8-41ff-8130-25dd73f54833" providerId="ADAL" clId="{996D28DE-3C3A-4B96-A146-EB2080DBDC28}" dt="2022-01-24T17:47:53.380" v="939" actId="20577"/>
        <pc:sldMkLst>
          <pc:docMk/>
          <pc:sldMk cId="440511244" sldId="308"/>
        </pc:sldMkLst>
        <pc:spChg chg="mod">
          <ac:chgData name="Wen, Zhezhu" userId="3bac1273-81c8-41ff-8130-25dd73f54833" providerId="ADAL" clId="{996D28DE-3C3A-4B96-A146-EB2080DBDC28}" dt="2022-01-24T17:47:53.380" v="939" actId="20577"/>
          <ac:spMkLst>
            <pc:docMk/>
            <pc:sldMk cId="440511244" sldId="308"/>
            <ac:spMk id="2" creationId="{7F0E04A6-587B-41B2-9BC2-B7F813E7C3BD}"/>
          </ac:spMkLst>
        </pc:spChg>
        <pc:spChg chg="mod">
          <ac:chgData name="Wen, Zhezhu" userId="3bac1273-81c8-41ff-8130-25dd73f54833" providerId="ADAL" clId="{996D28DE-3C3A-4B96-A146-EB2080DBDC28}" dt="2022-01-24T17:47:44.657" v="921" actId="6549"/>
          <ac:spMkLst>
            <pc:docMk/>
            <pc:sldMk cId="440511244" sldId="308"/>
            <ac:spMk id="3" creationId="{73E61EB3-A1E0-4A0E-944F-1AA5C05DF5DC}"/>
          </ac:spMkLst>
        </pc:spChg>
      </pc:sldChg>
      <pc:sldChg chg="modSp new mod">
        <pc:chgData name="Wen, Zhezhu" userId="3bac1273-81c8-41ff-8130-25dd73f54833" providerId="ADAL" clId="{996D28DE-3C3A-4B96-A146-EB2080DBDC28}" dt="2022-01-24T17:48:25.826" v="978" actId="20577"/>
        <pc:sldMkLst>
          <pc:docMk/>
          <pc:sldMk cId="3043436130" sldId="309"/>
        </pc:sldMkLst>
        <pc:spChg chg="mod">
          <ac:chgData name="Wen, Zhezhu" userId="3bac1273-81c8-41ff-8130-25dd73f54833" providerId="ADAL" clId="{996D28DE-3C3A-4B96-A146-EB2080DBDC28}" dt="2022-01-24T17:48:14.968" v="967" actId="20577"/>
          <ac:spMkLst>
            <pc:docMk/>
            <pc:sldMk cId="3043436130" sldId="309"/>
            <ac:spMk id="2" creationId="{68D4A3AF-9745-4376-9DA2-1E47302DD8A2}"/>
          </ac:spMkLst>
        </pc:spChg>
        <pc:spChg chg="mod">
          <ac:chgData name="Wen, Zhezhu" userId="3bac1273-81c8-41ff-8130-25dd73f54833" providerId="ADAL" clId="{996D28DE-3C3A-4B96-A146-EB2080DBDC28}" dt="2022-01-24T17:48:25.826" v="978" actId="20577"/>
          <ac:spMkLst>
            <pc:docMk/>
            <pc:sldMk cId="3043436130" sldId="309"/>
            <ac:spMk id="3" creationId="{D9E9FAA1-BCD3-4C03-877A-E9A96D5DAB37}"/>
          </ac:spMkLst>
        </pc:spChg>
      </pc:sldChg>
      <pc:sldChg chg="modSp new mod">
        <pc:chgData name="Wen, Zhezhu" userId="3bac1273-81c8-41ff-8130-25dd73f54833" providerId="ADAL" clId="{996D28DE-3C3A-4B96-A146-EB2080DBDC28}" dt="2022-01-24T20:54:02.459" v="1081" actId="20577"/>
        <pc:sldMkLst>
          <pc:docMk/>
          <pc:sldMk cId="1496661650" sldId="310"/>
        </pc:sldMkLst>
        <pc:spChg chg="mod">
          <ac:chgData name="Wen, Zhezhu" userId="3bac1273-81c8-41ff-8130-25dd73f54833" providerId="ADAL" clId="{996D28DE-3C3A-4B96-A146-EB2080DBDC28}" dt="2022-01-24T20:39:24.452" v="1007" actId="313"/>
          <ac:spMkLst>
            <pc:docMk/>
            <pc:sldMk cId="1496661650" sldId="310"/>
            <ac:spMk id="2" creationId="{4AFB70E0-493D-4B4F-8D39-DF788CCD6892}"/>
          </ac:spMkLst>
        </pc:spChg>
        <pc:spChg chg="mod">
          <ac:chgData name="Wen, Zhezhu" userId="3bac1273-81c8-41ff-8130-25dd73f54833" providerId="ADAL" clId="{996D28DE-3C3A-4B96-A146-EB2080DBDC28}" dt="2022-01-24T20:54:02.459" v="1081" actId="20577"/>
          <ac:spMkLst>
            <pc:docMk/>
            <pc:sldMk cId="1496661650" sldId="310"/>
            <ac:spMk id="3" creationId="{7E86DACD-4AAB-4ADE-8126-05145F382F78}"/>
          </ac:spMkLst>
        </pc:spChg>
      </pc:sldChg>
      <pc:sldChg chg="modSp new mod">
        <pc:chgData name="Wen, Zhezhu" userId="3bac1273-81c8-41ff-8130-25dd73f54833" providerId="ADAL" clId="{996D28DE-3C3A-4B96-A146-EB2080DBDC28}" dt="2022-01-24T21:04:12.101" v="1192" actId="20577"/>
        <pc:sldMkLst>
          <pc:docMk/>
          <pc:sldMk cId="2786326405" sldId="311"/>
        </pc:sldMkLst>
        <pc:spChg chg="mod">
          <ac:chgData name="Wen, Zhezhu" userId="3bac1273-81c8-41ff-8130-25dd73f54833" providerId="ADAL" clId="{996D28DE-3C3A-4B96-A146-EB2080DBDC28}" dt="2022-01-24T20:59:22.378" v="1106" actId="20577"/>
          <ac:spMkLst>
            <pc:docMk/>
            <pc:sldMk cId="2786326405" sldId="311"/>
            <ac:spMk id="2" creationId="{BB639A6A-9144-4BE0-989B-649D552F5D2A}"/>
          </ac:spMkLst>
        </pc:spChg>
        <pc:spChg chg="mod">
          <ac:chgData name="Wen, Zhezhu" userId="3bac1273-81c8-41ff-8130-25dd73f54833" providerId="ADAL" clId="{996D28DE-3C3A-4B96-A146-EB2080DBDC28}" dt="2022-01-24T21:04:12.101" v="1192" actId="20577"/>
          <ac:spMkLst>
            <pc:docMk/>
            <pc:sldMk cId="2786326405" sldId="311"/>
            <ac:spMk id="3" creationId="{038BE283-80E8-4A51-90F9-565509FC5267}"/>
          </ac:spMkLst>
        </pc:spChg>
      </pc:sldChg>
      <pc:sldChg chg="modSp new mod">
        <pc:chgData name="Wen, Zhezhu" userId="3bac1273-81c8-41ff-8130-25dd73f54833" providerId="ADAL" clId="{996D28DE-3C3A-4B96-A146-EB2080DBDC28}" dt="2022-01-25T00:49:12.560" v="1208" actId="20577"/>
        <pc:sldMkLst>
          <pc:docMk/>
          <pc:sldMk cId="2967369201" sldId="312"/>
        </pc:sldMkLst>
        <pc:spChg chg="mod">
          <ac:chgData name="Wen, Zhezhu" userId="3bac1273-81c8-41ff-8130-25dd73f54833" providerId="ADAL" clId="{996D28DE-3C3A-4B96-A146-EB2080DBDC28}" dt="2022-01-25T00:49:12.560" v="1208" actId="20577"/>
          <ac:spMkLst>
            <pc:docMk/>
            <pc:sldMk cId="2967369201" sldId="312"/>
            <ac:spMk id="2" creationId="{EED77FC4-E0BB-42F1-BC90-37B7F9769E0D}"/>
          </ac:spMkLst>
        </pc:spChg>
      </pc:sldChg>
    </pc:docChg>
  </pc:docChgLst>
  <pc:docChgLst>
    <pc:chgData name="Wen, Zhezhu" userId="3bac1273-81c8-41ff-8130-25dd73f54833" providerId="ADAL" clId="{F2A9306C-B218-41DB-A5FA-B4315561F1E0}"/>
    <pc:docChg chg="undo redo custSel addSld delSld modSld">
      <pc:chgData name="Wen, Zhezhu" userId="3bac1273-81c8-41ff-8130-25dd73f54833" providerId="ADAL" clId="{F2A9306C-B218-41DB-A5FA-B4315561F1E0}" dt="2022-02-14T15:48:00.160" v="2564" actId="20577"/>
      <pc:docMkLst>
        <pc:docMk/>
      </pc:docMkLst>
      <pc:sldChg chg="modSp mod">
        <pc:chgData name="Wen, Zhezhu" userId="3bac1273-81c8-41ff-8130-25dd73f54833" providerId="ADAL" clId="{F2A9306C-B218-41DB-A5FA-B4315561F1E0}" dt="2022-02-14T14:40:49.466" v="164" actId="20577"/>
        <pc:sldMkLst>
          <pc:docMk/>
          <pc:sldMk cId="684450685" sldId="257"/>
        </pc:sldMkLst>
        <pc:spChg chg="mod">
          <ac:chgData name="Wen, Zhezhu" userId="3bac1273-81c8-41ff-8130-25dd73f54833" providerId="ADAL" clId="{F2A9306C-B218-41DB-A5FA-B4315561F1E0}" dt="2022-02-14T14:40:49.466" v="164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2227503383" sldId="281"/>
        </pc:sldMkLst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1106723976" sldId="290"/>
        </pc:sldMkLst>
      </pc:sldChg>
      <pc:sldChg chg="modSp new mod">
        <pc:chgData name="Wen, Zhezhu" userId="3bac1273-81c8-41ff-8130-25dd73f54833" providerId="ADAL" clId="{F2A9306C-B218-41DB-A5FA-B4315561F1E0}" dt="2022-02-14T14:00:50.487" v="19" actId="20577"/>
        <pc:sldMkLst>
          <pc:docMk/>
          <pc:sldMk cId="3303850157" sldId="290"/>
        </pc:sldMkLst>
        <pc:spChg chg="mod">
          <ac:chgData name="Wen, Zhezhu" userId="3bac1273-81c8-41ff-8130-25dd73f54833" providerId="ADAL" clId="{F2A9306C-B218-41DB-A5FA-B4315561F1E0}" dt="2022-02-14T14:00:50.487" v="19" actId="20577"/>
          <ac:spMkLst>
            <pc:docMk/>
            <pc:sldMk cId="3303850157" sldId="290"/>
            <ac:spMk id="2" creationId="{FD9DFA77-B654-497B-BF23-2AA6D054E5E6}"/>
          </ac:spMkLst>
        </pc:sp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256759572" sldId="291"/>
        </pc:sldMkLst>
      </pc:sldChg>
      <pc:sldChg chg="addSp delSp modSp new mod">
        <pc:chgData name="Wen, Zhezhu" userId="3bac1273-81c8-41ff-8130-25dd73f54833" providerId="ADAL" clId="{F2A9306C-B218-41DB-A5FA-B4315561F1E0}" dt="2022-02-14T14:56:11.044" v="643" actId="114"/>
        <pc:sldMkLst>
          <pc:docMk/>
          <pc:sldMk cId="3216439779" sldId="291"/>
        </pc:sldMkLst>
        <pc:spChg chg="mod">
          <ac:chgData name="Wen, Zhezhu" userId="3bac1273-81c8-41ff-8130-25dd73f54833" providerId="ADAL" clId="{F2A9306C-B218-41DB-A5FA-B4315561F1E0}" dt="2022-02-14T14:54:38.399" v="515" actId="20577"/>
          <ac:spMkLst>
            <pc:docMk/>
            <pc:sldMk cId="3216439779" sldId="291"/>
            <ac:spMk id="2" creationId="{F401F921-BE35-4DA9-9790-E10717EA83DF}"/>
          </ac:spMkLst>
        </pc:spChg>
        <pc:spChg chg="del">
          <ac:chgData name="Wen, Zhezhu" userId="3bac1273-81c8-41ff-8130-25dd73f54833" providerId="ADAL" clId="{F2A9306C-B218-41DB-A5FA-B4315561F1E0}" dt="2022-02-14T14:43:59.975" v="325"/>
          <ac:spMkLst>
            <pc:docMk/>
            <pc:sldMk cId="3216439779" sldId="291"/>
            <ac:spMk id="3" creationId="{884244D8-F9E7-4945-84BC-A0451FB74C3F}"/>
          </ac:spMkLst>
        </pc:spChg>
        <pc:spChg chg="add del mod">
          <ac:chgData name="Wen, Zhezhu" userId="3bac1273-81c8-41ff-8130-25dd73f54833" providerId="ADAL" clId="{F2A9306C-B218-41DB-A5FA-B4315561F1E0}" dt="2022-02-14T14:43:59.975" v="325"/>
          <ac:spMkLst>
            <pc:docMk/>
            <pc:sldMk cId="3216439779" sldId="291"/>
            <ac:spMk id="4" creationId="{730617FB-6461-45F0-BDCE-66D6E0C04E6F}"/>
          </ac:spMkLst>
        </pc:spChg>
        <pc:spChg chg="add mod">
          <ac:chgData name="Wen, Zhezhu" userId="3bac1273-81c8-41ff-8130-25dd73f54833" providerId="ADAL" clId="{F2A9306C-B218-41DB-A5FA-B4315561F1E0}" dt="2022-02-14T14:54:40.888" v="516" actId="20577"/>
          <ac:spMkLst>
            <pc:docMk/>
            <pc:sldMk cId="3216439779" sldId="291"/>
            <ac:spMk id="5" creationId="{9A518102-1CC3-4D0B-8CBA-7A634BFD6C9B}"/>
          </ac:spMkLst>
        </pc:spChg>
        <pc:spChg chg="add mod">
          <ac:chgData name="Wen, Zhezhu" userId="3bac1273-81c8-41ff-8130-25dd73f54833" providerId="ADAL" clId="{F2A9306C-B218-41DB-A5FA-B4315561F1E0}" dt="2022-02-14T14:56:11.044" v="643" actId="114"/>
          <ac:spMkLst>
            <pc:docMk/>
            <pc:sldMk cId="3216439779" sldId="291"/>
            <ac:spMk id="10" creationId="{37BD89AD-14FC-4B6F-93B9-A178A92791D6}"/>
          </ac:spMkLst>
        </pc:spChg>
        <pc:graphicFrameChg chg="add del modGraphic">
          <ac:chgData name="Wen, Zhezhu" userId="3bac1273-81c8-41ff-8130-25dd73f54833" providerId="ADAL" clId="{F2A9306C-B218-41DB-A5FA-B4315561F1E0}" dt="2022-02-14T14:49:19.996" v="390" actId="1032"/>
          <ac:graphicFrameMkLst>
            <pc:docMk/>
            <pc:sldMk cId="3216439779" sldId="291"/>
            <ac:graphicFrameMk id="6" creationId="{B74D0EF9-7A3D-4328-AFF4-9E5CDEEE848B}"/>
          </ac:graphicFrameMkLst>
        </pc:graphicFrameChg>
        <pc:graphicFrameChg chg="add del modGraphic">
          <ac:chgData name="Wen, Zhezhu" userId="3bac1273-81c8-41ff-8130-25dd73f54833" providerId="ADAL" clId="{F2A9306C-B218-41DB-A5FA-B4315561F1E0}" dt="2022-02-14T14:50:05.558" v="392" actId="478"/>
          <ac:graphicFrameMkLst>
            <pc:docMk/>
            <pc:sldMk cId="3216439779" sldId="291"/>
            <ac:graphicFrameMk id="7" creationId="{945580B4-2D70-4A94-8A3C-ECE4A8C77A8F}"/>
          </ac:graphicFrameMkLst>
        </pc:graphicFrameChg>
        <pc:graphicFrameChg chg="add mod modGraphic">
          <ac:chgData name="Wen, Zhezhu" userId="3bac1273-81c8-41ff-8130-25dd73f54833" providerId="ADAL" clId="{F2A9306C-B218-41DB-A5FA-B4315561F1E0}" dt="2022-02-14T14:55:38.060" v="598" actId="14100"/>
          <ac:graphicFrameMkLst>
            <pc:docMk/>
            <pc:sldMk cId="3216439779" sldId="291"/>
            <ac:graphicFrameMk id="8" creationId="{EA595D64-0164-4B2C-B203-105EEE36B4F8}"/>
          </ac:graphicFrameMkLst>
        </pc:graphicFrameChg>
      </pc:sldChg>
      <pc:sldChg chg="addSp delSp modSp new mod">
        <pc:chgData name="Wen, Zhezhu" userId="3bac1273-81c8-41ff-8130-25dd73f54833" providerId="ADAL" clId="{F2A9306C-B218-41DB-A5FA-B4315561F1E0}" dt="2022-02-14T15:07:40.759" v="1003" actId="1076"/>
        <pc:sldMkLst>
          <pc:docMk/>
          <pc:sldMk cId="1434246136" sldId="292"/>
        </pc:sldMkLst>
        <pc:spChg chg="mod">
          <ac:chgData name="Wen, Zhezhu" userId="3bac1273-81c8-41ff-8130-25dd73f54833" providerId="ADAL" clId="{F2A9306C-B218-41DB-A5FA-B4315561F1E0}" dt="2022-02-14T14:54:25.910" v="500" actId="6549"/>
          <ac:spMkLst>
            <pc:docMk/>
            <pc:sldMk cId="1434246136" sldId="292"/>
            <ac:spMk id="2" creationId="{AAF98CB8-7D46-4065-9070-0D14485ABE66}"/>
          </ac:spMkLst>
        </pc:spChg>
        <pc:spChg chg="mod">
          <ac:chgData name="Wen, Zhezhu" userId="3bac1273-81c8-41ff-8130-25dd73f54833" providerId="ADAL" clId="{F2A9306C-B218-41DB-A5FA-B4315561F1E0}" dt="2022-02-14T15:07:25.420" v="1002" actId="20577"/>
          <ac:spMkLst>
            <pc:docMk/>
            <pc:sldMk cId="1434246136" sldId="292"/>
            <ac:spMk id="3" creationId="{190C4C9D-77FB-40B3-A734-528C1826916B}"/>
          </ac:spMkLst>
        </pc:spChg>
        <pc:spChg chg="add mod">
          <ac:chgData name="Wen, Zhezhu" userId="3bac1273-81c8-41ff-8130-25dd73f54833" providerId="ADAL" clId="{F2A9306C-B218-41DB-A5FA-B4315561F1E0}" dt="2022-02-14T15:07:40.759" v="1003" actId="1076"/>
          <ac:spMkLst>
            <pc:docMk/>
            <pc:sldMk cId="1434246136" sldId="292"/>
            <ac:spMk id="11" creationId="{D7A48527-9F07-44A2-9131-CD14EB0977D3}"/>
          </ac:spMkLst>
        </pc:spChg>
        <pc:spChg chg="add del mod">
          <ac:chgData name="Wen, Zhezhu" userId="3bac1273-81c8-41ff-8130-25dd73f54833" providerId="ADAL" clId="{F2A9306C-B218-41DB-A5FA-B4315561F1E0}" dt="2022-02-14T15:07:40.759" v="1003" actId="1076"/>
          <ac:spMkLst>
            <pc:docMk/>
            <pc:sldMk cId="1434246136" sldId="292"/>
            <ac:spMk id="12" creationId="{4C153A27-2436-4C0C-A5CF-61058FD3F8C6}"/>
          </ac:spMkLst>
        </pc:spChg>
        <pc:spChg chg="add mod">
          <ac:chgData name="Wen, Zhezhu" userId="3bac1273-81c8-41ff-8130-25dd73f54833" providerId="ADAL" clId="{F2A9306C-B218-41DB-A5FA-B4315561F1E0}" dt="2022-02-14T15:07:40.759" v="1003" actId="1076"/>
          <ac:spMkLst>
            <pc:docMk/>
            <pc:sldMk cId="1434246136" sldId="292"/>
            <ac:spMk id="13" creationId="{288602D6-F635-4EFF-89B7-9ED093AC328B}"/>
          </ac:spMkLst>
        </pc:spChg>
        <pc:picChg chg="add mod">
          <ac:chgData name="Wen, Zhezhu" userId="3bac1273-81c8-41ff-8130-25dd73f54833" providerId="ADAL" clId="{F2A9306C-B218-41DB-A5FA-B4315561F1E0}" dt="2022-02-14T15:07:40.759" v="1003" actId="1076"/>
          <ac:picMkLst>
            <pc:docMk/>
            <pc:sldMk cId="1434246136" sldId="292"/>
            <ac:picMk id="5" creationId="{2AD396D2-CE57-417E-9C54-FD5161CBC0AB}"/>
          </ac:picMkLst>
        </pc:picChg>
        <pc:picChg chg="add mod">
          <ac:chgData name="Wen, Zhezhu" userId="3bac1273-81c8-41ff-8130-25dd73f54833" providerId="ADAL" clId="{F2A9306C-B218-41DB-A5FA-B4315561F1E0}" dt="2022-02-14T15:07:40.759" v="1003" actId="1076"/>
          <ac:picMkLst>
            <pc:docMk/>
            <pc:sldMk cId="1434246136" sldId="292"/>
            <ac:picMk id="7" creationId="{14B91977-7825-486E-9716-640A6ACC3A94}"/>
          </ac:picMkLst>
        </pc:picChg>
        <pc:picChg chg="add mod">
          <ac:chgData name="Wen, Zhezhu" userId="3bac1273-81c8-41ff-8130-25dd73f54833" providerId="ADAL" clId="{F2A9306C-B218-41DB-A5FA-B4315561F1E0}" dt="2022-02-14T15:07:40.759" v="1003" actId="1076"/>
          <ac:picMkLst>
            <pc:docMk/>
            <pc:sldMk cId="1434246136" sldId="292"/>
            <ac:picMk id="9" creationId="{5A363CE5-3F0E-49FF-A33B-699A0501EA10}"/>
          </ac:picMkLst>
        </pc:pic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3559774194" sldId="292"/>
        </pc:sldMkLst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142305142" sldId="293"/>
        </pc:sldMkLst>
      </pc:sldChg>
      <pc:sldChg chg="addSp delSp modSp new mod">
        <pc:chgData name="Wen, Zhezhu" userId="3bac1273-81c8-41ff-8130-25dd73f54833" providerId="ADAL" clId="{F2A9306C-B218-41DB-A5FA-B4315561F1E0}" dt="2022-02-14T15:09:34.177" v="1006"/>
        <pc:sldMkLst>
          <pc:docMk/>
          <pc:sldMk cId="2145629159" sldId="293"/>
        </pc:sldMkLst>
        <pc:spChg chg="mod">
          <ac:chgData name="Wen, Zhezhu" userId="3bac1273-81c8-41ff-8130-25dd73f54833" providerId="ADAL" clId="{F2A9306C-B218-41DB-A5FA-B4315561F1E0}" dt="2022-02-14T15:02:57.745" v="961" actId="20577"/>
          <ac:spMkLst>
            <pc:docMk/>
            <pc:sldMk cId="2145629159" sldId="293"/>
            <ac:spMk id="2" creationId="{77F49A8A-3984-4264-9C21-A5339F85F56C}"/>
          </ac:spMkLst>
        </pc:spChg>
        <pc:spChg chg="add del mod">
          <ac:chgData name="Wen, Zhezhu" userId="3bac1273-81c8-41ff-8130-25dd73f54833" providerId="ADAL" clId="{F2A9306C-B218-41DB-A5FA-B4315561F1E0}" dt="2022-02-14T15:09:34.177" v="1006"/>
          <ac:spMkLst>
            <pc:docMk/>
            <pc:sldMk cId="2145629159" sldId="293"/>
            <ac:spMk id="3" creationId="{3493BA92-C798-4837-8555-4B04B66A6F69}"/>
          </ac:spMkLst>
        </pc:spChg>
        <pc:picChg chg="add del mod ord">
          <ac:chgData name="Wen, Zhezhu" userId="3bac1273-81c8-41ff-8130-25dd73f54833" providerId="ADAL" clId="{F2A9306C-B218-41DB-A5FA-B4315561F1E0}" dt="2022-02-14T15:09:32.629" v="1005" actId="22"/>
          <ac:picMkLst>
            <pc:docMk/>
            <pc:sldMk cId="2145629159" sldId="293"/>
            <ac:picMk id="5" creationId="{C90468A6-C803-4618-84BE-CA25E842095D}"/>
          </ac:picMkLst>
        </pc:pic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1605546354" sldId="294"/>
        </pc:sldMkLst>
      </pc:sldChg>
      <pc:sldChg chg="modSp new mod">
        <pc:chgData name="Wen, Zhezhu" userId="3bac1273-81c8-41ff-8130-25dd73f54833" providerId="ADAL" clId="{F2A9306C-B218-41DB-A5FA-B4315561F1E0}" dt="2022-02-14T15:31:09.381" v="1931" actId="20577"/>
        <pc:sldMkLst>
          <pc:docMk/>
          <pc:sldMk cId="3378878456" sldId="294"/>
        </pc:sldMkLst>
        <pc:spChg chg="mod">
          <ac:chgData name="Wen, Zhezhu" userId="3bac1273-81c8-41ff-8130-25dd73f54833" providerId="ADAL" clId="{F2A9306C-B218-41DB-A5FA-B4315561F1E0}" dt="2022-02-14T15:03:00.203" v="962" actId="20577"/>
          <ac:spMkLst>
            <pc:docMk/>
            <pc:sldMk cId="3378878456" sldId="294"/>
            <ac:spMk id="2" creationId="{25CB0DE7-56B4-4B80-BCB1-B8727B51500C}"/>
          </ac:spMkLst>
        </pc:spChg>
        <pc:spChg chg="mod">
          <ac:chgData name="Wen, Zhezhu" userId="3bac1273-81c8-41ff-8130-25dd73f54833" providerId="ADAL" clId="{F2A9306C-B218-41DB-A5FA-B4315561F1E0}" dt="2022-02-14T15:31:09.381" v="1931" actId="20577"/>
          <ac:spMkLst>
            <pc:docMk/>
            <pc:sldMk cId="3378878456" sldId="294"/>
            <ac:spMk id="3" creationId="{5247DD84-1039-4E41-A8DE-AE5C40F36286}"/>
          </ac:spMkLst>
        </pc:sp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2645257287" sldId="295"/>
        </pc:sldMkLst>
      </pc:sldChg>
      <pc:sldChg chg="addSp modSp new mod">
        <pc:chgData name="Wen, Zhezhu" userId="3bac1273-81c8-41ff-8130-25dd73f54833" providerId="ADAL" clId="{F2A9306C-B218-41DB-A5FA-B4315561F1E0}" dt="2022-02-14T15:03:02.641" v="963" actId="20577"/>
        <pc:sldMkLst>
          <pc:docMk/>
          <pc:sldMk cId="2932997426" sldId="295"/>
        </pc:sldMkLst>
        <pc:spChg chg="mod">
          <ac:chgData name="Wen, Zhezhu" userId="3bac1273-81c8-41ff-8130-25dd73f54833" providerId="ADAL" clId="{F2A9306C-B218-41DB-A5FA-B4315561F1E0}" dt="2022-02-14T15:03:02.641" v="963" actId="20577"/>
          <ac:spMkLst>
            <pc:docMk/>
            <pc:sldMk cId="2932997426" sldId="295"/>
            <ac:spMk id="2" creationId="{A934DA68-5FC9-4FED-8B9E-EB83C4BE60F8}"/>
          </ac:spMkLst>
        </pc:spChg>
        <pc:spChg chg="mod">
          <ac:chgData name="Wen, Zhezhu" userId="3bac1273-81c8-41ff-8130-25dd73f54833" providerId="ADAL" clId="{F2A9306C-B218-41DB-A5FA-B4315561F1E0}" dt="2022-02-14T14:43:02.031" v="297"/>
          <ac:spMkLst>
            <pc:docMk/>
            <pc:sldMk cId="2932997426" sldId="295"/>
            <ac:spMk id="3" creationId="{1EAD05F4-A4D5-4315-B4AF-8DC9D50B2BBE}"/>
          </ac:spMkLst>
        </pc:spChg>
        <pc:picChg chg="add mod">
          <ac:chgData name="Wen, Zhezhu" userId="3bac1273-81c8-41ff-8130-25dd73f54833" providerId="ADAL" clId="{F2A9306C-B218-41DB-A5FA-B4315561F1E0}" dt="2022-02-14T14:43:05.051" v="298" actId="1076"/>
          <ac:picMkLst>
            <pc:docMk/>
            <pc:sldMk cId="2932997426" sldId="295"/>
            <ac:picMk id="4" creationId="{56DC2D5C-719D-478B-AB6D-216C81173253}"/>
          </ac:picMkLst>
        </pc:pic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1165675337" sldId="296"/>
        </pc:sldMkLst>
      </pc:sldChg>
      <pc:sldChg chg="addSp delSp modSp new mod">
        <pc:chgData name="Wen, Zhezhu" userId="3bac1273-81c8-41ff-8130-25dd73f54833" providerId="ADAL" clId="{F2A9306C-B218-41DB-A5FA-B4315561F1E0}" dt="2022-02-14T15:14:13.641" v="1567" actId="14100"/>
        <pc:sldMkLst>
          <pc:docMk/>
          <pc:sldMk cId="3782706331" sldId="296"/>
        </pc:sldMkLst>
        <pc:spChg chg="mod">
          <ac:chgData name="Wen, Zhezhu" userId="3bac1273-81c8-41ff-8130-25dd73f54833" providerId="ADAL" clId="{F2A9306C-B218-41DB-A5FA-B4315561F1E0}" dt="2022-02-14T15:13:57.937" v="1563" actId="20577"/>
          <ac:spMkLst>
            <pc:docMk/>
            <pc:sldMk cId="3782706331" sldId="296"/>
            <ac:spMk id="2" creationId="{88D4BF21-9129-434F-9F9E-1BF383C39059}"/>
          </ac:spMkLst>
        </pc:spChg>
        <pc:spChg chg="mod">
          <ac:chgData name="Wen, Zhezhu" userId="3bac1273-81c8-41ff-8130-25dd73f54833" providerId="ADAL" clId="{F2A9306C-B218-41DB-A5FA-B4315561F1E0}" dt="2022-02-14T15:14:08.372" v="1565" actId="14100"/>
          <ac:spMkLst>
            <pc:docMk/>
            <pc:sldMk cId="3782706331" sldId="296"/>
            <ac:spMk id="3" creationId="{3B53F993-4A70-4E12-95F5-D1E41FD8C4F8}"/>
          </ac:spMkLst>
        </pc:spChg>
        <pc:spChg chg="add del">
          <ac:chgData name="Wen, Zhezhu" userId="3bac1273-81c8-41ff-8130-25dd73f54833" providerId="ADAL" clId="{F2A9306C-B218-41DB-A5FA-B4315561F1E0}" dt="2022-02-14T15:12:55.585" v="1474" actId="11529"/>
          <ac:spMkLst>
            <pc:docMk/>
            <pc:sldMk cId="3782706331" sldId="296"/>
            <ac:spMk id="4" creationId="{6251365D-15C5-420D-AB7C-23454E085333}"/>
          </ac:spMkLst>
        </pc:spChg>
        <pc:spChg chg="add mod ord">
          <ac:chgData name="Wen, Zhezhu" userId="3bac1273-81c8-41ff-8130-25dd73f54833" providerId="ADAL" clId="{F2A9306C-B218-41DB-A5FA-B4315561F1E0}" dt="2022-02-14T15:14:13.641" v="1567" actId="14100"/>
          <ac:spMkLst>
            <pc:docMk/>
            <pc:sldMk cId="3782706331" sldId="296"/>
            <ac:spMk id="5" creationId="{62A3B391-8BF0-4503-8B94-4C359AADC808}"/>
          </ac:spMkLst>
        </pc:sp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1259998660" sldId="297"/>
        </pc:sldMkLst>
      </pc:sldChg>
      <pc:sldChg chg="modSp new mod">
        <pc:chgData name="Wen, Zhezhu" userId="3bac1273-81c8-41ff-8130-25dd73f54833" providerId="ADAL" clId="{F2A9306C-B218-41DB-A5FA-B4315561F1E0}" dt="2022-02-14T15:15:12.244" v="1570"/>
        <pc:sldMkLst>
          <pc:docMk/>
          <pc:sldMk cId="4188441630" sldId="297"/>
        </pc:sldMkLst>
        <pc:spChg chg="mod">
          <ac:chgData name="Wen, Zhezhu" userId="3bac1273-81c8-41ff-8130-25dd73f54833" providerId="ADAL" clId="{F2A9306C-B218-41DB-A5FA-B4315561F1E0}" dt="2022-02-14T15:15:12.244" v="1570"/>
          <ac:spMkLst>
            <pc:docMk/>
            <pc:sldMk cId="4188441630" sldId="297"/>
            <ac:spMk id="2" creationId="{ED702898-8226-413C-B718-F054ADFD77AB}"/>
          </ac:spMkLst>
        </pc:spChg>
        <pc:spChg chg="mod">
          <ac:chgData name="Wen, Zhezhu" userId="3bac1273-81c8-41ff-8130-25dd73f54833" providerId="ADAL" clId="{F2A9306C-B218-41DB-A5FA-B4315561F1E0}" dt="2022-02-14T15:15:02.987" v="1569"/>
          <ac:spMkLst>
            <pc:docMk/>
            <pc:sldMk cId="4188441630" sldId="297"/>
            <ac:spMk id="3" creationId="{41664640-791E-4D8C-A8BD-FF242A46F35F}"/>
          </ac:spMkLst>
        </pc:sp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2953381002" sldId="298"/>
        </pc:sldMkLst>
      </pc:sldChg>
      <pc:sldChg chg="addSp delSp modSp new mod">
        <pc:chgData name="Wen, Zhezhu" userId="3bac1273-81c8-41ff-8130-25dd73f54833" providerId="ADAL" clId="{F2A9306C-B218-41DB-A5FA-B4315561F1E0}" dt="2022-02-14T15:18:49.739" v="1669" actId="478"/>
        <pc:sldMkLst>
          <pc:docMk/>
          <pc:sldMk cId="3939224386" sldId="298"/>
        </pc:sldMkLst>
        <pc:spChg chg="mod">
          <ac:chgData name="Wen, Zhezhu" userId="3bac1273-81c8-41ff-8130-25dd73f54833" providerId="ADAL" clId="{F2A9306C-B218-41DB-A5FA-B4315561F1E0}" dt="2022-02-14T15:17:19.489" v="1648" actId="20577"/>
          <ac:spMkLst>
            <pc:docMk/>
            <pc:sldMk cId="3939224386" sldId="298"/>
            <ac:spMk id="2" creationId="{2B475C5A-4C0E-4DC6-88E8-EEC0A3CDBFAE}"/>
          </ac:spMkLst>
        </pc:spChg>
        <pc:spChg chg="del">
          <ac:chgData name="Wen, Zhezhu" userId="3bac1273-81c8-41ff-8130-25dd73f54833" providerId="ADAL" clId="{F2A9306C-B218-41DB-A5FA-B4315561F1E0}" dt="2022-02-14T15:15:40.300" v="1585"/>
          <ac:spMkLst>
            <pc:docMk/>
            <pc:sldMk cId="3939224386" sldId="298"/>
            <ac:spMk id="3" creationId="{3926E8A1-490C-4045-A7CD-495665487C80}"/>
          </ac:spMkLst>
        </pc:spChg>
        <pc:graphicFrameChg chg="add mod modGraphic">
          <ac:chgData name="Wen, Zhezhu" userId="3bac1273-81c8-41ff-8130-25dd73f54833" providerId="ADAL" clId="{F2A9306C-B218-41DB-A5FA-B4315561F1E0}" dt="2022-02-14T15:17:25.756" v="1650" actId="14734"/>
          <ac:graphicFrameMkLst>
            <pc:docMk/>
            <pc:sldMk cId="3939224386" sldId="298"/>
            <ac:graphicFrameMk id="4" creationId="{7EAF710E-F3E1-47FD-822C-A7988078CBBC}"/>
          </ac:graphicFrameMkLst>
        </pc:graphicFrameChg>
        <pc:picChg chg="add del mod">
          <ac:chgData name="Wen, Zhezhu" userId="3bac1273-81c8-41ff-8130-25dd73f54833" providerId="ADAL" clId="{F2A9306C-B218-41DB-A5FA-B4315561F1E0}" dt="2022-02-14T15:18:49.739" v="1669" actId="478"/>
          <ac:picMkLst>
            <pc:docMk/>
            <pc:sldMk cId="3939224386" sldId="298"/>
            <ac:picMk id="5" creationId="{8054BE4B-577E-41B8-B503-CB8C3C5C966B}"/>
          </ac:picMkLst>
        </pc:picChg>
        <pc:picChg chg="add del mod">
          <ac:chgData name="Wen, Zhezhu" userId="3bac1273-81c8-41ff-8130-25dd73f54833" providerId="ADAL" clId="{F2A9306C-B218-41DB-A5FA-B4315561F1E0}" dt="2022-02-14T15:18:49.410" v="1668"/>
          <ac:picMkLst>
            <pc:docMk/>
            <pc:sldMk cId="3939224386" sldId="298"/>
            <ac:picMk id="6" creationId="{9E79D757-DD52-4499-A71F-19D9B94EBA36}"/>
          </ac:picMkLst>
        </pc:picChg>
      </pc:sldChg>
      <pc:sldChg chg="addSp delSp modSp new mod">
        <pc:chgData name="Wen, Zhezhu" userId="3bac1273-81c8-41ff-8130-25dd73f54833" providerId="ADAL" clId="{F2A9306C-B218-41DB-A5FA-B4315561F1E0}" dt="2022-02-14T15:35:09.714" v="2102" actId="20577"/>
        <pc:sldMkLst>
          <pc:docMk/>
          <pc:sldMk cId="911268135" sldId="299"/>
        </pc:sldMkLst>
        <pc:spChg chg="mod">
          <ac:chgData name="Wen, Zhezhu" userId="3bac1273-81c8-41ff-8130-25dd73f54833" providerId="ADAL" clId="{F2A9306C-B218-41DB-A5FA-B4315561F1E0}" dt="2022-02-14T15:31:17.273" v="1943" actId="20577"/>
          <ac:spMkLst>
            <pc:docMk/>
            <pc:sldMk cId="911268135" sldId="299"/>
            <ac:spMk id="2" creationId="{C15441E4-4DA3-492D-B6AA-9BB161E4C51D}"/>
          </ac:spMkLst>
        </pc:spChg>
        <pc:spChg chg="mod">
          <ac:chgData name="Wen, Zhezhu" userId="3bac1273-81c8-41ff-8130-25dd73f54833" providerId="ADAL" clId="{F2A9306C-B218-41DB-A5FA-B4315561F1E0}" dt="2022-02-14T15:35:09.714" v="2102" actId="20577"/>
          <ac:spMkLst>
            <pc:docMk/>
            <pc:sldMk cId="911268135" sldId="299"/>
            <ac:spMk id="3" creationId="{7F0BE487-DC5D-4FDA-929E-EB971FF59B9C}"/>
          </ac:spMkLst>
        </pc:spChg>
        <pc:picChg chg="add del mod">
          <ac:chgData name="Wen, Zhezhu" userId="3bac1273-81c8-41ff-8130-25dd73f54833" providerId="ADAL" clId="{F2A9306C-B218-41DB-A5FA-B4315561F1E0}" dt="2022-02-14T15:26:03.932" v="1689" actId="478"/>
          <ac:picMkLst>
            <pc:docMk/>
            <pc:sldMk cId="911268135" sldId="299"/>
            <ac:picMk id="4" creationId="{FEAF823F-467D-42A6-ACC1-C70926484C7B}"/>
          </ac:picMkLst>
        </pc:pic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3639549995" sldId="299"/>
        </pc:sldMkLst>
      </pc:sldChg>
      <pc:sldChg chg="addSp modSp new mod">
        <pc:chgData name="Wen, Zhezhu" userId="3bac1273-81c8-41ff-8130-25dd73f54833" providerId="ADAL" clId="{F2A9306C-B218-41DB-A5FA-B4315561F1E0}" dt="2022-02-14T15:46:04.739" v="2541" actId="20577"/>
        <pc:sldMkLst>
          <pc:docMk/>
          <pc:sldMk cId="2650376682" sldId="300"/>
        </pc:sldMkLst>
        <pc:spChg chg="mod">
          <ac:chgData name="Wen, Zhezhu" userId="3bac1273-81c8-41ff-8130-25dd73f54833" providerId="ADAL" clId="{F2A9306C-B218-41DB-A5FA-B4315561F1E0}" dt="2022-02-14T15:39:24.592" v="2299" actId="20577"/>
          <ac:spMkLst>
            <pc:docMk/>
            <pc:sldMk cId="2650376682" sldId="300"/>
            <ac:spMk id="2" creationId="{35F83C4E-DF16-4F6B-B4E7-F857544BAEB9}"/>
          </ac:spMkLst>
        </pc:spChg>
        <pc:spChg chg="mod">
          <ac:chgData name="Wen, Zhezhu" userId="3bac1273-81c8-41ff-8130-25dd73f54833" providerId="ADAL" clId="{F2A9306C-B218-41DB-A5FA-B4315561F1E0}" dt="2022-02-14T15:43:18.043" v="2431" actId="20577"/>
          <ac:spMkLst>
            <pc:docMk/>
            <pc:sldMk cId="2650376682" sldId="300"/>
            <ac:spMk id="3" creationId="{3F41AF8F-E2EF-4C72-8F8D-C051F4755249}"/>
          </ac:spMkLst>
        </pc:spChg>
        <pc:graphicFrameChg chg="add mod modGraphic">
          <ac:chgData name="Wen, Zhezhu" userId="3bac1273-81c8-41ff-8130-25dd73f54833" providerId="ADAL" clId="{F2A9306C-B218-41DB-A5FA-B4315561F1E0}" dt="2022-02-14T15:46:04.739" v="2541" actId="20577"/>
          <ac:graphicFrameMkLst>
            <pc:docMk/>
            <pc:sldMk cId="2650376682" sldId="300"/>
            <ac:graphicFrameMk id="4" creationId="{02DB41B3-9286-43FD-B2AB-F7F0FA0ABD0C}"/>
          </ac:graphicFrameMkLst>
        </pc:graphicFrame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4201388823" sldId="300"/>
        </pc:sldMkLst>
      </pc:sldChg>
      <pc:sldChg chg="modSp new mod">
        <pc:chgData name="Wen, Zhezhu" userId="3bac1273-81c8-41ff-8130-25dd73f54833" providerId="ADAL" clId="{F2A9306C-B218-41DB-A5FA-B4315561F1E0}" dt="2022-02-14T15:48:00.160" v="2564" actId="20577"/>
        <pc:sldMkLst>
          <pc:docMk/>
          <pc:sldMk cId="3115386580" sldId="301"/>
        </pc:sldMkLst>
        <pc:spChg chg="mod">
          <ac:chgData name="Wen, Zhezhu" userId="3bac1273-81c8-41ff-8130-25dd73f54833" providerId="ADAL" clId="{F2A9306C-B218-41DB-A5FA-B4315561F1E0}" dt="2022-02-14T15:48:00.160" v="2564" actId="20577"/>
          <ac:spMkLst>
            <pc:docMk/>
            <pc:sldMk cId="3115386580" sldId="301"/>
            <ac:spMk id="2" creationId="{7B7E013D-9F3B-489C-B6EA-152F85976CF1}"/>
          </ac:spMkLst>
        </pc:spChg>
      </pc:sldChg>
      <pc:sldChg chg="addSp modSp add mod">
        <pc:chgData name="Wen, Zhezhu" userId="3bac1273-81c8-41ff-8130-25dd73f54833" providerId="ADAL" clId="{F2A9306C-B218-41DB-A5FA-B4315561F1E0}" dt="2022-02-14T15:38:23.377" v="2276" actId="20577"/>
        <pc:sldMkLst>
          <pc:docMk/>
          <pc:sldMk cId="4135555786" sldId="302"/>
        </pc:sldMkLst>
        <pc:spChg chg="mod">
          <ac:chgData name="Wen, Zhezhu" userId="3bac1273-81c8-41ff-8130-25dd73f54833" providerId="ADAL" clId="{F2A9306C-B218-41DB-A5FA-B4315561F1E0}" dt="2022-02-14T15:38:23.377" v="2276" actId="20577"/>
          <ac:spMkLst>
            <pc:docMk/>
            <pc:sldMk cId="4135555786" sldId="302"/>
            <ac:spMk id="3" creationId="{7F0BE487-DC5D-4FDA-929E-EB971FF59B9C}"/>
          </ac:spMkLst>
        </pc:spChg>
        <pc:graphicFrameChg chg="add mod modGraphic">
          <ac:chgData name="Wen, Zhezhu" userId="3bac1273-81c8-41ff-8130-25dd73f54833" providerId="ADAL" clId="{F2A9306C-B218-41DB-A5FA-B4315561F1E0}" dt="2022-02-14T15:37:15.924" v="2199" actId="1076"/>
          <ac:graphicFrameMkLst>
            <pc:docMk/>
            <pc:sldMk cId="4135555786" sldId="302"/>
            <ac:graphicFrameMk id="4" creationId="{3AD6E3CF-3FB4-43D4-8E15-A57735D963C0}"/>
          </ac:graphicFrameMkLst>
        </pc:graphicFrame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1084814906" sldId="303"/>
        </pc:sldMkLst>
      </pc:sldChg>
      <pc:sldChg chg="modSp add mod">
        <pc:chgData name="Wen, Zhezhu" userId="3bac1273-81c8-41ff-8130-25dd73f54833" providerId="ADAL" clId="{F2A9306C-B218-41DB-A5FA-B4315561F1E0}" dt="2022-02-14T15:40:21.895" v="2300" actId="20578"/>
        <pc:sldMkLst>
          <pc:docMk/>
          <pc:sldMk cId="3376280196" sldId="303"/>
        </pc:sldMkLst>
        <pc:spChg chg="mod">
          <ac:chgData name="Wen, Zhezhu" userId="3bac1273-81c8-41ff-8130-25dd73f54833" providerId="ADAL" clId="{F2A9306C-B218-41DB-A5FA-B4315561F1E0}" dt="2022-02-14T15:37:24.203" v="2204" actId="20577"/>
          <ac:spMkLst>
            <pc:docMk/>
            <pc:sldMk cId="3376280196" sldId="303"/>
            <ac:spMk id="2" creationId="{C15441E4-4DA3-492D-B6AA-9BB161E4C51D}"/>
          </ac:spMkLst>
        </pc:spChg>
        <pc:spChg chg="mod">
          <ac:chgData name="Wen, Zhezhu" userId="3bac1273-81c8-41ff-8130-25dd73f54833" providerId="ADAL" clId="{F2A9306C-B218-41DB-A5FA-B4315561F1E0}" dt="2022-02-14T15:40:21.895" v="2300" actId="20578"/>
          <ac:spMkLst>
            <pc:docMk/>
            <pc:sldMk cId="3376280196" sldId="303"/>
            <ac:spMk id="3" creationId="{7F0BE487-DC5D-4FDA-929E-EB971FF59B9C}"/>
          </ac:spMkLst>
        </pc:spChg>
        <pc:graphicFrameChg chg="mod modGraphic">
          <ac:chgData name="Wen, Zhezhu" userId="3bac1273-81c8-41ff-8130-25dd73f54833" providerId="ADAL" clId="{F2A9306C-B218-41DB-A5FA-B4315561F1E0}" dt="2022-02-14T15:39:12.805" v="2293" actId="1076"/>
          <ac:graphicFrameMkLst>
            <pc:docMk/>
            <pc:sldMk cId="3376280196" sldId="303"/>
            <ac:graphicFrameMk id="4" creationId="{3AD6E3CF-3FB4-43D4-8E15-A57735D963C0}"/>
          </ac:graphicFrameMkLst>
        </pc:graphicFrameChg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2004007602" sldId="304"/>
        </pc:sldMkLst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2260618631" sldId="305"/>
        </pc:sldMkLst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562168103" sldId="306"/>
        </pc:sldMkLst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3166011395" sldId="307"/>
        </pc:sldMkLst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542022508" sldId="309"/>
        </pc:sldMkLst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4028851413" sldId="310"/>
        </pc:sldMkLst>
      </pc:sldChg>
      <pc:sldChg chg="del">
        <pc:chgData name="Wen, Zhezhu" userId="3bac1273-81c8-41ff-8130-25dd73f54833" providerId="ADAL" clId="{F2A9306C-B218-41DB-A5FA-B4315561F1E0}" dt="2022-02-14T14:00:42.746" v="0" actId="47"/>
        <pc:sldMkLst>
          <pc:docMk/>
          <pc:sldMk cId="2942431457" sldId="311"/>
        </pc:sldMkLst>
      </pc:sldChg>
    </pc:docChg>
  </pc:docChgLst>
  <pc:docChgLst>
    <pc:chgData name="Wen, Zhezhu" userId="3bac1273-81c8-41ff-8130-25dd73f54833" providerId="ADAL" clId="{7B90838E-3631-41C9-AB0F-372ACF8C5319}"/>
    <pc:docChg chg="undo custSel addSld delSld modSld sldOrd">
      <pc:chgData name="Wen, Zhezhu" userId="3bac1273-81c8-41ff-8130-25dd73f54833" providerId="ADAL" clId="{7B90838E-3631-41C9-AB0F-372ACF8C5319}" dt="2022-01-24T21:59:18.232" v="4249" actId="20577"/>
      <pc:docMkLst>
        <pc:docMk/>
      </pc:docMkLst>
      <pc:sldChg chg="addSp delSp modSp mod">
        <pc:chgData name="Wen, Zhezhu" userId="3bac1273-81c8-41ff-8130-25dd73f54833" providerId="ADAL" clId="{7B90838E-3631-41C9-AB0F-372ACF8C5319}" dt="2022-01-23T22:24:54.377" v="68" actId="1076"/>
        <pc:sldMkLst>
          <pc:docMk/>
          <pc:sldMk cId="1659997056" sldId="256"/>
        </pc:sldMkLst>
        <pc:spChg chg="mod">
          <ac:chgData name="Wen, Zhezhu" userId="3bac1273-81c8-41ff-8130-25dd73f54833" providerId="ADAL" clId="{7B90838E-3631-41C9-AB0F-372ACF8C5319}" dt="2022-01-23T22:23:59.989" v="54" actId="20577"/>
          <ac:spMkLst>
            <pc:docMk/>
            <pc:sldMk cId="1659997056" sldId="256"/>
            <ac:spMk id="2" creationId="{37A4A755-248E-4788-9963-D35AD0ED5BEE}"/>
          </ac:spMkLst>
        </pc:spChg>
        <pc:spChg chg="mod">
          <ac:chgData name="Wen, Zhezhu" userId="3bac1273-81c8-41ff-8130-25dd73f54833" providerId="ADAL" clId="{7B90838E-3631-41C9-AB0F-372ACF8C5319}" dt="2022-01-23T22:24:08.844" v="60" actId="20577"/>
          <ac:spMkLst>
            <pc:docMk/>
            <pc:sldMk cId="1659997056" sldId="256"/>
            <ac:spMk id="3" creationId="{467DC4D6-0236-4E59-8C97-20C5A8847132}"/>
          </ac:spMkLst>
        </pc:spChg>
        <pc:spChg chg="mod">
          <ac:chgData name="Wen, Zhezhu" userId="3bac1273-81c8-41ff-8130-25dd73f54833" providerId="ADAL" clId="{7B90838E-3631-41C9-AB0F-372ACF8C5319}" dt="2022-01-23T22:24:02.794" v="55" actId="20577"/>
          <ac:spMkLst>
            <pc:docMk/>
            <pc:sldMk cId="1659997056" sldId="256"/>
            <ac:spMk id="10" creationId="{1DBEEC2B-3780-453A-A9DB-18BEC67BEF94}"/>
          </ac:spMkLst>
        </pc:spChg>
        <pc:picChg chg="del">
          <ac:chgData name="Wen, Zhezhu" userId="3bac1273-81c8-41ff-8130-25dd73f54833" providerId="ADAL" clId="{7B90838E-3631-41C9-AB0F-372ACF8C5319}" dt="2022-01-23T22:23:30.472" v="0" actId="478"/>
          <ac:picMkLst>
            <pc:docMk/>
            <pc:sldMk cId="1659997056" sldId="256"/>
            <ac:picMk id="4" creationId="{418760EF-8CEC-4E0D-B4F2-FFBD8CDEFE5C}"/>
          </ac:picMkLst>
        </pc:picChg>
        <pc:picChg chg="add mod">
          <ac:chgData name="Wen, Zhezhu" userId="3bac1273-81c8-41ff-8130-25dd73f54833" providerId="ADAL" clId="{7B90838E-3631-41C9-AB0F-372ACF8C5319}" dt="2022-01-23T22:24:54.377" v="68" actId="1076"/>
          <ac:picMkLst>
            <pc:docMk/>
            <pc:sldMk cId="1659997056" sldId="256"/>
            <ac:picMk id="5" creationId="{920379CF-CD69-4BDC-BC1F-D7EE5F8ED06B}"/>
          </ac:picMkLst>
        </pc:picChg>
      </pc:sldChg>
      <pc:sldChg chg="modSp mod">
        <pc:chgData name="Wen, Zhezhu" userId="3bac1273-81c8-41ff-8130-25dd73f54833" providerId="ADAL" clId="{7B90838E-3631-41C9-AB0F-372ACF8C5319}" dt="2022-01-23T22:59:10.386" v="581" actId="20577"/>
        <pc:sldMkLst>
          <pc:docMk/>
          <pc:sldMk cId="684450685" sldId="257"/>
        </pc:sldMkLst>
        <pc:spChg chg="mod">
          <ac:chgData name="Wen, Zhezhu" userId="3bac1273-81c8-41ff-8130-25dd73f54833" providerId="ADAL" clId="{7B90838E-3631-41C9-AB0F-372ACF8C5319}" dt="2022-01-23T22:59:10.386" v="581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277467913" sldId="259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193152311" sldId="261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135909722" sldId="262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2196661621" sldId="263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355246929" sldId="264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760877512" sldId="265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903897923" sldId="266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160809070" sldId="267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890621874" sldId="268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379963737" sldId="269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420774426" sldId="270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872232981" sldId="272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569683729" sldId="274"/>
        </pc:sldMkLst>
      </pc:sldChg>
      <pc:sldChg chg="add">
        <pc:chgData name="Wen, Zhezhu" userId="3bac1273-81c8-41ff-8130-25dd73f54833" providerId="ADAL" clId="{7B90838E-3631-41C9-AB0F-372ACF8C5319}" dt="2022-01-24T01:37:56.607" v="714"/>
        <pc:sldMkLst>
          <pc:docMk/>
          <pc:sldMk cId="4240901981" sldId="274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2474344851" sldId="275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2834118854" sldId="276"/>
        </pc:sldMkLst>
      </pc:sldChg>
      <pc:sldChg chg="del">
        <pc:chgData name="Wen, Zhezhu" userId="3bac1273-81c8-41ff-8130-25dd73f54833" providerId="ADAL" clId="{7B90838E-3631-41C9-AB0F-372ACF8C5319}" dt="2022-01-23T23:07:43.789" v="584" actId="47"/>
        <pc:sldMkLst>
          <pc:docMk/>
          <pc:sldMk cId="2404486533" sldId="277"/>
        </pc:sldMkLst>
      </pc:sldChg>
      <pc:sldChg chg="addSp modSp new mod ord">
        <pc:chgData name="Wen, Zhezhu" userId="3bac1273-81c8-41ff-8130-25dd73f54833" providerId="ADAL" clId="{7B90838E-3631-41C9-AB0F-372ACF8C5319}" dt="2022-01-23T23:07:42.330" v="583"/>
        <pc:sldMkLst>
          <pc:docMk/>
          <pc:sldMk cId="1348610911" sldId="278"/>
        </pc:sldMkLst>
        <pc:spChg chg="mod">
          <ac:chgData name="Wen, Zhezhu" userId="3bac1273-81c8-41ff-8130-25dd73f54833" providerId="ADAL" clId="{7B90838E-3631-41C9-AB0F-372ACF8C5319}" dt="2022-01-23T22:57:00.539" v="496" actId="20577"/>
          <ac:spMkLst>
            <pc:docMk/>
            <pc:sldMk cId="1348610911" sldId="278"/>
            <ac:spMk id="2" creationId="{992B7CD9-7542-4376-AF5E-87F6540B297C}"/>
          </ac:spMkLst>
        </pc:spChg>
        <pc:spChg chg="add mod">
          <ac:chgData name="Wen, Zhezhu" userId="3bac1273-81c8-41ff-8130-25dd73f54833" providerId="ADAL" clId="{7B90838E-3631-41C9-AB0F-372ACF8C5319}" dt="2022-01-23T22:57:27.365" v="498" actId="1076"/>
          <ac:spMkLst>
            <pc:docMk/>
            <pc:sldMk cId="1348610911" sldId="278"/>
            <ac:spMk id="5" creationId="{52F54245-7A8F-445E-9101-7B8FB35AF440}"/>
          </ac:spMkLst>
        </pc:spChg>
        <pc:picChg chg="add mod">
          <ac:chgData name="Wen, Zhezhu" userId="3bac1273-81c8-41ff-8130-25dd73f54833" providerId="ADAL" clId="{7B90838E-3631-41C9-AB0F-372ACF8C5319}" dt="2022-01-23T22:57:27.365" v="498" actId="1076"/>
          <ac:picMkLst>
            <pc:docMk/>
            <pc:sldMk cId="1348610911" sldId="278"/>
            <ac:picMk id="4" creationId="{C554AC60-D71D-46AB-AD3D-51825010BF4F}"/>
          </ac:picMkLst>
        </pc:picChg>
      </pc:sldChg>
      <pc:sldChg chg="addSp delSp modSp new mod ord">
        <pc:chgData name="Wen, Zhezhu" userId="3bac1273-81c8-41ff-8130-25dd73f54833" providerId="ADAL" clId="{7B90838E-3631-41C9-AB0F-372ACF8C5319}" dt="2022-01-24T02:46:18.808" v="869" actId="27636"/>
        <pc:sldMkLst>
          <pc:docMk/>
          <pc:sldMk cId="2362702941" sldId="279"/>
        </pc:sldMkLst>
        <pc:spChg chg="mod">
          <ac:chgData name="Wen, Zhezhu" userId="3bac1273-81c8-41ff-8130-25dd73f54833" providerId="ADAL" clId="{7B90838E-3631-41C9-AB0F-372ACF8C5319}" dt="2022-01-24T02:46:18.808" v="869" actId="27636"/>
          <ac:spMkLst>
            <pc:docMk/>
            <pc:sldMk cId="2362702941" sldId="279"/>
            <ac:spMk id="2" creationId="{92F3CDA2-9E52-4C5B-9BE7-31107E610C65}"/>
          </ac:spMkLst>
        </pc:spChg>
        <pc:spChg chg="del">
          <ac:chgData name="Wen, Zhezhu" userId="3bac1273-81c8-41ff-8130-25dd73f54833" providerId="ADAL" clId="{7B90838E-3631-41C9-AB0F-372ACF8C5319}" dt="2022-01-24T02:45:14.718" v="732" actId="1032"/>
          <ac:spMkLst>
            <pc:docMk/>
            <pc:sldMk cId="2362702941" sldId="279"/>
            <ac:spMk id="3" creationId="{022CAD6C-387E-4373-90FC-7B1214C905E8}"/>
          </ac:spMkLst>
        </pc:spChg>
        <pc:graphicFrameChg chg="add mod modGraphic">
          <ac:chgData name="Wen, Zhezhu" userId="3bac1273-81c8-41ff-8130-25dd73f54833" providerId="ADAL" clId="{7B90838E-3631-41C9-AB0F-372ACF8C5319}" dt="2022-01-24T02:45:52.624" v="807" actId="404"/>
          <ac:graphicFrameMkLst>
            <pc:docMk/>
            <pc:sldMk cId="2362702941" sldId="279"/>
            <ac:graphicFrameMk id="4" creationId="{F382AC73-D31F-4DE5-B3A0-35B871704201}"/>
          </ac:graphicFrameMkLst>
        </pc:graphicFrameChg>
      </pc:sldChg>
      <pc:sldChg chg="modSp new mod">
        <pc:chgData name="Wen, Zhezhu" userId="3bac1273-81c8-41ff-8130-25dd73f54833" providerId="ADAL" clId="{7B90838E-3631-41C9-AB0F-372ACF8C5319}" dt="2022-01-24T01:40:50.198" v="727" actId="20577"/>
        <pc:sldMkLst>
          <pc:docMk/>
          <pc:sldMk cId="1356161455" sldId="280"/>
        </pc:sldMkLst>
        <pc:spChg chg="mod">
          <ac:chgData name="Wen, Zhezhu" userId="3bac1273-81c8-41ff-8130-25dd73f54833" providerId="ADAL" clId="{7B90838E-3631-41C9-AB0F-372ACF8C5319}" dt="2022-01-24T01:40:50.198" v="727" actId="20577"/>
          <ac:spMkLst>
            <pc:docMk/>
            <pc:sldMk cId="1356161455" sldId="280"/>
            <ac:spMk id="2" creationId="{0EDF6656-64C9-4AE3-A6EC-39EE4535C82B}"/>
          </ac:spMkLst>
        </pc:spChg>
      </pc:sldChg>
      <pc:sldChg chg="addSp delSp modSp new mod">
        <pc:chgData name="Wen, Zhezhu" userId="3bac1273-81c8-41ff-8130-25dd73f54833" providerId="ADAL" clId="{7B90838E-3631-41C9-AB0F-372ACF8C5319}" dt="2022-01-24T02:57:18.578" v="1007" actId="20577"/>
        <pc:sldMkLst>
          <pc:docMk/>
          <pc:sldMk cId="2227503383" sldId="281"/>
        </pc:sldMkLst>
        <pc:spChg chg="mod">
          <ac:chgData name="Wen, Zhezhu" userId="3bac1273-81c8-41ff-8130-25dd73f54833" providerId="ADAL" clId="{7B90838E-3631-41C9-AB0F-372ACF8C5319}" dt="2022-01-23T23:07:58.580" v="620" actId="20577"/>
          <ac:spMkLst>
            <pc:docMk/>
            <pc:sldMk cId="2227503383" sldId="281"/>
            <ac:spMk id="2" creationId="{37AAE52E-DFEE-4792-B03D-0CCA5B9FF494}"/>
          </ac:spMkLst>
        </pc:spChg>
        <pc:spChg chg="del">
          <ac:chgData name="Wen, Zhezhu" userId="3bac1273-81c8-41ff-8130-25dd73f54833" providerId="ADAL" clId="{7B90838E-3631-41C9-AB0F-372ACF8C5319}" dt="2022-01-23T23:08:23" v="621" actId="1032"/>
          <ac:spMkLst>
            <pc:docMk/>
            <pc:sldMk cId="2227503383" sldId="281"/>
            <ac:spMk id="3" creationId="{4C8BCDC2-BFDF-42E1-8409-6C7EBA061441}"/>
          </ac:spMkLst>
        </pc:spChg>
        <pc:spChg chg="add mod">
          <ac:chgData name="Wen, Zhezhu" userId="3bac1273-81c8-41ff-8130-25dd73f54833" providerId="ADAL" clId="{7B90838E-3631-41C9-AB0F-372ACF8C5319}" dt="2022-01-24T02:57:18.578" v="1007" actId="20577"/>
          <ac:spMkLst>
            <pc:docMk/>
            <pc:sldMk cId="2227503383" sldId="281"/>
            <ac:spMk id="6" creationId="{755E7311-9826-419E-AE11-EA84C1957E18}"/>
          </ac:spMkLst>
        </pc:spChg>
        <pc:graphicFrameChg chg="add del mod modGraphic">
          <ac:chgData name="Wen, Zhezhu" userId="3bac1273-81c8-41ff-8130-25dd73f54833" providerId="ADAL" clId="{7B90838E-3631-41C9-AB0F-372ACF8C5319}" dt="2022-01-23T23:09:18.548" v="713" actId="478"/>
          <ac:graphicFrameMkLst>
            <pc:docMk/>
            <pc:sldMk cId="2227503383" sldId="281"/>
            <ac:graphicFrameMk id="4" creationId="{E3C7BC3F-3E85-49BE-95A6-075CA999DEFD}"/>
          </ac:graphicFrameMkLst>
        </pc:graphicFrameChg>
        <pc:picChg chg="add mod">
          <ac:chgData name="Wen, Zhezhu" userId="3bac1273-81c8-41ff-8130-25dd73f54833" providerId="ADAL" clId="{7B90838E-3631-41C9-AB0F-372ACF8C5319}" dt="2022-01-24T02:56:40.270" v="924" actId="1076"/>
          <ac:picMkLst>
            <pc:docMk/>
            <pc:sldMk cId="2227503383" sldId="281"/>
            <ac:picMk id="8" creationId="{5087C1FF-9B29-4B91-8AB4-6B8DA0449A29}"/>
          </ac:picMkLst>
        </pc:picChg>
      </pc:sldChg>
      <pc:sldChg chg="modSp new mod">
        <pc:chgData name="Wen, Zhezhu" userId="3bac1273-81c8-41ff-8130-25dd73f54833" providerId="ADAL" clId="{7B90838E-3631-41C9-AB0F-372ACF8C5319}" dt="2022-01-24T03:12:38.712" v="1997" actId="20577"/>
        <pc:sldMkLst>
          <pc:docMk/>
          <pc:sldMk cId="1696050800" sldId="282"/>
        </pc:sldMkLst>
        <pc:spChg chg="mod">
          <ac:chgData name="Wen, Zhezhu" userId="3bac1273-81c8-41ff-8130-25dd73f54833" providerId="ADAL" clId="{7B90838E-3631-41C9-AB0F-372ACF8C5319}" dt="2022-01-24T03:11:08.489" v="1742" actId="20577"/>
          <ac:spMkLst>
            <pc:docMk/>
            <pc:sldMk cId="1696050800" sldId="282"/>
            <ac:spMk id="2" creationId="{9D47E3C6-2E22-4FF3-880B-6DF2D3EE6DC4}"/>
          </ac:spMkLst>
        </pc:spChg>
        <pc:spChg chg="mod">
          <ac:chgData name="Wen, Zhezhu" userId="3bac1273-81c8-41ff-8130-25dd73f54833" providerId="ADAL" clId="{7B90838E-3631-41C9-AB0F-372ACF8C5319}" dt="2022-01-24T03:12:38.712" v="1997" actId="20577"/>
          <ac:spMkLst>
            <pc:docMk/>
            <pc:sldMk cId="1696050800" sldId="282"/>
            <ac:spMk id="3" creationId="{A58DFED3-8F6C-4F38-9172-E5BADC77C7AF}"/>
          </ac:spMkLst>
        </pc:spChg>
      </pc:sldChg>
      <pc:sldChg chg="addSp delSp modSp add mod">
        <pc:chgData name="Wen, Zhezhu" userId="3bac1273-81c8-41ff-8130-25dd73f54833" providerId="ADAL" clId="{7B90838E-3631-41C9-AB0F-372ACF8C5319}" dt="2022-01-24T03:11:39.204" v="1837" actId="20577"/>
        <pc:sldMkLst>
          <pc:docMk/>
          <pc:sldMk cId="4229302285" sldId="283"/>
        </pc:sldMkLst>
        <pc:spChg chg="mod">
          <ac:chgData name="Wen, Zhezhu" userId="3bac1273-81c8-41ff-8130-25dd73f54833" providerId="ADAL" clId="{7B90838E-3631-41C9-AB0F-372ACF8C5319}" dt="2022-01-23T23:09:13.016" v="712" actId="20577"/>
          <ac:spMkLst>
            <pc:docMk/>
            <pc:sldMk cId="4229302285" sldId="283"/>
            <ac:spMk id="2" creationId="{37AAE52E-DFEE-4792-B03D-0CCA5B9FF494}"/>
          </ac:spMkLst>
        </pc:spChg>
        <pc:spChg chg="add del mod">
          <ac:chgData name="Wen, Zhezhu" userId="3bac1273-81c8-41ff-8130-25dd73f54833" providerId="ADAL" clId="{7B90838E-3631-41C9-AB0F-372ACF8C5319}" dt="2022-01-24T03:06:45.666" v="1171" actId="1032"/>
          <ac:spMkLst>
            <pc:docMk/>
            <pc:sldMk cId="4229302285" sldId="283"/>
            <ac:spMk id="5" creationId="{B4B417A8-1F52-471B-B205-A73A498B6DC5}"/>
          </ac:spMkLst>
        </pc:spChg>
        <pc:spChg chg="add mod">
          <ac:chgData name="Wen, Zhezhu" userId="3bac1273-81c8-41ff-8130-25dd73f54833" providerId="ADAL" clId="{7B90838E-3631-41C9-AB0F-372ACF8C5319}" dt="2022-01-24T03:11:39.204" v="1837" actId="20577"/>
          <ac:spMkLst>
            <pc:docMk/>
            <pc:sldMk cId="4229302285" sldId="283"/>
            <ac:spMk id="8" creationId="{887816BF-3596-4B19-A9A3-C0A9A22B67EB}"/>
          </ac:spMkLst>
        </pc:spChg>
        <pc:graphicFrameChg chg="del mod modGraphic">
          <ac:chgData name="Wen, Zhezhu" userId="3bac1273-81c8-41ff-8130-25dd73f54833" providerId="ADAL" clId="{7B90838E-3631-41C9-AB0F-372ACF8C5319}" dt="2022-01-24T03:06:40.033" v="1170" actId="478"/>
          <ac:graphicFrameMkLst>
            <pc:docMk/>
            <pc:sldMk cId="4229302285" sldId="283"/>
            <ac:graphicFrameMk id="4" creationId="{E3C7BC3F-3E85-49BE-95A6-075CA999DEFD}"/>
          </ac:graphicFrameMkLst>
        </pc:graphicFrameChg>
        <pc:graphicFrameChg chg="add del mod modGraphic">
          <ac:chgData name="Wen, Zhezhu" userId="3bac1273-81c8-41ff-8130-25dd73f54833" providerId="ADAL" clId="{7B90838E-3631-41C9-AB0F-372ACF8C5319}" dt="2022-01-24T03:08:41.362" v="1478" actId="478"/>
          <ac:graphicFrameMkLst>
            <pc:docMk/>
            <pc:sldMk cId="4229302285" sldId="283"/>
            <ac:graphicFrameMk id="6" creationId="{7862A274-C932-41B8-94D3-C5F3DCD0C840}"/>
          </ac:graphicFrameMkLst>
        </pc:graphicFrameChg>
      </pc:sldChg>
      <pc:sldChg chg="addSp delSp modSp new mod">
        <pc:chgData name="Wen, Zhezhu" userId="3bac1273-81c8-41ff-8130-25dd73f54833" providerId="ADAL" clId="{7B90838E-3631-41C9-AB0F-372ACF8C5319}" dt="2022-01-24T03:20:11.316" v="2110" actId="1076"/>
        <pc:sldMkLst>
          <pc:docMk/>
          <pc:sldMk cId="3839786294" sldId="284"/>
        </pc:sldMkLst>
        <pc:spChg chg="mod">
          <ac:chgData name="Wen, Zhezhu" userId="3bac1273-81c8-41ff-8130-25dd73f54833" providerId="ADAL" clId="{7B90838E-3631-41C9-AB0F-372ACF8C5319}" dt="2022-01-24T03:19:21.544" v="2087"/>
          <ac:spMkLst>
            <pc:docMk/>
            <pc:sldMk cId="3839786294" sldId="284"/>
            <ac:spMk id="2" creationId="{3B976B1A-0691-4D7A-A75F-5BACF29CF295}"/>
          </ac:spMkLst>
        </pc:spChg>
        <pc:spChg chg="add del mod">
          <ac:chgData name="Wen, Zhezhu" userId="3bac1273-81c8-41ff-8130-25dd73f54833" providerId="ADAL" clId="{7B90838E-3631-41C9-AB0F-372ACF8C5319}" dt="2022-01-24T03:14:36.518" v="2021"/>
          <ac:spMkLst>
            <pc:docMk/>
            <pc:sldMk cId="3839786294" sldId="284"/>
            <ac:spMk id="3" creationId="{8908F8F8-E695-4C2E-A472-D1EFB397C0FE}"/>
          </ac:spMkLst>
        </pc:spChg>
        <pc:spChg chg="add del mod">
          <ac:chgData name="Wen, Zhezhu" userId="3bac1273-81c8-41ff-8130-25dd73f54833" providerId="ADAL" clId="{7B90838E-3631-41C9-AB0F-372ACF8C5319}" dt="2022-01-24T03:16:59.152" v="2049" actId="478"/>
          <ac:spMkLst>
            <pc:docMk/>
            <pc:sldMk cId="3839786294" sldId="284"/>
            <ac:spMk id="10" creationId="{9C4CFE48-18D2-49DB-BA26-FC5E74299B04}"/>
          </ac:spMkLst>
        </pc:spChg>
        <pc:spChg chg="add mod">
          <ac:chgData name="Wen, Zhezhu" userId="3bac1273-81c8-41ff-8130-25dd73f54833" providerId="ADAL" clId="{7B90838E-3631-41C9-AB0F-372ACF8C5319}" dt="2022-01-24T03:20:11.316" v="2110" actId="1076"/>
          <ac:spMkLst>
            <pc:docMk/>
            <pc:sldMk cId="3839786294" sldId="284"/>
            <ac:spMk id="13" creationId="{F61D811A-1E51-4023-BCFC-E448314A0EF4}"/>
          </ac:spMkLst>
        </pc:spChg>
        <pc:graphicFrameChg chg="add del mod">
          <ac:chgData name="Wen, Zhezhu" userId="3bac1273-81c8-41ff-8130-25dd73f54833" providerId="ADAL" clId="{7B90838E-3631-41C9-AB0F-372ACF8C5319}" dt="2022-01-24T03:13:08.183" v="2001"/>
          <ac:graphicFrameMkLst>
            <pc:docMk/>
            <pc:sldMk cId="3839786294" sldId="284"/>
            <ac:graphicFrameMk id="4" creationId="{92B239B4-AC36-4F93-952B-F02764F096B3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3:09.747" v="2003"/>
          <ac:graphicFrameMkLst>
            <pc:docMk/>
            <pc:sldMk cId="3839786294" sldId="284"/>
            <ac:graphicFrameMk id="5" creationId="{B2651A3D-C400-4ABF-AF46-E4179BBC2BB3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4:31.696" v="2012"/>
          <ac:graphicFrameMkLst>
            <pc:docMk/>
            <pc:sldMk cId="3839786294" sldId="284"/>
            <ac:graphicFrameMk id="6" creationId="{659D45BA-0DB8-4938-84B5-AB36136D2CD6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4:36.441" v="2020"/>
          <ac:graphicFrameMkLst>
            <pc:docMk/>
            <pc:sldMk cId="3839786294" sldId="284"/>
            <ac:graphicFrameMk id="7" creationId="{DE66F6CF-E244-45D0-8DE6-D94800D13E0F}"/>
          </ac:graphicFrameMkLst>
        </pc:graphicFrameChg>
        <pc:graphicFrameChg chg="add del mod modGraphic">
          <ac:chgData name="Wen, Zhezhu" userId="3bac1273-81c8-41ff-8130-25dd73f54833" providerId="ADAL" clId="{7B90838E-3631-41C9-AB0F-372ACF8C5319}" dt="2022-01-24T03:20:05.513" v="2109" actId="3064"/>
          <ac:graphicFrameMkLst>
            <pc:docMk/>
            <pc:sldMk cId="3839786294" sldId="284"/>
            <ac:graphicFrameMk id="8" creationId="{3AD6F763-7402-43C8-BC18-E50E08AF1AA0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6:58.228" v="2048"/>
          <ac:graphicFrameMkLst>
            <pc:docMk/>
            <pc:sldMk cId="3839786294" sldId="284"/>
            <ac:graphicFrameMk id="11" creationId="{4D619C66-53CB-456F-8C18-FA4BECAE55D9}"/>
          </ac:graphicFrameMkLst>
        </pc:graphicFrameChg>
      </pc:sldChg>
      <pc:sldChg chg="addSp delSp modSp new mod">
        <pc:chgData name="Wen, Zhezhu" userId="3bac1273-81c8-41ff-8130-25dd73f54833" providerId="ADAL" clId="{7B90838E-3631-41C9-AB0F-372ACF8C5319}" dt="2022-01-24T03:56:50.571" v="2400" actId="20577"/>
        <pc:sldMkLst>
          <pc:docMk/>
          <pc:sldMk cId="575123587" sldId="285"/>
        </pc:sldMkLst>
        <pc:spChg chg="mod">
          <ac:chgData name="Wen, Zhezhu" userId="3bac1273-81c8-41ff-8130-25dd73f54833" providerId="ADAL" clId="{7B90838E-3631-41C9-AB0F-372ACF8C5319}" dt="2022-01-24T03:35:11.696" v="2133" actId="313"/>
          <ac:spMkLst>
            <pc:docMk/>
            <pc:sldMk cId="575123587" sldId="285"/>
            <ac:spMk id="2" creationId="{C9A6D89E-3072-4762-A6CB-EC9ECEC42FDC}"/>
          </ac:spMkLst>
        </pc:spChg>
        <pc:spChg chg="del">
          <ac:chgData name="Wen, Zhezhu" userId="3bac1273-81c8-41ff-8130-25dd73f54833" providerId="ADAL" clId="{7B90838E-3631-41C9-AB0F-372ACF8C5319}" dt="2022-01-24T03:50:38.940" v="2181" actId="931"/>
          <ac:spMkLst>
            <pc:docMk/>
            <pc:sldMk cId="575123587" sldId="285"/>
            <ac:spMk id="3" creationId="{5AB0F86F-5122-4CBF-84F3-CA3D971B5548}"/>
          </ac:spMkLst>
        </pc:spChg>
        <pc:spChg chg="add mod">
          <ac:chgData name="Wen, Zhezhu" userId="3bac1273-81c8-41ff-8130-25dd73f54833" providerId="ADAL" clId="{7B90838E-3631-41C9-AB0F-372ACF8C5319}" dt="2022-01-24T03:56:50.571" v="2400" actId="20577"/>
          <ac:spMkLst>
            <pc:docMk/>
            <pc:sldMk cId="575123587" sldId="285"/>
            <ac:spMk id="7" creationId="{D0E0E98C-8C46-42AB-86A4-9CF15C16FFB6}"/>
          </ac:spMkLst>
        </pc:spChg>
        <pc:picChg chg="add del mod">
          <ac:chgData name="Wen, Zhezhu" userId="3bac1273-81c8-41ff-8130-25dd73f54833" providerId="ADAL" clId="{7B90838E-3631-41C9-AB0F-372ACF8C5319}" dt="2022-01-24T03:53:39.317" v="2209" actId="478"/>
          <ac:picMkLst>
            <pc:docMk/>
            <pc:sldMk cId="575123587" sldId="285"/>
            <ac:picMk id="5" creationId="{DE8F270A-B133-4B90-86E6-800C26FF4603}"/>
          </ac:picMkLst>
        </pc:picChg>
      </pc:sldChg>
      <pc:sldChg chg="modSp new mod">
        <pc:chgData name="Wen, Zhezhu" userId="3bac1273-81c8-41ff-8130-25dd73f54833" providerId="ADAL" clId="{7B90838E-3631-41C9-AB0F-372ACF8C5319}" dt="2022-01-24T05:44:57.329" v="3624" actId="20577"/>
        <pc:sldMkLst>
          <pc:docMk/>
          <pc:sldMk cId="962021102" sldId="286"/>
        </pc:sldMkLst>
        <pc:spChg chg="mod">
          <ac:chgData name="Wen, Zhezhu" userId="3bac1273-81c8-41ff-8130-25dd73f54833" providerId="ADAL" clId="{7B90838E-3631-41C9-AB0F-372ACF8C5319}" dt="2022-01-24T05:34:02.826" v="3365" actId="20577"/>
          <ac:spMkLst>
            <pc:docMk/>
            <pc:sldMk cId="962021102" sldId="286"/>
            <ac:spMk id="2" creationId="{13CDD5D3-F568-4B92-B8C9-663492C8D9BB}"/>
          </ac:spMkLst>
        </pc:spChg>
        <pc:spChg chg="mod">
          <ac:chgData name="Wen, Zhezhu" userId="3bac1273-81c8-41ff-8130-25dd73f54833" providerId="ADAL" clId="{7B90838E-3631-41C9-AB0F-372ACF8C5319}" dt="2022-01-24T05:44:57.329" v="3624" actId="20577"/>
          <ac:spMkLst>
            <pc:docMk/>
            <pc:sldMk cId="962021102" sldId="286"/>
            <ac:spMk id="3" creationId="{F20DB02A-8CCC-482A-93A2-59A2D9CC51EC}"/>
          </ac:spMkLst>
        </pc:spChg>
      </pc:sldChg>
      <pc:sldChg chg="addSp delSp modSp add mod">
        <pc:chgData name="Wen, Zhezhu" userId="3bac1273-81c8-41ff-8130-25dd73f54833" providerId="ADAL" clId="{7B90838E-3631-41C9-AB0F-372ACF8C5319}" dt="2022-01-24T05:29:36.049" v="3325" actId="1076"/>
        <pc:sldMkLst>
          <pc:docMk/>
          <pc:sldMk cId="270003461" sldId="287"/>
        </pc:sldMkLst>
        <pc:spChg chg="mod">
          <ac:chgData name="Wen, Zhezhu" userId="3bac1273-81c8-41ff-8130-25dd73f54833" providerId="ADAL" clId="{7B90838E-3631-41C9-AB0F-372ACF8C5319}" dt="2022-01-24T03:53:35.636" v="2208" actId="20577"/>
          <ac:spMkLst>
            <pc:docMk/>
            <pc:sldMk cId="270003461" sldId="287"/>
            <ac:spMk id="2" creationId="{C9A6D89E-3072-4762-A6CB-EC9ECEC42FDC}"/>
          </ac:spMkLst>
        </pc:spChg>
        <pc:spChg chg="add del mod">
          <ac:chgData name="Wen, Zhezhu" userId="3bac1273-81c8-41ff-8130-25dd73f54833" providerId="ADAL" clId="{7B90838E-3631-41C9-AB0F-372ACF8C5319}" dt="2022-01-24T05:21:58.993" v="3079" actId="21"/>
          <ac:spMkLst>
            <pc:docMk/>
            <pc:sldMk cId="270003461" sldId="287"/>
            <ac:spMk id="8" creationId="{7348B092-3EBF-4730-A315-B58CCF32D4D0}"/>
          </ac:spMkLst>
        </pc:spChg>
        <pc:graphicFrameChg chg="add del mod">
          <ac:chgData name="Wen, Zhezhu" userId="3bac1273-81c8-41ff-8130-25dd73f54833" providerId="ADAL" clId="{7B90838E-3631-41C9-AB0F-372ACF8C5319}" dt="2022-01-24T05:20:51.163" v="3061"/>
          <ac:graphicFrameMkLst>
            <pc:docMk/>
            <pc:sldMk cId="270003461" sldId="287"/>
            <ac:graphicFrameMk id="3" creationId="{CC199338-F147-4E1C-B5D7-91F08905B2B8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5:20:52.880" v="3063"/>
          <ac:graphicFrameMkLst>
            <pc:docMk/>
            <pc:sldMk cId="270003461" sldId="287"/>
            <ac:graphicFrameMk id="4" creationId="{3E32B39A-B72D-4DEA-A4B6-06622F10C225}"/>
          </ac:graphicFrameMkLst>
        </pc:graphicFrameChg>
        <pc:picChg chg="mod">
          <ac:chgData name="Wen, Zhezhu" userId="3bac1273-81c8-41ff-8130-25dd73f54833" providerId="ADAL" clId="{7B90838E-3631-41C9-AB0F-372ACF8C5319}" dt="2022-01-24T05:29:36.049" v="3325" actId="1076"/>
          <ac:picMkLst>
            <pc:docMk/>
            <pc:sldMk cId="270003461" sldId="287"/>
            <ac:picMk id="5" creationId="{DE8F270A-B133-4B90-86E6-800C26FF4603}"/>
          </ac:picMkLst>
        </pc:picChg>
        <pc:picChg chg="add del mod">
          <ac:chgData name="Wen, Zhezhu" userId="3bac1273-81c8-41ff-8130-25dd73f54833" providerId="ADAL" clId="{7B90838E-3631-41C9-AB0F-372ACF8C5319}" dt="2022-01-24T05:21:58.993" v="3079" actId="21"/>
          <ac:picMkLst>
            <pc:docMk/>
            <pc:sldMk cId="270003461" sldId="287"/>
            <ac:picMk id="6" creationId="{AFA06051-3E75-4F7C-857C-CCAABC97E7AC}"/>
          </ac:picMkLst>
        </pc:picChg>
      </pc:sldChg>
      <pc:sldChg chg="addSp delSp modSp new mod">
        <pc:chgData name="Wen, Zhezhu" userId="3bac1273-81c8-41ff-8130-25dd73f54833" providerId="ADAL" clId="{7B90838E-3631-41C9-AB0F-372ACF8C5319}" dt="2022-01-24T05:40:22.109" v="3539" actId="1076"/>
        <pc:sldMkLst>
          <pc:docMk/>
          <pc:sldMk cId="1405388007" sldId="288"/>
        </pc:sldMkLst>
        <pc:spChg chg="mod">
          <ac:chgData name="Wen, Zhezhu" userId="3bac1273-81c8-41ff-8130-25dd73f54833" providerId="ADAL" clId="{7B90838E-3631-41C9-AB0F-372ACF8C5319}" dt="2022-01-24T04:01:08.051" v="2432" actId="20577"/>
          <ac:spMkLst>
            <pc:docMk/>
            <pc:sldMk cId="1405388007" sldId="288"/>
            <ac:spMk id="2" creationId="{C3FAEB25-2DA5-455C-A61C-2EE4C691F39E}"/>
          </ac:spMkLst>
        </pc:spChg>
        <pc:spChg chg="mod">
          <ac:chgData name="Wen, Zhezhu" userId="3bac1273-81c8-41ff-8130-25dd73f54833" providerId="ADAL" clId="{7B90838E-3631-41C9-AB0F-372ACF8C5319}" dt="2022-01-24T05:39:10.802" v="3487" actId="20577"/>
          <ac:spMkLst>
            <pc:docMk/>
            <pc:sldMk cId="1405388007" sldId="288"/>
            <ac:spMk id="3" creationId="{E67A1DA9-0DE7-499F-AC56-CA7FEB2F7880}"/>
          </ac:spMkLst>
        </pc:spChg>
        <pc:spChg chg="add mod">
          <ac:chgData name="Wen, Zhezhu" userId="3bac1273-81c8-41ff-8130-25dd73f54833" providerId="ADAL" clId="{7B90838E-3631-41C9-AB0F-372ACF8C5319}" dt="2022-01-24T05:40:19.567" v="3538" actId="14100"/>
          <ac:spMkLst>
            <pc:docMk/>
            <pc:sldMk cId="1405388007" sldId="288"/>
            <ac:spMk id="6" creationId="{7BF2B63D-A07C-47B2-8142-1AF707C1472D}"/>
          </ac:spMkLst>
        </pc:spChg>
        <pc:graphicFrameChg chg="add del mod">
          <ac:chgData name="Wen, Zhezhu" userId="3bac1273-81c8-41ff-8130-25dd73f54833" providerId="ADAL" clId="{7B90838E-3631-41C9-AB0F-372ACF8C5319}" dt="2022-01-24T05:35:22.912" v="3367"/>
          <ac:graphicFrameMkLst>
            <pc:docMk/>
            <pc:sldMk cId="1405388007" sldId="288"/>
            <ac:graphicFrameMk id="4" creationId="{675B96A5-C244-4128-9181-FACADF353F6A}"/>
          </ac:graphicFrameMkLst>
        </pc:graphicFrameChg>
        <pc:graphicFrameChg chg="add mod">
          <ac:chgData name="Wen, Zhezhu" userId="3bac1273-81c8-41ff-8130-25dd73f54833" providerId="ADAL" clId="{7B90838E-3631-41C9-AB0F-372ACF8C5319}" dt="2022-01-24T05:40:22.109" v="3539" actId="1076"/>
          <ac:graphicFrameMkLst>
            <pc:docMk/>
            <pc:sldMk cId="1405388007" sldId="288"/>
            <ac:graphicFrameMk id="5" creationId="{10535B72-67BA-4343-8F7A-6DEB9D22E427}"/>
          </ac:graphicFrameMkLst>
        </pc:graphicFrameChg>
      </pc:sldChg>
      <pc:sldChg chg="addSp delSp modSp new mod">
        <pc:chgData name="Wen, Zhezhu" userId="3bac1273-81c8-41ff-8130-25dd73f54833" providerId="ADAL" clId="{7B90838E-3631-41C9-AB0F-372ACF8C5319}" dt="2022-01-24T04:15:15.981" v="2611" actId="478"/>
        <pc:sldMkLst>
          <pc:docMk/>
          <pc:sldMk cId="1356367935" sldId="289"/>
        </pc:sldMkLst>
        <pc:spChg chg="del">
          <ac:chgData name="Wen, Zhezhu" userId="3bac1273-81c8-41ff-8130-25dd73f54833" providerId="ADAL" clId="{7B90838E-3631-41C9-AB0F-372ACF8C5319}" dt="2022-01-24T04:15:15.981" v="2611" actId="478"/>
          <ac:spMkLst>
            <pc:docMk/>
            <pc:sldMk cId="1356367935" sldId="289"/>
            <ac:spMk id="2" creationId="{80C8BD27-49A9-4501-A52B-9807848D7FA6}"/>
          </ac:spMkLst>
        </pc:spChg>
        <pc:spChg chg="mod">
          <ac:chgData name="Wen, Zhezhu" userId="3bac1273-81c8-41ff-8130-25dd73f54833" providerId="ADAL" clId="{7B90838E-3631-41C9-AB0F-372ACF8C5319}" dt="2022-01-24T04:15:11.035" v="2610" actId="114"/>
          <ac:spMkLst>
            <pc:docMk/>
            <pc:sldMk cId="1356367935" sldId="289"/>
            <ac:spMk id="3" creationId="{2B26B450-BE8E-45C0-9D35-EF4B7B131B3C}"/>
          </ac:spMkLst>
        </pc:spChg>
        <pc:picChg chg="add mod">
          <ac:chgData name="Wen, Zhezhu" userId="3bac1273-81c8-41ff-8130-25dd73f54833" providerId="ADAL" clId="{7B90838E-3631-41C9-AB0F-372ACF8C5319}" dt="2022-01-24T04:14:17.032" v="2578" actId="167"/>
          <ac:picMkLst>
            <pc:docMk/>
            <pc:sldMk cId="1356367935" sldId="289"/>
            <ac:picMk id="2050" creationId="{C3591921-B23F-44D6-A06F-6D9CA6FF222B}"/>
          </ac:picMkLst>
        </pc:picChg>
      </pc:sldChg>
      <pc:sldChg chg="addSp delSp modSp new mod">
        <pc:chgData name="Wen, Zhezhu" userId="3bac1273-81c8-41ff-8130-25dd73f54833" providerId="ADAL" clId="{7B90838E-3631-41C9-AB0F-372ACF8C5319}" dt="2022-01-24T05:04:37.819" v="2947" actId="1076"/>
        <pc:sldMkLst>
          <pc:docMk/>
          <pc:sldMk cId="237393492" sldId="290"/>
        </pc:sldMkLst>
        <pc:spChg chg="mod">
          <ac:chgData name="Wen, Zhezhu" userId="3bac1273-81c8-41ff-8130-25dd73f54833" providerId="ADAL" clId="{7B90838E-3631-41C9-AB0F-372ACF8C5319}" dt="2022-01-24T04:26:13.248" v="2638" actId="20577"/>
          <ac:spMkLst>
            <pc:docMk/>
            <pc:sldMk cId="237393492" sldId="290"/>
            <ac:spMk id="2" creationId="{88AC0AFD-6174-47AA-A525-5DBDD9D94469}"/>
          </ac:spMkLst>
        </pc:spChg>
        <pc:spChg chg="mod">
          <ac:chgData name="Wen, Zhezhu" userId="3bac1273-81c8-41ff-8130-25dd73f54833" providerId="ADAL" clId="{7B90838E-3631-41C9-AB0F-372ACF8C5319}" dt="2022-01-24T04:26:41.191" v="2692" actId="20577"/>
          <ac:spMkLst>
            <pc:docMk/>
            <pc:sldMk cId="237393492" sldId="290"/>
            <ac:spMk id="3" creationId="{7D0D4D14-8A9F-4325-B0AD-2DD2AAEBEE28}"/>
          </ac:spMkLst>
        </pc:spChg>
        <pc:spChg chg="add del">
          <ac:chgData name="Wen, Zhezhu" userId="3bac1273-81c8-41ff-8130-25dd73f54833" providerId="ADAL" clId="{7B90838E-3631-41C9-AB0F-372ACF8C5319}" dt="2022-01-24T04:25:44.843" v="2620" actId="22"/>
          <ac:spMkLst>
            <pc:docMk/>
            <pc:sldMk cId="237393492" sldId="290"/>
            <ac:spMk id="5" creationId="{AA8797DE-1436-4F74-B412-D3AF8D74320C}"/>
          </ac:spMkLst>
        </pc:spChg>
        <pc:spChg chg="add mod">
          <ac:chgData name="Wen, Zhezhu" userId="3bac1273-81c8-41ff-8130-25dd73f54833" providerId="ADAL" clId="{7B90838E-3631-41C9-AB0F-372ACF8C5319}" dt="2022-01-24T04:30:19.888" v="2946" actId="1076"/>
          <ac:spMkLst>
            <pc:docMk/>
            <pc:sldMk cId="237393492" sldId="290"/>
            <ac:spMk id="7" creationId="{E3C6F652-01B8-4078-B265-8D483CBCCB9E}"/>
          </ac:spMkLst>
        </pc:spChg>
        <pc:picChg chg="add mod modCrop">
          <ac:chgData name="Wen, Zhezhu" userId="3bac1273-81c8-41ff-8130-25dd73f54833" providerId="ADAL" clId="{7B90838E-3631-41C9-AB0F-372ACF8C5319}" dt="2022-01-24T05:04:37.819" v="2947" actId="1076"/>
          <ac:picMkLst>
            <pc:docMk/>
            <pc:sldMk cId="237393492" sldId="290"/>
            <ac:picMk id="6" creationId="{99B925D6-6FB5-4521-A8E8-10271CAB46E5}"/>
          </ac:picMkLst>
        </pc:picChg>
        <pc:picChg chg="add del mod">
          <ac:chgData name="Wen, Zhezhu" userId="3bac1273-81c8-41ff-8130-25dd73f54833" providerId="ADAL" clId="{7B90838E-3631-41C9-AB0F-372ACF8C5319}" dt="2022-01-24T04:26:58.519" v="2703"/>
          <ac:picMkLst>
            <pc:docMk/>
            <pc:sldMk cId="237393492" sldId="290"/>
            <ac:picMk id="8" creationId="{21CE1613-771D-49BE-847A-1F51C1C99E3F}"/>
          </ac:picMkLst>
        </pc:picChg>
      </pc:sldChg>
      <pc:sldChg chg="addSp delSp modSp new mod ord">
        <pc:chgData name="Wen, Zhezhu" userId="3bac1273-81c8-41ff-8130-25dd73f54833" providerId="ADAL" clId="{7B90838E-3631-41C9-AB0F-372ACF8C5319}" dt="2022-01-24T05:11:36.872" v="3055"/>
        <pc:sldMkLst>
          <pc:docMk/>
          <pc:sldMk cId="324986166" sldId="291"/>
        </pc:sldMkLst>
        <pc:spChg chg="mod">
          <ac:chgData name="Wen, Zhezhu" userId="3bac1273-81c8-41ff-8130-25dd73f54833" providerId="ADAL" clId="{7B90838E-3631-41C9-AB0F-372ACF8C5319}" dt="2022-01-24T05:06:29.172" v="2962" actId="20577"/>
          <ac:spMkLst>
            <pc:docMk/>
            <pc:sldMk cId="324986166" sldId="291"/>
            <ac:spMk id="2" creationId="{C585E44B-8682-4AB1-BAC9-5DD9F436BB6E}"/>
          </ac:spMkLst>
        </pc:spChg>
        <pc:spChg chg="del">
          <ac:chgData name="Wen, Zhezhu" userId="3bac1273-81c8-41ff-8130-25dd73f54833" providerId="ADAL" clId="{7B90838E-3631-41C9-AB0F-372ACF8C5319}" dt="2022-01-24T05:06:23.371" v="2949"/>
          <ac:spMkLst>
            <pc:docMk/>
            <pc:sldMk cId="324986166" sldId="291"/>
            <ac:spMk id="3" creationId="{60EA3E4F-17D6-4A0B-973D-05698AC65F7F}"/>
          </ac:spMkLst>
        </pc:spChg>
        <pc:spChg chg="add mod">
          <ac:chgData name="Wen, Zhezhu" userId="3bac1273-81c8-41ff-8130-25dd73f54833" providerId="ADAL" clId="{7B90838E-3631-41C9-AB0F-372ACF8C5319}" dt="2022-01-24T05:10:16.147" v="2982" actId="14100"/>
          <ac:spMkLst>
            <pc:docMk/>
            <pc:sldMk cId="324986166" sldId="291"/>
            <ac:spMk id="6" creationId="{515BF95B-BC43-4E5E-8911-3005FF2A4103}"/>
          </ac:spMkLst>
        </pc:spChg>
        <pc:spChg chg="add del mod">
          <ac:chgData name="Wen, Zhezhu" userId="3bac1273-81c8-41ff-8130-25dd73f54833" providerId="ADAL" clId="{7B90838E-3631-41C9-AB0F-372ACF8C5319}" dt="2022-01-24T05:09:59.471" v="2976"/>
          <ac:spMkLst>
            <pc:docMk/>
            <pc:sldMk cId="324986166" sldId="291"/>
            <ac:spMk id="8" creationId="{1BFFD9BA-FFE7-4BB5-9108-DA9F7110193C}"/>
          </ac:spMkLst>
        </pc:spChg>
        <pc:spChg chg="add mod">
          <ac:chgData name="Wen, Zhezhu" userId="3bac1273-81c8-41ff-8130-25dd73f54833" providerId="ADAL" clId="{7B90838E-3631-41C9-AB0F-372ACF8C5319}" dt="2022-01-24T05:11:28.764" v="3053" actId="1076"/>
          <ac:spMkLst>
            <pc:docMk/>
            <pc:sldMk cId="324986166" sldId="291"/>
            <ac:spMk id="11" creationId="{BBD819CB-644D-44E2-9625-1524B11B5D3A}"/>
          </ac:spMkLst>
        </pc:spChg>
        <pc:spChg chg="add mod">
          <ac:chgData name="Wen, Zhezhu" userId="3bac1273-81c8-41ff-8130-25dd73f54833" providerId="ADAL" clId="{7B90838E-3631-41C9-AB0F-372ACF8C5319}" dt="2022-01-24T05:11:26.254" v="3052" actId="1076"/>
          <ac:spMkLst>
            <pc:docMk/>
            <pc:sldMk cId="324986166" sldId="291"/>
            <ac:spMk id="12" creationId="{683D2FCD-56B6-4F28-881A-F5D2BB7A627C}"/>
          </ac:spMkLst>
        </pc:spChg>
        <pc:spChg chg="add mod">
          <ac:chgData name="Wen, Zhezhu" userId="3bac1273-81c8-41ff-8130-25dd73f54833" providerId="ADAL" clId="{7B90838E-3631-41C9-AB0F-372ACF8C5319}" dt="2022-01-24T05:11:23.172" v="3051" actId="14100"/>
          <ac:spMkLst>
            <pc:docMk/>
            <pc:sldMk cId="324986166" sldId="291"/>
            <ac:spMk id="13" creationId="{04FF3864-C934-4587-80E2-682A53199411}"/>
          </ac:spMkLst>
        </pc:spChg>
        <pc:picChg chg="add del mod">
          <ac:chgData name="Wen, Zhezhu" userId="3bac1273-81c8-41ff-8130-25dd73f54833" providerId="ADAL" clId="{7B90838E-3631-41C9-AB0F-372ACF8C5319}" dt="2022-01-24T05:08:46.563" v="2973" actId="478"/>
          <ac:picMkLst>
            <pc:docMk/>
            <pc:sldMk cId="324986166" sldId="291"/>
            <ac:picMk id="4" creationId="{25766682-A491-419D-B023-E2F5650ED89B}"/>
          </ac:picMkLst>
        </pc:picChg>
        <pc:picChg chg="add mod modCrop">
          <ac:chgData name="Wen, Zhezhu" userId="3bac1273-81c8-41ff-8130-25dd73f54833" providerId="ADAL" clId="{7B90838E-3631-41C9-AB0F-372ACF8C5319}" dt="2022-01-24T05:10:28.577" v="2985" actId="1076"/>
          <ac:picMkLst>
            <pc:docMk/>
            <pc:sldMk cId="324986166" sldId="291"/>
            <ac:picMk id="9" creationId="{3A5F6014-947C-417D-B3E9-879BE678FC2F}"/>
          </ac:picMkLst>
        </pc:picChg>
        <pc:picChg chg="add del">
          <ac:chgData name="Wen, Zhezhu" userId="3bac1273-81c8-41ff-8130-25dd73f54833" providerId="ADAL" clId="{7B90838E-3631-41C9-AB0F-372ACF8C5319}" dt="2022-01-24T05:08:51.316" v="2975" actId="478"/>
          <ac:picMkLst>
            <pc:docMk/>
            <pc:sldMk cId="324986166" sldId="291"/>
            <ac:picMk id="3074" creationId="{D5F810A7-C08F-4F88-9F12-1CDBFCA4CC31}"/>
          </ac:picMkLst>
        </pc:picChg>
      </pc:sldChg>
      <pc:sldChg chg="new del">
        <pc:chgData name="Wen, Zhezhu" userId="3bac1273-81c8-41ff-8130-25dd73f54833" providerId="ADAL" clId="{7B90838E-3631-41C9-AB0F-372ACF8C5319}" dt="2022-01-24T05:14:02.365" v="3059" actId="47"/>
        <pc:sldMkLst>
          <pc:docMk/>
          <pc:sldMk cId="715815811" sldId="292"/>
        </pc:sldMkLst>
      </pc:sldChg>
      <pc:sldChg chg="addSp delSp modSp new mod">
        <pc:chgData name="Wen, Zhezhu" userId="3bac1273-81c8-41ff-8130-25dd73f54833" providerId="ADAL" clId="{7B90838E-3631-41C9-AB0F-372ACF8C5319}" dt="2022-01-24T05:26:34.124" v="3306" actId="1035"/>
        <pc:sldMkLst>
          <pc:docMk/>
          <pc:sldMk cId="3224898126" sldId="292"/>
        </pc:sldMkLst>
        <pc:spChg chg="mod">
          <ac:chgData name="Wen, Zhezhu" userId="3bac1273-81c8-41ff-8130-25dd73f54833" providerId="ADAL" clId="{7B90838E-3631-41C9-AB0F-372ACF8C5319}" dt="2022-01-24T05:23:07.365" v="3107" actId="20577"/>
          <ac:spMkLst>
            <pc:docMk/>
            <pc:sldMk cId="3224898126" sldId="292"/>
            <ac:spMk id="2" creationId="{5054B801-9CD7-4FC2-9CD5-2C1B0E30A80F}"/>
          </ac:spMkLst>
        </pc:spChg>
        <pc:spChg chg="mod">
          <ac:chgData name="Wen, Zhezhu" userId="3bac1273-81c8-41ff-8130-25dd73f54833" providerId="ADAL" clId="{7B90838E-3631-41C9-AB0F-372ACF8C5319}" dt="2022-01-24T05:24:32.686" v="3284" actId="20577"/>
          <ac:spMkLst>
            <pc:docMk/>
            <pc:sldMk cId="3224898126" sldId="292"/>
            <ac:spMk id="3" creationId="{3E88A080-E68A-46F8-A55D-A8B05398BB5E}"/>
          </ac:spMkLst>
        </pc:spChg>
        <pc:spChg chg="add mod">
          <ac:chgData name="Wen, Zhezhu" userId="3bac1273-81c8-41ff-8130-25dd73f54833" providerId="ADAL" clId="{7B90838E-3631-41C9-AB0F-372ACF8C5319}" dt="2022-01-24T05:25:54.440" v="3296" actId="20577"/>
          <ac:spMkLst>
            <pc:docMk/>
            <pc:sldMk cId="3224898126" sldId="292"/>
            <ac:spMk id="5" creationId="{D7132224-E5B8-4EB4-A87B-5808E8B7E978}"/>
          </ac:spMkLst>
        </pc:spChg>
        <pc:spChg chg="add mod">
          <ac:chgData name="Wen, Zhezhu" userId="3bac1273-81c8-41ff-8130-25dd73f54833" providerId="ADAL" clId="{7B90838E-3631-41C9-AB0F-372ACF8C5319}" dt="2022-01-24T05:26:34.124" v="3306" actId="1035"/>
          <ac:spMkLst>
            <pc:docMk/>
            <pc:sldMk cId="3224898126" sldId="292"/>
            <ac:spMk id="7" creationId="{47BEBC2E-CFAD-4040-85C5-8C9CBAA9B919}"/>
          </ac:spMkLst>
        </pc:spChg>
        <pc:picChg chg="add del mod">
          <ac:chgData name="Wen, Zhezhu" userId="3bac1273-81c8-41ff-8130-25dd73f54833" providerId="ADAL" clId="{7B90838E-3631-41C9-AB0F-372ACF8C5319}" dt="2022-01-24T05:25:45.931" v="3287" actId="478"/>
          <ac:picMkLst>
            <pc:docMk/>
            <pc:sldMk cId="3224898126" sldId="292"/>
            <ac:picMk id="4" creationId="{2D9EC687-CAF6-455F-9016-4CE29764AE28}"/>
          </ac:picMkLst>
        </pc:picChg>
        <pc:picChg chg="add mod">
          <ac:chgData name="Wen, Zhezhu" userId="3bac1273-81c8-41ff-8130-25dd73f54833" providerId="ADAL" clId="{7B90838E-3631-41C9-AB0F-372ACF8C5319}" dt="2022-01-24T05:25:58.687" v="3297" actId="1076"/>
          <ac:picMkLst>
            <pc:docMk/>
            <pc:sldMk cId="3224898126" sldId="292"/>
            <ac:picMk id="6" creationId="{9D8D843B-D9D5-44E9-B418-FCF5E65C76F7}"/>
          </ac:picMkLst>
        </pc:picChg>
      </pc:sldChg>
      <pc:sldChg chg="modSp new mod">
        <pc:chgData name="Wen, Zhezhu" userId="3bac1273-81c8-41ff-8130-25dd73f54833" providerId="ADAL" clId="{7B90838E-3631-41C9-AB0F-372ACF8C5319}" dt="2022-01-24T05:43:31.921" v="3606" actId="20577"/>
        <pc:sldMkLst>
          <pc:docMk/>
          <pc:sldMk cId="2261715998" sldId="293"/>
        </pc:sldMkLst>
        <pc:spChg chg="mod">
          <ac:chgData name="Wen, Zhezhu" userId="3bac1273-81c8-41ff-8130-25dd73f54833" providerId="ADAL" clId="{7B90838E-3631-41C9-AB0F-372ACF8C5319}" dt="2022-01-24T05:42:34.774" v="3581" actId="20577"/>
          <ac:spMkLst>
            <pc:docMk/>
            <pc:sldMk cId="2261715998" sldId="293"/>
            <ac:spMk id="2" creationId="{464A405C-0DBA-46EF-9A20-594627117CA3}"/>
          </ac:spMkLst>
        </pc:spChg>
        <pc:spChg chg="mod">
          <ac:chgData name="Wen, Zhezhu" userId="3bac1273-81c8-41ff-8130-25dd73f54833" providerId="ADAL" clId="{7B90838E-3631-41C9-AB0F-372ACF8C5319}" dt="2022-01-24T05:43:31.921" v="3606" actId="20577"/>
          <ac:spMkLst>
            <pc:docMk/>
            <pc:sldMk cId="2261715998" sldId="293"/>
            <ac:spMk id="3" creationId="{3D81AD5A-3877-4569-837B-2D01831FCAD1}"/>
          </ac:spMkLst>
        </pc:spChg>
      </pc:sldChg>
      <pc:sldChg chg="addSp delSp modSp new mod">
        <pc:chgData name="Wen, Zhezhu" userId="3bac1273-81c8-41ff-8130-25dd73f54833" providerId="ADAL" clId="{7B90838E-3631-41C9-AB0F-372ACF8C5319}" dt="2022-01-24T13:06:51.575" v="3926" actId="20577"/>
        <pc:sldMkLst>
          <pc:docMk/>
          <pc:sldMk cId="1996924599" sldId="294"/>
        </pc:sldMkLst>
        <pc:spChg chg="mod">
          <ac:chgData name="Wen, Zhezhu" userId="3bac1273-81c8-41ff-8130-25dd73f54833" providerId="ADAL" clId="{7B90838E-3631-41C9-AB0F-372ACF8C5319}" dt="2022-01-24T05:59:50.832" v="3636" actId="20577"/>
          <ac:spMkLst>
            <pc:docMk/>
            <pc:sldMk cId="1996924599" sldId="294"/>
            <ac:spMk id="2" creationId="{A4C43841-1173-44C0-89DF-F06FF72B031D}"/>
          </ac:spMkLst>
        </pc:spChg>
        <pc:spChg chg="del mod">
          <ac:chgData name="Wen, Zhezhu" userId="3bac1273-81c8-41ff-8130-25dd73f54833" providerId="ADAL" clId="{7B90838E-3631-41C9-AB0F-372ACF8C5319}" dt="2022-01-24T12:41:11.736" v="3648" actId="1032"/>
          <ac:spMkLst>
            <pc:docMk/>
            <pc:sldMk cId="1996924599" sldId="294"/>
            <ac:spMk id="3" creationId="{179090C0-1669-4CB2-9C25-44630A26F0F0}"/>
          </ac:spMkLst>
        </pc:spChg>
        <pc:spChg chg="add mod">
          <ac:chgData name="Wen, Zhezhu" userId="3bac1273-81c8-41ff-8130-25dd73f54833" providerId="ADAL" clId="{7B90838E-3631-41C9-AB0F-372ACF8C5319}" dt="2022-01-24T13:06:45.344" v="3924" actId="20577"/>
          <ac:spMkLst>
            <pc:docMk/>
            <pc:sldMk cId="1996924599" sldId="294"/>
            <ac:spMk id="6" creationId="{FA998E20-6A6C-488D-B6C7-87A089589071}"/>
          </ac:spMkLst>
        </pc:spChg>
        <pc:graphicFrameChg chg="add mod modGraphic">
          <ac:chgData name="Wen, Zhezhu" userId="3bac1273-81c8-41ff-8130-25dd73f54833" providerId="ADAL" clId="{7B90838E-3631-41C9-AB0F-372ACF8C5319}" dt="2022-01-24T13:06:51.575" v="3926" actId="20577"/>
          <ac:graphicFrameMkLst>
            <pc:docMk/>
            <pc:sldMk cId="1996924599" sldId="294"/>
            <ac:graphicFrameMk id="4" creationId="{FD25DF11-2C81-4DA4-9C5E-51C3310A57E4}"/>
          </ac:graphicFrameMkLst>
        </pc:graphicFrameChg>
      </pc:sldChg>
      <pc:sldChg chg="modSp new mod">
        <pc:chgData name="Wen, Zhezhu" userId="3bac1273-81c8-41ff-8130-25dd73f54833" providerId="ADAL" clId="{7B90838E-3631-41C9-AB0F-372ACF8C5319}" dt="2022-01-24T13:08:25.056" v="3957" actId="20577"/>
        <pc:sldMkLst>
          <pc:docMk/>
          <pc:sldMk cId="431106121" sldId="295"/>
        </pc:sldMkLst>
        <pc:spChg chg="mod">
          <ac:chgData name="Wen, Zhezhu" userId="3bac1273-81c8-41ff-8130-25dd73f54833" providerId="ADAL" clId="{7B90838E-3631-41C9-AB0F-372ACF8C5319}" dt="2022-01-24T13:08:25.056" v="3957" actId="20577"/>
          <ac:spMkLst>
            <pc:docMk/>
            <pc:sldMk cId="431106121" sldId="295"/>
            <ac:spMk id="2" creationId="{A9FE6A01-B10E-4715-9D35-A0285E5C90FA}"/>
          </ac:spMkLst>
        </pc:spChg>
        <pc:spChg chg="mod">
          <ac:chgData name="Wen, Zhezhu" userId="3bac1273-81c8-41ff-8130-25dd73f54833" providerId="ADAL" clId="{7B90838E-3631-41C9-AB0F-372ACF8C5319}" dt="2022-01-24T06:00:38.628" v="3645" actId="27636"/>
          <ac:spMkLst>
            <pc:docMk/>
            <pc:sldMk cId="431106121" sldId="295"/>
            <ac:spMk id="3" creationId="{7C092FD0-6704-422E-B3DE-50FAF7F1D8AE}"/>
          </ac:spMkLst>
        </pc:spChg>
      </pc:sldChg>
      <pc:sldChg chg="modSp new mod">
        <pc:chgData name="Wen, Zhezhu" userId="3bac1273-81c8-41ff-8130-25dd73f54833" providerId="ADAL" clId="{7B90838E-3631-41C9-AB0F-372ACF8C5319}" dt="2022-01-24T13:04:38.313" v="3850" actId="20577"/>
        <pc:sldMkLst>
          <pc:docMk/>
          <pc:sldMk cId="2153980732" sldId="296"/>
        </pc:sldMkLst>
        <pc:spChg chg="mod">
          <ac:chgData name="Wen, Zhezhu" userId="3bac1273-81c8-41ff-8130-25dd73f54833" providerId="ADAL" clId="{7B90838E-3631-41C9-AB0F-372ACF8C5319}" dt="2022-01-24T13:04:38.313" v="3850" actId="20577"/>
          <ac:spMkLst>
            <pc:docMk/>
            <pc:sldMk cId="2153980732" sldId="296"/>
            <ac:spMk id="2" creationId="{82CA2F0D-31C0-4341-B073-D2D628E4ABA2}"/>
          </ac:spMkLst>
        </pc:spChg>
      </pc:sldChg>
      <pc:sldChg chg="new del">
        <pc:chgData name="Wen, Zhezhu" userId="3bac1273-81c8-41ff-8130-25dd73f54833" providerId="ADAL" clId="{7B90838E-3631-41C9-AB0F-372ACF8C5319}" dt="2022-01-24T13:08:42.017" v="3981" actId="47"/>
        <pc:sldMkLst>
          <pc:docMk/>
          <pc:sldMk cId="554224838" sldId="297"/>
        </pc:sldMkLst>
      </pc:sldChg>
      <pc:sldChg chg="new del">
        <pc:chgData name="Wen, Zhezhu" userId="3bac1273-81c8-41ff-8130-25dd73f54833" providerId="ADAL" clId="{7B90838E-3631-41C9-AB0F-372ACF8C5319}" dt="2022-01-24T13:08:42.928" v="3982" actId="47"/>
        <pc:sldMkLst>
          <pc:docMk/>
          <pc:sldMk cId="2684781083" sldId="298"/>
        </pc:sldMkLst>
      </pc:sldChg>
      <pc:sldChg chg="modSp new mod">
        <pc:chgData name="Wen, Zhezhu" userId="3bac1273-81c8-41ff-8130-25dd73f54833" providerId="ADAL" clId="{7B90838E-3631-41C9-AB0F-372ACF8C5319}" dt="2022-01-24T13:08:32.285" v="3980" actId="20577"/>
        <pc:sldMkLst>
          <pc:docMk/>
          <pc:sldMk cId="3203910725" sldId="299"/>
        </pc:sldMkLst>
        <pc:spChg chg="mod">
          <ac:chgData name="Wen, Zhezhu" userId="3bac1273-81c8-41ff-8130-25dd73f54833" providerId="ADAL" clId="{7B90838E-3631-41C9-AB0F-372ACF8C5319}" dt="2022-01-24T13:08:32.285" v="3980" actId="20577"/>
          <ac:spMkLst>
            <pc:docMk/>
            <pc:sldMk cId="3203910725" sldId="299"/>
            <ac:spMk id="2" creationId="{9536AF13-0F72-41C3-BAA3-2D989418804B}"/>
          </ac:spMkLst>
        </pc:spChg>
        <pc:spChg chg="mod">
          <ac:chgData name="Wen, Zhezhu" userId="3bac1273-81c8-41ff-8130-25dd73f54833" providerId="ADAL" clId="{7B90838E-3631-41C9-AB0F-372ACF8C5319}" dt="2022-01-24T13:08:12.423" v="3932" actId="27636"/>
          <ac:spMkLst>
            <pc:docMk/>
            <pc:sldMk cId="3203910725" sldId="299"/>
            <ac:spMk id="3" creationId="{0AA7531B-3BF1-4343-BE29-93BC2C1F6578}"/>
          </ac:spMkLst>
        </pc:spChg>
      </pc:sldChg>
      <pc:sldChg chg="modSp new mod">
        <pc:chgData name="Wen, Zhezhu" userId="3bac1273-81c8-41ff-8130-25dd73f54833" providerId="ADAL" clId="{7B90838E-3631-41C9-AB0F-372ACF8C5319}" dt="2022-01-24T13:10:04.728" v="4004" actId="27636"/>
        <pc:sldMkLst>
          <pc:docMk/>
          <pc:sldMk cId="2309631" sldId="300"/>
        </pc:sldMkLst>
        <pc:spChg chg="mod">
          <ac:chgData name="Wen, Zhezhu" userId="3bac1273-81c8-41ff-8130-25dd73f54833" providerId="ADAL" clId="{7B90838E-3631-41C9-AB0F-372ACF8C5319}" dt="2022-01-24T13:09:00.013" v="4002" actId="20577"/>
          <ac:spMkLst>
            <pc:docMk/>
            <pc:sldMk cId="2309631" sldId="300"/>
            <ac:spMk id="2" creationId="{826BF6C7-5B13-49D0-A6D1-A0D65E8EB230}"/>
          </ac:spMkLst>
        </pc:spChg>
        <pc:spChg chg="mod">
          <ac:chgData name="Wen, Zhezhu" userId="3bac1273-81c8-41ff-8130-25dd73f54833" providerId="ADAL" clId="{7B90838E-3631-41C9-AB0F-372ACF8C5319}" dt="2022-01-24T13:10:04.728" v="4004" actId="27636"/>
          <ac:spMkLst>
            <pc:docMk/>
            <pc:sldMk cId="2309631" sldId="300"/>
            <ac:spMk id="3" creationId="{70F4C472-0BC7-4DC1-9DD4-EB8C56D2301B}"/>
          </ac:spMkLst>
        </pc:spChg>
      </pc:sldChg>
      <pc:sldChg chg="modSp new mod">
        <pc:chgData name="Wen, Zhezhu" userId="3bac1273-81c8-41ff-8130-25dd73f54833" providerId="ADAL" clId="{7B90838E-3631-41C9-AB0F-372ACF8C5319}" dt="2022-01-24T13:11:06.155" v="4008"/>
        <pc:sldMkLst>
          <pc:docMk/>
          <pc:sldMk cId="2103219548" sldId="301"/>
        </pc:sldMkLst>
        <pc:spChg chg="mod">
          <ac:chgData name="Wen, Zhezhu" userId="3bac1273-81c8-41ff-8130-25dd73f54833" providerId="ADAL" clId="{7B90838E-3631-41C9-AB0F-372ACF8C5319}" dt="2022-01-24T13:11:06.155" v="4008"/>
          <ac:spMkLst>
            <pc:docMk/>
            <pc:sldMk cId="2103219548" sldId="301"/>
            <ac:spMk id="3" creationId="{2E0669B5-C280-486C-9A8D-1B048F77F4F2}"/>
          </ac:spMkLst>
        </pc:spChg>
      </pc:sldChg>
      <pc:sldChg chg="addSp delSp modSp new mod ord">
        <pc:chgData name="Wen, Zhezhu" userId="3bac1273-81c8-41ff-8130-25dd73f54833" providerId="ADAL" clId="{7B90838E-3631-41C9-AB0F-372ACF8C5319}" dt="2022-01-24T13:27:08.626" v="4154"/>
        <pc:sldMkLst>
          <pc:docMk/>
          <pc:sldMk cId="4150511050" sldId="302"/>
        </pc:sldMkLst>
        <pc:spChg chg="mod">
          <ac:chgData name="Wen, Zhezhu" userId="3bac1273-81c8-41ff-8130-25dd73f54833" providerId="ADAL" clId="{7B90838E-3631-41C9-AB0F-372ACF8C5319}" dt="2022-01-24T13:22:58.136" v="4043" actId="20577"/>
          <ac:spMkLst>
            <pc:docMk/>
            <pc:sldMk cId="4150511050" sldId="302"/>
            <ac:spMk id="2" creationId="{2BE15940-AEB1-49C0-A584-BB53010E73EC}"/>
          </ac:spMkLst>
        </pc:spChg>
        <pc:spChg chg="mod">
          <ac:chgData name="Wen, Zhezhu" userId="3bac1273-81c8-41ff-8130-25dd73f54833" providerId="ADAL" clId="{7B90838E-3631-41C9-AB0F-372ACF8C5319}" dt="2022-01-24T13:26:55.885" v="4150" actId="20577"/>
          <ac:spMkLst>
            <pc:docMk/>
            <pc:sldMk cId="4150511050" sldId="302"/>
            <ac:spMk id="3" creationId="{BC25CBEC-BB02-4DE5-A1D9-A8BF05BE26D1}"/>
          </ac:spMkLst>
        </pc:spChg>
        <pc:graphicFrameChg chg="add mod">
          <ac:chgData name="Wen, Zhezhu" userId="3bac1273-81c8-41ff-8130-25dd73f54833" providerId="ADAL" clId="{7B90838E-3631-41C9-AB0F-372ACF8C5319}" dt="2022-01-24T13:26:59.857" v="4152" actId="14100"/>
          <ac:graphicFrameMkLst>
            <pc:docMk/>
            <pc:sldMk cId="4150511050" sldId="302"/>
            <ac:graphicFrameMk id="5" creationId="{9AD50B80-8190-4F4A-BCE8-6329D2CB9AB2}"/>
          </ac:graphicFrameMkLst>
        </pc:graphicFrameChg>
        <pc:picChg chg="add del mod">
          <ac:chgData name="Wen, Zhezhu" userId="3bac1273-81c8-41ff-8130-25dd73f54833" providerId="ADAL" clId="{7B90838E-3631-41C9-AB0F-372ACF8C5319}" dt="2022-01-24T13:26:51.271" v="4147" actId="478"/>
          <ac:picMkLst>
            <pc:docMk/>
            <pc:sldMk cId="4150511050" sldId="302"/>
            <ac:picMk id="4" creationId="{C3BB920C-DAA7-4F07-A2D7-253AE36CF7F0}"/>
          </ac:picMkLst>
        </pc:picChg>
      </pc:sldChg>
      <pc:sldChg chg="addSp delSp modSp new del mod">
        <pc:chgData name="Wen, Zhezhu" userId="3bac1273-81c8-41ff-8130-25dd73f54833" providerId="ADAL" clId="{7B90838E-3631-41C9-AB0F-372ACF8C5319}" dt="2022-01-24T13:27:12.202" v="4155" actId="47"/>
        <pc:sldMkLst>
          <pc:docMk/>
          <pc:sldMk cId="1325106690" sldId="303"/>
        </pc:sldMkLst>
        <pc:spChg chg="del">
          <ac:chgData name="Wen, Zhezhu" userId="3bac1273-81c8-41ff-8130-25dd73f54833" providerId="ADAL" clId="{7B90838E-3631-41C9-AB0F-372ACF8C5319}" dt="2022-01-24T13:25:49.992" v="4099" actId="1032"/>
          <ac:spMkLst>
            <pc:docMk/>
            <pc:sldMk cId="1325106690" sldId="303"/>
            <ac:spMk id="3" creationId="{BEDE8D4C-E462-4240-ADFE-D327D96A2663}"/>
          </ac:spMkLst>
        </pc:spChg>
        <pc:graphicFrameChg chg="add mod modGraphic">
          <ac:chgData name="Wen, Zhezhu" userId="3bac1273-81c8-41ff-8130-25dd73f54833" providerId="ADAL" clId="{7B90838E-3631-41C9-AB0F-372ACF8C5319}" dt="2022-01-24T13:26:45.291" v="4146" actId="12100"/>
          <ac:graphicFrameMkLst>
            <pc:docMk/>
            <pc:sldMk cId="1325106690" sldId="303"/>
            <ac:graphicFrameMk id="5" creationId="{C9E6F1F3-8EEE-4B50-A343-80D7B2148085}"/>
          </ac:graphicFrameMkLst>
        </pc:graphicFrameChg>
        <pc:picChg chg="add del mod">
          <ac:chgData name="Wen, Zhezhu" userId="3bac1273-81c8-41ff-8130-25dd73f54833" providerId="ADAL" clId="{7B90838E-3631-41C9-AB0F-372ACF8C5319}" dt="2022-01-24T13:25:11.642" v="4098" actId="478"/>
          <ac:picMkLst>
            <pc:docMk/>
            <pc:sldMk cId="1325106690" sldId="303"/>
            <ac:picMk id="4" creationId="{ADAF5A25-280D-4BBD-B469-8D0499663CDD}"/>
          </ac:picMkLst>
        </pc:picChg>
      </pc:sldChg>
      <pc:sldChg chg="modSp new mod">
        <pc:chgData name="Wen, Zhezhu" userId="3bac1273-81c8-41ff-8130-25dd73f54833" providerId="ADAL" clId="{7B90838E-3631-41C9-AB0F-372ACF8C5319}" dt="2022-01-24T13:27:50.767" v="4205" actId="20577"/>
        <pc:sldMkLst>
          <pc:docMk/>
          <pc:sldMk cId="2316408770" sldId="303"/>
        </pc:sldMkLst>
        <pc:spChg chg="mod">
          <ac:chgData name="Wen, Zhezhu" userId="3bac1273-81c8-41ff-8130-25dd73f54833" providerId="ADAL" clId="{7B90838E-3631-41C9-AB0F-372ACF8C5319}" dt="2022-01-24T13:27:24.464" v="4200" actId="20577"/>
          <ac:spMkLst>
            <pc:docMk/>
            <pc:sldMk cId="2316408770" sldId="303"/>
            <ac:spMk id="2" creationId="{2BECD167-7D37-4B20-B7BE-30018D7937A3}"/>
          </ac:spMkLst>
        </pc:spChg>
        <pc:spChg chg="mod">
          <ac:chgData name="Wen, Zhezhu" userId="3bac1273-81c8-41ff-8130-25dd73f54833" providerId="ADAL" clId="{7B90838E-3631-41C9-AB0F-372ACF8C5319}" dt="2022-01-24T13:27:50.767" v="4205" actId="20577"/>
          <ac:spMkLst>
            <pc:docMk/>
            <pc:sldMk cId="2316408770" sldId="303"/>
            <ac:spMk id="3" creationId="{269E4024-AF1E-48F1-BD21-576023B55236}"/>
          </ac:spMkLst>
        </pc:spChg>
      </pc:sldChg>
      <pc:sldChg chg="new">
        <pc:chgData name="Wen, Zhezhu" userId="3bac1273-81c8-41ff-8130-25dd73f54833" providerId="ADAL" clId="{7B90838E-3631-41C9-AB0F-372ACF8C5319}" dt="2022-01-24T13:27:14.367" v="4157" actId="680"/>
        <pc:sldMkLst>
          <pc:docMk/>
          <pc:sldMk cId="3062285658" sldId="304"/>
        </pc:sldMkLst>
      </pc:sldChg>
      <pc:sldChg chg="modSp mod">
        <pc:chgData name="Wen, Zhezhu" userId="3bac1273-81c8-41ff-8130-25dd73f54833" providerId="ADAL" clId="{7B90838E-3631-41C9-AB0F-372ACF8C5319}" dt="2022-01-24T21:59:18.232" v="4249" actId="20577"/>
        <pc:sldMkLst>
          <pc:docMk/>
          <pc:sldMk cId="2786326405" sldId="311"/>
        </pc:sldMkLst>
        <pc:spChg chg="mod">
          <ac:chgData name="Wen, Zhezhu" userId="3bac1273-81c8-41ff-8130-25dd73f54833" providerId="ADAL" clId="{7B90838E-3631-41C9-AB0F-372ACF8C5319}" dt="2022-01-24T21:59:18.232" v="4249" actId="20577"/>
          <ac:spMkLst>
            <pc:docMk/>
            <pc:sldMk cId="2786326405" sldId="311"/>
            <ac:spMk id="3" creationId="{038BE283-80E8-4A51-90F9-565509FC5267}"/>
          </ac:spMkLst>
        </pc:spChg>
      </pc:sldChg>
    </pc:docChg>
  </pc:docChgLst>
  <pc:docChgLst>
    <pc:chgData name="Wen, Zhezhu" userId="3bac1273-81c8-41ff-8130-25dd73f54833" providerId="ADAL" clId="{E259482A-6715-46A4-B3AF-A9688D15193B}"/>
    <pc:docChg chg="custSel addSld delSld modSld">
      <pc:chgData name="Wen, Zhezhu" userId="3bac1273-81c8-41ff-8130-25dd73f54833" providerId="ADAL" clId="{E259482A-6715-46A4-B3AF-A9688D15193B}" dt="2022-02-09T17:46:29.308" v="1484" actId="47"/>
      <pc:docMkLst>
        <pc:docMk/>
      </pc:docMkLst>
      <pc:sldChg chg="modSp mod">
        <pc:chgData name="Wen, Zhezhu" userId="3bac1273-81c8-41ff-8130-25dd73f54833" providerId="ADAL" clId="{E259482A-6715-46A4-B3AF-A9688D15193B}" dt="2022-02-07T13:08:22.968" v="1" actId="20577"/>
        <pc:sldMkLst>
          <pc:docMk/>
          <pc:sldMk cId="684450685" sldId="257"/>
        </pc:sldMkLst>
        <pc:spChg chg="mod">
          <ac:chgData name="Wen, Zhezhu" userId="3bac1273-81c8-41ff-8130-25dd73f54833" providerId="ADAL" clId="{E259482A-6715-46A4-B3AF-A9688D15193B}" dt="2022-02-07T13:08:22.968" v="1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modSp mod">
        <pc:chgData name="Wen, Zhezhu" userId="3bac1273-81c8-41ff-8130-25dd73f54833" providerId="ADAL" clId="{E259482A-6715-46A4-B3AF-A9688D15193B}" dt="2022-02-07T13:56:06.359" v="572" actId="20577"/>
        <pc:sldMkLst>
          <pc:docMk/>
          <pc:sldMk cId="2227503383" sldId="281"/>
        </pc:sldMkLst>
        <pc:spChg chg="mod">
          <ac:chgData name="Wen, Zhezhu" userId="3bac1273-81c8-41ff-8130-25dd73f54833" providerId="ADAL" clId="{E259482A-6715-46A4-B3AF-A9688D15193B}" dt="2022-02-07T13:37:12.437" v="23" actId="6549"/>
          <ac:spMkLst>
            <pc:docMk/>
            <pc:sldMk cId="2227503383" sldId="281"/>
            <ac:spMk id="2" creationId="{37AAE52E-DFEE-4792-B03D-0CCA5B9FF494}"/>
          </ac:spMkLst>
        </pc:spChg>
        <pc:spChg chg="mod">
          <ac:chgData name="Wen, Zhezhu" userId="3bac1273-81c8-41ff-8130-25dd73f54833" providerId="ADAL" clId="{E259482A-6715-46A4-B3AF-A9688D15193B}" dt="2022-02-07T13:56:06.359" v="572" actId="20577"/>
          <ac:spMkLst>
            <pc:docMk/>
            <pc:sldMk cId="2227503383" sldId="281"/>
            <ac:spMk id="6" creationId="{755E7311-9826-419E-AE11-EA84C1957E18}"/>
          </ac:spMkLst>
        </pc:spChg>
      </pc:sldChg>
      <pc:sldChg chg="addSp delSp modSp new mod">
        <pc:chgData name="Wen, Zhezhu" userId="3bac1273-81c8-41ff-8130-25dd73f54833" providerId="ADAL" clId="{E259482A-6715-46A4-B3AF-A9688D15193B}" dt="2022-02-07T13:57:35.799" v="852" actId="20577"/>
        <pc:sldMkLst>
          <pc:docMk/>
          <pc:sldMk cId="1106723976" sldId="290"/>
        </pc:sldMkLst>
        <pc:spChg chg="mod">
          <ac:chgData name="Wen, Zhezhu" userId="3bac1273-81c8-41ff-8130-25dd73f54833" providerId="ADAL" clId="{E259482A-6715-46A4-B3AF-A9688D15193B}" dt="2022-02-07T13:56:40.703" v="656" actId="20577"/>
          <ac:spMkLst>
            <pc:docMk/>
            <pc:sldMk cId="1106723976" sldId="290"/>
            <ac:spMk id="2" creationId="{746A00A2-3C43-4947-9FC7-003E33AF55BF}"/>
          </ac:spMkLst>
        </pc:spChg>
        <pc:spChg chg="del">
          <ac:chgData name="Wen, Zhezhu" userId="3bac1273-81c8-41ff-8130-25dd73f54833" providerId="ADAL" clId="{E259482A-6715-46A4-B3AF-A9688D15193B}" dt="2022-02-07T13:46:04.965" v="223" actId="1032"/>
          <ac:spMkLst>
            <pc:docMk/>
            <pc:sldMk cId="1106723976" sldId="290"/>
            <ac:spMk id="3" creationId="{BDED6258-0096-4CF2-8806-E404395064B8}"/>
          </ac:spMkLst>
        </pc:spChg>
        <pc:spChg chg="add mod">
          <ac:chgData name="Wen, Zhezhu" userId="3bac1273-81c8-41ff-8130-25dd73f54833" providerId="ADAL" clId="{E259482A-6715-46A4-B3AF-A9688D15193B}" dt="2022-02-07T13:57:35.799" v="852" actId="20577"/>
          <ac:spMkLst>
            <pc:docMk/>
            <pc:sldMk cId="1106723976" sldId="290"/>
            <ac:spMk id="6" creationId="{44DAE118-F9D2-4858-B670-4C51753DCF5B}"/>
          </ac:spMkLst>
        </pc:spChg>
        <pc:graphicFrameChg chg="add del mod modGraphic">
          <ac:chgData name="Wen, Zhezhu" userId="3bac1273-81c8-41ff-8130-25dd73f54833" providerId="ADAL" clId="{E259482A-6715-46A4-B3AF-A9688D15193B}" dt="2022-02-07T13:50:11.984" v="328" actId="21"/>
          <ac:graphicFrameMkLst>
            <pc:docMk/>
            <pc:sldMk cId="1106723976" sldId="290"/>
            <ac:graphicFrameMk id="4" creationId="{0C5FAB89-315B-4149-9DC5-FB3F3A49E2AD}"/>
          </ac:graphicFrameMkLst>
        </pc:graphicFrameChg>
        <pc:graphicFrameChg chg="add mod">
          <ac:chgData name="Wen, Zhezhu" userId="3bac1273-81c8-41ff-8130-25dd73f54833" providerId="ADAL" clId="{E259482A-6715-46A4-B3AF-A9688D15193B}" dt="2022-02-07T13:50:22.230" v="360"/>
          <ac:graphicFrameMkLst>
            <pc:docMk/>
            <pc:sldMk cId="1106723976" sldId="290"/>
            <ac:graphicFrameMk id="7" creationId="{879D64D4-50BA-40DE-97A6-D94ED00E4C9D}"/>
          </ac:graphicFrameMkLst>
        </pc:graphicFrameChg>
      </pc:sldChg>
      <pc:sldChg chg="addSp delSp modSp new mod">
        <pc:chgData name="Wen, Zhezhu" userId="3bac1273-81c8-41ff-8130-25dd73f54833" providerId="ADAL" clId="{E259482A-6715-46A4-B3AF-A9688D15193B}" dt="2022-02-07T14:00:40.627" v="1128" actId="20577"/>
        <pc:sldMkLst>
          <pc:docMk/>
          <pc:sldMk cId="256759572" sldId="291"/>
        </pc:sldMkLst>
        <pc:spChg chg="mod">
          <ac:chgData name="Wen, Zhezhu" userId="3bac1273-81c8-41ff-8130-25dd73f54833" providerId="ADAL" clId="{E259482A-6715-46A4-B3AF-A9688D15193B}" dt="2022-02-07T13:58:01.124" v="903" actId="20577"/>
          <ac:spMkLst>
            <pc:docMk/>
            <pc:sldMk cId="256759572" sldId="291"/>
            <ac:spMk id="2" creationId="{31765AE9-6DD2-4F63-BCD6-1EF13ADFCF48}"/>
          </ac:spMkLst>
        </pc:spChg>
        <pc:spChg chg="del">
          <ac:chgData name="Wen, Zhezhu" userId="3bac1273-81c8-41ff-8130-25dd73f54833" providerId="ADAL" clId="{E259482A-6715-46A4-B3AF-A9688D15193B}" dt="2022-02-07T13:58:06.121" v="904" actId="1032"/>
          <ac:spMkLst>
            <pc:docMk/>
            <pc:sldMk cId="256759572" sldId="291"/>
            <ac:spMk id="3" creationId="{3BBD86F3-6D75-48BE-AF32-306B486FAAB3}"/>
          </ac:spMkLst>
        </pc:spChg>
        <pc:spChg chg="add mod">
          <ac:chgData name="Wen, Zhezhu" userId="3bac1273-81c8-41ff-8130-25dd73f54833" providerId="ADAL" clId="{E259482A-6715-46A4-B3AF-A9688D15193B}" dt="2022-02-07T13:59:29.450" v="1075" actId="1076"/>
          <ac:spMkLst>
            <pc:docMk/>
            <pc:sldMk cId="256759572" sldId="291"/>
            <ac:spMk id="5" creationId="{4AA8B8E7-D0FC-4262-A76E-E0E81314932A}"/>
          </ac:spMkLst>
        </pc:spChg>
        <pc:spChg chg="add mod">
          <ac:chgData name="Wen, Zhezhu" userId="3bac1273-81c8-41ff-8130-25dd73f54833" providerId="ADAL" clId="{E259482A-6715-46A4-B3AF-A9688D15193B}" dt="2022-02-07T13:59:34.589" v="1077" actId="1076"/>
          <ac:spMkLst>
            <pc:docMk/>
            <pc:sldMk cId="256759572" sldId="291"/>
            <ac:spMk id="6" creationId="{794A14E9-E3B1-43BB-BBB0-B3D74BB167B1}"/>
          </ac:spMkLst>
        </pc:spChg>
        <pc:spChg chg="add mod">
          <ac:chgData name="Wen, Zhezhu" userId="3bac1273-81c8-41ff-8130-25dd73f54833" providerId="ADAL" clId="{E259482A-6715-46A4-B3AF-A9688D15193B}" dt="2022-02-07T14:00:00.054" v="1108" actId="2711"/>
          <ac:spMkLst>
            <pc:docMk/>
            <pc:sldMk cId="256759572" sldId="291"/>
            <ac:spMk id="7" creationId="{2C7253C4-2FE3-4B41-95EE-BEBE5BB6ADE7}"/>
          </ac:spMkLst>
        </pc:spChg>
        <pc:spChg chg="add mod">
          <ac:chgData name="Wen, Zhezhu" userId="3bac1273-81c8-41ff-8130-25dd73f54833" providerId="ADAL" clId="{E259482A-6715-46A4-B3AF-A9688D15193B}" dt="2022-02-07T14:00:12.605" v="1123" actId="20577"/>
          <ac:spMkLst>
            <pc:docMk/>
            <pc:sldMk cId="256759572" sldId="291"/>
            <ac:spMk id="8" creationId="{31726918-3AB2-4CDD-9C59-BE764AA3A720}"/>
          </ac:spMkLst>
        </pc:spChg>
        <pc:graphicFrameChg chg="add mod modGraphic">
          <ac:chgData name="Wen, Zhezhu" userId="3bac1273-81c8-41ff-8130-25dd73f54833" providerId="ADAL" clId="{E259482A-6715-46A4-B3AF-A9688D15193B}" dt="2022-02-07T14:00:40.627" v="1128" actId="20577"/>
          <ac:graphicFrameMkLst>
            <pc:docMk/>
            <pc:sldMk cId="256759572" sldId="291"/>
            <ac:graphicFrameMk id="4" creationId="{78E33208-AEFE-4575-B352-93A2F94295D8}"/>
          </ac:graphicFrameMkLst>
        </pc:graphicFrameChg>
      </pc:sldChg>
      <pc:sldChg chg="del">
        <pc:chgData name="Wen, Zhezhu" userId="3bac1273-81c8-41ff-8130-25dd73f54833" providerId="ADAL" clId="{E259482A-6715-46A4-B3AF-A9688D15193B}" dt="2022-02-09T17:46:29.308" v="1484" actId="47"/>
        <pc:sldMkLst>
          <pc:docMk/>
          <pc:sldMk cId="1960110393" sldId="308"/>
        </pc:sldMkLst>
      </pc:sldChg>
      <pc:sldChg chg="modSp new mod">
        <pc:chgData name="Wen, Zhezhu" userId="3bac1273-81c8-41ff-8130-25dd73f54833" providerId="ADAL" clId="{E259482A-6715-46A4-B3AF-A9688D15193B}" dt="2022-02-09T17:39:55.767" v="1483" actId="20577"/>
        <pc:sldMkLst>
          <pc:docMk/>
          <pc:sldMk cId="2942431457" sldId="311"/>
        </pc:sldMkLst>
        <pc:spChg chg="mod">
          <ac:chgData name="Wen, Zhezhu" userId="3bac1273-81c8-41ff-8130-25dd73f54833" providerId="ADAL" clId="{E259482A-6715-46A4-B3AF-A9688D15193B}" dt="2022-02-09T17:38:17.150" v="1139" actId="20577"/>
          <ac:spMkLst>
            <pc:docMk/>
            <pc:sldMk cId="2942431457" sldId="311"/>
            <ac:spMk id="2" creationId="{F1552016-4DDC-42AA-A1FC-3072EBA67CD4}"/>
          </ac:spMkLst>
        </pc:spChg>
        <pc:spChg chg="mod">
          <ac:chgData name="Wen, Zhezhu" userId="3bac1273-81c8-41ff-8130-25dd73f54833" providerId="ADAL" clId="{E259482A-6715-46A4-B3AF-A9688D15193B}" dt="2022-02-09T17:39:55.767" v="1483" actId="20577"/>
          <ac:spMkLst>
            <pc:docMk/>
            <pc:sldMk cId="2942431457" sldId="311"/>
            <ac:spMk id="3" creationId="{4D53B25E-DFEB-4DCB-9D25-857696F28D2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B1E37-33A8-4D39-97DF-5887F4FBE31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0EE17A3-7B17-4938-BD98-EA56FF7E6500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Process Description</a:t>
          </a:r>
        </a:p>
      </dgm:t>
    </dgm:pt>
    <dgm:pt modelId="{FB70D547-C792-4F5F-B8FB-EF5F13BE0A62}" type="parTrans" cxnId="{9F6DA855-B8B7-4C99-9F08-2FAE0B6974AD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64276A47-8706-4C03-A81F-A07B11D839AC}" type="sibTrans" cxnId="{9F6DA855-B8B7-4C99-9F08-2FAE0B6974AD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84ED15B8-1C65-4453-844F-BBEAFA426346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Modular Design</a:t>
          </a:r>
        </a:p>
      </dgm:t>
    </dgm:pt>
    <dgm:pt modelId="{B9F6E3BC-A61E-4272-8075-E130405419DA}" type="parTrans" cxnId="{272B99B1-28B5-4B41-A680-79176CD883FB}">
      <dgm:prSet custT="1"/>
      <dgm:spPr/>
      <dgm:t>
        <a:bodyPr/>
        <a:lstStyle/>
        <a:p>
          <a:endParaRPr lang="en-US" sz="200">
            <a:latin typeface="Abadi" panose="020B0604020104020204" pitchFamily="34" charset="0"/>
          </a:endParaRPr>
        </a:p>
      </dgm:t>
    </dgm:pt>
    <dgm:pt modelId="{B7BEE11C-0F95-444E-A77C-42B8FC65BF92}" type="sibTrans" cxnId="{272B99B1-28B5-4B41-A680-79176CD883FB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1BE575F7-F4E5-4A06-9CCF-F948A1263707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Structured English</a:t>
          </a:r>
        </a:p>
      </dgm:t>
    </dgm:pt>
    <dgm:pt modelId="{01E87E41-F74A-406C-AC39-ECC2FF220F7D}" type="parTrans" cxnId="{34FBE740-8E1D-41A6-A9EC-41E9400D9242}">
      <dgm:prSet custT="1"/>
      <dgm:spPr/>
      <dgm:t>
        <a:bodyPr/>
        <a:lstStyle/>
        <a:p>
          <a:endParaRPr lang="en-US" sz="200">
            <a:latin typeface="Abadi" panose="020B0604020104020204" pitchFamily="34" charset="0"/>
          </a:endParaRPr>
        </a:p>
      </dgm:t>
    </dgm:pt>
    <dgm:pt modelId="{32C70666-5876-42E9-9880-2473C26F39DE}" type="sibTrans" cxnId="{34FBE740-8E1D-41A6-A9EC-41E9400D9242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6A969E56-7478-44DB-A992-1347FA01FE5C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Decision Tables</a:t>
          </a:r>
        </a:p>
      </dgm:t>
    </dgm:pt>
    <dgm:pt modelId="{13E1F7C0-92DC-4DB6-89F7-CE8D819B9AA6}" type="parTrans" cxnId="{6BF9BF59-20F2-44E6-8617-DB33CC88F566}">
      <dgm:prSet custT="1"/>
      <dgm:spPr/>
      <dgm:t>
        <a:bodyPr/>
        <a:lstStyle/>
        <a:p>
          <a:endParaRPr lang="en-US" sz="200">
            <a:latin typeface="Abadi" panose="020B0604020104020204" pitchFamily="34" charset="0"/>
          </a:endParaRPr>
        </a:p>
      </dgm:t>
    </dgm:pt>
    <dgm:pt modelId="{A0A55509-AF1F-4D5D-B7E8-05A7702E6B4A}" type="sibTrans" cxnId="{6BF9BF59-20F2-44E6-8617-DB33CC88F566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F812AF19-EBD8-44C7-B9B2-9EFF8C9297C7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Decision Trees</a:t>
          </a:r>
        </a:p>
      </dgm:t>
    </dgm:pt>
    <dgm:pt modelId="{838620C0-2738-4CF9-A77D-72C4D811B269}" type="parTrans" cxnId="{8C357AF6-7308-4CF6-A28E-E332D3D2AE53}">
      <dgm:prSet custT="1"/>
      <dgm:spPr/>
      <dgm:t>
        <a:bodyPr/>
        <a:lstStyle/>
        <a:p>
          <a:endParaRPr lang="en-US" sz="200">
            <a:latin typeface="Abadi" panose="020B0604020104020204" pitchFamily="34" charset="0"/>
          </a:endParaRPr>
        </a:p>
      </dgm:t>
    </dgm:pt>
    <dgm:pt modelId="{9D183F97-4D5C-4DA5-A3B6-6BF044186E03}" type="sibTrans" cxnId="{8C357AF6-7308-4CF6-A28E-E332D3D2AE53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A0C8295D-00F0-4AD4-A896-9C58E5EAD041}" type="pres">
      <dgm:prSet presAssocID="{89DB1E37-33A8-4D39-97DF-5887F4FBE31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68A257-D7B3-48A3-B4D6-6050D5080162}" type="pres">
      <dgm:prSet presAssocID="{20EE17A3-7B17-4938-BD98-EA56FF7E6500}" presName="root1" presStyleCnt="0"/>
      <dgm:spPr/>
    </dgm:pt>
    <dgm:pt modelId="{526014C6-3FC1-44C9-B4A0-F42839EA2867}" type="pres">
      <dgm:prSet presAssocID="{20EE17A3-7B17-4938-BD98-EA56FF7E6500}" presName="LevelOneTextNode" presStyleLbl="node0" presStyleIdx="0" presStyleCnt="1">
        <dgm:presLayoutVars>
          <dgm:chPref val="3"/>
        </dgm:presLayoutVars>
      </dgm:prSet>
      <dgm:spPr/>
    </dgm:pt>
    <dgm:pt modelId="{7B49BC66-8395-4A56-ACF8-A1A11FBD4BCA}" type="pres">
      <dgm:prSet presAssocID="{20EE17A3-7B17-4938-BD98-EA56FF7E6500}" presName="level2hierChild" presStyleCnt="0"/>
      <dgm:spPr/>
    </dgm:pt>
    <dgm:pt modelId="{347A6C58-D60D-446A-9009-1B66D642B837}" type="pres">
      <dgm:prSet presAssocID="{B9F6E3BC-A61E-4272-8075-E130405419DA}" presName="conn2-1" presStyleLbl="parChTrans1D2" presStyleIdx="0" presStyleCnt="1"/>
      <dgm:spPr/>
    </dgm:pt>
    <dgm:pt modelId="{99B39D0B-8430-4726-B349-0E9E0FDABA9D}" type="pres">
      <dgm:prSet presAssocID="{B9F6E3BC-A61E-4272-8075-E130405419DA}" presName="connTx" presStyleLbl="parChTrans1D2" presStyleIdx="0" presStyleCnt="1"/>
      <dgm:spPr/>
    </dgm:pt>
    <dgm:pt modelId="{157F7FCE-002A-4CDC-8784-D7434C2C40A8}" type="pres">
      <dgm:prSet presAssocID="{84ED15B8-1C65-4453-844F-BBEAFA426346}" presName="root2" presStyleCnt="0"/>
      <dgm:spPr/>
    </dgm:pt>
    <dgm:pt modelId="{CFF000E9-28F3-4EA0-9159-1553B374D534}" type="pres">
      <dgm:prSet presAssocID="{84ED15B8-1C65-4453-844F-BBEAFA426346}" presName="LevelTwoTextNode" presStyleLbl="node2" presStyleIdx="0" presStyleCnt="1">
        <dgm:presLayoutVars>
          <dgm:chPref val="3"/>
        </dgm:presLayoutVars>
      </dgm:prSet>
      <dgm:spPr/>
    </dgm:pt>
    <dgm:pt modelId="{48D0B061-A44F-47CD-937C-AD2F1BA27C3A}" type="pres">
      <dgm:prSet presAssocID="{84ED15B8-1C65-4453-844F-BBEAFA426346}" presName="level3hierChild" presStyleCnt="0"/>
      <dgm:spPr/>
    </dgm:pt>
    <dgm:pt modelId="{19174806-EEB3-4D55-AEC8-9DDA6CABFBA1}" type="pres">
      <dgm:prSet presAssocID="{01E87E41-F74A-406C-AC39-ECC2FF220F7D}" presName="conn2-1" presStyleLbl="parChTrans1D3" presStyleIdx="0" presStyleCnt="3"/>
      <dgm:spPr/>
    </dgm:pt>
    <dgm:pt modelId="{08F16536-23F3-4C11-A74B-EC5564ED01A4}" type="pres">
      <dgm:prSet presAssocID="{01E87E41-F74A-406C-AC39-ECC2FF220F7D}" presName="connTx" presStyleLbl="parChTrans1D3" presStyleIdx="0" presStyleCnt="3"/>
      <dgm:spPr/>
    </dgm:pt>
    <dgm:pt modelId="{4751E121-36F5-49D9-95D1-4D1215C457AE}" type="pres">
      <dgm:prSet presAssocID="{1BE575F7-F4E5-4A06-9CCF-F948A1263707}" presName="root2" presStyleCnt="0"/>
      <dgm:spPr/>
    </dgm:pt>
    <dgm:pt modelId="{98EB6BD1-4DAD-406A-A5A4-06DCC9DC8BCC}" type="pres">
      <dgm:prSet presAssocID="{1BE575F7-F4E5-4A06-9CCF-F948A1263707}" presName="LevelTwoTextNode" presStyleLbl="node3" presStyleIdx="0" presStyleCnt="3">
        <dgm:presLayoutVars>
          <dgm:chPref val="3"/>
        </dgm:presLayoutVars>
      </dgm:prSet>
      <dgm:spPr/>
    </dgm:pt>
    <dgm:pt modelId="{B7FA0B71-D5D9-44DB-B0BC-39FC4CACDDC2}" type="pres">
      <dgm:prSet presAssocID="{1BE575F7-F4E5-4A06-9CCF-F948A1263707}" presName="level3hierChild" presStyleCnt="0"/>
      <dgm:spPr/>
    </dgm:pt>
    <dgm:pt modelId="{BC2B948A-7FBC-44F1-97A9-1E246726958A}" type="pres">
      <dgm:prSet presAssocID="{13E1F7C0-92DC-4DB6-89F7-CE8D819B9AA6}" presName="conn2-1" presStyleLbl="parChTrans1D3" presStyleIdx="1" presStyleCnt="3"/>
      <dgm:spPr/>
    </dgm:pt>
    <dgm:pt modelId="{D75164F5-0C04-45F6-8B1E-16F99BFAE6CA}" type="pres">
      <dgm:prSet presAssocID="{13E1F7C0-92DC-4DB6-89F7-CE8D819B9AA6}" presName="connTx" presStyleLbl="parChTrans1D3" presStyleIdx="1" presStyleCnt="3"/>
      <dgm:spPr/>
    </dgm:pt>
    <dgm:pt modelId="{4BD3B359-92D4-4AA8-B6F9-9DA4B83B6E85}" type="pres">
      <dgm:prSet presAssocID="{6A969E56-7478-44DB-A992-1347FA01FE5C}" presName="root2" presStyleCnt="0"/>
      <dgm:spPr/>
    </dgm:pt>
    <dgm:pt modelId="{B86FFA64-9983-4EEC-99F4-4A5480E7DB7E}" type="pres">
      <dgm:prSet presAssocID="{6A969E56-7478-44DB-A992-1347FA01FE5C}" presName="LevelTwoTextNode" presStyleLbl="node3" presStyleIdx="1" presStyleCnt="3">
        <dgm:presLayoutVars>
          <dgm:chPref val="3"/>
        </dgm:presLayoutVars>
      </dgm:prSet>
      <dgm:spPr/>
    </dgm:pt>
    <dgm:pt modelId="{FD5D6129-B1AF-4D54-95E0-207F079CFB89}" type="pres">
      <dgm:prSet presAssocID="{6A969E56-7478-44DB-A992-1347FA01FE5C}" presName="level3hierChild" presStyleCnt="0"/>
      <dgm:spPr/>
    </dgm:pt>
    <dgm:pt modelId="{5DE4636D-F692-412A-A308-62F7B8B5C64D}" type="pres">
      <dgm:prSet presAssocID="{838620C0-2738-4CF9-A77D-72C4D811B269}" presName="conn2-1" presStyleLbl="parChTrans1D3" presStyleIdx="2" presStyleCnt="3"/>
      <dgm:spPr/>
    </dgm:pt>
    <dgm:pt modelId="{149DAD16-8C0D-4C53-8203-1B6C6D7FE36E}" type="pres">
      <dgm:prSet presAssocID="{838620C0-2738-4CF9-A77D-72C4D811B269}" presName="connTx" presStyleLbl="parChTrans1D3" presStyleIdx="2" presStyleCnt="3"/>
      <dgm:spPr/>
    </dgm:pt>
    <dgm:pt modelId="{8BD1FCFC-D612-4D76-A4DC-D2CF71ADAD90}" type="pres">
      <dgm:prSet presAssocID="{F812AF19-EBD8-44C7-B9B2-9EFF8C9297C7}" presName="root2" presStyleCnt="0"/>
      <dgm:spPr/>
    </dgm:pt>
    <dgm:pt modelId="{1627BBA1-0B3A-44AE-8F12-18B529978F3E}" type="pres">
      <dgm:prSet presAssocID="{F812AF19-EBD8-44C7-B9B2-9EFF8C9297C7}" presName="LevelTwoTextNode" presStyleLbl="node3" presStyleIdx="2" presStyleCnt="3">
        <dgm:presLayoutVars>
          <dgm:chPref val="3"/>
        </dgm:presLayoutVars>
      </dgm:prSet>
      <dgm:spPr/>
    </dgm:pt>
    <dgm:pt modelId="{6D99BFCE-085A-4836-BA2F-57274D828E0A}" type="pres">
      <dgm:prSet presAssocID="{F812AF19-EBD8-44C7-B9B2-9EFF8C9297C7}" presName="level3hierChild" presStyleCnt="0"/>
      <dgm:spPr/>
    </dgm:pt>
  </dgm:ptLst>
  <dgm:cxnLst>
    <dgm:cxn modelId="{8D117215-626C-4996-ADC7-E51710805B17}" type="presOf" srcId="{F812AF19-EBD8-44C7-B9B2-9EFF8C9297C7}" destId="{1627BBA1-0B3A-44AE-8F12-18B529978F3E}" srcOrd="0" destOrd="0" presId="urn:microsoft.com/office/officeart/2005/8/layout/hierarchy2"/>
    <dgm:cxn modelId="{785CEB26-5F6F-4A19-B5EF-FBE887D4F9AA}" type="presOf" srcId="{1BE575F7-F4E5-4A06-9CCF-F948A1263707}" destId="{98EB6BD1-4DAD-406A-A5A4-06DCC9DC8BCC}" srcOrd="0" destOrd="0" presId="urn:microsoft.com/office/officeart/2005/8/layout/hierarchy2"/>
    <dgm:cxn modelId="{148BDE3C-71B5-4268-9046-4219DA5DE22A}" type="presOf" srcId="{838620C0-2738-4CF9-A77D-72C4D811B269}" destId="{5DE4636D-F692-412A-A308-62F7B8B5C64D}" srcOrd="0" destOrd="0" presId="urn:microsoft.com/office/officeart/2005/8/layout/hierarchy2"/>
    <dgm:cxn modelId="{34FBE740-8E1D-41A6-A9EC-41E9400D9242}" srcId="{84ED15B8-1C65-4453-844F-BBEAFA426346}" destId="{1BE575F7-F4E5-4A06-9CCF-F948A1263707}" srcOrd="0" destOrd="0" parTransId="{01E87E41-F74A-406C-AC39-ECC2FF220F7D}" sibTransId="{32C70666-5876-42E9-9880-2473C26F39DE}"/>
    <dgm:cxn modelId="{823BC05C-454C-43E5-B7F2-C35D9E592D02}" type="presOf" srcId="{13E1F7C0-92DC-4DB6-89F7-CE8D819B9AA6}" destId="{D75164F5-0C04-45F6-8B1E-16F99BFAE6CA}" srcOrd="1" destOrd="0" presId="urn:microsoft.com/office/officeart/2005/8/layout/hierarchy2"/>
    <dgm:cxn modelId="{2D3C1C47-B4A4-4F76-8067-D32DAFB5933B}" type="presOf" srcId="{6A969E56-7478-44DB-A992-1347FA01FE5C}" destId="{B86FFA64-9983-4EEC-99F4-4A5480E7DB7E}" srcOrd="0" destOrd="0" presId="urn:microsoft.com/office/officeart/2005/8/layout/hierarchy2"/>
    <dgm:cxn modelId="{90EED46D-92A5-4F79-999D-3E9FF2038DEF}" type="presOf" srcId="{89DB1E37-33A8-4D39-97DF-5887F4FBE310}" destId="{A0C8295D-00F0-4AD4-A896-9C58E5EAD041}" srcOrd="0" destOrd="0" presId="urn:microsoft.com/office/officeart/2005/8/layout/hierarchy2"/>
    <dgm:cxn modelId="{9F6DA855-B8B7-4C99-9F08-2FAE0B6974AD}" srcId="{89DB1E37-33A8-4D39-97DF-5887F4FBE310}" destId="{20EE17A3-7B17-4938-BD98-EA56FF7E6500}" srcOrd="0" destOrd="0" parTransId="{FB70D547-C792-4F5F-B8FB-EF5F13BE0A62}" sibTransId="{64276A47-8706-4C03-A81F-A07B11D839AC}"/>
    <dgm:cxn modelId="{6BF9BF59-20F2-44E6-8617-DB33CC88F566}" srcId="{84ED15B8-1C65-4453-844F-BBEAFA426346}" destId="{6A969E56-7478-44DB-A992-1347FA01FE5C}" srcOrd="1" destOrd="0" parTransId="{13E1F7C0-92DC-4DB6-89F7-CE8D819B9AA6}" sibTransId="{A0A55509-AF1F-4D5D-B7E8-05A7702E6B4A}"/>
    <dgm:cxn modelId="{C0A1757B-2576-44CF-AFA5-6ECDD256911E}" type="presOf" srcId="{838620C0-2738-4CF9-A77D-72C4D811B269}" destId="{149DAD16-8C0D-4C53-8203-1B6C6D7FE36E}" srcOrd="1" destOrd="0" presId="urn:microsoft.com/office/officeart/2005/8/layout/hierarchy2"/>
    <dgm:cxn modelId="{CC7BF28D-5ADD-4614-945B-31F164230659}" type="presOf" srcId="{20EE17A3-7B17-4938-BD98-EA56FF7E6500}" destId="{526014C6-3FC1-44C9-B4A0-F42839EA2867}" srcOrd="0" destOrd="0" presId="urn:microsoft.com/office/officeart/2005/8/layout/hierarchy2"/>
    <dgm:cxn modelId="{CD00DC9A-AEC0-4CF2-B2D7-40ADD858151B}" type="presOf" srcId="{84ED15B8-1C65-4453-844F-BBEAFA426346}" destId="{CFF000E9-28F3-4EA0-9159-1553B374D534}" srcOrd="0" destOrd="0" presId="urn:microsoft.com/office/officeart/2005/8/layout/hierarchy2"/>
    <dgm:cxn modelId="{66874AA6-F7E0-499D-A86B-62514592E3E3}" type="presOf" srcId="{B9F6E3BC-A61E-4272-8075-E130405419DA}" destId="{99B39D0B-8430-4726-B349-0E9E0FDABA9D}" srcOrd="1" destOrd="0" presId="urn:microsoft.com/office/officeart/2005/8/layout/hierarchy2"/>
    <dgm:cxn modelId="{72EA81A7-18C3-40D6-9C1B-7FD04FDAC1B6}" type="presOf" srcId="{13E1F7C0-92DC-4DB6-89F7-CE8D819B9AA6}" destId="{BC2B948A-7FBC-44F1-97A9-1E246726958A}" srcOrd="0" destOrd="0" presId="urn:microsoft.com/office/officeart/2005/8/layout/hierarchy2"/>
    <dgm:cxn modelId="{272B99B1-28B5-4B41-A680-79176CD883FB}" srcId="{20EE17A3-7B17-4938-BD98-EA56FF7E6500}" destId="{84ED15B8-1C65-4453-844F-BBEAFA426346}" srcOrd="0" destOrd="0" parTransId="{B9F6E3BC-A61E-4272-8075-E130405419DA}" sibTransId="{B7BEE11C-0F95-444E-A77C-42B8FC65BF92}"/>
    <dgm:cxn modelId="{1BE163C1-12B4-401C-B8CE-5F76E2B26214}" type="presOf" srcId="{B9F6E3BC-A61E-4272-8075-E130405419DA}" destId="{347A6C58-D60D-446A-9009-1B66D642B837}" srcOrd="0" destOrd="0" presId="urn:microsoft.com/office/officeart/2005/8/layout/hierarchy2"/>
    <dgm:cxn modelId="{1F11C0D6-86B9-41CC-9738-17AB0C45C5B1}" type="presOf" srcId="{01E87E41-F74A-406C-AC39-ECC2FF220F7D}" destId="{08F16536-23F3-4C11-A74B-EC5564ED01A4}" srcOrd="1" destOrd="0" presId="urn:microsoft.com/office/officeart/2005/8/layout/hierarchy2"/>
    <dgm:cxn modelId="{11D829F3-6DAC-4409-8308-8970EAE722D0}" type="presOf" srcId="{01E87E41-F74A-406C-AC39-ECC2FF220F7D}" destId="{19174806-EEB3-4D55-AEC8-9DDA6CABFBA1}" srcOrd="0" destOrd="0" presId="urn:microsoft.com/office/officeart/2005/8/layout/hierarchy2"/>
    <dgm:cxn modelId="{8C357AF6-7308-4CF6-A28E-E332D3D2AE53}" srcId="{84ED15B8-1C65-4453-844F-BBEAFA426346}" destId="{F812AF19-EBD8-44C7-B9B2-9EFF8C9297C7}" srcOrd="2" destOrd="0" parTransId="{838620C0-2738-4CF9-A77D-72C4D811B269}" sibTransId="{9D183F97-4D5C-4DA5-A3B6-6BF044186E03}"/>
    <dgm:cxn modelId="{A4798448-556E-47E8-935D-548AB2026254}" type="presParOf" srcId="{A0C8295D-00F0-4AD4-A896-9C58E5EAD041}" destId="{6768A257-D7B3-48A3-B4D6-6050D5080162}" srcOrd="0" destOrd="0" presId="urn:microsoft.com/office/officeart/2005/8/layout/hierarchy2"/>
    <dgm:cxn modelId="{95FFB0C4-134F-4CB6-98CC-5BAB00D88C53}" type="presParOf" srcId="{6768A257-D7B3-48A3-B4D6-6050D5080162}" destId="{526014C6-3FC1-44C9-B4A0-F42839EA2867}" srcOrd="0" destOrd="0" presId="urn:microsoft.com/office/officeart/2005/8/layout/hierarchy2"/>
    <dgm:cxn modelId="{304BD0C1-34A3-4929-9FF7-2A4B9FC8ADDE}" type="presParOf" srcId="{6768A257-D7B3-48A3-B4D6-6050D5080162}" destId="{7B49BC66-8395-4A56-ACF8-A1A11FBD4BCA}" srcOrd="1" destOrd="0" presId="urn:microsoft.com/office/officeart/2005/8/layout/hierarchy2"/>
    <dgm:cxn modelId="{DA0D759F-97B6-4CAC-8765-49F512CD9A72}" type="presParOf" srcId="{7B49BC66-8395-4A56-ACF8-A1A11FBD4BCA}" destId="{347A6C58-D60D-446A-9009-1B66D642B837}" srcOrd="0" destOrd="0" presId="urn:microsoft.com/office/officeart/2005/8/layout/hierarchy2"/>
    <dgm:cxn modelId="{F4D78102-0F68-443A-BF61-38D38EEFE25A}" type="presParOf" srcId="{347A6C58-D60D-446A-9009-1B66D642B837}" destId="{99B39D0B-8430-4726-B349-0E9E0FDABA9D}" srcOrd="0" destOrd="0" presId="urn:microsoft.com/office/officeart/2005/8/layout/hierarchy2"/>
    <dgm:cxn modelId="{93A546D1-4D5C-48D2-9A2C-CC897E08B751}" type="presParOf" srcId="{7B49BC66-8395-4A56-ACF8-A1A11FBD4BCA}" destId="{157F7FCE-002A-4CDC-8784-D7434C2C40A8}" srcOrd="1" destOrd="0" presId="urn:microsoft.com/office/officeart/2005/8/layout/hierarchy2"/>
    <dgm:cxn modelId="{B937443C-14E0-4201-8271-DE480C20958F}" type="presParOf" srcId="{157F7FCE-002A-4CDC-8784-D7434C2C40A8}" destId="{CFF000E9-28F3-4EA0-9159-1553B374D534}" srcOrd="0" destOrd="0" presId="urn:microsoft.com/office/officeart/2005/8/layout/hierarchy2"/>
    <dgm:cxn modelId="{D57FD60D-B143-473B-AEA9-BF9920597019}" type="presParOf" srcId="{157F7FCE-002A-4CDC-8784-D7434C2C40A8}" destId="{48D0B061-A44F-47CD-937C-AD2F1BA27C3A}" srcOrd="1" destOrd="0" presId="urn:microsoft.com/office/officeart/2005/8/layout/hierarchy2"/>
    <dgm:cxn modelId="{155F6208-778D-4728-A04D-0049776387AB}" type="presParOf" srcId="{48D0B061-A44F-47CD-937C-AD2F1BA27C3A}" destId="{19174806-EEB3-4D55-AEC8-9DDA6CABFBA1}" srcOrd="0" destOrd="0" presId="urn:microsoft.com/office/officeart/2005/8/layout/hierarchy2"/>
    <dgm:cxn modelId="{0512F5F2-C2A5-4B90-A581-1BBB8B7E1BFF}" type="presParOf" srcId="{19174806-EEB3-4D55-AEC8-9DDA6CABFBA1}" destId="{08F16536-23F3-4C11-A74B-EC5564ED01A4}" srcOrd="0" destOrd="0" presId="urn:microsoft.com/office/officeart/2005/8/layout/hierarchy2"/>
    <dgm:cxn modelId="{59FDA55B-54D4-43E8-9AF0-1B439EA89B87}" type="presParOf" srcId="{48D0B061-A44F-47CD-937C-AD2F1BA27C3A}" destId="{4751E121-36F5-49D9-95D1-4D1215C457AE}" srcOrd="1" destOrd="0" presId="urn:microsoft.com/office/officeart/2005/8/layout/hierarchy2"/>
    <dgm:cxn modelId="{5682606F-5716-48CD-B137-E647E0EAA7EF}" type="presParOf" srcId="{4751E121-36F5-49D9-95D1-4D1215C457AE}" destId="{98EB6BD1-4DAD-406A-A5A4-06DCC9DC8BCC}" srcOrd="0" destOrd="0" presId="urn:microsoft.com/office/officeart/2005/8/layout/hierarchy2"/>
    <dgm:cxn modelId="{515D4993-E13E-4205-8649-D26565028A5A}" type="presParOf" srcId="{4751E121-36F5-49D9-95D1-4D1215C457AE}" destId="{B7FA0B71-D5D9-44DB-B0BC-39FC4CACDDC2}" srcOrd="1" destOrd="0" presId="urn:microsoft.com/office/officeart/2005/8/layout/hierarchy2"/>
    <dgm:cxn modelId="{4ABE9965-F341-4660-BB3A-496FD35B607C}" type="presParOf" srcId="{48D0B061-A44F-47CD-937C-AD2F1BA27C3A}" destId="{BC2B948A-7FBC-44F1-97A9-1E246726958A}" srcOrd="2" destOrd="0" presId="urn:microsoft.com/office/officeart/2005/8/layout/hierarchy2"/>
    <dgm:cxn modelId="{87DB8EB9-B27E-4927-A870-CD6A0161658C}" type="presParOf" srcId="{BC2B948A-7FBC-44F1-97A9-1E246726958A}" destId="{D75164F5-0C04-45F6-8B1E-16F99BFAE6CA}" srcOrd="0" destOrd="0" presId="urn:microsoft.com/office/officeart/2005/8/layout/hierarchy2"/>
    <dgm:cxn modelId="{50705B5E-02B6-45D9-AAFC-94AC12F25E3D}" type="presParOf" srcId="{48D0B061-A44F-47CD-937C-AD2F1BA27C3A}" destId="{4BD3B359-92D4-4AA8-B6F9-9DA4B83B6E85}" srcOrd="3" destOrd="0" presId="urn:microsoft.com/office/officeart/2005/8/layout/hierarchy2"/>
    <dgm:cxn modelId="{8F3B7B73-7D10-408A-BD44-7A1AFF6660AE}" type="presParOf" srcId="{4BD3B359-92D4-4AA8-B6F9-9DA4B83B6E85}" destId="{B86FFA64-9983-4EEC-99F4-4A5480E7DB7E}" srcOrd="0" destOrd="0" presId="urn:microsoft.com/office/officeart/2005/8/layout/hierarchy2"/>
    <dgm:cxn modelId="{F139B3CB-6E15-4915-9903-8C03B4B1BE75}" type="presParOf" srcId="{4BD3B359-92D4-4AA8-B6F9-9DA4B83B6E85}" destId="{FD5D6129-B1AF-4D54-95E0-207F079CFB89}" srcOrd="1" destOrd="0" presId="urn:microsoft.com/office/officeart/2005/8/layout/hierarchy2"/>
    <dgm:cxn modelId="{778FDD80-3D87-4AC6-BF2A-F02B84E6758F}" type="presParOf" srcId="{48D0B061-A44F-47CD-937C-AD2F1BA27C3A}" destId="{5DE4636D-F692-412A-A308-62F7B8B5C64D}" srcOrd="4" destOrd="0" presId="urn:microsoft.com/office/officeart/2005/8/layout/hierarchy2"/>
    <dgm:cxn modelId="{42409B47-11BC-44F2-B471-DC1F61328F0F}" type="presParOf" srcId="{5DE4636D-F692-412A-A308-62F7B8B5C64D}" destId="{149DAD16-8C0D-4C53-8203-1B6C6D7FE36E}" srcOrd="0" destOrd="0" presId="urn:microsoft.com/office/officeart/2005/8/layout/hierarchy2"/>
    <dgm:cxn modelId="{36309D5C-EA83-49A1-BEFD-15CBEE2487DD}" type="presParOf" srcId="{48D0B061-A44F-47CD-937C-AD2F1BA27C3A}" destId="{8BD1FCFC-D612-4D76-A4DC-D2CF71ADAD90}" srcOrd="5" destOrd="0" presId="urn:microsoft.com/office/officeart/2005/8/layout/hierarchy2"/>
    <dgm:cxn modelId="{2FDF94AA-0AC0-441B-AC6D-599DB7949163}" type="presParOf" srcId="{8BD1FCFC-D612-4D76-A4DC-D2CF71ADAD90}" destId="{1627BBA1-0B3A-44AE-8F12-18B529978F3E}" srcOrd="0" destOrd="0" presId="urn:microsoft.com/office/officeart/2005/8/layout/hierarchy2"/>
    <dgm:cxn modelId="{BF584B57-36BD-4462-B556-963DB3A60EC8}" type="presParOf" srcId="{8BD1FCFC-D612-4D76-A4DC-D2CF71ADAD90}" destId="{6D99BFCE-085A-4836-BA2F-57274D828E0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014C6-3FC1-44C9-B4A0-F42839EA2867}">
      <dsp:nvSpPr>
        <dsp:cNvPr id="0" name=""/>
        <dsp:cNvSpPr/>
      </dsp:nvSpPr>
      <dsp:spPr>
        <a:xfrm>
          <a:off x="3345" y="992747"/>
          <a:ext cx="1580263" cy="790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" panose="020B0604020104020204" pitchFamily="34" charset="0"/>
            </a:rPr>
            <a:t>Process Description</a:t>
          </a:r>
        </a:p>
      </dsp:txBody>
      <dsp:txXfrm>
        <a:off x="26487" y="1015889"/>
        <a:ext cx="1533979" cy="743847"/>
      </dsp:txXfrm>
    </dsp:sp>
    <dsp:sp modelId="{347A6C58-D60D-446A-9009-1B66D642B837}">
      <dsp:nvSpPr>
        <dsp:cNvPr id="0" name=""/>
        <dsp:cNvSpPr/>
      </dsp:nvSpPr>
      <dsp:spPr>
        <a:xfrm>
          <a:off x="1583609" y="1362192"/>
          <a:ext cx="63210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63210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Abadi" panose="020B0604020104020204" pitchFamily="34" charset="0"/>
          </a:endParaRPr>
        </a:p>
      </dsp:txBody>
      <dsp:txXfrm>
        <a:off x="1883859" y="1372010"/>
        <a:ext cx="31605" cy="31605"/>
      </dsp:txXfrm>
    </dsp:sp>
    <dsp:sp modelId="{CFF000E9-28F3-4EA0-9159-1553B374D534}">
      <dsp:nvSpPr>
        <dsp:cNvPr id="0" name=""/>
        <dsp:cNvSpPr/>
      </dsp:nvSpPr>
      <dsp:spPr>
        <a:xfrm>
          <a:off x="2215714" y="992747"/>
          <a:ext cx="1580263" cy="790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" panose="020B0604020104020204" pitchFamily="34" charset="0"/>
            </a:rPr>
            <a:t>Modular Design</a:t>
          </a:r>
        </a:p>
      </dsp:txBody>
      <dsp:txXfrm>
        <a:off x="2238856" y="1015889"/>
        <a:ext cx="1533979" cy="743847"/>
      </dsp:txXfrm>
    </dsp:sp>
    <dsp:sp modelId="{19174806-EEB3-4D55-AEC8-9DDA6CABFBA1}">
      <dsp:nvSpPr>
        <dsp:cNvPr id="0" name=""/>
        <dsp:cNvSpPr/>
      </dsp:nvSpPr>
      <dsp:spPr>
        <a:xfrm rot="18289469">
          <a:off x="3558586" y="907867"/>
          <a:ext cx="1106889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1106889" y="256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Abadi" panose="020B0604020104020204" pitchFamily="34" charset="0"/>
          </a:endParaRPr>
        </a:p>
      </dsp:txBody>
      <dsp:txXfrm>
        <a:off x="4084358" y="905814"/>
        <a:ext cx="55344" cy="55344"/>
      </dsp:txXfrm>
    </dsp:sp>
    <dsp:sp modelId="{98EB6BD1-4DAD-406A-A5A4-06DCC9DC8BCC}">
      <dsp:nvSpPr>
        <dsp:cNvPr id="0" name=""/>
        <dsp:cNvSpPr/>
      </dsp:nvSpPr>
      <dsp:spPr>
        <a:xfrm>
          <a:off x="4428083" y="84095"/>
          <a:ext cx="1580263" cy="790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" panose="020B0604020104020204" pitchFamily="34" charset="0"/>
            </a:rPr>
            <a:t>Structured English</a:t>
          </a:r>
        </a:p>
      </dsp:txBody>
      <dsp:txXfrm>
        <a:off x="4451225" y="107237"/>
        <a:ext cx="1533979" cy="743847"/>
      </dsp:txXfrm>
    </dsp:sp>
    <dsp:sp modelId="{BC2B948A-7FBC-44F1-97A9-1E246726958A}">
      <dsp:nvSpPr>
        <dsp:cNvPr id="0" name=""/>
        <dsp:cNvSpPr/>
      </dsp:nvSpPr>
      <dsp:spPr>
        <a:xfrm>
          <a:off x="3795978" y="1362192"/>
          <a:ext cx="63210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632105" y="256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Abadi" panose="020B0604020104020204" pitchFamily="34" charset="0"/>
          </a:endParaRPr>
        </a:p>
      </dsp:txBody>
      <dsp:txXfrm>
        <a:off x="4096228" y="1372010"/>
        <a:ext cx="31605" cy="31605"/>
      </dsp:txXfrm>
    </dsp:sp>
    <dsp:sp modelId="{B86FFA64-9983-4EEC-99F4-4A5480E7DB7E}">
      <dsp:nvSpPr>
        <dsp:cNvPr id="0" name=""/>
        <dsp:cNvSpPr/>
      </dsp:nvSpPr>
      <dsp:spPr>
        <a:xfrm>
          <a:off x="4428083" y="992747"/>
          <a:ext cx="1580263" cy="790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" panose="020B0604020104020204" pitchFamily="34" charset="0"/>
            </a:rPr>
            <a:t>Decision Tables</a:t>
          </a:r>
        </a:p>
      </dsp:txBody>
      <dsp:txXfrm>
        <a:off x="4451225" y="1015889"/>
        <a:ext cx="1533979" cy="743847"/>
      </dsp:txXfrm>
    </dsp:sp>
    <dsp:sp modelId="{5DE4636D-F692-412A-A308-62F7B8B5C64D}">
      <dsp:nvSpPr>
        <dsp:cNvPr id="0" name=""/>
        <dsp:cNvSpPr/>
      </dsp:nvSpPr>
      <dsp:spPr>
        <a:xfrm rot="3310531">
          <a:off x="3558586" y="1816518"/>
          <a:ext cx="1106889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1106889" y="256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Abadi" panose="020B0604020104020204" pitchFamily="34" charset="0"/>
          </a:endParaRPr>
        </a:p>
      </dsp:txBody>
      <dsp:txXfrm>
        <a:off x="4084358" y="1814466"/>
        <a:ext cx="55344" cy="55344"/>
      </dsp:txXfrm>
    </dsp:sp>
    <dsp:sp modelId="{1627BBA1-0B3A-44AE-8F12-18B529978F3E}">
      <dsp:nvSpPr>
        <dsp:cNvPr id="0" name=""/>
        <dsp:cNvSpPr/>
      </dsp:nvSpPr>
      <dsp:spPr>
        <a:xfrm>
          <a:off x="4428083" y="1901398"/>
          <a:ext cx="1580263" cy="790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" panose="020B0604020104020204" pitchFamily="34" charset="0"/>
            </a:rPr>
            <a:t>Decision Trees</a:t>
          </a:r>
        </a:p>
      </dsp:txBody>
      <dsp:txXfrm>
        <a:off x="4451225" y="1924540"/>
        <a:ext cx="1533979" cy="74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F655-3DCA-4523-B571-0F277FAC1B1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6E70A-699A-4281-8D32-D146B802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6E70A-699A-4281-8D32-D146B8026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908" y="365125"/>
            <a:ext cx="100244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783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6"/>
            <a:ext cx="3886200" cy="4846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6"/>
            <a:ext cx="3886200" cy="4846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9694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1447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767" y="151672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2881"/>
            <a:ext cx="7886700" cy="488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7A366275-849A-49B8-9022-C138F6897F4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DF6A2C5B-2A20-4508-9F12-D3CA685316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B60D8CD-4958-4405-BBF7-6B140A1EEF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72" y="6107179"/>
            <a:ext cx="1628647" cy="6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576263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917575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258888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1490663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forms.office.com/r/nwsEdTduT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A755-248E-4788-9963-D35AD0ED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99164"/>
          </a:xfrm>
        </p:spPr>
        <p:txBody>
          <a:bodyPr>
            <a:normAutofit/>
          </a:bodyPr>
          <a:lstStyle/>
          <a:p>
            <a:r>
              <a:rPr lang="en-US" dirty="0"/>
              <a:t>Structured Analysis of </a:t>
            </a:r>
            <a:br>
              <a:rPr lang="en-US" dirty="0"/>
            </a:br>
            <a:r>
              <a:rPr lang="en-US" dirty="0"/>
              <a:t>Business Processes</a:t>
            </a:r>
            <a:endParaRPr lang="en-US" i="1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DC4D6-0236-4E59-8C97-20C5A8847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3236"/>
            <a:ext cx="6858000" cy="1184564"/>
          </a:xfrm>
        </p:spPr>
        <p:txBody>
          <a:bodyPr/>
          <a:lstStyle/>
          <a:p>
            <a:r>
              <a:rPr lang="en-US"/>
              <a:t>MIS 372 Spring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EEC2B-3780-453A-A9DB-18BEC67BEF94}"/>
              </a:ext>
            </a:extLst>
          </p:cNvPr>
          <p:cNvSpPr txBox="1"/>
          <p:nvPr/>
        </p:nvSpPr>
        <p:spPr>
          <a:xfrm>
            <a:off x="2680854" y="2521527"/>
            <a:ext cx="378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j-ea"/>
                <a:cs typeface="+mj-cs"/>
              </a:rPr>
              <a:t>(Chapter 05)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379CF-CD69-4BDC-BC1F-D7EE5F8E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46105"/>
            <a:ext cx="1417911" cy="18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5C5A-4C0E-4DC6-88E8-EEC0A3CD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Reference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AF710E-F3E1-47FD-822C-A7988078C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073175"/>
              </p:ext>
            </p:extLst>
          </p:nvPr>
        </p:nvGraphicFramePr>
        <p:xfrm>
          <a:off x="771322" y="1384627"/>
          <a:ext cx="7451793" cy="4867016"/>
        </p:xfrm>
        <a:graphic>
          <a:graphicData uri="http://schemas.openxmlformats.org/drawingml/2006/table">
            <a:tbl>
              <a:tblPr firstRow="1" bandRow="1"/>
              <a:tblGrid>
                <a:gridCol w="3515333">
                  <a:extLst>
                    <a:ext uri="{9D8B030D-6E8A-4147-A177-3AD203B41FA5}">
                      <a16:colId xmlns:a16="http://schemas.microsoft.com/office/drawing/2014/main" val="4201534159"/>
                    </a:ext>
                  </a:extLst>
                </a:gridCol>
                <a:gridCol w="3936460">
                  <a:extLst>
                    <a:ext uri="{9D8B030D-6E8A-4147-A177-3AD203B41FA5}">
                      <a16:colId xmlns:a16="http://schemas.microsoft.com/office/drawing/2014/main" val="1405229553"/>
                    </a:ext>
                  </a:extLst>
                </a:gridCol>
              </a:tblGrid>
              <a:tr h="422409"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Structured English Type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91870"/>
                  </a:ext>
                </a:extLst>
              </a:tr>
              <a:tr h="740768"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Sequential Structure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A block of instructions in which no branching occurs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Action #1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Action #2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Action #3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088315"/>
                  </a:ext>
                </a:extLst>
              </a:tr>
              <a:tr h="952416"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Decision Structure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Only IF a condition is true, complete the following statements; otherwise, jump to the ELSE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IF Condition A is True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    THEN implement Action A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ELSE implement Action B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ENDIF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336034"/>
                  </a:ext>
                </a:extLst>
              </a:tr>
              <a:tr h="2010655">
                <a:tc>
                  <a:txBody>
                    <a:bodyPr/>
                    <a:lstStyle/>
                    <a:p>
                      <a:pPr marL="227013" indent="0"/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Case Structure</a:t>
                      </a:r>
                    </a:p>
                    <a:p>
                      <a:pPr marL="227013" indent="0"/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A special type of decision structure in which the cases are mutually exclusive (if one occurs, the others cannot)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IF Case #1 Implement Action #1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    ELSE IF Case #2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Implement Action #2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    ELSE IF Case #3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Implement Action #3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    ELSE IF Case #4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Implement Action #4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    ELSE print error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ENDIF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27576"/>
                  </a:ext>
                </a:extLst>
              </a:tr>
              <a:tr h="740768"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Iteration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Blocks of statements that are repeated until done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DO WHILE there are customers.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    Action #1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Arial"/>
                          <a:cs typeface="Arial"/>
                          <a:sym typeface="Arial"/>
                        </a:rPr>
                        <a:t>ENDDO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3873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054BE4B-577E-41B8-B503-CB8C3C5C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10" y="3673494"/>
            <a:ext cx="1598077" cy="17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2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0DE7-56B4-4B80-BCB1-B8727B51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Decision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DD84-1039-4E41-A8DE-AE5C40F3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may pursue different actions based on one or combination of two or more factors. </a:t>
            </a:r>
          </a:p>
          <a:p>
            <a:r>
              <a:rPr lang="en-US" dirty="0"/>
              <a:t>A decision table can be used to display the logical structure that shows every combination of conditions and outcomes</a:t>
            </a:r>
          </a:p>
          <a:p>
            <a:r>
              <a:rPr lang="en-US" dirty="0"/>
              <a:t>Number of rules doubles each time a condition is added (2^n) </a:t>
            </a:r>
          </a:p>
        </p:txBody>
      </p:sp>
    </p:spTree>
    <p:extLst>
      <p:ext uri="{BB962C8B-B14F-4D97-AF65-F5344CB8AC3E}">
        <p14:creationId xmlns:p14="http://schemas.microsoft.com/office/powerpoint/2010/main" val="337887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41E4-4DA3-492D-B6AA-9BB161E4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with One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E487-DC5D-4FDA-929E-EB971FF5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process – VERIFY ORDER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IF CREDIT SCORE &lt; 700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	THEN, Reject Order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ELSE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	Accept Order</a:t>
            </a:r>
          </a:p>
        </p:txBody>
      </p:sp>
    </p:spTree>
    <p:extLst>
      <p:ext uri="{BB962C8B-B14F-4D97-AF65-F5344CB8AC3E}">
        <p14:creationId xmlns:p14="http://schemas.microsoft.com/office/powerpoint/2010/main" val="91126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41E4-4DA3-492D-B6AA-9BB161E4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with One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E487-DC5D-4FDA-929E-EB971FF5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process – VERIFY ORDER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IF Credit Status is OK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	THEN, Accept Order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ELSE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	Reject Order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D6E3CF-3FB4-43D4-8E15-A57735D96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703"/>
              </p:ext>
            </p:extLst>
          </p:nvPr>
        </p:nvGraphicFramePr>
        <p:xfrm>
          <a:off x="1524000" y="408175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26963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92095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703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4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6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Reject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5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55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41E4-4DA3-492D-B6AA-9BB161E4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with Two Conditions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E487-DC5D-4FDA-929E-EB971FF5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process – VERIFY ORDER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IF Credit Status is OK AND Product is in Stock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	THEN, Accept Order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ELSE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	Reject Order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D6E3CF-3FB4-43D4-8E15-A57735D96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10196"/>
              </p:ext>
            </p:extLst>
          </p:nvPr>
        </p:nvGraphicFramePr>
        <p:xfrm>
          <a:off x="1090863" y="3853159"/>
          <a:ext cx="67927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922">
                  <a:extLst>
                    <a:ext uri="{9D8B030D-6E8A-4147-A177-3AD203B41FA5}">
                      <a16:colId xmlns:a16="http://schemas.microsoft.com/office/drawing/2014/main" val="21026963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2095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70348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49451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50143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4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is in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1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6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Reject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5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28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3C4E-DF16-4F6B-B4E7-F857544B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with Three Conditions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AF8F-E2EF-4C72-8F8D-C051F475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process – VERIFY ORDER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IF (Credit Status is OK OR Credit override)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	AND Product is in Stock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	THEN, Accept Order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ELSE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	Reject Order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DB41B3-9286-43FD-B2AB-F7F0FA0AB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15685"/>
              </p:ext>
            </p:extLst>
          </p:nvPr>
        </p:nvGraphicFramePr>
        <p:xfrm>
          <a:off x="918432" y="3951923"/>
          <a:ext cx="73071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496">
                  <a:extLst>
                    <a:ext uri="{9D8B030D-6E8A-4147-A177-3AD203B41FA5}">
                      <a16:colId xmlns:a16="http://schemas.microsoft.com/office/drawing/2014/main" val="210269634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892095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0703481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3494515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5014309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976687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75194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6280181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1829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4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is in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1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waiver eligible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6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Reject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5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7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6213-7459-4583-B93C-CB4387C0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a Complex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907E-BCBE-4A95-B8CF-8E2D08F8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6FEAE7-F3E0-4891-81E5-A6489B88F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08695"/>
              </p:ext>
            </p:extLst>
          </p:nvPr>
        </p:nvGraphicFramePr>
        <p:xfrm>
          <a:off x="628649" y="1292880"/>
          <a:ext cx="7886701" cy="225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17">
                  <a:extLst>
                    <a:ext uri="{9D8B030D-6E8A-4147-A177-3AD203B41FA5}">
                      <a16:colId xmlns:a16="http://schemas.microsoft.com/office/drawing/2014/main" val="2102696342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989209580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1907034817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3734945154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2250143090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2097668703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1975194002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1628018162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1718298140"/>
                    </a:ext>
                  </a:extLst>
                </a:gridCol>
              </a:tblGrid>
              <a:tr h="3750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40643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CREDIT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974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Product is in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11471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Credit waiver eligible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86712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Accept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62294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Reject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55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3C659D-E7E2-42C3-88F3-1F17168E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3285"/>
              </p:ext>
            </p:extLst>
          </p:nvPr>
        </p:nvGraphicFramePr>
        <p:xfrm>
          <a:off x="628649" y="3926543"/>
          <a:ext cx="5123309" cy="225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17">
                  <a:extLst>
                    <a:ext uri="{9D8B030D-6E8A-4147-A177-3AD203B41FA5}">
                      <a16:colId xmlns:a16="http://schemas.microsoft.com/office/drawing/2014/main" val="2102696342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989209580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1907034817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3734945154"/>
                    </a:ext>
                  </a:extLst>
                </a:gridCol>
                <a:gridCol w="690848">
                  <a:extLst>
                    <a:ext uri="{9D8B030D-6E8A-4147-A177-3AD203B41FA5}">
                      <a16:colId xmlns:a16="http://schemas.microsoft.com/office/drawing/2014/main" val="2250143090"/>
                    </a:ext>
                  </a:extLst>
                </a:gridCol>
              </a:tblGrid>
              <a:tr h="3750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40643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CREDIT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974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Product is in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11471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Credit waiver eligible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86712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Accept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62294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Reject 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5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70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013D-9F3B-489C-B6EA-152F8597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Outcomes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3E40-C649-4650-B1CF-14AB2EFA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process – Sales Promotion Policy</a:t>
            </a:r>
          </a:p>
          <a:p>
            <a:pPr lvl="1"/>
            <a:r>
              <a:rPr lang="en-US" dirty="0"/>
              <a:t>Preferred customers who order $1,000 or more are entitled to a 5% discount and an additional 5% discount if they use our charge card. </a:t>
            </a:r>
          </a:p>
          <a:p>
            <a:pPr lvl="1"/>
            <a:r>
              <a:rPr lang="en-US" dirty="0"/>
              <a:t>Preferred customers who do not order $1,000 or more will receive a $25 bonus coupon.</a:t>
            </a:r>
          </a:p>
          <a:p>
            <a:pPr lvl="1"/>
            <a:r>
              <a:rPr lang="en-US" dirty="0"/>
              <a:t>All other customers will receive $5 bonus coupon. </a:t>
            </a:r>
          </a:p>
          <a:p>
            <a:pPr lvl="1"/>
            <a:endParaRPr lang="en-US" dirty="0"/>
          </a:p>
          <a:p>
            <a:pPr marL="233363" lvl="1" indent="0">
              <a:buNone/>
            </a:pPr>
            <a:r>
              <a:rPr lang="en-US" dirty="0">
                <a:highlight>
                  <a:srgbClr val="FFFF00"/>
                </a:highlight>
              </a:rPr>
              <a:t>Can you turn this into a structured English? </a:t>
            </a:r>
          </a:p>
        </p:txBody>
      </p:sp>
    </p:spTree>
    <p:extLst>
      <p:ext uri="{BB962C8B-B14F-4D97-AF65-F5344CB8AC3E}">
        <p14:creationId xmlns:p14="http://schemas.microsoft.com/office/powerpoint/2010/main" val="311538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9996-083F-4255-ABF6-4BF03E03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English for Multiple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F224-D0B8-48CE-A09A-D90C4B00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IF NOT preferred customers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THEN receive $5 coupon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IF purchase &lt; $1,000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THEN receive $25 coupon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ELSE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IF our charge card used NO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	THEN receive 5% discount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ELSE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	receive 5% + 5% discount</a:t>
            </a:r>
          </a:p>
        </p:txBody>
      </p:sp>
    </p:spTree>
    <p:extLst>
      <p:ext uri="{BB962C8B-B14F-4D97-AF65-F5344CB8AC3E}">
        <p14:creationId xmlns:p14="http://schemas.microsoft.com/office/powerpoint/2010/main" val="251564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8D61-D333-4459-B957-47ECC93A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for Multiple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B172-79C7-4059-A58C-06B3EDBF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5A199B-DCFF-40A5-8B76-79E5106A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37860"/>
              </p:ext>
            </p:extLst>
          </p:nvPr>
        </p:nvGraphicFramePr>
        <p:xfrm>
          <a:off x="628649" y="1292880"/>
          <a:ext cx="7886698" cy="300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874">
                  <a:extLst>
                    <a:ext uri="{9D8B030D-6E8A-4147-A177-3AD203B41FA5}">
                      <a16:colId xmlns:a16="http://schemas.microsoft.com/office/drawing/2014/main" val="2102696342"/>
                    </a:ext>
                  </a:extLst>
                </a:gridCol>
                <a:gridCol w="679103">
                  <a:extLst>
                    <a:ext uri="{9D8B030D-6E8A-4147-A177-3AD203B41FA5}">
                      <a16:colId xmlns:a16="http://schemas.microsoft.com/office/drawing/2014/main" val="989209580"/>
                    </a:ext>
                  </a:extLst>
                </a:gridCol>
                <a:gridCol w="679103">
                  <a:extLst>
                    <a:ext uri="{9D8B030D-6E8A-4147-A177-3AD203B41FA5}">
                      <a16:colId xmlns:a16="http://schemas.microsoft.com/office/drawing/2014/main" val="1907034817"/>
                    </a:ext>
                  </a:extLst>
                </a:gridCol>
                <a:gridCol w="679103">
                  <a:extLst>
                    <a:ext uri="{9D8B030D-6E8A-4147-A177-3AD203B41FA5}">
                      <a16:colId xmlns:a16="http://schemas.microsoft.com/office/drawing/2014/main" val="3734945154"/>
                    </a:ext>
                  </a:extLst>
                </a:gridCol>
                <a:gridCol w="679103">
                  <a:extLst>
                    <a:ext uri="{9D8B030D-6E8A-4147-A177-3AD203B41FA5}">
                      <a16:colId xmlns:a16="http://schemas.microsoft.com/office/drawing/2014/main" val="2250143090"/>
                    </a:ext>
                  </a:extLst>
                </a:gridCol>
                <a:gridCol w="679103">
                  <a:extLst>
                    <a:ext uri="{9D8B030D-6E8A-4147-A177-3AD203B41FA5}">
                      <a16:colId xmlns:a16="http://schemas.microsoft.com/office/drawing/2014/main" val="2097668703"/>
                    </a:ext>
                  </a:extLst>
                </a:gridCol>
                <a:gridCol w="679103">
                  <a:extLst>
                    <a:ext uri="{9D8B030D-6E8A-4147-A177-3AD203B41FA5}">
                      <a16:colId xmlns:a16="http://schemas.microsoft.com/office/drawing/2014/main" val="1975194002"/>
                    </a:ext>
                  </a:extLst>
                </a:gridCol>
                <a:gridCol w="679103">
                  <a:extLst>
                    <a:ext uri="{9D8B030D-6E8A-4147-A177-3AD203B41FA5}">
                      <a16:colId xmlns:a16="http://schemas.microsoft.com/office/drawing/2014/main" val="1628018162"/>
                    </a:ext>
                  </a:extLst>
                </a:gridCol>
                <a:gridCol w="679103">
                  <a:extLst>
                    <a:ext uri="{9D8B030D-6E8A-4147-A177-3AD203B41FA5}">
                      <a16:colId xmlns:a16="http://schemas.microsoft.com/office/drawing/2014/main" val="1718298140"/>
                    </a:ext>
                  </a:extLst>
                </a:gridCol>
              </a:tblGrid>
              <a:tr h="3750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40643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Preferred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974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Ordered $1,000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11471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Used our charge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86712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5% discount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62294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Additional 5% discount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55754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$25 bonus coupon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7005"/>
                  </a:ext>
                </a:extLst>
              </a:tr>
              <a:tr h="375070">
                <a:tc>
                  <a:txBody>
                    <a:bodyPr/>
                    <a:lstStyle/>
                    <a:p>
                      <a:r>
                        <a:rPr lang="en-US" dirty="0"/>
                        <a:t>$5 bonus coupon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327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AD4B4A-EE66-4EEC-8440-7FDD75DF12CA}"/>
              </a:ext>
            </a:extLst>
          </p:cNvPr>
          <p:cNvSpPr txBox="1"/>
          <p:nvPr/>
        </p:nvSpPr>
        <p:spPr>
          <a:xfrm>
            <a:off x="895350" y="4751569"/>
            <a:ext cx="3819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3363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Abadi" panose="020B0604020104020204" pitchFamily="34" charset="0"/>
              </a:rPr>
              <a:t>Can you simplify this table? </a:t>
            </a:r>
          </a:p>
        </p:txBody>
      </p:sp>
    </p:spTree>
    <p:extLst>
      <p:ext uri="{BB962C8B-B14F-4D97-AF65-F5344CB8AC3E}">
        <p14:creationId xmlns:p14="http://schemas.microsoft.com/office/powerpoint/2010/main" val="424713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eck In Here Stop Safety Sign MAST206">
            <a:hlinkClick r:id="rId2"/>
            <a:extLst>
              <a:ext uri="{FF2B5EF4-FFF2-40B4-BE49-F238E27FC236}">
                <a16:creationId xmlns:a16="http://schemas.microsoft.com/office/drawing/2014/main" id="{C3591921-B23F-44D6-A06F-6D9CA6FF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624077"/>
            <a:ext cx="5157597" cy="51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B450-BE8E-45C0-9D35-EF4B7B13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216" y="5473127"/>
            <a:ext cx="6348222" cy="1019747"/>
          </a:xfrm>
          <a:solidFill>
            <a:schemeClr val="accent4"/>
          </a:solidFill>
          <a:ln w="57150">
            <a:solidFill>
              <a:srgbClr val="7030A0"/>
            </a:solidFill>
          </a:ln>
        </p:spPr>
        <p:txBody>
          <a:bodyPr/>
          <a:lstStyle/>
          <a:p>
            <a:r>
              <a:rPr lang="en-US" i="1"/>
              <a:t>Do Check-in First </a:t>
            </a:r>
          </a:p>
          <a:p>
            <a:pPr lvl="1"/>
            <a:r>
              <a:rPr lang="en-US" i="1">
                <a:hlinkClick r:id="rId2"/>
              </a:rPr>
              <a:t>https://forms.office.com/r/nwsEdTduTE</a:t>
            </a:r>
            <a:r>
              <a:rPr lang="en-US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636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DA68-5FC9-4FED-8B9E-EB83C4BE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05F4-A4D5-4315-B4AF-8DC9D50B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representation of conditions, actions, and rules found in a decision 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C2D5C-719D-478B-AB6D-216C8117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51" y="2774004"/>
            <a:ext cx="6134497" cy="21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7CD9-7542-4376-AF5E-87F6540B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We Are in SDLC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4AC60-D71D-46AB-AD3D-51825010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19" y="1470681"/>
            <a:ext cx="2877561" cy="46028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F54245-7A8F-445E-9101-7B8FB35AF440}"/>
              </a:ext>
            </a:extLst>
          </p:cNvPr>
          <p:cNvSpPr/>
          <p:nvPr/>
        </p:nvSpPr>
        <p:spPr>
          <a:xfrm>
            <a:off x="2876550" y="2406650"/>
            <a:ext cx="3517900" cy="9779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9876-6B69-4968-88CD-0E28330F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E4FA-975F-4FFD-A793-85FC5D4F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Process Description and Modular Design</a:t>
            </a:r>
          </a:p>
          <a:p>
            <a:r>
              <a:rPr lang="en-US" dirty="0"/>
              <a:t>2. Structured English</a:t>
            </a:r>
          </a:p>
          <a:p>
            <a:r>
              <a:rPr lang="en-US" dirty="0"/>
              <a:t>3. Decision Tables</a:t>
            </a:r>
          </a:p>
          <a:p>
            <a:r>
              <a:rPr lang="en-US" dirty="0"/>
              <a:t>4.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6844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F921-BE35-4DA9-9790-E10717EA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Process Description and Modular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18102-1CC3-4D0B-8CBA-7A634BFD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description documents the details of a process and represents a specific set of processing steps and business logic.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A595D64-0164-4B2C-B203-105EEE36B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605015"/>
              </p:ext>
            </p:extLst>
          </p:nvPr>
        </p:nvGraphicFramePr>
        <p:xfrm>
          <a:off x="1389637" y="2827912"/>
          <a:ext cx="6011693" cy="2775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7BD89AD-14FC-4B6F-93B9-A178A92791D6}"/>
              </a:ext>
            </a:extLst>
          </p:cNvPr>
          <p:cNvSpPr txBox="1"/>
          <p:nvPr/>
        </p:nvSpPr>
        <p:spPr>
          <a:xfrm>
            <a:off x="2613700" y="5668447"/>
            <a:ext cx="3440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“Gateway” logic and three tools</a:t>
            </a:r>
          </a:p>
        </p:txBody>
      </p:sp>
    </p:spTree>
    <p:extLst>
      <p:ext uri="{BB962C8B-B14F-4D97-AF65-F5344CB8AC3E}">
        <p14:creationId xmlns:p14="http://schemas.microsoft.com/office/powerpoint/2010/main" val="321643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8CB8-7D46-4065-9070-0D14485A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4C9D-77FB-40B3-A734-528C1826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processes should be able to describe using the modular design perspective.</a:t>
            </a:r>
          </a:p>
          <a:p>
            <a:r>
              <a:rPr lang="en-US" dirty="0"/>
              <a:t>It decomposes a process with a combination of three logical structures (or control structures)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396D2-CE57-417E-9C54-FD5161CB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5" y="4061086"/>
            <a:ext cx="2815639" cy="710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91977-7825-486E-9716-640A6ACC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227" y="3429000"/>
            <a:ext cx="2337934" cy="1483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363CE5-3F0E-49FF-A33B-699A0501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64" y="3652524"/>
            <a:ext cx="2094358" cy="1219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A48527-9F07-44A2-9131-CD14EB0977D3}"/>
              </a:ext>
            </a:extLst>
          </p:cNvPr>
          <p:cNvSpPr txBox="1"/>
          <p:nvPr/>
        </p:nvSpPr>
        <p:spPr>
          <a:xfrm>
            <a:off x="926482" y="4951373"/>
            <a:ext cx="1944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badi" panose="020B0604020104020204" pitchFamily="34" charset="0"/>
              </a:rPr>
              <a:t>Sequence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53A27-2436-4C0C-A5CF-61058FD3F8C6}"/>
              </a:ext>
            </a:extLst>
          </p:cNvPr>
          <p:cNvSpPr txBox="1"/>
          <p:nvPr/>
        </p:nvSpPr>
        <p:spPr>
          <a:xfrm>
            <a:off x="3889962" y="4951373"/>
            <a:ext cx="1944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badi" panose="020B0604020104020204" pitchFamily="34" charset="0"/>
              </a:rPr>
              <a:t>Selection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602D6-F635-4EFF-89B7-9ED093AC328B}"/>
              </a:ext>
            </a:extLst>
          </p:cNvPr>
          <p:cNvSpPr txBox="1"/>
          <p:nvPr/>
        </p:nvSpPr>
        <p:spPr>
          <a:xfrm>
            <a:off x="6607811" y="4951373"/>
            <a:ext cx="1944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badi" panose="020B0604020104020204" pitchFamily="34" charset="0"/>
              </a:rPr>
              <a:t>Iteration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143424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9A8A-3984-4264-9C21-A5339F85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Structured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BA92-C798-4837-8555-4B04B66A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the process logic involves formulas or iteration, or when structured decisions are not complex</a:t>
            </a:r>
          </a:p>
          <a:p>
            <a:r>
              <a:rPr lang="en-US" dirty="0"/>
              <a:t>Based on structured logic and simple English statements such as add, multiply, and 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2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A3B391-8BF0-4503-8B94-4C359AADC808}"/>
              </a:ext>
            </a:extLst>
          </p:cNvPr>
          <p:cNvSpPr/>
          <p:nvPr/>
        </p:nvSpPr>
        <p:spPr>
          <a:xfrm>
            <a:off x="784698" y="3429001"/>
            <a:ext cx="7120647" cy="2245468"/>
          </a:xfrm>
          <a:prstGeom prst="rect">
            <a:avLst/>
          </a:prstGeom>
          <a:solidFill>
            <a:srgbClr val="FFC000">
              <a:alpha val="7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4BF21-9129-434F-9F9E-1BF383C3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– ‘Verify Order’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F993-4A70-4E12-95F5-D1E41FD8C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2881"/>
            <a:ext cx="7886700" cy="4272238"/>
          </a:xfrm>
        </p:spPr>
        <p:txBody>
          <a:bodyPr>
            <a:normAutofit/>
          </a:bodyPr>
          <a:lstStyle/>
          <a:p>
            <a:r>
              <a:rPr lang="en-US" dirty="0"/>
              <a:t>Description: Accept or reject customer order based on credit status and product availability</a:t>
            </a:r>
          </a:p>
          <a:p>
            <a:r>
              <a:rPr lang="en-US" dirty="0"/>
              <a:t>Process Description: </a:t>
            </a:r>
          </a:p>
          <a:p>
            <a:pPr marL="233363" lvl="1" indent="0">
              <a:buNone/>
            </a:pPr>
            <a:r>
              <a:rPr lang="en-US" sz="1800" dirty="0"/>
              <a:t>Input data flows: ORDER, CREDIT STATUS, PRODUCT DETAIL</a:t>
            </a:r>
          </a:p>
          <a:p>
            <a:pPr marL="233363" lvl="1" indent="0">
              <a:buNone/>
            </a:pPr>
            <a:r>
              <a:rPr lang="en-US" sz="1800" dirty="0"/>
              <a:t>Output data flows: REJECTED ORDER, ACCEPTED ORDER</a:t>
            </a:r>
          </a:p>
          <a:p>
            <a:pPr marL="233363" lvl="1" indent="0"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233363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For each ORDER</a:t>
            </a:r>
          </a:p>
          <a:p>
            <a:pPr marL="233363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If CUSTOMER STATUS CODE = Y and PRODUCT DETAIL = OK</a:t>
            </a:r>
          </a:p>
          <a:p>
            <a:pPr marL="233363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	Output ACCEPTED ORDER</a:t>
            </a:r>
          </a:p>
          <a:p>
            <a:pPr marL="233363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Else</a:t>
            </a:r>
          </a:p>
          <a:p>
            <a:pPr marL="233363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	Output REJECTED ORDER </a:t>
            </a:r>
          </a:p>
        </p:txBody>
      </p:sp>
    </p:spTree>
    <p:extLst>
      <p:ext uri="{BB962C8B-B14F-4D97-AF65-F5344CB8AC3E}">
        <p14:creationId xmlns:p14="http://schemas.microsoft.com/office/powerpoint/2010/main" val="378270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2898-8226-413C-B718-F054AD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Structured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4640-791E-4D8C-A8BD-FF242A4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all logic in terms of sequential structures, decision structures, case structures, or iterations</a:t>
            </a:r>
          </a:p>
          <a:p>
            <a:r>
              <a:rPr lang="en-US" dirty="0"/>
              <a:t>Use and capitalize accepted keywords such as IF, THEN, ELSE, DO, and PERFORM</a:t>
            </a:r>
          </a:p>
          <a:p>
            <a:r>
              <a:rPr lang="en-US" dirty="0"/>
              <a:t>Indent blocks of statements to show their hierarchy (nesting) clearly</a:t>
            </a:r>
          </a:p>
          <a:p>
            <a:r>
              <a:rPr lang="en-US" dirty="0"/>
              <a:t>Underline words or phrases that have been defined in a data dictionary</a:t>
            </a:r>
          </a:p>
          <a:p>
            <a:r>
              <a:rPr lang="en-US" dirty="0"/>
              <a:t>Clarify the logical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4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2391</TotalTime>
  <Words>1067</Words>
  <Application>Microsoft Office PowerPoint</Application>
  <PresentationFormat>On-screen Show (4:3)</PresentationFormat>
  <Paragraphs>307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Abadi</vt:lpstr>
      <vt:lpstr>Arial</vt:lpstr>
      <vt:lpstr>Calibri</vt:lpstr>
      <vt:lpstr>Office Theme</vt:lpstr>
      <vt:lpstr>Structured Analysis of  Business Processes</vt:lpstr>
      <vt:lpstr>PowerPoint Presentation</vt:lpstr>
      <vt:lpstr>Where We Are in SDLC</vt:lpstr>
      <vt:lpstr>Learning Objectives</vt:lpstr>
      <vt:lpstr>1. Process Description and Modular Design</vt:lpstr>
      <vt:lpstr>Modular Design</vt:lpstr>
      <vt:lpstr>2. Structured English</vt:lpstr>
      <vt:lpstr>An Example – ‘Verify Order’ Process</vt:lpstr>
      <vt:lpstr>Writing Structured English</vt:lpstr>
      <vt:lpstr>Syntax Reference</vt:lpstr>
      <vt:lpstr>3. Decision Tables</vt:lpstr>
      <vt:lpstr>A Process with One Condition </vt:lpstr>
      <vt:lpstr>A Process with One Condition </vt:lpstr>
      <vt:lpstr>A Process with Two Conditions </vt:lpstr>
      <vt:lpstr>A Process with Three Conditions </vt:lpstr>
      <vt:lpstr>Simplifying a Complex Table</vt:lpstr>
      <vt:lpstr>Multiple Outcomes Tables</vt:lpstr>
      <vt:lpstr>Structured English for Multiple Outcomes</vt:lpstr>
      <vt:lpstr>Decision Table for Multiple Outcomes</vt:lpstr>
      <vt:lpstr>4. 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Hardware &amp; Software</dc:title>
  <dc:creator>Wen, Zhezhu</dc:creator>
  <cp:lastModifiedBy>Wen, Zhezhu</cp:lastModifiedBy>
  <cp:revision>1</cp:revision>
  <dcterms:created xsi:type="dcterms:W3CDTF">2021-09-13T01:42:47Z</dcterms:created>
  <dcterms:modified xsi:type="dcterms:W3CDTF">2022-02-14T17:48:10Z</dcterms:modified>
</cp:coreProperties>
</file>