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89" r:id="rId3"/>
    <p:sldId id="278" r:id="rId4"/>
    <p:sldId id="257" r:id="rId5"/>
    <p:sldId id="291" r:id="rId6"/>
    <p:sldId id="304" r:id="rId7"/>
    <p:sldId id="296" r:id="rId8"/>
    <p:sldId id="297" r:id="rId9"/>
    <p:sldId id="298" r:id="rId10"/>
    <p:sldId id="292" r:id="rId11"/>
    <p:sldId id="299" r:id="rId12"/>
    <p:sldId id="300" r:id="rId13"/>
    <p:sldId id="301" r:id="rId14"/>
    <p:sldId id="305" r:id="rId15"/>
    <p:sldId id="306" r:id="rId16"/>
    <p:sldId id="308" r:id="rId17"/>
    <p:sldId id="309" r:id="rId18"/>
    <p:sldId id="307" r:id="rId19"/>
    <p:sldId id="310" r:id="rId20"/>
    <p:sldId id="311" r:id="rId21"/>
    <p:sldId id="312" r:id="rId22"/>
    <p:sldId id="313" r:id="rId23"/>
    <p:sldId id="314" r:id="rId24"/>
    <p:sldId id="315" r:id="rId25"/>
    <p:sldId id="293" r:id="rId26"/>
    <p:sldId id="302" r:id="rId27"/>
    <p:sldId id="29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ADB18-BD8D-444F-AAD3-9354AFE0CA42}" v="138" dt="2022-02-16T17:55:24.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01" d="100"/>
          <a:sy n="101" d="100"/>
        </p:scale>
        <p:origin x="18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 Zhezhu" userId="3bac1273-81c8-41ff-8130-25dd73f54833" providerId="ADAL" clId="{7E3ADB18-BD8D-444F-AAD3-9354AFE0CA42}"/>
    <pc:docChg chg="undo custSel addSld delSld modSld">
      <pc:chgData name="Wen, Zhezhu" userId="3bac1273-81c8-41ff-8130-25dd73f54833" providerId="ADAL" clId="{7E3ADB18-BD8D-444F-AAD3-9354AFE0CA42}" dt="2022-02-16T17:56:24.086" v="2979" actId="20577"/>
      <pc:docMkLst>
        <pc:docMk/>
      </pc:docMkLst>
      <pc:sldChg chg="modSp mod">
        <pc:chgData name="Wen, Zhezhu" userId="3bac1273-81c8-41ff-8130-25dd73f54833" providerId="ADAL" clId="{7E3ADB18-BD8D-444F-AAD3-9354AFE0CA42}" dt="2022-02-16T14:39:25.891" v="15" actId="20577"/>
        <pc:sldMkLst>
          <pc:docMk/>
          <pc:sldMk cId="1659997056" sldId="256"/>
        </pc:sldMkLst>
        <pc:spChg chg="mod">
          <ac:chgData name="Wen, Zhezhu" userId="3bac1273-81c8-41ff-8130-25dd73f54833" providerId="ADAL" clId="{7E3ADB18-BD8D-444F-AAD3-9354AFE0CA42}" dt="2022-02-16T14:39:25.891" v="15" actId="20577"/>
          <ac:spMkLst>
            <pc:docMk/>
            <pc:sldMk cId="1659997056" sldId="256"/>
            <ac:spMk id="2" creationId="{37A4A755-248E-4788-9963-D35AD0ED5BEE}"/>
          </ac:spMkLst>
        </pc:spChg>
      </pc:sldChg>
      <pc:sldChg chg="modSp mod">
        <pc:chgData name="Wen, Zhezhu" userId="3bac1273-81c8-41ff-8130-25dd73f54833" providerId="ADAL" clId="{7E3ADB18-BD8D-444F-AAD3-9354AFE0CA42}" dt="2022-02-16T17:56:24.086" v="2979" actId="20577"/>
        <pc:sldMkLst>
          <pc:docMk/>
          <pc:sldMk cId="684450685" sldId="257"/>
        </pc:sldMkLst>
        <pc:spChg chg="mod">
          <ac:chgData name="Wen, Zhezhu" userId="3bac1273-81c8-41ff-8130-25dd73f54833" providerId="ADAL" clId="{7E3ADB18-BD8D-444F-AAD3-9354AFE0CA42}" dt="2022-02-16T17:56:24.086" v="2979" actId="20577"/>
          <ac:spMkLst>
            <pc:docMk/>
            <pc:sldMk cId="684450685" sldId="257"/>
            <ac:spMk id="3" creationId="{A1ABE4FA-975F-4FFD-A793-85FC5D4F1EB1}"/>
          </ac:spMkLst>
        </pc:spChg>
      </pc:sldChg>
      <pc:sldChg chg="addSp delSp modSp mod">
        <pc:chgData name="Wen, Zhezhu" userId="3bac1273-81c8-41ff-8130-25dd73f54833" providerId="ADAL" clId="{7E3ADB18-BD8D-444F-AAD3-9354AFE0CA42}" dt="2022-02-16T14:45:03.629" v="188" actId="20577"/>
        <pc:sldMkLst>
          <pc:docMk/>
          <pc:sldMk cId="3216439779" sldId="291"/>
        </pc:sldMkLst>
        <pc:spChg chg="mod">
          <ac:chgData name="Wen, Zhezhu" userId="3bac1273-81c8-41ff-8130-25dd73f54833" providerId="ADAL" clId="{7E3ADB18-BD8D-444F-AAD3-9354AFE0CA42}" dt="2022-02-16T14:44:37.564" v="177" actId="20577"/>
          <ac:spMkLst>
            <pc:docMk/>
            <pc:sldMk cId="3216439779" sldId="291"/>
            <ac:spMk id="2" creationId="{F401F921-BE35-4DA9-9790-E10717EA83DF}"/>
          </ac:spMkLst>
        </pc:spChg>
        <pc:spChg chg="add del mod">
          <ac:chgData name="Wen, Zhezhu" userId="3bac1273-81c8-41ff-8130-25dd73f54833" providerId="ADAL" clId="{7E3ADB18-BD8D-444F-AAD3-9354AFE0CA42}" dt="2022-02-16T14:44:08.101" v="130"/>
          <ac:spMkLst>
            <pc:docMk/>
            <pc:sldMk cId="3216439779" sldId="291"/>
            <ac:spMk id="3" creationId="{980EF75C-5F60-4BA1-B441-C66F14A9C81E}"/>
          </ac:spMkLst>
        </pc:spChg>
        <pc:spChg chg="add del mod">
          <ac:chgData name="Wen, Zhezhu" userId="3bac1273-81c8-41ff-8130-25dd73f54833" providerId="ADAL" clId="{7E3ADB18-BD8D-444F-AAD3-9354AFE0CA42}" dt="2022-02-16T14:44:08.101" v="130"/>
          <ac:spMkLst>
            <pc:docMk/>
            <pc:sldMk cId="3216439779" sldId="291"/>
            <ac:spMk id="4" creationId="{371A5D33-AAD8-4151-82AD-F090F18FF900}"/>
          </ac:spMkLst>
        </pc:spChg>
        <pc:spChg chg="mod">
          <ac:chgData name="Wen, Zhezhu" userId="3bac1273-81c8-41ff-8130-25dd73f54833" providerId="ADAL" clId="{7E3ADB18-BD8D-444F-AAD3-9354AFE0CA42}" dt="2022-02-16T14:45:03.629" v="188" actId="20577"/>
          <ac:spMkLst>
            <pc:docMk/>
            <pc:sldMk cId="3216439779" sldId="291"/>
            <ac:spMk id="5" creationId="{9A518102-1CC3-4D0B-8CBA-7A634BFD6C9B}"/>
          </ac:spMkLst>
        </pc:spChg>
        <pc:spChg chg="del">
          <ac:chgData name="Wen, Zhezhu" userId="3bac1273-81c8-41ff-8130-25dd73f54833" providerId="ADAL" clId="{7E3ADB18-BD8D-444F-AAD3-9354AFE0CA42}" dt="2022-02-16T14:39:51.455" v="18" actId="478"/>
          <ac:spMkLst>
            <pc:docMk/>
            <pc:sldMk cId="3216439779" sldId="291"/>
            <ac:spMk id="10" creationId="{37BD89AD-14FC-4B6F-93B9-A178A92791D6}"/>
          </ac:spMkLst>
        </pc:spChg>
        <pc:graphicFrameChg chg="del">
          <ac:chgData name="Wen, Zhezhu" userId="3bac1273-81c8-41ff-8130-25dd73f54833" providerId="ADAL" clId="{7E3ADB18-BD8D-444F-AAD3-9354AFE0CA42}" dt="2022-02-16T14:39:49.425" v="17" actId="478"/>
          <ac:graphicFrameMkLst>
            <pc:docMk/>
            <pc:sldMk cId="3216439779" sldId="291"/>
            <ac:graphicFrameMk id="8" creationId="{EA595D64-0164-4B2C-B203-105EEE36B4F8}"/>
          </ac:graphicFrameMkLst>
        </pc:graphicFrameChg>
      </pc:sldChg>
      <pc:sldChg chg="del">
        <pc:chgData name="Wen, Zhezhu" userId="3bac1273-81c8-41ff-8130-25dd73f54833" providerId="ADAL" clId="{7E3ADB18-BD8D-444F-AAD3-9354AFE0CA42}" dt="2022-02-16T14:39:09.901" v="0" actId="47"/>
        <pc:sldMkLst>
          <pc:docMk/>
          <pc:sldMk cId="1434246136" sldId="292"/>
        </pc:sldMkLst>
      </pc:sldChg>
      <pc:sldChg chg="modSp new mod">
        <pc:chgData name="Wen, Zhezhu" userId="3bac1273-81c8-41ff-8130-25dd73f54833" providerId="ADAL" clId="{7E3ADB18-BD8D-444F-AAD3-9354AFE0CA42}" dt="2022-02-16T15:14:16.298" v="1083" actId="20577"/>
        <pc:sldMkLst>
          <pc:docMk/>
          <pc:sldMk cId="1479650327" sldId="292"/>
        </pc:sldMkLst>
        <pc:spChg chg="mod">
          <ac:chgData name="Wen, Zhezhu" userId="3bac1273-81c8-41ff-8130-25dd73f54833" providerId="ADAL" clId="{7E3ADB18-BD8D-444F-AAD3-9354AFE0CA42}" dt="2022-02-16T15:09:09.035" v="939" actId="20577"/>
          <ac:spMkLst>
            <pc:docMk/>
            <pc:sldMk cId="1479650327" sldId="292"/>
            <ac:spMk id="2" creationId="{44EDE8E6-6D54-48E2-A67C-2BE106BFC999}"/>
          </ac:spMkLst>
        </pc:spChg>
        <pc:spChg chg="mod">
          <ac:chgData name="Wen, Zhezhu" userId="3bac1273-81c8-41ff-8130-25dd73f54833" providerId="ADAL" clId="{7E3ADB18-BD8D-444F-AAD3-9354AFE0CA42}" dt="2022-02-16T15:14:16.298" v="1083" actId="20577"/>
          <ac:spMkLst>
            <pc:docMk/>
            <pc:sldMk cId="1479650327" sldId="292"/>
            <ac:spMk id="3" creationId="{BE771A41-D145-4ED8-9CEF-CEAA34A51726}"/>
          </ac:spMkLst>
        </pc:spChg>
      </pc:sldChg>
      <pc:sldChg chg="del">
        <pc:chgData name="Wen, Zhezhu" userId="3bac1273-81c8-41ff-8130-25dd73f54833" providerId="ADAL" clId="{7E3ADB18-BD8D-444F-AAD3-9354AFE0CA42}" dt="2022-02-16T14:39:09.901" v="0" actId="47"/>
        <pc:sldMkLst>
          <pc:docMk/>
          <pc:sldMk cId="2145629159" sldId="293"/>
        </pc:sldMkLst>
      </pc:sldChg>
      <pc:sldChg chg="modSp new mod">
        <pc:chgData name="Wen, Zhezhu" userId="3bac1273-81c8-41ff-8130-25dd73f54833" providerId="ADAL" clId="{7E3ADB18-BD8D-444F-AAD3-9354AFE0CA42}" dt="2022-02-16T17:54:57.751" v="2912" actId="20577"/>
        <pc:sldMkLst>
          <pc:docMk/>
          <pc:sldMk cId="4275492184" sldId="293"/>
        </pc:sldMkLst>
        <pc:spChg chg="mod">
          <ac:chgData name="Wen, Zhezhu" userId="3bac1273-81c8-41ff-8130-25dd73f54833" providerId="ADAL" clId="{7E3ADB18-BD8D-444F-AAD3-9354AFE0CA42}" dt="2022-02-16T14:42:52.097" v="85" actId="20577"/>
          <ac:spMkLst>
            <pc:docMk/>
            <pc:sldMk cId="4275492184" sldId="293"/>
            <ac:spMk id="2" creationId="{0801550A-1A6D-4E31-A0E4-0571E4A97022}"/>
          </ac:spMkLst>
        </pc:spChg>
        <pc:spChg chg="mod">
          <ac:chgData name="Wen, Zhezhu" userId="3bac1273-81c8-41ff-8130-25dd73f54833" providerId="ADAL" clId="{7E3ADB18-BD8D-444F-AAD3-9354AFE0CA42}" dt="2022-02-16T17:54:57.751" v="2912" actId="20577"/>
          <ac:spMkLst>
            <pc:docMk/>
            <pc:sldMk cId="4275492184" sldId="293"/>
            <ac:spMk id="3" creationId="{84460E6B-0CA2-47AF-9318-D1519D16ECEC}"/>
          </ac:spMkLst>
        </pc:spChg>
      </pc:sldChg>
      <pc:sldChg chg="modSp new mod">
        <pc:chgData name="Wen, Zhezhu" userId="3bac1273-81c8-41ff-8130-25dd73f54833" providerId="ADAL" clId="{7E3ADB18-BD8D-444F-AAD3-9354AFE0CA42}" dt="2022-02-16T17:55:49.179" v="2924" actId="15"/>
        <pc:sldMkLst>
          <pc:docMk/>
          <pc:sldMk cId="997180500" sldId="294"/>
        </pc:sldMkLst>
        <pc:spChg chg="mod">
          <ac:chgData name="Wen, Zhezhu" userId="3bac1273-81c8-41ff-8130-25dd73f54833" providerId="ADAL" clId="{7E3ADB18-BD8D-444F-AAD3-9354AFE0CA42}" dt="2022-02-16T14:43:06.164" v="120" actId="20577"/>
          <ac:spMkLst>
            <pc:docMk/>
            <pc:sldMk cId="997180500" sldId="294"/>
            <ac:spMk id="2" creationId="{0400AD95-3AE1-41F4-B1B8-93C8C14DF5EE}"/>
          </ac:spMkLst>
        </pc:spChg>
        <pc:spChg chg="mod">
          <ac:chgData name="Wen, Zhezhu" userId="3bac1273-81c8-41ff-8130-25dd73f54833" providerId="ADAL" clId="{7E3ADB18-BD8D-444F-AAD3-9354AFE0CA42}" dt="2022-02-16T17:55:49.179" v="2924" actId="15"/>
          <ac:spMkLst>
            <pc:docMk/>
            <pc:sldMk cId="997180500" sldId="294"/>
            <ac:spMk id="3" creationId="{9D85AEC7-78AF-4D5B-8E58-D7567CF4C9B3}"/>
          </ac:spMkLst>
        </pc:spChg>
      </pc:sldChg>
      <pc:sldChg chg="del">
        <pc:chgData name="Wen, Zhezhu" userId="3bac1273-81c8-41ff-8130-25dd73f54833" providerId="ADAL" clId="{7E3ADB18-BD8D-444F-AAD3-9354AFE0CA42}" dt="2022-02-16T14:39:09.901" v="0" actId="47"/>
        <pc:sldMkLst>
          <pc:docMk/>
          <pc:sldMk cId="3378878456" sldId="294"/>
        </pc:sldMkLst>
      </pc:sldChg>
      <pc:sldChg chg="addSp delSp modSp new del mod">
        <pc:chgData name="Wen, Zhezhu" userId="3bac1273-81c8-41ff-8130-25dd73f54833" providerId="ADAL" clId="{7E3ADB18-BD8D-444F-AAD3-9354AFE0CA42}" dt="2022-02-16T17:45:36.785" v="2782" actId="47"/>
        <pc:sldMkLst>
          <pc:docMk/>
          <pc:sldMk cId="799477370" sldId="295"/>
        </pc:sldMkLst>
        <pc:spChg chg="mod">
          <ac:chgData name="Wen, Zhezhu" userId="3bac1273-81c8-41ff-8130-25dd73f54833" providerId="ADAL" clId="{7E3ADB18-BD8D-444F-AAD3-9354AFE0CA42}" dt="2022-02-16T14:50:47.178" v="228" actId="20577"/>
          <ac:spMkLst>
            <pc:docMk/>
            <pc:sldMk cId="799477370" sldId="295"/>
            <ac:spMk id="2" creationId="{3CAF0C17-4D21-401E-88FF-2CC3950A8D04}"/>
          </ac:spMkLst>
        </pc:spChg>
        <pc:spChg chg="del mod">
          <ac:chgData name="Wen, Zhezhu" userId="3bac1273-81c8-41ff-8130-25dd73f54833" providerId="ADAL" clId="{7E3ADB18-BD8D-444F-AAD3-9354AFE0CA42}" dt="2022-02-16T14:53:58.467" v="504" actId="478"/>
          <ac:spMkLst>
            <pc:docMk/>
            <pc:sldMk cId="799477370" sldId="295"/>
            <ac:spMk id="3" creationId="{CE6532D6-02DD-41C7-87E2-563A1ACAE966}"/>
          </ac:spMkLst>
        </pc:spChg>
        <pc:spChg chg="add del mod">
          <ac:chgData name="Wen, Zhezhu" userId="3bac1273-81c8-41ff-8130-25dd73f54833" providerId="ADAL" clId="{7E3ADB18-BD8D-444F-AAD3-9354AFE0CA42}" dt="2022-02-16T15:07:37.868" v="880" actId="21"/>
          <ac:spMkLst>
            <pc:docMk/>
            <pc:sldMk cId="799477370" sldId="295"/>
            <ac:spMk id="6" creationId="{3E70F673-9A5E-4E97-B44C-09BECF479122}"/>
          </ac:spMkLst>
        </pc:spChg>
        <pc:picChg chg="add del mod">
          <ac:chgData name="Wen, Zhezhu" userId="3bac1273-81c8-41ff-8130-25dd73f54833" providerId="ADAL" clId="{7E3ADB18-BD8D-444F-AAD3-9354AFE0CA42}" dt="2022-02-16T15:07:37.868" v="880" actId="21"/>
          <ac:picMkLst>
            <pc:docMk/>
            <pc:sldMk cId="799477370" sldId="295"/>
            <ac:picMk id="4" creationId="{C79D14E4-2A21-47D0-A385-C70AA41A18BF}"/>
          </ac:picMkLst>
        </pc:picChg>
      </pc:sldChg>
      <pc:sldChg chg="del">
        <pc:chgData name="Wen, Zhezhu" userId="3bac1273-81c8-41ff-8130-25dd73f54833" providerId="ADAL" clId="{7E3ADB18-BD8D-444F-AAD3-9354AFE0CA42}" dt="2022-02-16T14:39:09.901" v="0" actId="47"/>
        <pc:sldMkLst>
          <pc:docMk/>
          <pc:sldMk cId="2932997426" sldId="295"/>
        </pc:sldMkLst>
      </pc:sldChg>
      <pc:sldChg chg="addSp delSp modSp new mod">
        <pc:chgData name="Wen, Zhezhu" userId="3bac1273-81c8-41ff-8130-25dd73f54833" providerId="ADAL" clId="{7E3ADB18-BD8D-444F-AAD3-9354AFE0CA42}" dt="2022-02-16T15:26:00.567" v="1208" actId="20577"/>
        <pc:sldMkLst>
          <pc:docMk/>
          <pc:sldMk cId="2785845849" sldId="296"/>
        </pc:sldMkLst>
        <pc:spChg chg="mod">
          <ac:chgData name="Wen, Zhezhu" userId="3bac1273-81c8-41ff-8130-25dd73f54833" providerId="ADAL" clId="{7E3ADB18-BD8D-444F-AAD3-9354AFE0CA42}" dt="2022-02-16T14:54:58.410" v="506"/>
          <ac:spMkLst>
            <pc:docMk/>
            <pc:sldMk cId="2785845849" sldId="296"/>
            <ac:spMk id="2" creationId="{FC073598-7AC3-4048-AF0B-4D7E128EE01A}"/>
          </ac:spMkLst>
        </pc:spChg>
        <pc:spChg chg="del">
          <ac:chgData name="Wen, Zhezhu" userId="3bac1273-81c8-41ff-8130-25dd73f54833" providerId="ADAL" clId="{7E3ADB18-BD8D-444F-AAD3-9354AFE0CA42}" dt="2022-02-16T14:55:28.312" v="507" actId="1032"/>
          <ac:spMkLst>
            <pc:docMk/>
            <pc:sldMk cId="2785845849" sldId="296"/>
            <ac:spMk id="3" creationId="{BA257E82-36E7-4BE0-A4DA-943B46C23F46}"/>
          </ac:spMkLst>
        </pc:spChg>
        <pc:spChg chg="add mod">
          <ac:chgData name="Wen, Zhezhu" userId="3bac1273-81c8-41ff-8130-25dd73f54833" providerId="ADAL" clId="{7E3ADB18-BD8D-444F-AAD3-9354AFE0CA42}" dt="2022-02-16T14:56:51.197" v="700" actId="20577"/>
          <ac:spMkLst>
            <pc:docMk/>
            <pc:sldMk cId="2785845849" sldId="296"/>
            <ac:spMk id="6" creationId="{5C4D6B14-C8EC-46FD-959D-2F565164809B}"/>
          </ac:spMkLst>
        </pc:spChg>
        <pc:graphicFrameChg chg="add del mod modGraphic">
          <ac:chgData name="Wen, Zhezhu" userId="3bac1273-81c8-41ff-8130-25dd73f54833" providerId="ADAL" clId="{7E3ADB18-BD8D-444F-AAD3-9354AFE0CA42}" dt="2022-02-16T14:56:12.971" v="576" actId="21"/>
          <ac:graphicFrameMkLst>
            <pc:docMk/>
            <pc:sldMk cId="2785845849" sldId="296"/>
            <ac:graphicFrameMk id="4" creationId="{2CA73289-FB17-4FD6-AF74-1A82E518FD49}"/>
          </ac:graphicFrameMkLst>
        </pc:graphicFrameChg>
        <pc:graphicFrameChg chg="add mod">
          <ac:chgData name="Wen, Zhezhu" userId="3bac1273-81c8-41ff-8130-25dd73f54833" providerId="ADAL" clId="{7E3ADB18-BD8D-444F-AAD3-9354AFE0CA42}" dt="2022-02-16T15:26:00.567" v="1208" actId="20577"/>
          <ac:graphicFrameMkLst>
            <pc:docMk/>
            <pc:sldMk cId="2785845849" sldId="296"/>
            <ac:graphicFrameMk id="7" creationId="{A62FC034-3232-491B-B06B-7B5282D7D302}"/>
          </ac:graphicFrameMkLst>
        </pc:graphicFrameChg>
      </pc:sldChg>
      <pc:sldChg chg="del">
        <pc:chgData name="Wen, Zhezhu" userId="3bac1273-81c8-41ff-8130-25dd73f54833" providerId="ADAL" clId="{7E3ADB18-BD8D-444F-AAD3-9354AFE0CA42}" dt="2022-02-16T14:39:09.901" v="0" actId="47"/>
        <pc:sldMkLst>
          <pc:docMk/>
          <pc:sldMk cId="3782706331" sldId="296"/>
        </pc:sldMkLst>
      </pc:sldChg>
      <pc:sldChg chg="addSp modSp new mod">
        <pc:chgData name="Wen, Zhezhu" userId="3bac1273-81c8-41ff-8130-25dd73f54833" providerId="ADAL" clId="{7E3ADB18-BD8D-444F-AAD3-9354AFE0CA42}" dt="2022-02-16T15:00:53.026" v="771" actId="20577"/>
        <pc:sldMkLst>
          <pc:docMk/>
          <pc:sldMk cId="43433567" sldId="297"/>
        </pc:sldMkLst>
        <pc:spChg chg="mod">
          <ac:chgData name="Wen, Zhezhu" userId="3bac1273-81c8-41ff-8130-25dd73f54833" providerId="ADAL" clId="{7E3ADB18-BD8D-444F-AAD3-9354AFE0CA42}" dt="2022-02-16T15:00:53.026" v="771" actId="20577"/>
          <ac:spMkLst>
            <pc:docMk/>
            <pc:sldMk cId="43433567" sldId="297"/>
            <ac:spMk id="2" creationId="{2218FA4C-C712-4B9F-82FC-5956F18A1C13}"/>
          </ac:spMkLst>
        </pc:spChg>
        <pc:picChg chg="add mod">
          <ac:chgData name="Wen, Zhezhu" userId="3bac1273-81c8-41ff-8130-25dd73f54833" providerId="ADAL" clId="{7E3ADB18-BD8D-444F-AAD3-9354AFE0CA42}" dt="2022-02-16T15:00:24.025" v="721" actId="1076"/>
          <ac:picMkLst>
            <pc:docMk/>
            <pc:sldMk cId="43433567" sldId="297"/>
            <ac:picMk id="5" creationId="{09AE6157-049F-463D-B45C-1B07610DF040}"/>
          </ac:picMkLst>
        </pc:picChg>
      </pc:sldChg>
      <pc:sldChg chg="del">
        <pc:chgData name="Wen, Zhezhu" userId="3bac1273-81c8-41ff-8130-25dd73f54833" providerId="ADAL" clId="{7E3ADB18-BD8D-444F-AAD3-9354AFE0CA42}" dt="2022-02-16T14:39:09.901" v="0" actId="47"/>
        <pc:sldMkLst>
          <pc:docMk/>
          <pc:sldMk cId="4188441630" sldId="297"/>
        </pc:sldMkLst>
      </pc:sldChg>
      <pc:sldChg chg="addSp modSp new mod">
        <pc:chgData name="Wen, Zhezhu" userId="3bac1273-81c8-41ff-8130-25dd73f54833" providerId="ADAL" clId="{7E3ADB18-BD8D-444F-AAD3-9354AFE0CA42}" dt="2022-02-16T15:07:10.530" v="839" actId="20577"/>
        <pc:sldMkLst>
          <pc:docMk/>
          <pc:sldMk cId="2200841588" sldId="298"/>
        </pc:sldMkLst>
        <pc:spChg chg="mod">
          <ac:chgData name="Wen, Zhezhu" userId="3bac1273-81c8-41ff-8130-25dd73f54833" providerId="ADAL" clId="{7E3ADB18-BD8D-444F-AAD3-9354AFE0CA42}" dt="2022-02-16T15:03:57.815" v="824" actId="20577"/>
          <ac:spMkLst>
            <pc:docMk/>
            <pc:sldMk cId="2200841588" sldId="298"/>
            <ac:spMk id="2" creationId="{041F03B2-48FE-4E44-A169-560EFBC5EA8D}"/>
          </ac:spMkLst>
        </pc:spChg>
        <pc:spChg chg="mod">
          <ac:chgData name="Wen, Zhezhu" userId="3bac1273-81c8-41ff-8130-25dd73f54833" providerId="ADAL" clId="{7E3ADB18-BD8D-444F-AAD3-9354AFE0CA42}" dt="2022-02-16T15:07:10.530" v="839" actId="20577"/>
          <ac:spMkLst>
            <pc:docMk/>
            <pc:sldMk cId="2200841588" sldId="298"/>
            <ac:spMk id="3" creationId="{14F2BA61-4C7D-44D6-9BF5-5B6370B96BCC}"/>
          </ac:spMkLst>
        </pc:spChg>
        <pc:picChg chg="add mod">
          <ac:chgData name="Wen, Zhezhu" userId="3bac1273-81c8-41ff-8130-25dd73f54833" providerId="ADAL" clId="{7E3ADB18-BD8D-444F-AAD3-9354AFE0CA42}" dt="2022-02-16T15:04:25.502" v="837" actId="1076"/>
          <ac:picMkLst>
            <pc:docMk/>
            <pc:sldMk cId="2200841588" sldId="298"/>
            <ac:picMk id="4" creationId="{1EDC1378-8B4D-4B8E-8AD4-28B6A3812577}"/>
          </ac:picMkLst>
        </pc:picChg>
      </pc:sldChg>
      <pc:sldChg chg="del">
        <pc:chgData name="Wen, Zhezhu" userId="3bac1273-81c8-41ff-8130-25dd73f54833" providerId="ADAL" clId="{7E3ADB18-BD8D-444F-AAD3-9354AFE0CA42}" dt="2022-02-16T14:39:09.901" v="0" actId="47"/>
        <pc:sldMkLst>
          <pc:docMk/>
          <pc:sldMk cId="3939224386" sldId="298"/>
        </pc:sldMkLst>
      </pc:sldChg>
      <pc:sldChg chg="del">
        <pc:chgData name="Wen, Zhezhu" userId="3bac1273-81c8-41ff-8130-25dd73f54833" providerId="ADAL" clId="{7E3ADB18-BD8D-444F-AAD3-9354AFE0CA42}" dt="2022-02-16T14:39:09.901" v="0" actId="47"/>
        <pc:sldMkLst>
          <pc:docMk/>
          <pc:sldMk cId="911268135" sldId="299"/>
        </pc:sldMkLst>
      </pc:sldChg>
      <pc:sldChg chg="addSp modSp new mod">
        <pc:chgData name="Wen, Zhezhu" userId="3bac1273-81c8-41ff-8130-25dd73f54833" providerId="ADAL" clId="{7E3ADB18-BD8D-444F-AAD3-9354AFE0CA42}" dt="2022-02-16T15:20:33.705" v="1166" actId="166"/>
        <pc:sldMkLst>
          <pc:docMk/>
          <pc:sldMk cId="2903562236" sldId="299"/>
        </pc:sldMkLst>
        <pc:spChg chg="mod">
          <ac:chgData name="Wen, Zhezhu" userId="3bac1273-81c8-41ff-8130-25dd73f54833" providerId="ADAL" clId="{7E3ADB18-BD8D-444F-AAD3-9354AFE0CA42}" dt="2022-02-16T15:14:46.896" v="1134" actId="20577"/>
          <ac:spMkLst>
            <pc:docMk/>
            <pc:sldMk cId="2903562236" sldId="299"/>
            <ac:spMk id="2" creationId="{84AEE55C-F4C8-4F8D-BB70-D6157E002D2F}"/>
          </ac:spMkLst>
        </pc:spChg>
        <pc:picChg chg="add mod ord">
          <ac:chgData name="Wen, Zhezhu" userId="3bac1273-81c8-41ff-8130-25dd73f54833" providerId="ADAL" clId="{7E3ADB18-BD8D-444F-AAD3-9354AFE0CA42}" dt="2022-02-16T15:20:33.705" v="1166" actId="166"/>
          <ac:picMkLst>
            <pc:docMk/>
            <pc:sldMk cId="2903562236" sldId="299"/>
            <ac:picMk id="4" creationId="{86169125-F6EB-4716-8602-86A101806F3F}"/>
          </ac:picMkLst>
        </pc:picChg>
        <pc:picChg chg="add mod modCrop">
          <ac:chgData name="Wen, Zhezhu" userId="3bac1273-81c8-41ff-8130-25dd73f54833" providerId="ADAL" clId="{7E3ADB18-BD8D-444F-AAD3-9354AFE0CA42}" dt="2022-02-16T15:20:31.222" v="1165" actId="1076"/>
          <ac:picMkLst>
            <pc:docMk/>
            <pc:sldMk cId="2903562236" sldId="299"/>
            <ac:picMk id="5" creationId="{A4852C78-8FB3-4204-8ED7-B065C3D0D57D}"/>
          </ac:picMkLst>
        </pc:picChg>
        <pc:picChg chg="add mod modCrop">
          <ac:chgData name="Wen, Zhezhu" userId="3bac1273-81c8-41ff-8130-25dd73f54833" providerId="ADAL" clId="{7E3ADB18-BD8D-444F-AAD3-9354AFE0CA42}" dt="2022-02-16T15:20:31.222" v="1165" actId="1076"/>
          <ac:picMkLst>
            <pc:docMk/>
            <pc:sldMk cId="2903562236" sldId="299"/>
            <ac:picMk id="6" creationId="{CC2F1B6D-2831-4C8F-B22A-0C32A32B23FA}"/>
          </ac:picMkLst>
        </pc:picChg>
      </pc:sldChg>
      <pc:sldChg chg="addSp modSp new mod">
        <pc:chgData name="Wen, Zhezhu" userId="3bac1273-81c8-41ff-8130-25dd73f54833" providerId="ADAL" clId="{7E3ADB18-BD8D-444F-AAD3-9354AFE0CA42}" dt="2022-02-16T15:23:54.956" v="1202" actId="1076"/>
        <pc:sldMkLst>
          <pc:docMk/>
          <pc:sldMk cId="481466372" sldId="300"/>
        </pc:sldMkLst>
        <pc:spChg chg="mod">
          <ac:chgData name="Wen, Zhezhu" userId="3bac1273-81c8-41ff-8130-25dd73f54833" providerId="ADAL" clId="{7E3ADB18-BD8D-444F-AAD3-9354AFE0CA42}" dt="2022-02-16T15:22:10.075" v="1184" actId="20577"/>
          <ac:spMkLst>
            <pc:docMk/>
            <pc:sldMk cId="481466372" sldId="300"/>
            <ac:spMk id="2" creationId="{1916E877-2D5C-4503-BFA5-58BF3D57D13D}"/>
          </ac:spMkLst>
        </pc:spChg>
        <pc:spChg chg="mod">
          <ac:chgData name="Wen, Zhezhu" userId="3bac1273-81c8-41ff-8130-25dd73f54833" providerId="ADAL" clId="{7E3ADB18-BD8D-444F-AAD3-9354AFE0CA42}" dt="2022-02-16T15:23:49.425" v="1201" actId="6549"/>
          <ac:spMkLst>
            <pc:docMk/>
            <pc:sldMk cId="481466372" sldId="300"/>
            <ac:spMk id="3" creationId="{16306422-93AB-4464-8E69-4324D956FC9D}"/>
          </ac:spMkLst>
        </pc:spChg>
        <pc:picChg chg="add mod modCrop">
          <ac:chgData name="Wen, Zhezhu" userId="3bac1273-81c8-41ff-8130-25dd73f54833" providerId="ADAL" clId="{7E3ADB18-BD8D-444F-AAD3-9354AFE0CA42}" dt="2022-02-16T15:23:54.956" v="1202" actId="1076"/>
          <ac:picMkLst>
            <pc:docMk/>
            <pc:sldMk cId="481466372" sldId="300"/>
            <ac:picMk id="4" creationId="{0A62D1EA-FE4D-46CA-9308-CA38563D7073}"/>
          </ac:picMkLst>
        </pc:picChg>
      </pc:sldChg>
      <pc:sldChg chg="del">
        <pc:chgData name="Wen, Zhezhu" userId="3bac1273-81c8-41ff-8130-25dd73f54833" providerId="ADAL" clId="{7E3ADB18-BD8D-444F-AAD3-9354AFE0CA42}" dt="2022-02-16T14:39:09.901" v="0" actId="47"/>
        <pc:sldMkLst>
          <pc:docMk/>
          <pc:sldMk cId="2650376682" sldId="300"/>
        </pc:sldMkLst>
      </pc:sldChg>
      <pc:sldChg chg="del">
        <pc:chgData name="Wen, Zhezhu" userId="3bac1273-81c8-41ff-8130-25dd73f54833" providerId="ADAL" clId="{7E3ADB18-BD8D-444F-AAD3-9354AFE0CA42}" dt="2022-02-16T14:39:09.901" v="0" actId="47"/>
        <pc:sldMkLst>
          <pc:docMk/>
          <pc:sldMk cId="3115386580" sldId="301"/>
        </pc:sldMkLst>
      </pc:sldChg>
      <pc:sldChg chg="addSp modSp new mod">
        <pc:chgData name="Wen, Zhezhu" userId="3bac1273-81c8-41ff-8130-25dd73f54833" providerId="ADAL" clId="{7E3ADB18-BD8D-444F-AAD3-9354AFE0CA42}" dt="2022-02-16T15:30:27.305" v="1301" actId="6549"/>
        <pc:sldMkLst>
          <pc:docMk/>
          <pc:sldMk cId="3220863178" sldId="301"/>
        </pc:sldMkLst>
        <pc:spChg chg="mod">
          <ac:chgData name="Wen, Zhezhu" userId="3bac1273-81c8-41ff-8130-25dd73f54833" providerId="ADAL" clId="{7E3ADB18-BD8D-444F-AAD3-9354AFE0CA42}" dt="2022-02-16T15:26:35.299" v="1211" actId="20577"/>
          <ac:spMkLst>
            <pc:docMk/>
            <pc:sldMk cId="3220863178" sldId="301"/>
            <ac:spMk id="2" creationId="{511E7FCE-8C6E-44F5-9F79-56B0AC6D9333}"/>
          </ac:spMkLst>
        </pc:spChg>
        <pc:spChg chg="mod">
          <ac:chgData name="Wen, Zhezhu" userId="3bac1273-81c8-41ff-8130-25dd73f54833" providerId="ADAL" clId="{7E3ADB18-BD8D-444F-AAD3-9354AFE0CA42}" dt="2022-02-16T15:30:27.305" v="1301" actId="6549"/>
          <ac:spMkLst>
            <pc:docMk/>
            <pc:sldMk cId="3220863178" sldId="301"/>
            <ac:spMk id="3" creationId="{BCB6DCF2-BFAE-4585-BA8F-9BA111086AD4}"/>
          </ac:spMkLst>
        </pc:spChg>
        <pc:graphicFrameChg chg="add mod modGraphic">
          <ac:chgData name="Wen, Zhezhu" userId="3bac1273-81c8-41ff-8130-25dd73f54833" providerId="ADAL" clId="{7E3ADB18-BD8D-444F-AAD3-9354AFE0CA42}" dt="2022-02-16T15:29:51.378" v="1281" actId="14100"/>
          <ac:graphicFrameMkLst>
            <pc:docMk/>
            <pc:sldMk cId="3220863178" sldId="301"/>
            <ac:graphicFrameMk id="4" creationId="{3093E7B9-9620-4888-BAA0-CF0142163F24}"/>
          </ac:graphicFrameMkLst>
        </pc:graphicFrameChg>
      </pc:sldChg>
      <pc:sldChg chg="addSp modSp new mod">
        <pc:chgData name="Wen, Zhezhu" userId="3bac1273-81c8-41ff-8130-25dd73f54833" providerId="ADAL" clId="{7E3ADB18-BD8D-444F-AAD3-9354AFE0CA42}" dt="2022-02-16T17:55:28.283" v="2921" actId="1076"/>
        <pc:sldMkLst>
          <pc:docMk/>
          <pc:sldMk cId="829982350" sldId="302"/>
        </pc:sldMkLst>
        <pc:spChg chg="mod">
          <ac:chgData name="Wen, Zhezhu" userId="3bac1273-81c8-41ff-8130-25dd73f54833" providerId="ADAL" clId="{7E3ADB18-BD8D-444F-AAD3-9354AFE0CA42}" dt="2022-02-16T17:55:13.598" v="2913"/>
          <ac:spMkLst>
            <pc:docMk/>
            <pc:sldMk cId="829982350" sldId="302"/>
            <ac:spMk id="2" creationId="{EB0925F4-D442-4398-8ED6-BE67BA708467}"/>
          </ac:spMkLst>
        </pc:spChg>
        <pc:spChg chg="mod">
          <ac:chgData name="Wen, Zhezhu" userId="3bac1273-81c8-41ff-8130-25dd73f54833" providerId="ADAL" clId="{7E3ADB18-BD8D-444F-AAD3-9354AFE0CA42}" dt="2022-02-16T17:55:21.172" v="2917" actId="14100"/>
          <ac:spMkLst>
            <pc:docMk/>
            <pc:sldMk cId="829982350" sldId="302"/>
            <ac:spMk id="3" creationId="{2800CEDF-3A18-4346-B8B1-05570F83F9CE}"/>
          </ac:spMkLst>
        </pc:spChg>
        <pc:picChg chg="add mod">
          <ac:chgData name="Wen, Zhezhu" userId="3bac1273-81c8-41ff-8130-25dd73f54833" providerId="ADAL" clId="{7E3ADB18-BD8D-444F-AAD3-9354AFE0CA42}" dt="2022-02-16T17:55:28.283" v="2921" actId="1076"/>
          <ac:picMkLst>
            <pc:docMk/>
            <pc:sldMk cId="829982350" sldId="302"/>
            <ac:picMk id="4" creationId="{B20BBF72-0263-48A0-8629-4F3E12D5F05E}"/>
          </ac:picMkLst>
        </pc:picChg>
      </pc:sldChg>
      <pc:sldChg chg="del">
        <pc:chgData name="Wen, Zhezhu" userId="3bac1273-81c8-41ff-8130-25dd73f54833" providerId="ADAL" clId="{7E3ADB18-BD8D-444F-AAD3-9354AFE0CA42}" dt="2022-02-16T14:39:09.901" v="0" actId="47"/>
        <pc:sldMkLst>
          <pc:docMk/>
          <pc:sldMk cId="4135555786" sldId="302"/>
        </pc:sldMkLst>
      </pc:sldChg>
      <pc:sldChg chg="new del">
        <pc:chgData name="Wen, Zhezhu" userId="3bac1273-81c8-41ff-8130-25dd73f54833" providerId="ADAL" clId="{7E3ADB18-BD8D-444F-AAD3-9354AFE0CA42}" dt="2022-02-16T17:55:41.359" v="2922" actId="47"/>
        <pc:sldMkLst>
          <pc:docMk/>
          <pc:sldMk cId="81671097" sldId="303"/>
        </pc:sldMkLst>
      </pc:sldChg>
      <pc:sldChg chg="del">
        <pc:chgData name="Wen, Zhezhu" userId="3bac1273-81c8-41ff-8130-25dd73f54833" providerId="ADAL" clId="{7E3ADB18-BD8D-444F-AAD3-9354AFE0CA42}" dt="2022-02-16T14:39:09.901" v="0" actId="47"/>
        <pc:sldMkLst>
          <pc:docMk/>
          <pc:sldMk cId="3376280196" sldId="303"/>
        </pc:sldMkLst>
      </pc:sldChg>
      <pc:sldChg chg="del">
        <pc:chgData name="Wen, Zhezhu" userId="3bac1273-81c8-41ff-8130-25dd73f54833" providerId="ADAL" clId="{7E3ADB18-BD8D-444F-AAD3-9354AFE0CA42}" dt="2022-02-16T14:39:09.901" v="0" actId="47"/>
        <pc:sldMkLst>
          <pc:docMk/>
          <pc:sldMk cId="1573705475" sldId="304"/>
        </pc:sldMkLst>
      </pc:sldChg>
      <pc:sldChg chg="addSp modSp new mod">
        <pc:chgData name="Wen, Zhezhu" userId="3bac1273-81c8-41ff-8130-25dd73f54833" providerId="ADAL" clId="{7E3ADB18-BD8D-444F-AAD3-9354AFE0CA42}" dt="2022-02-16T15:07:55.878" v="910" actId="1076"/>
        <pc:sldMkLst>
          <pc:docMk/>
          <pc:sldMk cId="3947951708" sldId="304"/>
        </pc:sldMkLst>
        <pc:spChg chg="mod">
          <ac:chgData name="Wen, Zhezhu" userId="3bac1273-81c8-41ff-8130-25dd73f54833" providerId="ADAL" clId="{7E3ADB18-BD8D-444F-AAD3-9354AFE0CA42}" dt="2022-02-16T15:07:32.327" v="879" actId="20577"/>
          <ac:spMkLst>
            <pc:docMk/>
            <pc:sldMk cId="3947951708" sldId="304"/>
            <ac:spMk id="2" creationId="{B1322F0F-A057-4F9D-B536-AFAD8DA5F83E}"/>
          </ac:spMkLst>
        </pc:spChg>
        <pc:spChg chg="mod">
          <ac:chgData name="Wen, Zhezhu" userId="3bac1273-81c8-41ff-8130-25dd73f54833" providerId="ADAL" clId="{7E3ADB18-BD8D-444F-AAD3-9354AFE0CA42}" dt="2022-02-16T15:07:49.542" v="909" actId="20577"/>
          <ac:spMkLst>
            <pc:docMk/>
            <pc:sldMk cId="3947951708" sldId="304"/>
            <ac:spMk id="3" creationId="{77F57BC0-6112-457E-8017-05B48B8DF894}"/>
          </ac:spMkLst>
        </pc:spChg>
        <pc:spChg chg="add mod">
          <ac:chgData name="Wen, Zhezhu" userId="3bac1273-81c8-41ff-8130-25dd73f54833" providerId="ADAL" clId="{7E3ADB18-BD8D-444F-AAD3-9354AFE0CA42}" dt="2022-02-16T15:07:55.878" v="910" actId="1076"/>
          <ac:spMkLst>
            <pc:docMk/>
            <pc:sldMk cId="3947951708" sldId="304"/>
            <ac:spMk id="5" creationId="{9ED06FC8-EE64-40E9-B115-8807C67BDCAE}"/>
          </ac:spMkLst>
        </pc:spChg>
        <pc:picChg chg="add mod">
          <ac:chgData name="Wen, Zhezhu" userId="3bac1273-81c8-41ff-8130-25dd73f54833" providerId="ADAL" clId="{7E3ADB18-BD8D-444F-AAD3-9354AFE0CA42}" dt="2022-02-16T15:07:55.878" v="910" actId="1076"/>
          <ac:picMkLst>
            <pc:docMk/>
            <pc:sldMk cId="3947951708" sldId="304"/>
            <ac:picMk id="4" creationId="{544E120A-1246-4BF1-B027-5BDD6CB77FDE}"/>
          </ac:picMkLst>
        </pc:picChg>
      </pc:sldChg>
      <pc:sldChg chg="addSp delSp modSp new mod">
        <pc:chgData name="Wen, Zhezhu" userId="3bac1273-81c8-41ff-8130-25dd73f54833" providerId="ADAL" clId="{7E3ADB18-BD8D-444F-AAD3-9354AFE0CA42}" dt="2022-02-16T15:38:28.559" v="1344" actId="20577"/>
        <pc:sldMkLst>
          <pc:docMk/>
          <pc:sldMk cId="129042212" sldId="305"/>
        </pc:sldMkLst>
        <pc:spChg chg="mod">
          <ac:chgData name="Wen, Zhezhu" userId="3bac1273-81c8-41ff-8130-25dd73f54833" providerId="ADAL" clId="{7E3ADB18-BD8D-444F-AAD3-9354AFE0CA42}" dt="2022-02-16T15:38:28.559" v="1344" actId="20577"/>
          <ac:spMkLst>
            <pc:docMk/>
            <pc:sldMk cId="129042212" sldId="305"/>
            <ac:spMk id="2" creationId="{84D4A112-B2E4-4720-90F2-17A2AA41EC48}"/>
          </ac:spMkLst>
        </pc:spChg>
        <pc:spChg chg="del">
          <ac:chgData name="Wen, Zhezhu" userId="3bac1273-81c8-41ff-8130-25dd73f54833" providerId="ADAL" clId="{7E3ADB18-BD8D-444F-AAD3-9354AFE0CA42}" dt="2022-02-16T15:38:12.053" v="1303" actId="22"/>
          <ac:spMkLst>
            <pc:docMk/>
            <pc:sldMk cId="129042212" sldId="305"/>
            <ac:spMk id="3" creationId="{4493519C-12EF-4B2A-961A-CC048CF651D7}"/>
          </ac:spMkLst>
        </pc:spChg>
        <pc:picChg chg="add mod ord">
          <ac:chgData name="Wen, Zhezhu" userId="3bac1273-81c8-41ff-8130-25dd73f54833" providerId="ADAL" clId="{7E3ADB18-BD8D-444F-AAD3-9354AFE0CA42}" dt="2022-02-16T15:38:12.053" v="1303" actId="22"/>
          <ac:picMkLst>
            <pc:docMk/>
            <pc:sldMk cId="129042212" sldId="305"/>
            <ac:picMk id="5" creationId="{1A016152-1E4E-4828-BFE3-3F8BFA390970}"/>
          </ac:picMkLst>
        </pc:picChg>
      </pc:sldChg>
      <pc:sldChg chg="del">
        <pc:chgData name="Wen, Zhezhu" userId="3bac1273-81c8-41ff-8130-25dd73f54833" providerId="ADAL" clId="{7E3ADB18-BD8D-444F-AAD3-9354AFE0CA42}" dt="2022-02-16T14:39:09.901" v="0" actId="47"/>
        <pc:sldMkLst>
          <pc:docMk/>
          <pc:sldMk cId="2515642036" sldId="305"/>
        </pc:sldMkLst>
      </pc:sldChg>
      <pc:sldChg chg="addSp delSp modSp new mod">
        <pc:chgData name="Wen, Zhezhu" userId="3bac1273-81c8-41ff-8130-25dd73f54833" providerId="ADAL" clId="{7E3ADB18-BD8D-444F-AAD3-9354AFE0CA42}" dt="2022-02-16T15:45:49.637" v="1600" actId="20577"/>
        <pc:sldMkLst>
          <pc:docMk/>
          <pc:sldMk cId="3938630505" sldId="306"/>
        </pc:sldMkLst>
        <pc:spChg chg="mod">
          <ac:chgData name="Wen, Zhezhu" userId="3bac1273-81c8-41ff-8130-25dd73f54833" providerId="ADAL" clId="{7E3ADB18-BD8D-444F-AAD3-9354AFE0CA42}" dt="2022-02-16T15:44:40.919" v="1482"/>
          <ac:spMkLst>
            <pc:docMk/>
            <pc:sldMk cId="3938630505" sldId="306"/>
            <ac:spMk id="2" creationId="{D0F76748-2425-46B5-8828-AF105B39902E}"/>
          </ac:spMkLst>
        </pc:spChg>
        <pc:spChg chg="mod">
          <ac:chgData name="Wen, Zhezhu" userId="3bac1273-81c8-41ff-8130-25dd73f54833" providerId="ADAL" clId="{7E3ADB18-BD8D-444F-AAD3-9354AFE0CA42}" dt="2022-02-16T15:45:49.637" v="1600" actId="20577"/>
          <ac:spMkLst>
            <pc:docMk/>
            <pc:sldMk cId="3938630505" sldId="306"/>
            <ac:spMk id="3" creationId="{7B4CBBC8-FEA8-4597-948F-8BE76A9A6755}"/>
          </ac:spMkLst>
        </pc:spChg>
        <pc:spChg chg="add del mod">
          <ac:chgData name="Wen, Zhezhu" userId="3bac1273-81c8-41ff-8130-25dd73f54833" providerId="ADAL" clId="{7E3ADB18-BD8D-444F-AAD3-9354AFE0CA42}" dt="2022-02-16T15:44:40.919" v="1482"/>
          <ac:spMkLst>
            <pc:docMk/>
            <pc:sldMk cId="3938630505" sldId="306"/>
            <ac:spMk id="5" creationId="{1AA70855-ED5E-4D09-A6E8-6DFED5445C18}"/>
          </ac:spMkLst>
        </pc:spChg>
        <pc:spChg chg="add del mod">
          <ac:chgData name="Wen, Zhezhu" userId="3bac1273-81c8-41ff-8130-25dd73f54833" providerId="ADAL" clId="{7E3ADB18-BD8D-444F-AAD3-9354AFE0CA42}" dt="2022-02-16T15:44:40.919" v="1482"/>
          <ac:spMkLst>
            <pc:docMk/>
            <pc:sldMk cId="3938630505" sldId="306"/>
            <ac:spMk id="6" creationId="{29E45F56-4185-479B-87B9-B08696502137}"/>
          </ac:spMkLst>
        </pc:spChg>
        <pc:picChg chg="add del mod">
          <ac:chgData name="Wen, Zhezhu" userId="3bac1273-81c8-41ff-8130-25dd73f54833" providerId="ADAL" clId="{7E3ADB18-BD8D-444F-AAD3-9354AFE0CA42}" dt="2022-02-16T15:44:33.848" v="1480" actId="21"/>
          <ac:picMkLst>
            <pc:docMk/>
            <pc:sldMk cId="3938630505" sldId="306"/>
            <ac:picMk id="4" creationId="{A619A8DA-0013-414E-8643-841A65B390BE}"/>
          </ac:picMkLst>
        </pc:picChg>
      </pc:sldChg>
      <pc:sldChg chg="del">
        <pc:chgData name="Wen, Zhezhu" userId="3bac1273-81c8-41ff-8130-25dd73f54833" providerId="ADAL" clId="{7E3ADB18-BD8D-444F-AAD3-9354AFE0CA42}" dt="2022-02-16T14:39:09.901" v="0" actId="47"/>
        <pc:sldMkLst>
          <pc:docMk/>
          <pc:sldMk cId="4247133125" sldId="306"/>
        </pc:sldMkLst>
      </pc:sldChg>
      <pc:sldChg chg="addSp delSp modSp new mod">
        <pc:chgData name="Wen, Zhezhu" userId="3bac1273-81c8-41ff-8130-25dd73f54833" providerId="ADAL" clId="{7E3ADB18-BD8D-444F-AAD3-9354AFE0CA42}" dt="2022-02-16T17:07:26.839" v="1929" actId="20577"/>
        <pc:sldMkLst>
          <pc:docMk/>
          <pc:sldMk cId="378836203" sldId="307"/>
        </pc:sldMkLst>
        <pc:spChg chg="mod">
          <ac:chgData name="Wen, Zhezhu" userId="3bac1273-81c8-41ff-8130-25dd73f54833" providerId="ADAL" clId="{7E3ADB18-BD8D-444F-AAD3-9354AFE0CA42}" dt="2022-02-16T17:06:37.107" v="1911" actId="20577"/>
          <ac:spMkLst>
            <pc:docMk/>
            <pc:sldMk cId="378836203" sldId="307"/>
            <ac:spMk id="2" creationId="{11C7E7FD-AE5E-41C8-9A81-A3F62BC1091B}"/>
          </ac:spMkLst>
        </pc:spChg>
        <pc:spChg chg="del">
          <ac:chgData name="Wen, Zhezhu" userId="3bac1273-81c8-41ff-8130-25dd73f54833" providerId="ADAL" clId="{7E3ADB18-BD8D-444F-AAD3-9354AFE0CA42}" dt="2022-02-16T17:04:44.893" v="1892" actId="478"/>
          <ac:spMkLst>
            <pc:docMk/>
            <pc:sldMk cId="378836203" sldId="307"/>
            <ac:spMk id="3" creationId="{A65FD01E-08CB-435D-9E1E-D3F24CBD68DA}"/>
          </ac:spMkLst>
        </pc:spChg>
        <pc:spChg chg="add mod">
          <ac:chgData name="Wen, Zhezhu" userId="3bac1273-81c8-41ff-8130-25dd73f54833" providerId="ADAL" clId="{7E3ADB18-BD8D-444F-AAD3-9354AFE0CA42}" dt="2022-02-16T17:05:28.014" v="1900" actId="1076"/>
          <ac:spMkLst>
            <pc:docMk/>
            <pc:sldMk cId="378836203" sldId="307"/>
            <ac:spMk id="6" creationId="{132C265D-393E-4DE1-A472-A63904709344}"/>
          </ac:spMkLst>
        </pc:spChg>
        <pc:spChg chg="add del mod">
          <ac:chgData name="Wen, Zhezhu" userId="3bac1273-81c8-41ff-8130-25dd73f54833" providerId="ADAL" clId="{7E3ADB18-BD8D-444F-AAD3-9354AFE0CA42}" dt="2022-02-16T17:05:30.262" v="1901"/>
          <ac:spMkLst>
            <pc:docMk/>
            <pc:sldMk cId="378836203" sldId="307"/>
            <ac:spMk id="7" creationId="{83B4622A-35ED-4C2A-8B80-3740DB9202EC}"/>
          </ac:spMkLst>
        </pc:spChg>
        <pc:spChg chg="add mod">
          <ac:chgData name="Wen, Zhezhu" userId="3bac1273-81c8-41ff-8130-25dd73f54833" providerId="ADAL" clId="{7E3ADB18-BD8D-444F-AAD3-9354AFE0CA42}" dt="2022-02-16T17:07:26.839" v="1929" actId="20577"/>
          <ac:spMkLst>
            <pc:docMk/>
            <pc:sldMk cId="378836203" sldId="307"/>
            <ac:spMk id="8" creationId="{EE419514-924B-4B00-9BE4-037519399DDC}"/>
          </ac:spMkLst>
        </pc:spChg>
        <pc:graphicFrameChg chg="add mod modGraphic">
          <ac:chgData name="Wen, Zhezhu" userId="3bac1273-81c8-41ff-8130-25dd73f54833" providerId="ADAL" clId="{7E3ADB18-BD8D-444F-AAD3-9354AFE0CA42}" dt="2022-02-16T17:05:24.785" v="1899" actId="1076"/>
          <ac:graphicFrameMkLst>
            <pc:docMk/>
            <pc:sldMk cId="378836203" sldId="307"/>
            <ac:graphicFrameMk id="4" creationId="{1EB9AE78-C98A-4DB0-A73C-3AC9F5C3F66A}"/>
          </ac:graphicFrameMkLst>
        </pc:graphicFrameChg>
      </pc:sldChg>
      <pc:sldChg chg="addSp modSp new mod">
        <pc:chgData name="Wen, Zhezhu" userId="3bac1273-81c8-41ff-8130-25dd73f54833" providerId="ADAL" clId="{7E3ADB18-BD8D-444F-AAD3-9354AFE0CA42}" dt="2022-02-16T15:46:40.447" v="1635" actId="20577"/>
        <pc:sldMkLst>
          <pc:docMk/>
          <pc:sldMk cId="3736495324" sldId="308"/>
        </pc:sldMkLst>
        <pc:spChg chg="mod">
          <ac:chgData name="Wen, Zhezhu" userId="3bac1273-81c8-41ff-8130-25dd73f54833" providerId="ADAL" clId="{7E3ADB18-BD8D-444F-AAD3-9354AFE0CA42}" dt="2022-02-16T15:46:40.447" v="1635" actId="20577"/>
          <ac:spMkLst>
            <pc:docMk/>
            <pc:sldMk cId="3736495324" sldId="308"/>
            <ac:spMk id="2" creationId="{D1892BEB-9A9F-4BDA-AF0F-C75EE183C57C}"/>
          </ac:spMkLst>
        </pc:spChg>
        <pc:spChg chg="mod">
          <ac:chgData name="Wen, Zhezhu" userId="3bac1273-81c8-41ff-8130-25dd73f54833" providerId="ADAL" clId="{7E3ADB18-BD8D-444F-AAD3-9354AFE0CA42}" dt="2022-02-16T15:46:23.444" v="1611" actId="14100"/>
          <ac:spMkLst>
            <pc:docMk/>
            <pc:sldMk cId="3736495324" sldId="308"/>
            <ac:spMk id="3" creationId="{7989C266-A3B6-4272-8AF1-946CA870DD47}"/>
          </ac:spMkLst>
        </pc:spChg>
        <pc:picChg chg="add mod ord">
          <ac:chgData name="Wen, Zhezhu" userId="3bac1273-81c8-41ff-8130-25dd73f54833" providerId="ADAL" clId="{7E3ADB18-BD8D-444F-AAD3-9354AFE0CA42}" dt="2022-02-16T15:46:31.166" v="1614" actId="1076"/>
          <ac:picMkLst>
            <pc:docMk/>
            <pc:sldMk cId="3736495324" sldId="308"/>
            <ac:picMk id="4" creationId="{8577E25B-252C-4A67-B143-0F1BFFB8BAE3}"/>
          </ac:picMkLst>
        </pc:picChg>
      </pc:sldChg>
      <pc:sldChg chg="modSp new mod">
        <pc:chgData name="Wen, Zhezhu" userId="3bac1273-81c8-41ff-8130-25dd73f54833" providerId="ADAL" clId="{7E3ADB18-BD8D-444F-AAD3-9354AFE0CA42}" dt="2022-02-16T15:49:34.311" v="1848" actId="14100"/>
        <pc:sldMkLst>
          <pc:docMk/>
          <pc:sldMk cId="2395870918" sldId="309"/>
        </pc:sldMkLst>
        <pc:spChg chg="mod">
          <ac:chgData name="Wen, Zhezhu" userId="3bac1273-81c8-41ff-8130-25dd73f54833" providerId="ADAL" clId="{7E3ADB18-BD8D-444F-AAD3-9354AFE0CA42}" dt="2022-02-16T15:47:13.460" v="1714" actId="20577"/>
          <ac:spMkLst>
            <pc:docMk/>
            <pc:sldMk cId="2395870918" sldId="309"/>
            <ac:spMk id="2" creationId="{5F342280-5164-4B23-995B-3ED94FDC5CF9}"/>
          </ac:spMkLst>
        </pc:spChg>
        <pc:spChg chg="mod">
          <ac:chgData name="Wen, Zhezhu" userId="3bac1273-81c8-41ff-8130-25dd73f54833" providerId="ADAL" clId="{7E3ADB18-BD8D-444F-AAD3-9354AFE0CA42}" dt="2022-02-16T15:49:34.311" v="1848" actId="14100"/>
          <ac:spMkLst>
            <pc:docMk/>
            <pc:sldMk cId="2395870918" sldId="309"/>
            <ac:spMk id="3" creationId="{568130C7-8193-4667-84CB-E321DB84738F}"/>
          </ac:spMkLst>
        </pc:spChg>
      </pc:sldChg>
      <pc:sldChg chg="addSp modSp new mod">
        <pc:chgData name="Wen, Zhezhu" userId="3bac1273-81c8-41ff-8130-25dd73f54833" providerId="ADAL" clId="{7E3ADB18-BD8D-444F-AAD3-9354AFE0CA42}" dt="2022-02-16T17:17:43.819" v="2264" actId="1037"/>
        <pc:sldMkLst>
          <pc:docMk/>
          <pc:sldMk cId="1422834047" sldId="310"/>
        </pc:sldMkLst>
        <pc:spChg chg="mod">
          <ac:chgData name="Wen, Zhezhu" userId="3bac1273-81c8-41ff-8130-25dd73f54833" providerId="ADAL" clId="{7E3ADB18-BD8D-444F-AAD3-9354AFE0CA42}" dt="2022-02-16T17:11:54.447" v="1933" actId="27636"/>
          <ac:spMkLst>
            <pc:docMk/>
            <pc:sldMk cId="1422834047" sldId="310"/>
            <ac:spMk id="2" creationId="{90012B52-18F5-4DB2-B8B7-C71F05A77CEC}"/>
          </ac:spMkLst>
        </pc:spChg>
        <pc:spChg chg="mod">
          <ac:chgData name="Wen, Zhezhu" userId="3bac1273-81c8-41ff-8130-25dd73f54833" providerId="ADAL" clId="{7E3ADB18-BD8D-444F-AAD3-9354AFE0CA42}" dt="2022-02-16T17:17:29.985" v="2258" actId="20577"/>
          <ac:spMkLst>
            <pc:docMk/>
            <pc:sldMk cId="1422834047" sldId="310"/>
            <ac:spMk id="3" creationId="{4D91D0E4-0D96-4F19-BF7D-0AD2D87CFBA8}"/>
          </ac:spMkLst>
        </pc:spChg>
        <pc:spChg chg="add mod">
          <ac:chgData name="Wen, Zhezhu" userId="3bac1273-81c8-41ff-8130-25dd73f54833" providerId="ADAL" clId="{7E3ADB18-BD8D-444F-AAD3-9354AFE0CA42}" dt="2022-02-16T17:17:11.014" v="2251" actId="164"/>
          <ac:spMkLst>
            <pc:docMk/>
            <pc:sldMk cId="1422834047" sldId="310"/>
            <ac:spMk id="7" creationId="{316D8F27-5B0F-4EAC-BB5B-312655FD23F5}"/>
          </ac:spMkLst>
        </pc:spChg>
        <pc:grpChg chg="add mod">
          <ac:chgData name="Wen, Zhezhu" userId="3bac1273-81c8-41ff-8130-25dd73f54833" providerId="ADAL" clId="{7E3ADB18-BD8D-444F-AAD3-9354AFE0CA42}" dt="2022-02-16T17:17:43.819" v="2264" actId="1037"/>
          <ac:grpSpMkLst>
            <pc:docMk/>
            <pc:sldMk cId="1422834047" sldId="310"/>
            <ac:grpSpMk id="8" creationId="{0068165D-305D-4322-9401-91DC62AFB01D}"/>
          </ac:grpSpMkLst>
        </pc:grpChg>
        <pc:picChg chg="add mod modCrop">
          <ac:chgData name="Wen, Zhezhu" userId="3bac1273-81c8-41ff-8130-25dd73f54833" providerId="ADAL" clId="{7E3ADB18-BD8D-444F-AAD3-9354AFE0CA42}" dt="2022-02-16T17:17:17.375" v="2252" actId="1076"/>
          <ac:picMkLst>
            <pc:docMk/>
            <pc:sldMk cId="1422834047" sldId="310"/>
            <ac:picMk id="4" creationId="{E38C4F29-E429-40B2-9DDD-21BFC94C6E95}"/>
          </ac:picMkLst>
        </pc:picChg>
        <pc:picChg chg="add mod modCrop">
          <ac:chgData name="Wen, Zhezhu" userId="3bac1273-81c8-41ff-8130-25dd73f54833" providerId="ADAL" clId="{7E3ADB18-BD8D-444F-AAD3-9354AFE0CA42}" dt="2022-02-16T17:17:43.819" v="2264" actId="1037"/>
          <ac:picMkLst>
            <pc:docMk/>
            <pc:sldMk cId="1422834047" sldId="310"/>
            <ac:picMk id="5" creationId="{47BC235A-E054-4B51-877A-E1028CE7712B}"/>
          </ac:picMkLst>
        </pc:picChg>
      </pc:sldChg>
      <pc:sldChg chg="addSp delSp modSp new mod">
        <pc:chgData name="Wen, Zhezhu" userId="3bac1273-81c8-41ff-8130-25dd73f54833" providerId="ADAL" clId="{7E3ADB18-BD8D-444F-AAD3-9354AFE0CA42}" dt="2022-02-16T17:33:28.171" v="2552" actId="21"/>
        <pc:sldMkLst>
          <pc:docMk/>
          <pc:sldMk cId="1422661076" sldId="311"/>
        </pc:sldMkLst>
        <pc:spChg chg="mod">
          <ac:chgData name="Wen, Zhezhu" userId="3bac1273-81c8-41ff-8130-25dd73f54833" providerId="ADAL" clId="{7E3ADB18-BD8D-444F-AAD3-9354AFE0CA42}" dt="2022-02-16T17:33:28.171" v="2552" actId="21"/>
          <ac:spMkLst>
            <pc:docMk/>
            <pc:sldMk cId="1422661076" sldId="311"/>
            <ac:spMk id="2" creationId="{1AA842EA-F02C-44A8-BFAD-2B768233BA2A}"/>
          </ac:spMkLst>
        </pc:spChg>
        <pc:spChg chg="mod">
          <ac:chgData name="Wen, Zhezhu" userId="3bac1273-81c8-41ff-8130-25dd73f54833" providerId="ADAL" clId="{7E3ADB18-BD8D-444F-AAD3-9354AFE0CA42}" dt="2022-02-16T17:33:06.783" v="2548" actId="20577"/>
          <ac:spMkLst>
            <pc:docMk/>
            <pc:sldMk cId="1422661076" sldId="311"/>
            <ac:spMk id="3" creationId="{AC3FAE7B-8C53-47C7-8C5F-E6EA6C7FB5C2}"/>
          </ac:spMkLst>
        </pc:spChg>
        <pc:spChg chg="add del mod">
          <ac:chgData name="Wen, Zhezhu" userId="3bac1273-81c8-41ff-8130-25dd73f54833" providerId="ADAL" clId="{7E3ADB18-BD8D-444F-AAD3-9354AFE0CA42}" dt="2022-02-16T17:32:07.742" v="2482" actId="478"/>
          <ac:spMkLst>
            <pc:docMk/>
            <pc:sldMk cId="1422661076" sldId="311"/>
            <ac:spMk id="6" creationId="{91D7892C-D7CC-45F7-A2D3-81971BDA6C77}"/>
          </ac:spMkLst>
        </pc:spChg>
        <pc:spChg chg="add mod">
          <ac:chgData name="Wen, Zhezhu" userId="3bac1273-81c8-41ff-8130-25dd73f54833" providerId="ADAL" clId="{7E3ADB18-BD8D-444F-AAD3-9354AFE0CA42}" dt="2022-02-16T17:33:03.499" v="2547" actId="1076"/>
          <ac:spMkLst>
            <pc:docMk/>
            <pc:sldMk cId="1422661076" sldId="311"/>
            <ac:spMk id="10" creationId="{A8B65C7E-0AB9-46C1-8350-FC2120BEEA1F}"/>
          </ac:spMkLst>
        </pc:spChg>
        <pc:graphicFrameChg chg="add mod modGraphic">
          <ac:chgData name="Wen, Zhezhu" userId="3bac1273-81c8-41ff-8130-25dd73f54833" providerId="ADAL" clId="{7E3ADB18-BD8D-444F-AAD3-9354AFE0CA42}" dt="2022-02-16T17:32:26.666" v="2487" actId="1076"/>
          <ac:graphicFrameMkLst>
            <pc:docMk/>
            <pc:sldMk cId="1422661076" sldId="311"/>
            <ac:graphicFrameMk id="4" creationId="{9E6312FE-F7EF-46A7-95F6-9D08FCEB403D}"/>
          </ac:graphicFrameMkLst>
        </pc:graphicFrameChg>
        <pc:picChg chg="add mod">
          <ac:chgData name="Wen, Zhezhu" userId="3bac1273-81c8-41ff-8130-25dd73f54833" providerId="ADAL" clId="{7E3ADB18-BD8D-444F-AAD3-9354AFE0CA42}" dt="2022-02-16T17:32:31.031" v="2489" actId="1076"/>
          <ac:picMkLst>
            <pc:docMk/>
            <pc:sldMk cId="1422661076" sldId="311"/>
            <ac:picMk id="8" creationId="{4765F256-C356-43BD-8607-F2FBDD391130}"/>
          </ac:picMkLst>
        </pc:picChg>
      </pc:sldChg>
      <pc:sldChg chg="modSp new mod">
        <pc:chgData name="Wen, Zhezhu" userId="3bac1273-81c8-41ff-8130-25dd73f54833" providerId="ADAL" clId="{7E3ADB18-BD8D-444F-AAD3-9354AFE0CA42}" dt="2022-02-16T17:35:36.467" v="2753" actId="20577"/>
        <pc:sldMkLst>
          <pc:docMk/>
          <pc:sldMk cId="463786917" sldId="312"/>
        </pc:sldMkLst>
        <pc:spChg chg="mod">
          <ac:chgData name="Wen, Zhezhu" userId="3bac1273-81c8-41ff-8130-25dd73f54833" providerId="ADAL" clId="{7E3ADB18-BD8D-444F-AAD3-9354AFE0CA42}" dt="2022-02-16T17:33:30.418" v="2554" actId="27636"/>
          <ac:spMkLst>
            <pc:docMk/>
            <pc:sldMk cId="463786917" sldId="312"/>
            <ac:spMk id="2" creationId="{1037ECE8-EDB8-48E6-9144-BC712656813B}"/>
          </ac:spMkLst>
        </pc:spChg>
        <pc:spChg chg="mod">
          <ac:chgData name="Wen, Zhezhu" userId="3bac1273-81c8-41ff-8130-25dd73f54833" providerId="ADAL" clId="{7E3ADB18-BD8D-444F-AAD3-9354AFE0CA42}" dt="2022-02-16T17:35:36.467" v="2753" actId="20577"/>
          <ac:spMkLst>
            <pc:docMk/>
            <pc:sldMk cId="463786917" sldId="312"/>
            <ac:spMk id="3" creationId="{A05AA7ED-E7AB-4F0A-AFC7-C684680F970D}"/>
          </ac:spMkLst>
        </pc:spChg>
      </pc:sldChg>
      <pc:sldChg chg="addSp modSp new mod">
        <pc:chgData name="Wen, Zhezhu" userId="3bac1273-81c8-41ff-8130-25dd73f54833" providerId="ADAL" clId="{7E3ADB18-BD8D-444F-AAD3-9354AFE0CA42}" dt="2022-02-16T17:44:46.143" v="2781" actId="1076"/>
        <pc:sldMkLst>
          <pc:docMk/>
          <pc:sldMk cId="4147607456" sldId="313"/>
        </pc:sldMkLst>
        <pc:spChg chg="mod">
          <ac:chgData name="Wen, Zhezhu" userId="3bac1273-81c8-41ff-8130-25dd73f54833" providerId="ADAL" clId="{7E3ADB18-BD8D-444F-AAD3-9354AFE0CA42}" dt="2022-02-16T17:35:56.400" v="2771" actId="20577"/>
          <ac:spMkLst>
            <pc:docMk/>
            <pc:sldMk cId="4147607456" sldId="313"/>
            <ac:spMk id="2" creationId="{EB9E1276-A468-45CE-88AD-DB0D8EE6CDBA}"/>
          </ac:spMkLst>
        </pc:spChg>
        <pc:spChg chg="mod">
          <ac:chgData name="Wen, Zhezhu" userId="3bac1273-81c8-41ff-8130-25dd73f54833" providerId="ADAL" clId="{7E3ADB18-BD8D-444F-AAD3-9354AFE0CA42}" dt="2022-02-16T17:44:39.556" v="2779" actId="27636"/>
          <ac:spMkLst>
            <pc:docMk/>
            <pc:sldMk cId="4147607456" sldId="313"/>
            <ac:spMk id="3" creationId="{A84F3C5E-AE2C-4063-AB01-A9A819BB89DF}"/>
          </ac:spMkLst>
        </pc:spChg>
        <pc:picChg chg="add mod">
          <ac:chgData name="Wen, Zhezhu" userId="3bac1273-81c8-41ff-8130-25dd73f54833" providerId="ADAL" clId="{7E3ADB18-BD8D-444F-AAD3-9354AFE0CA42}" dt="2022-02-16T17:44:46.143" v="2781" actId="1076"/>
          <ac:picMkLst>
            <pc:docMk/>
            <pc:sldMk cId="4147607456" sldId="313"/>
            <ac:picMk id="4" creationId="{5BE13600-E14D-4303-B673-3FAE7D85DE7D}"/>
          </ac:picMkLst>
        </pc:picChg>
      </pc:sldChg>
      <pc:sldChg chg="addSp modSp new mod">
        <pc:chgData name="Wen, Zhezhu" userId="3bac1273-81c8-41ff-8130-25dd73f54833" providerId="ADAL" clId="{7E3ADB18-BD8D-444F-AAD3-9354AFE0CA42}" dt="2022-02-16T17:47:49.977" v="2835" actId="14100"/>
        <pc:sldMkLst>
          <pc:docMk/>
          <pc:sldMk cId="1636391597" sldId="314"/>
        </pc:sldMkLst>
        <pc:spChg chg="mod">
          <ac:chgData name="Wen, Zhezhu" userId="3bac1273-81c8-41ff-8130-25dd73f54833" providerId="ADAL" clId="{7E3ADB18-BD8D-444F-AAD3-9354AFE0CA42}" dt="2022-02-16T17:46:53.091" v="2824" actId="20577"/>
          <ac:spMkLst>
            <pc:docMk/>
            <pc:sldMk cId="1636391597" sldId="314"/>
            <ac:spMk id="2" creationId="{F5D87B37-BB9F-45D8-9189-1470C13340D5}"/>
          </ac:spMkLst>
        </pc:spChg>
        <pc:picChg chg="add mod">
          <ac:chgData name="Wen, Zhezhu" userId="3bac1273-81c8-41ff-8130-25dd73f54833" providerId="ADAL" clId="{7E3ADB18-BD8D-444F-AAD3-9354AFE0CA42}" dt="2022-02-16T17:47:49.977" v="2835" actId="14100"/>
          <ac:picMkLst>
            <pc:docMk/>
            <pc:sldMk cId="1636391597" sldId="314"/>
            <ac:picMk id="5" creationId="{29ED9DFD-C847-45D0-81E9-462990C369D2}"/>
          </ac:picMkLst>
        </pc:picChg>
        <pc:picChg chg="add mod">
          <ac:chgData name="Wen, Zhezhu" userId="3bac1273-81c8-41ff-8130-25dd73f54833" providerId="ADAL" clId="{7E3ADB18-BD8D-444F-AAD3-9354AFE0CA42}" dt="2022-02-16T17:47:45.905" v="2832" actId="1076"/>
          <ac:picMkLst>
            <pc:docMk/>
            <pc:sldMk cId="1636391597" sldId="314"/>
            <ac:picMk id="7" creationId="{015A8379-A1B8-46F4-A79F-46252B922964}"/>
          </ac:picMkLst>
        </pc:picChg>
      </pc:sldChg>
      <pc:sldChg chg="addSp modSp new mod">
        <pc:chgData name="Wen, Zhezhu" userId="3bac1273-81c8-41ff-8130-25dd73f54833" providerId="ADAL" clId="{7E3ADB18-BD8D-444F-AAD3-9354AFE0CA42}" dt="2022-02-16T17:48:50.961" v="2860" actId="1076"/>
        <pc:sldMkLst>
          <pc:docMk/>
          <pc:sldMk cId="2135020982" sldId="315"/>
        </pc:sldMkLst>
        <pc:spChg chg="mod">
          <ac:chgData name="Wen, Zhezhu" userId="3bac1273-81c8-41ff-8130-25dd73f54833" providerId="ADAL" clId="{7E3ADB18-BD8D-444F-AAD3-9354AFE0CA42}" dt="2022-02-16T17:48:17.618" v="2848" actId="20577"/>
          <ac:spMkLst>
            <pc:docMk/>
            <pc:sldMk cId="2135020982" sldId="315"/>
            <ac:spMk id="2" creationId="{D8BA0941-732F-4A40-9BD7-75542D5839C5}"/>
          </ac:spMkLst>
        </pc:spChg>
        <pc:picChg chg="add mod">
          <ac:chgData name="Wen, Zhezhu" userId="3bac1273-81c8-41ff-8130-25dd73f54833" providerId="ADAL" clId="{7E3ADB18-BD8D-444F-AAD3-9354AFE0CA42}" dt="2022-02-16T17:48:48.002" v="2859" actId="1076"/>
          <ac:picMkLst>
            <pc:docMk/>
            <pc:sldMk cId="2135020982" sldId="315"/>
            <ac:picMk id="5" creationId="{87F09279-9DE1-4E10-9DF9-C1F5A9896EF2}"/>
          </ac:picMkLst>
        </pc:picChg>
        <pc:picChg chg="add mod">
          <ac:chgData name="Wen, Zhezhu" userId="3bac1273-81c8-41ff-8130-25dd73f54833" providerId="ADAL" clId="{7E3ADB18-BD8D-444F-AAD3-9354AFE0CA42}" dt="2022-02-16T17:48:50.961" v="2860" actId="1076"/>
          <ac:picMkLst>
            <pc:docMk/>
            <pc:sldMk cId="2135020982" sldId="315"/>
            <ac:picMk id="7" creationId="{B1F7827C-E2D7-4C23-8464-916965D2F183}"/>
          </ac:picMkLst>
        </pc:picChg>
      </pc:sldChg>
    </pc:docChg>
  </pc:docChgLst>
  <pc:docChgLst>
    <pc:chgData name="Wen, Zhezhu" userId="3bac1273-81c8-41ff-8130-25dd73f54833" providerId="ADAL" clId="{B5C27D04-8A0D-4B6E-A46A-9505A97F0239}"/>
    <pc:docChg chg="undo custSel addSld delSld modSld sldOrd">
      <pc:chgData name="Wen, Zhezhu" userId="3bac1273-81c8-41ff-8130-25dd73f54833" providerId="ADAL" clId="{B5C27D04-8A0D-4B6E-A46A-9505A97F0239}" dt="2022-02-07T17:50:24.618" v="3567" actId="1076"/>
      <pc:docMkLst>
        <pc:docMk/>
      </pc:docMkLst>
      <pc:sldChg chg="modSp mod">
        <pc:chgData name="Wen, Zhezhu" userId="3bac1273-81c8-41ff-8130-25dd73f54833" providerId="ADAL" clId="{B5C27D04-8A0D-4B6E-A46A-9505A97F0239}" dt="2022-02-07T03:22:01.188" v="17" actId="20577"/>
        <pc:sldMkLst>
          <pc:docMk/>
          <pc:sldMk cId="1659997056" sldId="256"/>
        </pc:sldMkLst>
        <pc:spChg chg="mod">
          <ac:chgData name="Wen, Zhezhu" userId="3bac1273-81c8-41ff-8130-25dd73f54833" providerId="ADAL" clId="{B5C27D04-8A0D-4B6E-A46A-9505A97F0239}" dt="2022-02-07T03:21:58.261" v="16" actId="20577"/>
          <ac:spMkLst>
            <pc:docMk/>
            <pc:sldMk cId="1659997056" sldId="256"/>
            <ac:spMk id="2" creationId="{37A4A755-248E-4788-9963-D35AD0ED5BEE}"/>
          </ac:spMkLst>
        </pc:spChg>
        <pc:spChg chg="mod">
          <ac:chgData name="Wen, Zhezhu" userId="3bac1273-81c8-41ff-8130-25dd73f54833" providerId="ADAL" clId="{B5C27D04-8A0D-4B6E-A46A-9505A97F0239}" dt="2022-02-07T03:22:01.188" v="17" actId="20577"/>
          <ac:spMkLst>
            <pc:docMk/>
            <pc:sldMk cId="1659997056" sldId="256"/>
            <ac:spMk id="10" creationId="{1DBEEC2B-3780-453A-A9DB-18BEC67BEF94}"/>
          </ac:spMkLst>
        </pc:spChg>
      </pc:sldChg>
      <pc:sldChg chg="modSp mod">
        <pc:chgData name="Wen, Zhezhu" userId="3bac1273-81c8-41ff-8130-25dd73f54833" providerId="ADAL" clId="{B5C27D04-8A0D-4B6E-A46A-9505A97F0239}" dt="2022-02-07T17:46:43.761" v="3513" actId="20577"/>
        <pc:sldMkLst>
          <pc:docMk/>
          <pc:sldMk cId="684450685" sldId="257"/>
        </pc:sldMkLst>
        <pc:spChg chg="mod">
          <ac:chgData name="Wen, Zhezhu" userId="3bac1273-81c8-41ff-8130-25dd73f54833" providerId="ADAL" clId="{B5C27D04-8A0D-4B6E-A46A-9505A97F0239}" dt="2022-02-07T17:46:43.761" v="3513" actId="20577"/>
          <ac:spMkLst>
            <pc:docMk/>
            <pc:sldMk cId="684450685" sldId="257"/>
            <ac:spMk id="3" creationId="{A1ABE4FA-975F-4FFD-A793-85FC5D4F1EB1}"/>
          </ac:spMkLst>
        </pc:spChg>
      </pc:sldChg>
      <pc:sldChg chg="del">
        <pc:chgData name="Wen, Zhezhu" userId="3bac1273-81c8-41ff-8130-25dd73f54833" providerId="ADAL" clId="{B5C27D04-8A0D-4B6E-A46A-9505A97F0239}" dt="2022-02-07T03:22:27.252" v="20" actId="47"/>
        <pc:sldMkLst>
          <pc:docMk/>
          <pc:sldMk cId="4240901981" sldId="274"/>
        </pc:sldMkLst>
      </pc:sldChg>
      <pc:sldChg chg="del">
        <pc:chgData name="Wen, Zhezhu" userId="3bac1273-81c8-41ff-8130-25dd73f54833" providerId="ADAL" clId="{B5C27D04-8A0D-4B6E-A46A-9505A97F0239}" dt="2022-02-07T03:22:27.252" v="20" actId="47"/>
        <pc:sldMkLst>
          <pc:docMk/>
          <pc:sldMk cId="2362702941" sldId="279"/>
        </pc:sldMkLst>
      </pc:sldChg>
      <pc:sldChg chg="del">
        <pc:chgData name="Wen, Zhezhu" userId="3bac1273-81c8-41ff-8130-25dd73f54833" providerId="ADAL" clId="{B5C27D04-8A0D-4B6E-A46A-9505A97F0239}" dt="2022-02-07T03:22:27.252" v="20" actId="47"/>
        <pc:sldMkLst>
          <pc:docMk/>
          <pc:sldMk cId="1356161455" sldId="280"/>
        </pc:sldMkLst>
      </pc:sldChg>
      <pc:sldChg chg="addSp delSp modSp mod ord">
        <pc:chgData name="Wen, Zhezhu" userId="3bac1273-81c8-41ff-8130-25dd73f54833" providerId="ADAL" clId="{B5C27D04-8A0D-4B6E-A46A-9505A97F0239}" dt="2022-02-07T14:05:19.131" v="228" actId="20577"/>
        <pc:sldMkLst>
          <pc:docMk/>
          <pc:sldMk cId="2227503383" sldId="281"/>
        </pc:sldMkLst>
        <pc:spChg chg="mod">
          <ac:chgData name="Wen, Zhezhu" userId="3bac1273-81c8-41ff-8130-25dd73f54833" providerId="ADAL" clId="{B5C27D04-8A0D-4B6E-A46A-9505A97F0239}" dt="2022-02-07T14:05:19.131" v="228" actId="20577"/>
          <ac:spMkLst>
            <pc:docMk/>
            <pc:sldMk cId="2227503383" sldId="281"/>
            <ac:spMk id="2" creationId="{37AAE52E-DFEE-4792-B03D-0CCA5B9FF494}"/>
          </ac:spMkLst>
        </pc:spChg>
        <pc:spChg chg="add del mod">
          <ac:chgData name="Wen, Zhezhu" userId="3bac1273-81c8-41ff-8130-25dd73f54833" providerId="ADAL" clId="{B5C27D04-8A0D-4B6E-A46A-9505A97F0239}" dt="2022-02-07T03:22:33.618" v="22"/>
          <ac:spMkLst>
            <pc:docMk/>
            <pc:sldMk cId="2227503383" sldId="281"/>
            <ac:spMk id="3" creationId="{5B260075-A251-4255-B249-D20F8BD63116}"/>
          </ac:spMkLst>
        </pc:spChg>
        <pc:spChg chg="add del mod">
          <ac:chgData name="Wen, Zhezhu" userId="3bac1273-81c8-41ff-8130-25dd73f54833" providerId="ADAL" clId="{B5C27D04-8A0D-4B6E-A46A-9505A97F0239}" dt="2022-02-07T03:22:33.618" v="22"/>
          <ac:spMkLst>
            <pc:docMk/>
            <pc:sldMk cId="2227503383" sldId="281"/>
            <ac:spMk id="4" creationId="{EEDB49A6-0F69-46A7-B8D5-3B5223F0C644}"/>
          </ac:spMkLst>
        </pc:spChg>
        <pc:spChg chg="mod">
          <ac:chgData name="Wen, Zhezhu" userId="3bac1273-81c8-41ff-8130-25dd73f54833" providerId="ADAL" clId="{B5C27D04-8A0D-4B6E-A46A-9505A97F0239}" dt="2022-02-07T14:04:40.416" v="200" actId="20577"/>
          <ac:spMkLst>
            <pc:docMk/>
            <pc:sldMk cId="2227503383" sldId="281"/>
            <ac:spMk id="6" creationId="{755E7311-9826-419E-AE11-EA84C1957E18}"/>
          </ac:spMkLst>
        </pc:spChg>
        <pc:picChg chg="del">
          <ac:chgData name="Wen, Zhezhu" userId="3bac1273-81c8-41ff-8130-25dd73f54833" providerId="ADAL" clId="{B5C27D04-8A0D-4B6E-A46A-9505A97F0239}" dt="2022-02-07T03:22:32.031" v="21" actId="478"/>
          <ac:picMkLst>
            <pc:docMk/>
            <pc:sldMk cId="2227503383" sldId="281"/>
            <ac:picMk id="8" creationId="{5087C1FF-9B29-4B91-8AB4-6B8DA0449A29}"/>
          </ac:picMkLst>
        </pc:picChg>
      </pc:sldChg>
      <pc:sldChg chg="del">
        <pc:chgData name="Wen, Zhezhu" userId="3bac1273-81c8-41ff-8130-25dd73f54833" providerId="ADAL" clId="{B5C27D04-8A0D-4B6E-A46A-9505A97F0239}" dt="2022-02-07T03:22:27.252" v="20" actId="47"/>
        <pc:sldMkLst>
          <pc:docMk/>
          <pc:sldMk cId="1696050800" sldId="282"/>
        </pc:sldMkLst>
      </pc:sldChg>
      <pc:sldChg chg="del">
        <pc:chgData name="Wen, Zhezhu" userId="3bac1273-81c8-41ff-8130-25dd73f54833" providerId="ADAL" clId="{B5C27D04-8A0D-4B6E-A46A-9505A97F0239}" dt="2022-02-07T03:22:27.252" v="20" actId="47"/>
        <pc:sldMkLst>
          <pc:docMk/>
          <pc:sldMk cId="4229302285" sldId="283"/>
        </pc:sldMkLst>
      </pc:sldChg>
      <pc:sldChg chg="del">
        <pc:chgData name="Wen, Zhezhu" userId="3bac1273-81c8-41ff-8130-25dd73f54833" providerId="ADAL" clId="{B5C27D04-8A0D-4B6E-A46A-9505A97F0239}" dt="2022-02-07T03:22:27.252" v="20" actId="47"/>
        <pc:sldMkLst>
          <pc:docMk/>
          <pc:sldMk cId="3839786294" sldId="284"/>
        </pc:sldMkLst>
      </pc:sldChg>
      <pc:sldChg chg="del">
        <pc:chgData name="Wen, Zhezhu" userId="3bac1273-81c8-41ff-8130-25dd73f54833" providerId="ADAL" clId="{B5C27D04-8A0D-4B6E-A46A-9505A97F0239}" dt="2022-02-07T03:22:27.252" v="20" actId="47"/>
        <pc:sldMkLst>
          <pc:docMk/>
          <pc:sldMk cId="575123587" sldId="285"/>
        </pc:sldMkLst>
      </pc:sldChg>
      <pc:sldChg chg="del">
        <pc:chgData name="Wen, Zhezhu" userId="3bac1273-81c8-41ff-8130-25dd73f54833" providerId="ADAL" clId="{B5C27D04-8A0D-4B6E-A46A-9505A97F0239}" dt="2022-02-07T03:22:27.252" v="20" actId="47"/>
        <pc:sldMkLst>
          <pc:docMk/>
          <pc:sldMk cId="962021102" sldId="286"/>
        </pc:sldMkLst>
      </pc:sldChg>
      <pc:sldChg chg="del">
        <pc:chgData name="Wen, Zhezhu" userId="3bac1273-81c8-41ff-8130-25dd73f54833" providerId="ADAL" clId="{B5C27D04-8A0D-4B6E-A46A-9505A97F0239}" dt="2022-02-07T03:22:27.252" v="20" actId="47"/>
        <pc:sldMkLst>
          <pc:docMk/>
          <pc:sldMk cId="270003461" sldId="287"/>
        </pc:sldMkLst>
      </pc:sldChg>
      <pc:sldChg chg="del">
        <pc:chgData name="Wen, Zhezhu" userId="3bac1273-81c8-41ff-8130-25dd73f54833" providerId="ADAL" clId="{B5C27D04-8A0D-4B6E-A46A-9505A97F0239}" dt="2022-02-07T03:22:27.252" v="20" actId="47"/>
        <pc:sldMkLst>
          <pc:docMk/>
          <pc:sldMk cId="1405388007" sldId="288"/>
        </pc:sldMkLst>
      </pc:sldChg>
      <pc:sldChg chg="modSp">
        <pc:chgData name="Wen, Zhezhu" userId="3bac1273-81c8-41ff-8130-25dd73f54833" providerId="ADAL" clId="{B5C27D04-8A0D-4B6E-A46A-9505A97F0239}" dt="2022-02-07T17:50:24.618" v="3567" actId="1076"/>
        <pc:sldMkLst>
          <pc:docMk/>
          <pc:sldMk cId="1356367935" sldId="289"/>
        </pc:sldMkLst>
        <pc:picChg chg="mod">
          <ac:chgData name="Wen, Zhezhu" userId="3bac1273-81c8-41ff-8130-25dd73f54833" providerId="ADAL" clId="{B5C27D04-8A0D-4B6E-A46A-9505A97F0239}" dt="2022-02-07T17:50:24.618" v="3567" actId="1076"/>
          <ac:picMkLst>
            <pc:docMk/>
            <pc:sldMk cId="1356367935" sldId="289"/>
            <ac:picMk id="2050" creationId="{C3591921-B23F-44D6-A06F-6D9CA6FF222B}"/>
          </ac:picMkLst>
        </pc:picChg>
      </pc:sldChg>
      <pc:sldChg chg="del">
        <pc:chgData name="Wen, Zhezhu" userId="3bac1273-81c8-41ff-8130-25dd73f54833" providerId="ADAL" clId="{B5C27D04-8A0D-4B6E-A46A-9505A97F0239}" dt="2022-02-07T03:22:27.252" v="20" actId="47"/>
        <pc:sldMkLst>
          <pc:docMk/>
          <pc:sldMk cId="237393492" sldId="290"/>
        </pc:sldMkLst>
      </pc:sldChg>
      <pc:sldChg chg="modSp mod">
        <pc:chgData name="Wen, Zhezhu" userId="3bac1273-81c8-41ff-8130-25dd73f54833" providerId="ADAL" clId="{B5C27D04-8A0D-4B6E-A46A-9505A97F0239}" dt="2022-02-07T17:50:05.794" v="3565" actId="13926"/>
        <pc:sldMkLst>
          <pc:docMk/>
          <pc:sldMk cId="1106723976" sldId="290"/>
        </pc:sldMkLst>
        <pc:spChg chg="mod">
          <ac:chgData name="Wen, Zhezhu" userId="3bac1273-81c8-41ff-8130-25dd73f54833" providerId="ADAL" clId="{B5C27D04-8A0D-4B6E-A46A-9505A97F0239}" dt="2022-02-07T17:50:05.794" v="3565" actId="13926"/>
          <ac:spMkLst>
            <pc:docMk/>
            <pc:sldMk cId="1106723976" sldId="290"/>
            <ac:spMk id="6" creationId="{44DAE118-F9D2-4858-B670-4C51753DCF5B}"/>
          </ac:spMkLst>
        </pc:spChg>
        <pc:graphicFrameChg chg="mod">
          <ac:chgData name="Wen, Zhezhu" userId="3bac1273-81c8-41ff-8130-25dd73f54833" providerId="ADAL" clId="{B5C27D04-8A0D-4B6E-A46A-9505A97F0239}" dt="2022-02-07T17:49:37.982" v="3547" actId="1076"/>
          <ac:graphicFrameMkLst>
            <pc:docMk/>
            <pc:sldMk cId="1106723976" sldId="290"/>
            <ac:graphicFrameMk id="7" creationId="{879D64D4-50BA-40DE-97A6-D94ED00E4C9D}"/>
          </ac:graphicFrameMkLst>
        </pc:graphicFrameChg>
      </pc:sldChg>
      <pc:sldChg chg="addSp modSp mod">
        <pc:chgData name="Wen, Zhezhu" userId="3bac1273-81c8-41ff-8130-25dd73f54833" providerId="ADAL" clId="{B5C27D04-8A0D-4B6E-A46A-9505A97F0239}" dt="2022-02-07T14:03:02.350" v="72" actId="1076"/>
        <pc:sldMkLst>
          <pc:docMk/>
          <pc:sldMk cId="256759572" sldId="291"/>
        </pc:sldMkLst>
        <pc:spChg chg="mod">
          <ac:chgData name="Wen, Zhezhu" userId="3bac1273-81c8-41ff-8130-25dd73f54833" providerId="ADAL" clId="{B5C27D04-8A0D-4B6E-A46A-9505A97F0239}" dt="2022-02-07T14:02:57.901" v="71" actId="1076"/>
          <ac:spMkLst>
            <pc:docMk/>
            <pc:sldMk cId="256759572" sldId="291"/>
            <ac:spMk id="5" creationId="{4AA8B8E7-D0FC-4262-A76E-E0E81314932A}"/>
          </ac:spMkLst>
        </pc:spChg>
        <pc:spChg chg="mod">
          <ac:chgData name="Wen, Zhezhu" userId="3bac1273-81c8-41ff-8130-25dd73f54833" providerId="ADAL" clId="{B5C27D04-8A0D-4B6E-A46A-9505A97F0239}" dt="2022-02-07T14:02:57.901" v="71" actId="1076"/>
          <ac:spMkLst>
            <pc:docMk/>
            <pc:sldMk cId="256759572" sldId="291"/>
            <ac:spMk id="6" creationId="{794A14E9-E3B1-43BB-BBB0-B3D74BB167B1}"/>
          </ac:spMkLst>
        </pc:spChg>
        <pc:spChg chg="mod">
          <ac:chgData name="Wen, Zhezhu" userId="3bac1273-81c8-41ff-8130-25dd73f54833" providerId="ADAL" clId="{B5C27D04-8A0D-4B6E-A46A-9505A97F0239}" dt="2022-02-07T14:02:57.901" v="71" actId="1076"/>
          <ac:spMkLst>
            <pc:docMk/>
            <pc:sldMk cId="256759572" sldId="291"/>
            <ac:spMk id="7" creationId="{2C7253C4-2FE3-4B41-95EE-BEBE5BB6ADE7}"/>
          </ac:spMkLst>
        </pc:spChg>
        <pc:spChg chg="mod">
          <ac:chgData name="Wen, Zhezhu" userId="3bac1273-81c8-41ff-8130-25dd73f54833" providerId="ADAL" clId="{B5C27D04-8A0D-4B6E-A46A-9505A97F0239}" dt="2022-02-07T14:02:57.901" v="71" actId="1076"/>
          <ac:spMkLst>
            <pc:docMk/>
            <pc:sldMk cId="256759572" sldId="291"/>
            <ac:spMk id="8" creationId="{31726918-3AB2-4CDD-9C59-BE764AA3A720}"/>
          </ac:spMkLst>
        </pc:spChg>
        <pc:spChg chg="add mod">
          <ac:chgData name="Wen, Zhezhu" userId="3bac1273-81c8-41ff-8130-25dd73f54833" providerId="ADAL" clId="{B5C27D04-8A0D-4B6E-A46A-9505A97F0239}" dt="2022-02-07T14:03:02.350" v="72" actId="1076"/>
          <ac:spMkLst>
            <pc:docMk/>
            <pc:sldMk cId="256759572" sldId="291"/>
            <ac:spMk id="9" creationId="{04909E5A-86A6-49D2-89E2-8A4E806892D5}"/>
          </ac:spMkLst>
        </pc:spChg>
        <pc:graphicFrameChg chg="mod">
          <ac:chgData name="Wen, Zhezhu" userId="3bac1273-81c8-41ff-8130-25dd73f54833" providerId="ADAL" clId="{B5C27D04-8A0D-4B6E-A46A-9505A97F0239}" dt="2022-02-07T14:02:57.901" v="71" actId="1076"/>
          <ac:graphicFrameMkLst>
            <pc:docMk/>
            <pc:sldMk cId="256759572" sldId="291"/>
            <ac:graphicFrameMk id="4" creationId="{78E33208-AEFE-4575-B352-93A2F94295D8}"/>
          </ac:graphicFrameMkLst>
        </pc:graphicFrameChg>
      </pc:sldChg>
      <pc:sldChg chg="del">
        <pc:chgData name="Wen, Zhezhu" userId="3bac1273-81c8-41ff-8130-25dd73f54833" providerId="ADAL" clId="{B5C27D04-8A0D-4B6E-A46A-9505A97F0239}" dt="2022-02-07T03:22:27.252" v="20" actId="47"/>
        <pc:sldMkLst>
          <pc:docMk/>
          <pc:sldMk cId="324986166" sldId="291"/>
        </pc:sldMkLst>
      </pc:sldChg>
      <pc:sldChg chg="del">
        <pc:chgData name="Wen, Zhezhu" userId="3bac1273-81c8-41ff-8130-25dd73f54833" providerId="ADAL" clId="{B5C27D04-8A0D-4B6E-A46A-9505A97F0239}" dt="2022-02-07T03:22:27.252" v="20" actId="47"/>
        <pc:sldMkLst>
          <pc:docMk/>
          <pc:sldMk cId="3224898126" sldId="292"/>
        </pc:sldMkLst>
      </pc:sldChg>
      <pc:sldChg chg="addSp modSp new mod">
        <pc:chgData name="Wen, Zhezhu" userId="3bac1273-81c8-41ff-8130-25dd73f54833" providerId="ADAL" clId="{B5C27D04-8A0D-4B6E-A46A-9505A97F0239}" dt="2022-02-07T14:55:48.061" v="1109" actId="1076"/>
        <pc:sldMkLst>
          <pc:docMk/>
          <pc:sldMk cId="3559774194" sldId="292"/>
        </pc:sldMkLst>
        <pc:spChg chg="mod">
          <ac:chgData name="Wen, Zhezhu" userId="3bac1273-81c8-41ff-8130-25dd73f54833" providerId="ADAL" clId="{B5C27D04-8A0D-4B6E-A46A-9505A97F0239}" dt="2022-02-07T14:10:56.084" v="638" actId="404"/>
          <ac:spMkLst>
            <pc:docMk/>
            <pc:sldMk cId="3559774194" sldId="292"/>
            <ac:spMk id="2" creationId="{AE666A93-72C8-4588-8467-275803443442}"/>
          </ac:spMkLst>
        </pc:spChg>
        <pc:spChg chg="mod">
          <ac:chgData name="Wen, Zhezhu" userId="3bac1273-81c8-41ff-8130-25dd73f54833" providerId="ADAL" clId="{B5C27D04-8A0D-4B6E-A46A-9505A97F0239}" dt="2022-02-07T14:10:22.163" v="589" actId="20577"/>
          <ac:spMkLst>
            <pc:docMk/>
            <pc:sldMk cId="3559774194" sldId="292"/>
            <ac:spMk id="3" creationId="{814FA9FB-1EF6-4694-AC8C-6F0B05729617}"/>
          </ac:spMkLst>
        </pc:spChg>
        <pc:graphicFrameChg chg="add mod modGraphic">
          <ac:chgData name="Wen, Zhezhu" userId="3bac1273-81c8-41ff-8130-25dd73f54833" providerId="ADAL" clId="{B5C27D04-8A0D-4B6E-A46A-9505A97F0239}" dt="2022-02-07T14:55:48.061" v="1109" actId="1076"/>
          <ac:graphicFrameMkLst>
            <pc:docMk/>
            <pc:sldMk cId="3559774194" sldId="292"/>
            <ac:graphicFrameMk id="4" creationId="{5E86917F-549F-43FE-A23B-F637CC081BE5}"/>
          </ac:graphicFrameMkLst>
        </pc:graphicFrameChg>
      </pc:sldChg>
      <pc:sldChg chg="addSp delSp modSp new mod">
        <pc:chgData name="Wen, Zhezhu" userId="3bac1273-81c8-41ff-8130-25dd73f54833" providerId="ADAL" clId="{B5C27D04-8A0D-4B6E-A46A-9505A97F0239}" dt="2022-02-07T14:22:43.521" v="1106" actId="14100"/>
        <pc:sldMkLst>
          <pc:docMk/>
          <pc:sldMk cId="142305142" sldId="293"/>
        </pc:sldMkLst>
        <pc:spChg chg="del">
          <ac:chgData name="Wen, Zhezhu" userId="3bac1273-81c8-41ff-8130-25dd73f54833" providerId="ADAL" clId="{B5C27D04-8A0D-4B6E-A46A-9505A97F0239}" dt="2022-02-07T14:22:29.858" v="1100" actId="478"/>
          <ac:spMkLst>
            <pc:docMk/>
            <pc:sldMk cId="142305142" sldId="293"/>
            <ac:spMk id="2" creationId="{B6664729-9D18-4FEB-987C-516B4EACD0A6}"/>
          </ac:spMkLst>
        </pc:spChg>
        <pc:spChg chg="del">
          <ac:chgData name="Wen, Zhezhu" userId="3bac1273-81c8-41ff-8130-25dd73f54833" providerId="ADAL" clId="{B5C27D04-8A0D-4B6E-A46A-9505A97F0239}" dt="2022-02-07T14:22:28.521" v="1099" actId="478"/>
          <ac:spMkLst>
            <pc:docMk/>
            <pc:sldMk cId="142305142" sldId="293"/>
            <ac:spMk id="3" creationId="{15B66DC3-6929-45EB-AE9C-02A23FFE2A18}"/>
          </ac:spMkLst>
        </pc:spChg>
        <pc:picChg chg="add mod">
          <ac:chgData name="Wen, Zhezhu" userId="3bac1273-81c8-41ff-8130-25dd73f54833" providerId="ADAL" clId="{B5C27D04-8A0D-4B6E-A46A-9505A97F0239}" dt="2022-02-07T14:22:43.521" v="1106" actId="14100"/>
          <ac:picMkLst>
            <pc:docMk/>
            <pc:sldMk cId="142305142" sldId="293"/>
            <ac:picMk id="5" creationId="{83C20CDF-C8BF-44DF-9AF6-231478BD5A5A}"/>
          </ac:picMkLst>
        </pc:picChg>
      </pc:sldChg>
      <pc:sldChg chg="del">
        <pc:chgData name="Wen, Zhezhu" userId="3bac1273-81c8-41ff-8130-25dd73f54833" providerId="ADAL" clId="{B5C27D04-8A0D-4B6E-A46A-9505A97F0239}" dt="2022-02-07T03:22:27.252" v="20" actId="47"/>
        <pc:sldMkLst>
          <pc:docMk/>
          <pc:sldMk cId="2261715998" sldId="293"/>
        </pc:sldMkLst>
      </pc:sldChg>
      <pc:sldChg chg="addSp delSp modSp new mod">
        <pc:chgData name="Wen, Zhezhu" userId="3bac1273-81c8-41ff-8130-25dd73f54833" providerId="ADAL" clId="{B5C27D04-8A0D-4B6E-A46A-9505A97F0239}" dt="2022-02-07T15:01:41.360" v="1303" actId="20577"/>
        <pc:sldMkLst>
          <pc:docMk/>
          <pc:sldMk cId="1605546354" sldId="294"/>
        </pc:sldMkLst>
        <pc:spChg chg="mod">
          <ac:chgData name="Wen, Zhezhu" userId="3bac1273-81c8-41ff-8130-25dd73f54833" providerId="ADAL" clId="{B5C27D04-8A0D-4B6E-A46A-9505A97F0239}" dt="2022-02-07T14:56:14.398" v="1172" actId="20577"/>
          <ac:spMkLst>
            <pc:docMk/>
            <pc:sldMk cId="1605546354" sldId="294"/>
            <ac:spMk id="2" creationId="{EB3BAB6A-D096-45D4-A880-FE5F24281E6F}"/>
          </ac:spMkLst>
        </pc:spChg>
        <pc:spChg chg="mod">
          <ac:chgData name="Wen, Zhezhu" userId="3bac1273-81c8-41ff-8130-25dd73f54833" providerId="ADAL" clId="{B5C27D04-8A0D-4B6E-A46A-9505A97F0239}" dt="2022-02-07T15:01:41.360" v="1303" actId="20577"/>
          <ac:spMkLst>
            <pc:docMk/>
            <pc:sldMk cId="1605546354" sldId="294"/>
            <ac:spMk id="3" creationId="{44658ABB-FB94-4FF3-B3C7-FFD7F0C3B3A3}"/>
          </ac:spMkLst>
        </pc:spChg>
        <pc:picChg chg="add del mod">
          <ac:chgData name="Wen, Zhezhu" userId="3bac1273-81c8-41ff-8130-25dd73f54833" providerId="ADAL" clId="{B5C27D04-8A0D-4B6E-A46A-9505A97F0239}" dt="2022-02-07T14:59:39.691" v="1190" actId="478"/>
          <ac:picMkLst>
            <pc:docMk/>
            <pc:sldMk cId="1605546354" sldId="294"/>
            <ac:picMk id="4" creationId="{BA72E416-7A66-4B26-9238-D40758C4C180}"/>
          </ac:picMkLst>
        </pc:picChg>
        <pc:picChg chg="add mod">
          <ac:chgData name="Wen, Zhezhu" userId="3bac1273-81c8-41ff-8130-25dd73f54833" providerId="ADAL" clId="{B5C27D04-8A0D-4B6E-A46A-9505A97F0239}" dt="2022-02-07T15:01:29.322" v="1260" actId="1076"/>
          <ac:picMkLst>
            <pc:docMk/>
            <pc:sldMk cId="1605546354" sldId="294"/>
            <ac:picMk id="5" creationId="{04F7A5E6-399E-4A1D-B611-F5DFCFD565AE}"/>
          </ac:picMkLst>
        </pc:picChg>
      </pc:sldChg>
      <pc:sldChg chg="del">
        <pc:chgData name="Wen, Zhezhu" userId="3bac1273-81c8-41ff-8130-25dd73f54833" providerId="ADAL" clId="{B5C27D04-8A0D-4B6E-A46A-9505A97F0239}" dt="2022-02-07T03:22:27.252" v="20" actId="47"/>
        <pc:sldMkLst>
          <pc:docMk/>
          <pc:sldMk cId="1996924599" sldId="294"/>
        </pc:sldMkLst>
      </pc:sldChg>
      <pc:sldChg chg="del">
        <pc:chgData name="Wen, Zhezhu" userId="3bac1273-81c8-41ff-8130-25dd73f54833" providerId="ADAL" clId="{B5C27D04-8A0D-4B6E-A46A-9505A97F0239}" dt="2022-02-07T03:22:27.252" v="20" actId="47"/>
        <pc:sldMkLst>
          <pc:docMk/>
          <pc:sldMk cId="431106121" sldId="295"/>
        </pc:sldMkLst>
      </pc:sldChg>
      <pc:sldChg chg="addSp delSp modSp new mod">
        <pc:chgData name="Wen, Zhezhu" userId="3bac1273-81c8-41ff-8130-25dd73f54833" providerId="ADAL" clId="{B5C27D04-8A0D-4B6E-A46A-9505A97F0239}" dt="2022-02-07T15:26:51.177" v="2340" actId="114"/>
        <pc:sldMkLst>
          <pc:docMk/>
          <pc:sldMk cId="2645257287" sldId="295"/>
        </pc:sldMkLst>
        <pc:spChg chg="mod">
          <ac:chgData name="Wen, Zhezhu" userId="3bac1273-81c8-41ff-8130-25dd73f54833" providerId="ADAL" clId="{B5C27D04-8A0D-4B6E-A46A-9505A97F0239}" dt="2022-02-07T15:06:37.644" v="1359" actId="20577"/>
          <ac:spMkLst>
            <pc:docMk/>
            <pc:sldMk cId="2645257287" sldId="295"/>
            <ac:spMk id="2" creationId="{2D943F70-8364-4117-8B01-2E3858C66437}"/>
          </ac:spMkLst>
        </pc:spChg>
        <pc:spChg chg="mod">
          <ac:chgData name="Wen, Zhezhu" userId="3bac1273-81c8-41ff-8130-25dd73f54833" providerId="ADAL" clId="{B5C27D04-8A0D-4B6E-A46A-9505A97F0239}" dt="2022-02-07T15:10:13.650" v="1644" actId="20577"/>
          <ac:spMkLst>
            <pc:docMk/>
            <pc:sldMk cId="2645257287" sldId="295"/>
            <ac:spMk id="3" creationId="{BAB11605-9523-4093-AC12-E58A2B32113A}"/>
          </ac:spMkLst>
        </pc:spChg>
        <pc:spChg chg="add mod">
          <ac:chgData name="Wen, Zhezhu" userId="3bac1273-81c8-41ff-8130-25dd73f54833" providerId="ADAL" clId="{B5C27D04-8A0D-4B6E-A46A-9505A97F0239}" dt="2022-02-07T15:26:51.177" v="2340" actId="114"/>
          <ac:spMkLst>
            <pc:docMk/>
            <pc:sldMk cId="2645257287" sldId="295"/>
            <ac:spMk id="4" creationId="{012025D5-BEA2-4A04-A182-590DFB2318D9}"/>
          </ac:spMkLst>
        </pc:spChg>
        <pc:picChg chg="add del mod">
          <ac:chgData name="Wen, Zhezhu" userId="3bac1273-81c8-41ff-8130-25dd73f54833" providerId="ADAL" clId="{B5C27D04-8A0D-4B6E-A46A-9505A97F0239}" dt="2022-02-07T15:11:24.260" v="1651" actId="478"/>
          <ac:picMkLst>
            <pc:docMk/>
            <pc:sldMk cId="2645257287" sldId="295"/>
            <ac:picMk id="6" creationId="{81B64A82-FF26-404C-B21E-DD61D1E5DE8A}"/>
          </ac:picMkLst>
        </pc:picChg>
        <pc:picChg chg="add mod">
          <ac:chgData name="Wen, Zhezhu" userId="3bac1273-81c8-41ff-8130-25dd73f54833" providerId="ADAL" clId="{B5C27D04-8A0D-4B6E-A46A-9505A97F0239}" dt="2022-02-07T15:11:37.121" v="1657" actId="1076"/>
          <ac:picMkLst>
            <pc:docMk/>
            <pc:sldMk cId="2645257287" sldId="295"/>
            <ac:picMk id="8" creationId="{49319990-ACA3-46D3-A741-5C6A83C165AB}"/>
          </ac:picMkLst>
        </pc:picChg>
      </pc:sldChg>
      <pc:sldChg chg="addSp modSp new mod">
        <pc:chgData name="Wen, Zhezhu" userId="3bac1273-81c8-41ff-8130-25dd73f54833" providerId="ADAL" clId="{B5C27D04-8A0D-4B6E-A46A-9505A97F0239}" dt="2022-02-07T15:19:47.227" v="2154" actId="1076"/>
        <pc:sldMkLst>
          <pc:docMk/>
          <pc:sldMk cId="1165675337" sldId="296"/>
        </pc:sldMkLst>
        <pc:spChg chg="mod">
          <ac:chgData name="Wen, Zhezhu" userId="3bac1273-81c8-41ff-8130-25dd73f54833" providerId="ADAL" clId="{B5C27D04-8A0D-4B6E-A46A-9505A97F0239}" dt="2022-02-07T15:11:48.976" v="1668" actId="20577"/>
          <ac:spMkLst>
            <pc:docMk/>
            <pc:sldMk cId="1165675337" sldId="296"/>
            <ac:spMk id="2" creationId="{38599D04-3A25-40DE-A9B8-2F11B4D5624D}"/>
          </ac:spMkLst>
        </pc:spChg>
        <pc:spChg chg="mod">
          <ac:chgData name="Wen, Zhezhu" userId="3bac1273-81c8-41ff-8130-25dd73f54833" providerId="ADAL" clId="{B5C27D04-8A0D-4B6E-A46A-9505A97F0239}" dt="2022-02-07T15:19:09.319" v="2064" actId="14100"/>
          <ac:spMkLst>
            <pc:docMk/>
            <pc:sldMk cId="1165675337" sldId="296"/>
            <ac:spMk id="3" creationId="{7CECF559-59A9-4C79-936D-C2C684D0303A}"/>
          </ac:spMkLst>
        </pc:spChg>
        <pc:spChg chg="add mod">
          <ac:chgData name="Wen, Zhezhu" userId="3bac1273-81c8-41ff-8130-25dd73f54833" providerId="ADAL" clId="{B5C27D04-8A0D-4B6E-A46A-9505A97F0239}" dt="2022-02-07T15:19:44.731" v="2153" actId="14100"/>
          <ac:spMkLst>
            <pc:docMk/>
            <pc:sldMk cId="1165675337" sldId="296"/>
            <ac:spMk id="6" creationId="{16E0FB0D-EBD8-47E1-BF72-6B5E87C24223}"/>
          </ac:spMkLst>
        </pc:spChg>
        <pc:picChg chg="add mod">
          <ac:chgData name="Wen, Zhezhu" userId="3bac1273-81c8-41ff-8130-25dd73f54833" providerId="ADAL" clId="{B5C27D04-8A0D-4B6E-A46A-9505A97F0239}" dt="2022-02-07T15:19:47.227" v="2154" actId="1076"/>
          <ac:picMkLst>
            <pc:docMk/>
            <pc:sldMk cId="1165675337" sldId="296"/>
            <ac:picMk id="5" creationId="{F51BDEFE-AF8B-4B6D-8E6B-F35994D29561}"/>
          </ac:picMkLst>
        </pc:picChg>
      </pc:sldChg>
      <pc:sldChg chg="del">
        <pc:chgData name="Wen, Zhezhu" userId="3bac1273-81c8-41ff-8130-25dd73f54833" providerId="ADAL" clId="{B5C27D04-8A0D-4B6E-A46A-9505A97F0239}" dt="2022-02-07T03:22:27.252" v="20" actId="47"/>
        <pc:sldMkLst>
          <pc:docMk/>
          <pc:sldMk cId="2153980732" sldId="296"/>
        </pc:sldMkLst>
      </pc:sldChg>
      <pc:sldChg chg="addSp modSp new mod">
        <pc:chgData name="Wen, Zhezhu" userId="3bac1273-81c8-41ff-8130-25dd73f54833" providerId="ADAL" clId="{B5C27D04-8A0D-4B6E-A46A-9505A97F0239}" dt="2022-02-07T15:26:42.345" v="2339" actId="20577"/>
        <pc:sldMkLst>
          <pc:docMk/>
          <pc:sldMk cId="1259998660" sldId="297"/>
        </pc:sldMkLst>
        <pc:spChg chg="mod">
          <ac:chgData name="Wen, Zhezhu" userId="3bac1273-81c8-41ff-8130-25dd73f54833" providerId="ADAL" clId="{B5C27D04-8A0D-4B6E-A46A-9505A97F0239}" dt="2022-02-07T15:20:18.850" v="2163" actId="20577"/>
          <ac:spMkLst>
            <pc:docMk/>
            <pc:sldMk cId="1259998660" sldId="297"/>
            <ac:spMk id="2" creationId="{153F487B-27F5-43DF-A38D-61B38E105E1B}"/>
          </ac:spMkLst>
        </pc:spChg>
        <pc:spChg chg="mod">
          <ac:chgData name="Wen, Zhezhu" userId="3bac1273-81c8-41ff-8130-25dd73f54833" providerId="ADAL" clId="{B5C27D04-8A0D-4B6E-A46A-9505A97F0239}" dt="2022-02-07T15:26:42.345" v="2339" actId="20577"/>
          <ac:spMkLst>
            <pc:docMk/>
            <pc:sldMk cId="1259998660" sldId="297"/>
            <ac:spMk id="3" creationId="{FB4F933D-210A-41AB-ACCA-BB250B456E94}"/>
          </ac:spMkLst>
        </pc:spChg>
        <pc:spChg chg="add mod">
          <ac:chgData name="Wen, Zhezhu" userId="3bac1273-81c8-41ff-8130-25dd73f54833" providerId="ADAL" clId="{B5C27D04-8A0D-4B6E-A46A-9505A97F0239}" dt="2022-02-07T15:23:46.696" v="2290" actId="1076"/>
          <ac:spMkLst>
            <pc:docMk/>
            <pc:sldMk cId="1259998660" sldId="297"/>
            <ac:spMk id="6" creationId="{AFBFAB8F-8281-4493-ABF3-F08F3D68F716}"/>
          </ac:spMkLst>
        </pc:spChg>
        <pc:picChg chg="add mod">
          <ac:chgData name="Wen, Zhezhu" userId="3bac1273-81c8-41ff-8130-25dd73f54833" providerId="ADAL" clId="{B5C27D04-8A0D-4B6E-A46A-9505A97F0239}" dt="2022-02-07T15:23:44.333" v="2289" actId="14100"/>
          <ac:picMkLst>
            <pc:docMk/>
            <pc:sldMk cId="1259998660" sldId="297"/>
            <ac:picMk id="5" creationId="{CC7A8645-7744-4313-8F00-65E0E9F1596B}"/>
          </ac:picMkLst>
        </pc:picChg>
      </pc:sldChg>
      <pc:sldChg chg="addSp modSp new mod">
        <pc:chgData name="Wen, Zhezhu" userId="3bac1273-81c8-41ff-8130-25dd73f54833" providerId="ADAL" clId="{B5C27D04-8A0D-4B6E-A46A-9505A97F0239}" dt="2022-02-07T15:30:23.985" v="2483" actId="1076"/>
        <pc:sldMkLst>
          <pc:docMk/>
          <pc:sldMk cId="2953381002" sldId="298"/>
        </pc:sldMkLst>
        <pc:spChg chg="mod">
          <ac:chgData name="Wen, Zhezhu" userId="3bac1273-81c8-41ff-8130-25dd73f54833" providerId="ADAL" clId="{B5C27D04-8A0D-4B6E-A46A-9505A97F0239}" dt="2022-02-07T15:27:12.434" v="2385" actId="20577"/>
          <ac:spMkLst>
            <pc:docMk/>
            <pc:sldMk cId="2953381002" sldId="298"/>
            <ac:spMk id="2" creationId="{962E709E-4709-475F-8F98-02D839D39A39}"/>
          </ac:spMkLst>
        </pc:spChg>
        <pc:spChg chg="mod">
          <ac:chgData name="Wen, Zhezhu" userId="3bac1273-81c8-41ff-8130-25dd73f54833" providerId="ADAL" clId="{B5C27D04-8A0D-4B6E-A46A-9505A97F0239}" dt="2022-02-07T15:29:55.389" v="2481" actId="20577"/>
          <ac:spMkLst>
            <pc:docMk/>
            <pc:sldMk cId="2953381002" sldId="298"/>
            <ac:spMk id="3" creationId="{099439D2-F584-4A36-A5C6-C0998D9A83BA}"/>
          </ac:spMkLst>
        </pc:spChg>
        <pc:spChg chg="add mod">
          <ac:chgData name="Wen, Zhezhu" userId="3bac1273-81c8-41ff-8130-25dd73f54833" providerId="ADAL" clId="{B5C27D04-8A0D-4B6E-A46A-9505A97F0239}" dt="2022-02-07T15:30:23.985" v="2483" actId="1076"/>
          <ac:spMkLst>
            <pc:docMk/>
            <pc:sldMk cId="2953381002" sldId="298"/>
            <ac:spMk id="4" creationId="{2D31E201-C99F-4D3B-9BB6-F80473444475}"/>
          </ac:spMkLst>
        </pc:spChg>
        <pc:picChg chg="add mod">
          <ac:chgData name="Wen, Zhezhu" userId="3bac1273-81c8-41ff-8130-25dd73f54833" providerId="ADAL" clId="{B5C27D04-8A0D-4B6E-A46A-9505A97F0239}" dt="2022-02-07T15:28:50.750" v="2395" actId="1076"/>
          <ac:picMkLst>
            <pc:docMk/>
            <pc:sldMk cId="2953381002" sldId="298"/>
            <ac:picMk id="6" creationId="{236723A0-4EB9-4112-9A07-45FAE3B16739}"/>
          </ac:picMkLst>
        </pc:picChg>
      </pc:sldChg>
      <pc:sldChg chg="del">
        <pc:chgData name="Wen, Zhezhu" userId="3bac1273-81c8-41ff-8130-25dd73f54833" providerId="ADAL" clId="{B5C27D04-8A0D-4B6E-A46A-9505A97F0239}" dt="2022-02-07T03:22:27.252" v="20" actId="47"/>
        <pc:sldMkLst>
          <pc:docMk/>
          <pc:sldMk cId="3203910725" sldId="299"/>
        </pc:sldMkLst>
      </pc:sldChg>
      <pc:sldChg chg="addSp delSp modSp new mod">
        <pc:chgData name="Wen, Zhezhu" userId="3bac1273-81c8-41ff-8130-25dd73f54833" providerId="ADAL" clId="{B5C27D04-8A0D-4B6E-A46A-9505A97F0239}" dt="2022-02-07T15:31:29.925" v="2521" actId="1076"/>
        <pc:sldMkLst>
          <pc:docMk/>
          <pc:sldMk cId="3639549995" sldId="299"/>
        </pc:sldMkLst>
        <pc:spChg chg="mod">
          <ac:chgData name="Wen, Zhezhu" userId="3bac1273-81c8-41ff-8130-25dd73f54833" providerId="ADAL" clId="{B5C27D04-8A0D-4B6E-A46A-9505A97F0239}" dt="2022-02-07T15:31:25.272" v="2520" actId="20577"/>
          <ac:spMkLst>
            <pc:docMk/>
            <pc:sldMk cId="3639549995" sldId="299"/>
            <ac:spMk id="2" creationId="{A160394E-E8ED-4595-AAE3-3EEA00A979FE}"/>
          </ac:spMkLst>
        </pc:spChg>
        <pc:spChg chg="del">
          <ac:chgData name="Wen, Zhezhu" userId="3bac1273-81c8-41ff-8130-25dd73f54833" providerId="ADAL" clId="{B5C27D04-8A0D-4B6E-A46A-9505A97F0239}" dt="2022-02-07T15:30:41.757" v="2484"/>
          <ac:spMkLst>
            <pc:docMk/>
            <pc:sldMk cId="3639549995" sldId="299"/>
            <ac:spMk id="3" creationId="{554A3C33-4F27-4E32-BD30-162D39DEFB1D}"/>
          </ac:spMkLst>
        </pc:spChg>
        <pc:picChg chg="add mod">
          <ac:chgData name="Wen, Zhezhu" userId="3bac1273-81c8-41ff-8130-25dd73f54833" providerId="ADAL" clId="{B5C27D04-8A0D-4B6E-A46A-9505A97F0239}" dt="2022-02-07T15:31:29.925" v="2521" actId="1076"/>
          <ac:picMkLst>
            <pc:docMk/>
            <pc:sldMk cId="3639549995" sldId="299"/>
            <ac:picMk id="4" creationId="{23932B23-4BEC-44EF-8DAD-B8CFCD203878}"/>
          </ac:picMkLst>
        </pc:picChg>
        <pc:picChg chg="add mod">
          <ac:chgData name="Wen, Zhezhu" userId="3bac1273-81c8-41ff-8130-25dd73f54833" providerId="ADAL" clId="{B5C27D04-8A0D-4B6E-A46A-9505A97F0239}" dt="2022-02-07T15:31:29.925" v="2521" actId="1076"/>
          <ac:picMkLst>
            <pc:docMk/>
            <pc:sldMk cId="3639549995" sldId="299"/>
            <ac:picMk id="5" creationId="{B5FE279A-6611-49FE-8FBF-C197B145C603}"/>
          </ac:picMkLst>
        </pc:picChg>
      </pc:sldChg>
      <pc:sldChg chg="del">
        <pc:chgData name="Wen, Zhezhu" userId="3bac1273-81c8-41ff-8130-25dd73f54833" providerId="ADAL" clId="{B5C27D04-8A0D-4B6E-A46A-9505A97F0239}" dt="2022-02-07T03:22:27.252" v="20" actId="47"/>
        <pc:sldMkLst>
          <pc:docMk/>
          <pc:sldMk cId="2309631" sldId="300"/>
        </pc:sldMkLst>
      </pc:sldChg>
      <pc:sldChg chg="addSp delSp modSp new mod">
        <pc:chgData name="Wen, Zhezhu" userId="3bac1273-81c8-41ff-8130-25dd73f54833" providerId="ADAL" clId="{B5C27D04-8A0D-4B6E-A46A-9505A97F0239}" dt="2022-02-07T15:40:33.222" v="2616" actId="1076"/>
        <pc:sldMkLst>
          <pc:docMk/>
          <pc:sldMk cId="4201388823" sldId="300"/>
        </pc:sldMkLst>
        <pc:spChg chg="mod">
          <ac:chgData name="Wen, Zhezhu" userId="3bac1273-81c8-41ff-8130-25dd73f54833" providerId="ADAL" clId="{B5C27D04-8A0D-4B6E-A46A-9505A97F0239}" dt="2022-02-07T15:32:53.456" v="2556" actId="20577"/>
          <ac:spMkLst>
            <pc:docMk/>
            <pc:sldMk cId="4201388823" sldId="300"/>
            <ac:spMk id="2" creationId="{A07A42F7-54F0-49F8-9752-84F771A47351}"/>
          </ac:spMkLst>
        </pc:spChg>
        <pc:spChg chg="del">
          <ac:chgData name="Wen, Zhezhu" userId="3bac1273-81c8-41ff-8130-25dd73f54833" providerId="ADAL" clId="{B5C27D04-8A0D-4B6E-A46A-9505A97F0239}" dt="2022-02-07T15:31:57.899" v="2526"/>
          <ac:spMkLst>
            <pc:docMk/>
            <pc:sldMk cId="4201388823" sldId="300"/>
            <ac:spMk id="3" creationId="{0FE031C1-00D8-490C-A17B-3D9FD3684FFB}"/>
          </ac:spMkLst>
        </pc:spChg>
        <pc:spChg chg="add mod">
          <ac:chgData name="Wen, Zhezhu" userId="3bac1273-81c8-41ff-8130-25dd73f54833" providerId="ADAL" clId="{B5C27D04-8A0D-4B6E-A46A-9505A97F0239}" dt="2022-02-07T15:40:33.222" v="2616" actId="1076"/>
          <ac:spMkLst>
            <pc:docMk/>
            <pc:sldMk cId="4201388823" sldId="300"/>
            <ac:spMk id="8" creationId="{F1E70ECB-87B1-45B5-8CA2-40C7DABF36BB}"/>
          </ac:spMkLst>
        </pc:spChg>
        <pc:picChg chg="add mod">
          <ac:chgData name="Wen, Zhezhu" userId="3bac1273-81c8-41ff-8130-25dd73f54833" providerId="ADAL" clId="{B5C27D04-8A0D-4B6E-A46A-9505A97F0239}" dt="2022-02-07T15:32:18.473" v="2535" actId="1076"/>
          <ac:picMkLst>
            <pc:docMk/>
            <pc:sldMk cId="4201388823" sldId="300"/>
            <ac:picMk id="4" creationId="{A3803AE4-9EB7-4CAA-A85F-5DA65D174E68}"/>
          </ac:picMkLst>
        </pc:picChg>
        <pc:picChg chg="add mod">
          <ac:chgData name="Wen, Zhezhu" userId="3bac1273-81c8-41ff-8130-25dd73f54833" providerId="ADAL" clId="{B5C27D04-8A0D-4B6E-A46A-9505A97F0239}" dt="2022-02-07T15:32:21.030" v="2536" actId="1076"/>
          <ac:picMkLst>
            <pc:docMk/>
            <pc:sldMk cId="4201388823" sldId="300"/>
            <ac:picMk id="5" creationId="{5A2DC2A4-F46E-4E28-AE99-248B9D0862A3}"/>
          </ac:picMkLst>
        </pc:picChg>
        <pc:picChg chg="add mod">
          <ac:chgData name="Wen, Zhezhu" userId="3bac1273-81c8-41ff-8130-25dd73f54833" providerId="ADAL" clId="{B5C27D04-8A0D-4B6E-A46A-9505A97F0239}" dt="2022-02-07T15:40:28.286" v="2614" actId="1076"/>
          <ac:picMkLst>
            <pc:docMk/>
            <pc:sldMk cId="4201388823" sldId="300"/>
            <ac:picMk id="6" creationId="{7867A27C-3C01-4D99-994A-D57972F6FFFD}"/>
          </ac:picMkLst>
        </pc:picChg>
      </pc:sldChg>
      <pc:sldChg chg="addSp delSp modSp new del mod">
        <pc:chgData name="Wen, Zhezhu" userId="3bac1273-81c8-41ff-8130-25dd73f54833" providerId="ADAL" clId="{B5C27D04-8A0D-4B6E-A46A-9505A97F0239}" dt="2022-02-07T15:40:36.854" v="2617" actId="47"/>
        <pc:sldMkLst>
          <pc:docMk/>
          <pc:sldMk cId="1934365426" sldId="301"/>
        </pc:sldMkLst>
        <pc:spChg chg="mod">
          <ac:chgData name="Wen, Zhezhu" userId="3bac1273-81c8-41ff-8130-25dd73f54833" providerId="ADAL" clId="{B5C27D04-8A0D-4B6E-A46A-9505A97F0239}" dt="2022-02-07T15:33:31.036" v="2571" actId="20577"/>
          <ac:spMkLst>
            <pc:docMk/>
            <pc:sldMk cId="1934365426" sldId="301"/>
            <ac:spMk id="2" creationId="{FC503244-3EE9-424E-B215-02413EBDD563}"/>
          </ac:spMkLst>
        </pc:spChg>
        <pc:spChg chg="del">
          <ac:chgData name="Wen, Zhezhu" userId="3bac1273-81c8-41ff-8130-25dd73f54833" providerId="ADAL" clId="{B5C27D04-8A0D-4B6E-A46A-9505A97F0239}" dt="2022-02-07T15:33:33.443" v="2572" actId="478"/>
          <ac:spMkLst>
            <pc:docMk/>
            <pc:sldMk cId="1934365426" sldId="301"/>
            <ac:spMk id="3" creationId="{395A0688-2641-462D-8A71-CAACA797B881}"/>
          </ac:spMkLst>
        </pc:spChg>
        <pc:picChg chg="add mod">
          <ac:chgData name="Wen, Zhezhu" userId="3bac1273-81c8-41ff-8130-25dd73f54833" providerId="ADAL" clId="{B5C27D04-8A0D-4B6E-A46A-9505A97F0239}" dt="2022-02-07T15:34:09.714" v="2584" actId="1076"/>
          <ac:picMkLst>
            <pc:docMk/>
            <pc:sldMk cId="1934365426" sldId="301"/>
            <ac:picMk id="4" creationId="{F9FF01F7-E536-4E9B-B3E7-4B208212655E}"/>
          </ac:picMkLst>
        </pc:picChg>
        <pc:picChg chg="add del mod">
          <ac:chgData name="Wen, Zhezhu" userId="3bac1273-81c8-41ff-8130-25dd73f54833" providerId="ADAL" clId="{B5C27D04-8A0D-4B6E-A46A-9505A97F0239}" dt="2022-02-07T15:39:34.622" v="2585" actId="478"/>
          <ac:picMkLst>
            <pc:docMk/>
            <pc:sldMk cId="1934365426" sldId="301"/>
            <ac:picMk id="5" creationId="{1E276C05-7D35-4FAD-8093-DC2DAA54A1BE}"/>
          </ac:picMkLst>
        </pc:picChg>
      </pc:sldChg>
      <pc:sldChg chg="new del">
        <pc:chgData name="Wen, Zhezhu" userId="3bac1273-81c8-41ff-8130-25dd73f54833" providerId="ADAL" clId="{B5C27D04-8A0D-4B6E-A46A-9505A97F0239}" dt="2022-02-07T15:40:37.688" v="2618" actId="47"/>
        <pc:sldMkLst>
          <pc:docMk/>
          <pc:sldMk cId="16187933" sldId="302"/>
        </pc:sldMkLst>
      </pc:sldChg>
      <pc:sldChg chg="del">
        <pc:chgData name="Wen, Zhezhu" userId="3bac1273-81c8-41ff-8130-25dd73f54833" providerId="ADAL" clId="{B5C27D04-8A0D-4B6E-A46A-9505A97F0239}" dt="2022-02-07T03:22:27.252" v="20" actId="47"/>
        <pc:sldMkLst>
          <pc:docMk/>
          <pc:sldMk cId="4150511050" sldId="302"/>
        </pc:sldMkLst>
      </pc:sldChg>
      <pc:sldChg chg="addSp delSp modSp new mod">
        <pc:chgData name="Wen, Zhezhu" userId="3bac1273-81c8-41ff-8130-25dd73f54833" providerId="ADAL" clId="{B5C27D04-8A0D-4B6E-A46A-9505A97F0239}" dt="2022-02-07T17:35:11.575" v="3240" actId="20577"/>
        <pc:sldMkLst>
          <pc:docMk/>
          <pc:sldMk cId="1084814906" sldId="303"/>
        </pc:sldMkLst>
        <pc:spChg chg="mod">
          <ac:chgData name="Wen, Zhezhu" userId="3bac1273-81c8-41ff-8130-25dd73f54833" providerId="ADAL" clId="{B5C27D04-8A0D-4B6E-A46A-9505A97F0239}" dt="2022-02-07T15:44:47.123" v="2884" actId="20577"/>
          <ac:spMkLst>
            <pc:docMk/>
            <pc:sldMk cId="1084814906" sldId="303"/>
            <ac:spMk id="2" creationId="{1AEFECE6-F501-45C7-922E-1CD6F5EB3593}"/>
          </ac:spMkLst>
        </pc:spChg>
        <pc:spChg chg="del">
          <ac:chgData name="Wen, Zhezhu" userId="3bac1273-81c8-41ff-8130-25dd73f54833" providerId="ADAL" clId="{B5C27D04-8A0D-4B6E-A46A-9505A97F0239}" dt="2022-02-07T17:00:17.560" v="2885" actId="1032"/>
          <ac:spMkLst>
            <pc:docMk/>
            <pc:sldMk cId="1084814906" sldId="303"/>
            <ac:spMk id="3" creationId="{E47D5966-9A34-46BF-9E39-897DE904E353}"/>
          </ac:spMkLst>
        </pc:spChg>
        <pc:spChg chg="add mod">
          <ac:chgData name="Wen, Zhezhu" userId="3bac1273-81c8-41ff-8130-25dd73f54833" providerId="ADAL" clId="{B5C27D04-8A0D-4B6E-A46A-9505A97F0239}" dt="2022-02-07T17:35:11.575" v="3240" actId="20577"/>
          <ac:spMkLst>
            <pc:docMk/>
            <pc:sldMk cId="1084814906" sldId="303"/>
            <ac:spMk id="6" creationId="{D343988A-834B-48E5-B77B-4B3CAE6EAA79}"/>
          </ac:spMkLst>
        </pc:spChg>
        <pc:graphicFrameChg chg="add mod modGraphic">
          <ac:chgData name="Wen, Zhezhu" userId="3bac1273-81c8-41ff-8130-25dd73f54833" providerId="ADAL" clId="{B5C27D04-8A0D-4B6E-A46A-9505A97F0239}" dt="2022-02-07T17:13:47.045" v="3044" actId="1076"/>
          <ac:graphicFrameMkLst>
            <pc:docMk/>
            <pc:sldMk cId="1084814906" sldId="303"/>
            <ac:graphicFrameMk id="4" creationId="{B969DF4A-E07F-463C-B26E-5B6A4A51CF2F}"/>
          </ac:graphicFrameMkLst>
        </pc:graphicFrameChg>
      </pc:sldChg>
      <pc:sldChg chg="del">
        <pc:chgData name="Wen, Zhezhu" userId="3bac1273-81c8-41ff-8130-25dd73f54833" providerId="ADAL" clId="{B5C27D04-8A0D-4B6E-A46A-9505A97F0239}" dt="2022-02-07T03:22:27.252" v="20" actId="47"/>
        <pc:sldMkLst>
          <pc:docMk/>
          <pc:sldMk cId="2316408770" sldId="303"/>
        </pc:sldMkLst>
      </pc:sldChg>
      <pc:sldChg chg="addSp modSp new mod">
        <pc:chgData name="Wen, Zhezhu" userId="3bac1273-81c8-41ff-8130-25dd73f54833" providerId="ADAL" clId="{B5C27D04-8A0D-4B6E-A46A-9505A97F0239}" dt="2022-02-07T17:38:06.444" v="3320" actId="1076"/>
        <pc:sldMkLst>
          <pc:docMk/>
          <pc:sldMk cId="2004007602" sldId="304"/>
        </pc:sldMkLst>
        <pc:spChg chg="mod">
          <ac:chgData name="Wen, Zhezhu" userId="3bac1273-81c8-41ff-8130-25dd73f54833" providerId="ADAL" clId="{B5C27D04-8A0D-4B6E-A46A-9505A97F0239}" dt="2022-02-07T17:23:06.754" v="3095" actId="20577"/>
          <ac:spMkLst>
            <pc:docMk/>
            <pc:sldMk cId="2004007602" sldId="304"/>
            <ac:spMk id="2" creationId="{0E68BEC5-053A-4990-92FE-216C8F5DFF13}"/>
          </ac:spMkLst>
        </pc:spChg>
        <pc:spChg chg="mod">
          <ac:chgData name="Wen, Zhezhu" userId="3bac1273-81c8-41ff-8130-25dd73f54833" providerId="ADAL" clId="{B5C27D04-8A0D-4B6E-A46A-9505A97F0239}" dt="2022-02-07T17:26:04.706" v="3231" actId="1076"/>
          <ac:spMkLst>
            <pc:docMk/>
            <pc:sldMk cId="2004007602" sldId="304"/>
            <ac:spMk id="3" creationId="{867D769E-B3BF-4DE0-9CE2-623645519C79}"/>
          </ac:spMkLst>
        </pc:spChg>
        <pc:spChg chg="add mod">
          <ac:chgData name="Wen, Zhezhu" userId="3bac1273-81c8-41ff-8130-25dd73f54833" providerId="ADAL" clId="{B5C27D04-8A0D-4B6E-A46A-9505A97F0239}" dt="2022-02-07T17:38:06.444" v="3320" actId="1076"/>
          <ac:spMkLst>
            <pc:docMk/>
            <pc:sldMk cId="2004007602" sldId="304"/>
            <ac:spMk id="7" creationId="{B6793BCD-AAA8-43C7-B5F6-4BD3C58E396E}"/>
          </ac:spMkLst>
        </pc:spChg>
        <pc:picChg chg="add mod ord">
          <ac:chgData name="Wen, Zhezhu" userId="3bac1273-81c8-41ff-8130-25dd73f54833" providerId="ADAL" clId="{B5C27D04-8A0D-4B6E-A46A-9505A97F0239}" dt="2022-02-07T17:37:02.048" v="3253" actId="1076"/>
          <ac:picMkLst>
            <pc:docMk/>
            <pc:sldMk cId="2004007602" sldId="304"/>
            <ac:picMk id="5" creationId="{99902916-D1FD-4E7F-B838-AE893C83703E}"/>
          </ac:picMkLst>
        </pc:picChg>
      </pc:sldChg>
      <pc:sldChg chg="del">
        <pc:chgData name="Wen, Zhezhu" userId="3bac1273-81c8-41ff-8130-25dd73f54833" providerId="ADAL" clId="{B5C27D04-8A0D-4B6E-A46A-9505A97F0239}" dt="2022-02-07T03:22:27.252" v="20" actId="47"/>
        <pc:sldMkLst>
          <pc:docMk/>
          <pc:sldMk cId="738552502" sldId="305"/>
        </pc:sldMkLst>
      </pc:sldChg>
      <pc:sldChg chg="addSp delSp modSp new mod">
        <pc:chgData name="Wen, Zhezhu" userId="3bac1273-81c8-41ff-8130-25dd73f54833" providerId="ADAL" clId="{B5C27D04-8A0D-4B6E-A46A-9505A97F0239}" dt="2022-02-07T17:42:02.329" v="3474" actId="14100"/>
        <pc:sldMkLst>
          <pc:docMk/>
          <pc:sldMk cId="2260618631" sldId="305"/>
        </pc:sldMkLst>
        <pc:spChg chg="mod">
          <ac:chgData name="Wen, Zhezhu" userId="3bac1273-81c8-41ff-8130-25dd73f54833" providerId="ADAL" clId="{B5C27D04-8A0D-4B6E-A46A-9505A97F0239}" dt="2022-02-07T17:38:43.834" v="3337" actId="20577"/>
          <ac:spMkLst>
            <pc:docMk/>
            <pc:sldMk cId="2260618631" sldId="305"/>
            <ac:spMk id="2" creationId="{E99C10FD-4920-4016-BF6E-27A095D09073}"/>
          </ac:spMkLst>
        </pc:spChg>
        <pc:spChg chg="del">
          <ac:chgData name="Wen, Zhezhu" userId="3bac1273-81c8-41ff-8130-25dd73f54833" providerId="ADAL" clId="{B5C27D04-8A0D-4B6E-A46A-9505A97F0239}" dt="2022-02-07T17:39:08.031" v="3341" actId="478"/>
          <ac:spMkLst>
            <pc:docMk/>
            <pc:sldMk cId="2260618631" sldId="305"/>
            <ac:spMk id="3" creationId="{355EB309-2A46-4250-B401-FCE915291661}"/>
          </ac:spMkLst>
        </pc:spChg>
        <pc:spChg chg="add mod">
          <ac:chgData name="Wen, Zhezhu" userId="3bac1273-81c8-41ff-8130-25dd73f54833" providerId="ADAL" clId="{B5C27D04-8A0D-4B6E-A46A-9505A97F0239}" dt="2022-02-07T17:42:02.329" v="3474" actId="14100"/>
          <ac:spMkLst>
            <pc:docMk/>
            <pc:sldMk cId="2260618631" sldId="305"/>
            <ac:spMk id="11" creationId="{A7F13A4F-B316-47DC-9125-3A5BAC6AC5A7}"/>
          </ac:spMkLst>
        </pc:spChg>
        <pc:picChg chg="add mod modCrop">
          <ac:chgData name="Wen, Zhezhu" userId="3bac1273-81c8-41ff-8130-25dd73f54833" providerId="ADAL" clId="{B5C27D04-8A0D-4B6E-A46A-9505A97F0239}" dt="2022-02-07T17:39:18.682" v="3344" actId="1366"/>
          <ac:picMkLst>
            <pc:docMk/>
            <pc:sldMk cId="2260618631" sldId="305"/>
            <ac:picMk id="4" creationId="{ACDD65A5-9832-49C3-AA41-B09E44051BD0}"/>
          </ac:picMkLst>
        </pc:picChg>
        <pc:picChg chg="add mod">
          <ac:chgData name="Wen, Zhezhu" userId="3bac1273-81c8-41ff-8130-25dd73f54833" providerId="ADAL" clId="{B5C27D04-8A0D-4B6E-A46A-9505A97F0239}" dt="2022-02-07T17:40:15.407" v="3358" actId="1076"/>
          <ac:picMkLst>
            <pc:docMk/>
            <pc:sldMk cId="2260618631" sldId="305"/>
            <ac:picMk id="6" creationId="{33409798-7ADD-49B9-B27B-25E7041E5D5F}"/>
          </ac:picMkLst>
        </pc:picChg>
        <pc:picChg chg="add mod">
          <ac:chgData name="Wen, Zhezhu" userId="3bac1273-81c8-41ff-8130-25dd73f54833" providerId="ADAL" clId="{B5C27D04-8A0D-4B6E-A46A-9505A97F0239}" dt="2022-02-07T17:40:16.894" v="3359" actId="1076"/>
          <ac:picMkLst>
            <pc:docMk/>
            <pc:sldMk cId="2260618631" sldId="305"/>
            <ac:picMk id="8" creationId="{F3F137C3-E419-452A-ABDA-4E11179757BA}"/>
          </ac:picMkLst>
        </pc:picChg>
        <pc:picChg chg="add mod">
          <ac:chgData name="Wen, Zhezhu" userId="3bac1273-81c8-41ff-8130-25dd73f54833" providerId="ADAL" clId="{B5C27D04-8A0D-4B6E-A46A-9505A97F0239}" dt="2022-02-07T17:40:17.994" v="3360" actId="1076"/>
          <ac:picMkLst>
            <pc:docMk/>
            <pc:sldMk cId="2260618631" sldId="305"/>
            <ac:picMk id="10" creationId="{2CDCC32B-0F19-4874-BF25-0B8439B9C73B}"/>
          </ac:picMkLst>
        </pc:picChg>
      </pc:sldChg>
      <pc:sldChg chg="del">
        <pc:chgData name="Wen, Zhezhu" userId="3bac1273-81c8-41ff-8130-25dd73f54833" providerId="ADAL" clId="{B5C27D04-8A0D-4B6E-A46A-9505A97F0239}" dt="2022-02-07T03:22:27.252" v="20" actId="47"/>
        <pc:sldMkLst>
          <pc:docMk/>
          <pc:sldMk cId="2688565175" sldId="306"/>
        </pc:sldMkLst>
      </pc:sldChg>
      <pc:sldChg chg="del">
        <pc:chgData name="Wen, Zhezhu" userId="3bac1273-81c8-41ff-8130-25dd73f54833" providerId="ADAL" clId="{B5C27D04-8A0D-4B6E-A46A-9505A97F0239}" dt="2022-02-07T03:22:27.252" v="20" actId="47"/>
        <pc:sldMkLst>
          <pc:docMk/>
          <pc:sldMk cId="2918147391" sldId="307"/>
        </pc:sldMkLst>
      </pc:sldChg>
      <pc:sldChg chg="del">
        <pc:chgData name="Wen, Zhezhu" userId="3bac1273-81c8-41ff-8130-25dd73f54833" providerId="ADAL" clId="{B5C27D04-8A0D-4B6E-A46A-9505A97F0239}" dt="2022-02-07T03:22:27.252" v="20" actId="47"/>
        <pc:sldMkLst>
          <pc:docMk/>
          <pc:sldMk cId="440511244" sldId="308"/>
        </pc:sldMkLst>
      </pc:sldChg>
      <pc:sldChg chg="del">
        <pc:chgData name="Wen, Zhezhu" userId="3bac1273-81c8-41ff-8130-25dd73f54833" providerId="ADAL" clId="{B5C27D04-8A0D-4B6E-A46A-9505A97F0239}" dt="2022-02-07T03:22:27.252" v="20" actId="47"/>
        <pc:sldMkLst>
          <pc:docMk/>
          <pc:sldMk cId="3043436130" sldId="309"/>
        </pc:sldMkLst>
      </pc:sldChg>
      <pc:sldChg chg="del">
        <pc:chgData name="Wen, Zhezhu" userId="3bac1273-81c8-41ff-8130-25dd73f54833" providerId="ADAL" clId="{B5C27D04-8A0D-4B6E-A46A-9505A97F0239}" dt="2022-02-07T03:22:27.252" v="20" actId="47"/>
        <pc:sldMkLst>
          <pc:docMk/>
          <pc:sldMk cId="1496661650" sldId="310"/>
        </pc:sldMkLst>
      </pc:sldChg>
      <pc:sldChg chg="del">
        <pc:chgData name="Wen, Zhezhu" userId="3bac1273-81c8-41ff-8130-25dd73f54833" providerId="ADAL" clId="{B5C27D04-8A0D-4B6E-A46A-9505A97F0239}" dt="2022-02-07T03:22:27.252" v="20" actId="47"/>
        <pc:sldMkLst>
          <pc:docMk/>
          <pc:sldMk cId="2786326405" sldId="311"/>
        </pc:sldMkLst>
      </pc:sldChg>
      <pc:sldChg chg="del">
        <pc:chgData name="Wen, Zhezhu" userId="3bac1273-81c8-41ff-8130-25dd73f54833" providerId="ADAL" clId="{B5C27D04-8A0D-4B6E-A46A-9505A97F0239}" dt="2022-02-07T03:22:27.252" v="20" actId="47"/>
        <pc:sldMkLst>
          <pc:docMk/>
          <pc:sldMk cId="2967369201" sldId="312"/>
        </pc:sldMkLst>
      </pc:sldChg>
      <pc:sldChg chg="del">
        <pc:chgData name="Wen, Zhezhu" userId="3bac1273-81c8-41ff-8130-25dd73f54833" providerId="ADAL" clId="{B5C27D04-8A0D-4B6E-A46A-9505A97F0239}" dt="2022-02-07T03:22:27.252" v="20" actId="47"/>
        <pc:sldMkLst>
          <pc:docMk/>
          <pc:sldMk cId="2522100774" sldId="313"/>
        </pc:sldMkLst>
      </pc:sldChg>
      <pc:sldChg chg="del">
        <pc:chgData name="Wen, Zhezhu" userId="3bac1273-81c8-41ff-8130-25dd73f54833" providerId="ADAL" clId="{B5C27D04-8A0D-4B6E-A46A-9505A97F0239}" dt="2022-02-07T03:22:27.252" v="20" actId="47"/>
        <pc:sldMkLst>
          <pc:docMk/>
          <pc:sldMk cId="3984991204" sldId="314"/>
        </pc:sldMkLst>
      </pc:sldChg>
      <pc:sldChg chg="del">
        <pc:chgData name="Wen, Zhezhu" userId="3bac1273-81c8-41ff-8130-25dd73f54833" providerId="ADAL" clId="{B5C27D04-8A0D-4B6E-A46A-9505A97F0239}" dt="2022-02-07T03:22:27.252" v="20" actId="47"/>
        <pc:sldMkLst>
          <pc:docMk/>
          <pc:sldMk cId="3435581660" sldId="315"/>
        </pc:sldMkLst>
      </pc:sldChg>
      <pc:sldChg chg="del">
        <pc:chgData name="Wen, Zhezhu" userId="3bac1273-81c8-41ff-8130-25dd73f54833" providerId="ADAL" clId="{B5C27D04-8A0D-4B6E-A46A-9505A97F0239}" dt="2022-02-07T03:22:27.252" v="20" actId="47"/>
        <pc:sldMkLst>
          <pc:docMk/>
          <pc:sldMk cId="3925558194" sldId="317"/>
        </pc:sldMkLst>
      </pc:sldChg>
      <pc:sldChg chg="del">
        <pc:chgData name="Wen, Zhezhu" userId="3bac1273-81c8-41ff-8130-25dd73f54833" providerId="ADAL" clId="{B5C27D04-8A0D-4B6E-A46A-9505A97F0239}" dt="2022-02-07T03:22:27.252" v="20" actId="47"/>
        <pc:sldMkLst>
          <pc:docMk/>
          <pc:sldMk cId="2817964713" sldId="318"/>
        </pc:sldMkLst>
      </pc:sldChg>
      <pc:sldChg chg="del">
        <pc:chgData name="Wen, Zhezhu" userId="3bac1273-81c8-41ff-8130-25dd73f54833" providerId="ADAL" clId="{B5C27D04-8A0D-4B6E-A46A-9505A97F0239}" dt="2022-02-07T03:22:27.252" v="20" actId="47"/>
        <pc:sldMkLst>
          <pc:docMk/>
          <pc:sldMk cId="808907040" sldId="319"/>
        </pc:sldMkLst>
      </pc:sldChg>
      <pc:sldChg chg="del">
        <pc:chgData name="Wen, Zhezhu" userId="3bac1273-81c8-41ff-8130-25dd73f54833" providerId="ADAL" clId="{B5C27D04-8A0D-4B6E-A46A-9505A97F0239}" dt="2022-02-07T03:22:27.252" v="20" actId="47"/>
        <pc:sldMkLst>
          <pc:docMk/>
          <pc:sldMk cId="2512273339" sldId="320"/>
        </pc:sldMkLst>
      </pc:sldChg>
      <pc:sldChg chg="del">
        <pc:chgData name="Wen, Zhezhu" userId="3bac1273-81c8-41ff-8130-25dd73f54833" providerId="ADAL" clId="{B5C27D04-8A0D-4B6E-A46A-9505A97F0239}" dt="2022-02-07T03:22:27.252" v="20" actId="47"/>
        <pc:sldMkLst>
          <pc:docMk/>
          <pc:sldMk cId="3746434544" sldId="321"/>
        </pc:sldMkLst>
      </pc:sldChg>
      <pc:sldChg chg="del">
        <pc:chgData name="Wen, Zhezhu" userId="3bac1273-81c8-41ff-8130-25dd73f54833" providerId="ADAL" clId="{B5C27D04-8A0D-4B6E-A46A-9505A97F0239}" dt="2022-02-07T03:22:27.252" v="20" actId="47"/>
        <pc:sldMkLst>
          <pc:docMk/>
          <pc:sldMk cId="3628331659" sldId="322"/>
        </pc:sldMkLst>
      </pc:sldChg>
      <pc:sldChg chg="del">
        <pc:chgData name="Wen, Zhezhu" userId="3bac1273-81c8-41ff-8130-25dd73f54833" providerId="ADAL" clId="{B5C27D04-8A0D-4B6E-A46A-9505A97F0239}" dt="2022-02-07T03:22:27.252" v="20" actId="47"/>
        <pc:sldMkLst>
          <pc:docMk/>
          <pc:sldMk cId="3472722130" sldId="323"/>
        </pc:sldMkLst>
      </pc:sldChg>
      <pc:sldChg chg="del">
        <pc:chgData name="Wen, Zhezhu" userId="3bac1273-81c8-41ff-8130-25dd73f54833" providerId="ADAL" clId="{B5C27D04-8A0D-4B6E-A46A-9505A97F0239}" dt="2022-02-07T03:22:27.252" v="20" actId="47"/>
        <pc:sldMkLst>
          <pc:docMk/>
          <pc:sldMk cId="37016403" sldId="324"/>
        </pc:sldMkLst>
      </pc:sldChg>
    </pc:docChg>
  </pc:docChgLst>
  <pc:docChgLst>
    <pc:chgData name="Wen, Zhezhu" userId="3bac1273-81c8-41ff-8130-25dd73f54833" providerId="ADAL" clId="{B93CBA80-B81D-164D-B28E-AD4F77B9B9F5}"/>
    <pc:docChg chg="undo custSel addSld modSld">
      <pc:chgData name="Wen, Zhezhu" userId="3bac1273-81c8-41ff-8130-25dd73f54833" providerId="ADAL" clId="{B93CBA80-B81D-164D-B28E-AD4F77B9B9F5}" dt="2022-02-09T06:03:50.329" v="575" actId="20577"/>
      <pc:docMkLst>
        <pc:docMk/>
      </pc:docMkLst>
      <pc:sldChg chg="addSp delSp modSp new mod">
        <pc:chgData name="Wen, Zhezhu" userId="3bac1273-81c8-41ff-8130-25dd73f54833" providerId="ADAL" clId="{B93CBA80-B81D-164D-B28E-AD4F77B9B9F5}" dt="2022-02-09T05:34:43.908" v="172" actId="113"/>
        <pc:sldMkLst>
          <pc:docMk/>
          <pc:sldMk cId="562168103" sldId="306"/>
        </pc:sldMkLst>
        <pc:spChg chg="mod">
          <ac:chgData name="Wen, Zhezhu" userId="3bac1273-81c8-41ff-8130-25dd73f54833" providerId="ADAL" clId="{B93CBA80-B81D-164D-B28E-AD4F77B9B9F5}" dt="2022-02-09T05:31:19.213" v="59" actId="20577"/>
          <ac:spMkLst>
            <pc:docMk/>
            <pc:sldMk cId="562168103" sldId="306"/>
            <ac:spMk id="2" creationId="{B7D73706-DDF0-424E-82B4-994406F96BCB}"/>
          </ac:spMkLst>
        </pc:spChg>
        <pc:spChg chg="del mod">
          <ac:chgData name="Wen, Zhezhu" userId="3bac1273-81c8-41ff-8130-25dd73f54833" providerId="ADAL" clId="{B93CBA80-B81D-164D-B28E-AD4F77B9B9F5}" dt="2022-02-09T05:32:07.799" v="62"/>
          <ac:spMkLst>
            <pc:docMk/>
            <pc:sldMk cId="562168103" sldId="306"/>
            <ac:spMk id="3" creationId="{1949B08E-9A2D-2A48-B166-B511AA9E178B}"/>
          </ac:spMkLst>
        </pc:spChg>
        <pc:spChg chg="add del mod">
          <ac:chgData name="Wen, Zhezhu" userId="3bac1273-81c8-41ff-8130-25dd73f54833" providerId="ADAL" clId="{B93CBA80-B81D-164D-B28E-AD4F77B9B9F5}" dt="2022-02-09T05:32:21.305" v="68"/>
          <ac:spMkLst>
            <pc:docMk/>
            <pc:sldMk cId="562168103" sldId="306"/>
            <ac:spMk id="6" creationId="{95F29736-D2B0-5C46-8A88-0F14D2EEBF8F}"/>
          </ac:spMkLst>
        </pc:spChg>
        <pc:spChg chg="add mod">
          <ac:chgData name="Wen, Zhezhu" userId="3bac1273-81c8-41ff-8130-25dd73f54833" providerId="ADAL" clId="{B93CBA80-B81D-164D-B28E-AD4F77B9B9F5}" dt="2022-02-09T05:34:43.908" v="172" actId="113"/>
          <ac:spMkLst>
            <pc:docMk/>
            <pc:sldMk cId="562168103" sldId="306"/>
            <ac:spMk id="9" creationId="{D132F78C-E0EF-BC40-B65E-379DC6B6C602}"/>
          </ac:spMkLst>
        </pc:spChg>
        <pc:graphicFrameChg chg="add del mod modGraphic">
          <ac:chgData name="Wen, Zhezhu" userId="3bac1273-81c8-41ff-8130-25dd73f54833" providerId="ADAL" clId="{B93CBA80-B81D-164D-B28E-AD4F77B9B9F5}" dt="2022-02-09T05:32:19.348" v="67" actId="21"/>
          <ac:graphicFrameMkLst>
            <pc:docMk/>
            <pc:sldMk cId="562168103" sldId="306"/>
            <ac:graphicFrameMk id="4" creationId="{87A26C0C-7067-114C-B162-9F2B36DCC77B}"/>
          </ac:graphicFrameMkLst>
        </pc:graphicFrameChg>
        <pc:graphicFrameChg chg="add mod modGraphic">
          <ac:chgData name="Wen, Zhezhu" userId="3bac1273-81c8-41ff-8130-25dd73f54833" providerId="ADAL" clId="{B93CBA80-B81D-164D-B28E-AD4F77B9B9F5}" dt="2022-02-09T05:33:26.086" v="80" actId="1076"/>
          <ac:graphicFrameMkLst>
            <pc:docMk/>
            <pc:sldMk cId="562168103" sldId="306"/>
            <ac:graphicFrameMk id="7" creationId="{A84BC319-08B7-D540-9B87-1B9E57DB5B83}"/>
          </ac:graphicFrameMkLst>
        </pc:graphicFrameChg>
      </pc:sldChg>
      <pc:sldChg chg="modSp new mod">
        <pc:chgData name="Wen, Zhezhu" userId="3bac1273-81c8-41ff-8130-25dd73f54833" providerId="ADAL" clId="{B93CBA80-B81D-164D-B28E-AD4F77B9B9F5}" dt="2022-02-09T05:45:05.586" v="492" actId="20577"/>
        <pc:sldMkLst>
          <pc:docMk/>
          <pc:sldMk cId="3166011395" sldId="307"/>
        </pc:sldMkLst>
        <pc:spChg chg="mod">
          <ac:chgData name="Wen, Zhezhu" userId="3bac1273-81c8-41ff-8130-25dd73f54833" providerId="ADAL" clId="{B93CBA80-B81D-164D-B28E-AD4F77B9B9F5}" dt="2022-02-09T05:45:05.586" v="492" actId="20577"/>
          <ac:spMkLst>
            <pc:docMk/>
            <pc:sldMk cId="3166011395" sldId="307"/>
            <ac:spMk id="3" creationId="{06C8A56D-0992-A34E-900F-E9FC048D0CE4}"/>
          </ac:spMkLst>
        </pc:spChg>
      </pc:sldChg>
      <pc:sldChg chg="modSp new mod">
        <pc:chgData name="Wen, Zhezhu" userId="3bac1273-81c8-41ff-8130-25dd73f54833" providerId="ADAL" clId="{B93CBA80-B81D-164D-B28E-AD4F77B9B9F5}" dt="2022-02-09T06:03:50.329" v="575" actId="20577"/>
        <pc:sldMkLst>
          <pc:docMk/>
          <pc:sldMk cId="1960110393" sldId="308"/>
        </pc:sldMkLst>
        <pc:spChg chg="mod">
          <ac:chgData name="Wen, Zhezhu" userId="3bac1273-81c8-41ff-8130-25dd73f54833" providerId="ADAL" clId="{B93CBA80-B81D-164D-B28E-AD4F77B9B9F5}" dt="2022-02-09T06:03:50.329" v="575" actId="20577"/>
          <ac:spMkLst>
            <pc:docMk/>
            <pc:sldMk cId="1960110393" sldId="308"/>
            <ac:spMk id="2" creationId="{0EC9FEDB-0D67-A342-8FD7-5E4AC2D3B1C4}"/>
          </ac:spMkLst>
        </pc:spChg>
      </pc:sldChg>
      <pc:sldChg chg="addSp delSp modSp add mod">
        <pc:chgData name="Wen, Zhezhu" userId="3bac1273-81c8-41ff-8130-25dd73f54833" providerId="ADAL" clId="{B93CBA80-B81D-164D-B28E-AD4F77B9B9F5}" dt="2022-02-09T05:41:46.569" v="488"/>
        <pc:sldMkLst>
          <pc:docMk/>
          <pc:sldMk cId="542022508" sldId="309"/>
        </pc:sldMkLst>
        <pc:spChg chg="mod">
          <ac:chgData name="Wen, Zhezhu" userId="3bac1273-81c8-41ff-8130-25dd73f54833" providerId="ADAL" clId="{B93CBA80-B81D-164D-B28E-AD4F77B9B9F5}" dt="2022-02-09T05:34:55.478" v="181" actId="20577"/>
          <ac:spMkLst>
            <pc:docMk/>
            <pc:sldMk cId="542022508" sldId="309"/>
            <ac:spMk id="2" creationId="{B7D73706-DDF0-424E-82B4-994406F96BCB}"/>
          </ac:spMkLst>
        </pc:spChg>
        <pc:spChg chg="add del mod">
          <ac:chgData name="Wen, Zhezhu" userId="3bac1273-81c8-41ff-8130-25dd73f54833" providerId="ADAL" clId="{B93CBA80-B81D-164D-B28E-AD4F77B9B9F5}" dt="2022-02-09T05:41:45.313" v="486"/>
          <ac:spMkLst>
            <pc:docMk/>
            <pc:sldMk cId="542022508" sldId="309"/>
            <ac:spMk id="4" creationId="{6714319A-14CF-5349-A2EE-5ADC0E1C3CA7}"/>
          </ac:spMkLst>
        </pc:spChg>
        <pc:spChg chg="add del mod">
          <ac:chgData name="Wen, Zhezhu" userId="3bac1273-81c8-41ff-8130-25dd73f54833" providerId="ADAL" clId="{B93CBA80-B81D-164D-B28E-AD4F77B9B9F5}" dt="2022-02-09T05:41:46.569" v="488"/>
          <ac:spMkLst>
            <pc:docMk/>
            <pc:sldMk cId="542022508" sldId="309"/>
            <ac:spMk id="5" creationId="{84883D21-BA24-874B-866D-FD3A439070C0}"/>
          </ac:spMkLst>
        </pc:spChg>
        <pc:spChg chg="add mod">
          <ac:chgData name="Wen, Zhezhu" userId="3bac1273-81c8-41ff-8130-25dd73f54833" providerId="ADAL" clId="{B93CBA80-B81D-164D-B28E-AD4F77B9B9F5}" dt="2022-02-09T05:41:38.208" v="482" actId="2710"/>
          <ac:spMkLst>
            <pc:docMk/>
            <pc:sldMk cId="542022508" sldId="309"/>
            <ac:spMk id="8" creationId="{88E56F25-D7A7-A84E-A384-6479FC989CC8}"/>
          </ac:spMkLst>
        </pc:spChg>
        <pc:spChg chg="mod">
          <ac:chgData name="Wen, Zhezhu" userId="3bac1273-81c8-41ff-8130-25dd73f54833" providerId="ADAL" clId="{B93CBA80-B81D-164D-B28E-AD4F77B9B9F5}" dt="2022-02-09T05:35:03.872" v="194" actId="20577"/>
          <ac:spMkLst>
            <pc:docMk/>
            <pc:sldMk cId="542022508" sldId="309"/>
            <ac:spMk id="9" creationId="{D132F78C-E0EF-BC40-B65E-379DC6B6C602}"/>
          </ac:spMkLst>
        </pc:spChg>
        <pc:graphicFrameChg chg="add del">
          <ac:chgData name="Wen, Zhezhu" userId="3bac1273-81c8-41ff-8130-25dd73f54833" providerId="ADAL" clId="{B93CBA80-B81D-164D-B28E-AD4F77B9B9F5}" dt="2022-02-09T05:37:20.087" v="236"/>
          <ac:graphicFrameMkLst>
            <pc:docMk/>
            <pc:sldMk cId="542022508" sldId="309"/>
            <ac:graphicFrameMk id="3" creationId="{6BD9E148-F77F-BA4E-83BA-E1C47FCA9CD3}"/>
          </ac:graphicFrameMkLst>
        </pc:graphicFrameChg>
        <pc:graphicFrameChg chg="add del mod modGraphic">
          <ac:chgData name="Wen, Zhezhu" userId="3bac1273-81c8-41ff-8130-25dd73f54833" providerId="ADAL" clId="{B93CBA80-B81D-164D-B28E-AD4F77B9B9F5}" dt="2022-02-09T05:40:18.028" v="318" actId="478"/>
          <ac:graphicFrameMkLst>
            <pc:docMk/>
            <pc:sldMk cId="542022508" sldId="309"/>
            <ac:graphicFrameMk id="6" creationId="{8D2D0E42-D9CC-DC48-968A-A75484E576A7}"/>
          </ac:graphicFrameMkLst>
        </pc:graphicFrameChg>
        <pc:graphicFrameChg chg="mod modGraphic">
          <ac:chgData name="Wen, Zhezhu" userId="3bac1273-81c8-41ff-8130-25dd73f54833" providerId="ADAL" clId="{B93CBA80-B81D-164D-B28E-AD4F77B9B9F5}" dt="2022-02-09T05:36:59.699" v="234" actId="14734"/>
          <ac:graphicFrameMkLst>
            <pc:docMk/>
            <pc:sldMk cId="542022508" sldId="309"/>
            <ac:graphicFrameMk id="7" creationId="{A84BC319-08B7-D540-9B87-1B9E57DB5B83}"/>
          </ac:graphicFrameMkLst>
        </pc:graphicFrameChg>
      </pc:sldChg>
      <pc:sldChg chg="addSp delSp modSp add mod">
        <pc:chgData name="Wen, Zhezhu" userId="3bac1273-81c8-41ff-8130-25dd73f54833" providerId="ADAL" clId="{B93CBA80-B81D-164D-B28E-AD4F77B9B9F5}" dt="2022-02-09T05:42:06.097" v="490" actId="1076"/>
        <pc:sldMkLst>
          <pc:docMk/>
          <pc:sldMk cId="4028851413" sldId="310"/>
        </pc:sldMkLst>
        <pc:spChg chg="add del mod">
          <ac:chgData name="Wen, Zhezhu" userId="3bac1273-81c8-41ff-8130-25dd73f54833" providerId="ADAL" clId="{B93CBA80-B81D-164D-B28E-AD4F77B9B9F5}" dt="2022-02-09T05:39:55.654" v="311" actId="478"/>
          <ac:spMkLst>
            <pc:docMk/>
            <pc:sldMk cId="4028851413" sldId="310"/>
            <ac:spMk id="4" creationId="{F02BE0AA-9038-194D-ADEF-DCFB2F43323C}"/>
          </ac:spMkLst>
        </pc:spChg>
        <pc:spChg chg="mod">
          <ac:chgData name="Wen, Zhezhu" userId="3bac1273-81c8-41ff-8130-25dd73f54833" providerId="ADAL" clId="{B93CBA80-B81D-164D-B28E-AD4F77B9B9F5}" dt="2022-02-09T05:42:06.097" v="490" actId="1076"/>
          <ac:spMkLst>
            <pc:docMk/>
            <pc:sldMk cId="4028851413" sldId="310"/>
            <ac:spMk id="8" creationId="{88E56F25-D7A7-A84E-A384-6479FC989CC8}"/>
          </ac:spMkLst>
        </pc:spChg>
        <pc:spChg chg="del">
          <ac:chgData name="Wen, Zhezhu" userId="3bac1273-81c8-41ff-8130-25dd73f54833" providerId="ADAL" clId="{B93CBA80-B81D-164D-B28E-AD4F77B9B9F5}" dt="2022-02-09T05:39:47.981" v="310" actId="478"/>
          <ac:spMkLst>
            <pc:docMk/>
            <pc:sldMk cId="4028851413" sldId="310"/>
            <ac:spMk id="9" creationId="{D132F78C-E0EF-BC40-B65E-379DC6B6C602}"/>
          </ac:spMkLst>
        </pc:spChg>
        <pc:graphicFrameChg chg="mod modGraphic">
          <ac:chgData name="Wen, Zhezhu" userId="3bac1273-81c8-41ff-8130-25dd73f54833" providerId="ADAL" clId="{B93CBA80-B81D-164D-B28E-AD4F77B9B9F5}" dt="2022-02-09T05:42:06.097" v="490" actId="1076"/>
          <ac:graphicFrameMkLst>
            <pc:docMk/>
            <pc:sldMk cId="4028851413" sldId="310"/>
            <ac:graphicFrameMk id="6" creationId="{8D2D0E42-D9CC-DC48-968A-A75484E576A7}"/>
          </ac:graphicFrameMkLst>
        </pc:graphicFrameChg>
        <pc:graphicFrameChg chg="del">
          <ac:chgData name="Wen, Zhezhu" userId="3bac1273-81c8-41ff-8130-25dd73f54833" providerId="ADAL" clId="{B93CBA80-B81D-164D-B28E-AD4F77B9B9F5}" dt="2022-02-09T05:39:47.981" v="310" actId="478"/>
          <ac:graphicFrameMkLst>
            <pc:docMk/>
            <pc:sldMk cId="4028851413" sldId="310"/>
            <ac:graphicFrameMk id="7" creationId="{A84BC319-08B7-D540-9B87-1B9E57DB5B83}"/>
          </ac:graphicFrameMkLst>
        </pc:graphicFrameChg>
      </pc:sldChg>
    </pc:docChg>
  </pc:docChgLst>
  <pc:docChgLst>
    <pc:chgData name="Wen, Zhezhu" userId="3bac1273-81c8-41ff-8130-25dd73f54833" providerId="ADAL" clId="{016EBABF-FE0E-4928-8036-DB1D53C879A9}"/>
    <pc:docChg chg="undo custSel addSld delSld modSld">
      <pc:chgData name="Wen, Zhezhu" userId="3bac1273-81c8-41ff-8130-25dd73f54833" providerId="ADAL" clId="{016EBABF-FE0E-4928-8036-DB1D53C879A9}" dt="2022-02-14T18:37:10.078" v="975" actId="20577"/>
      <pc:docMkLst>
        <pc:docMk/>
      </pc:docMkLst>
      <pc:sldChg chg="modSp mod">
        <pc:chgData name="Wen, Zhezhu" userId="3bac1273-81c8-41ff-8130-25dd73f54833" providerId="ADAL" clId="{016EBABF-FE0E-4928-8036-DB1D53C879A9}" dt="2022-02-14T17:47:56.889" v="957" actId="20577"/>
        <pc:sldMkLst>
          <pc:docMk/>
          <pc:sldMk cId="1659997056" sldId="256"/>
        </pc:sldMkLst>
        <pc:spChg chg="mod">
          <ac:chgData name="Wen, Zhezhu" userId="3bac1273-81c8-41ff-8130-25dd73f54833" providerId="ADAL" clId="{016EBABF-FE0E-4928-8036-DB1D53C879A9}" dt="2022-02-14T17:47:56.889" v="957" actId="20577"/>
          <ac:spMkLst>
            <pc:docMk/>
            <pc:sldMk cId="1659997056" sldId="256"/>
            <ac:spMk id="2" creationId="{37A4A755-248E-4788-9963-D35AD0ED5BEE}"/>
          </ac:spMkLst>
        </pc:spChg>
      </pc:sldChg>
      <pc:sldChg chg="modSp mod">
        <pc:chgData name="Wen, Zhezhu" userId="3bac1273-81c8-41ff-8130-25dd73f54833" providerId="ADAL" clId="{016EBABF-FE0E-4928-8036-DB1D53C879A9}" dt="2022-02-14T17:35:08.623" v="907" actId="20577"/>
        <pc:sldMkLst>
          <pc:docMk/>
          <pc:sldMk cId="684450685" sldId="257"/>
        </pc:sldMkLst>
        <pc:spChg chg="mod">
          <ac:chgData name="Wen, Zhezhu" userId="3bac1273-81c8-41ff-8130-25dd73f54833" providerId="ADAL" clId="{016EBABF-FE0E-4928-8036-DB1D53C879A9}" dt="2022-02-14T17:35:08.623" v="907" actId="20577"/>
          <ac:spMkLst>
            <pc:docMk/>
            <pc:sldMk cId="684450685" sldId="257"/>
            <ac:spMk id="3" creationId="{A1ABE4FA-975F-4FFD-A793-85FC5D4F1EB1}"/>
          </ac:spMkLst>
        </pc:spChg>
      </pc:sldChg>
      <pc:sldChg chg="del">
        <pc:chgData name="Wen, Zhezhu" userId="3bac1273-81c8-41ff-8130-25dd73f54833" providerId="ADAL" clId="{016EBABF-FE0E-4928-8036-DB1D53C879A9}" dt="2022-02-14T17:23:30.871" v="776" actId="47"/>
        <pc:sldMkLst>
          <pc:docMk/>
          <pc:sldMk cId="3303850157" sldId="290"/>
        </pc:sldMkLst>
      </pc:sldChg>
      <pc:sldChg chg="modSp mod">
        <pc:chgData name="Wen, Zhezhu" userId="3bac1273-81c8-41ff-8130-25dd73f54833" providerId="ADAL" clId="{016EBABF-FE0E-4928-8036-DB1D53C879A9}" dt="2022-02-14T17:23:36.793" v="777" actId="20577"/>
        <pc:sldMkLst>
          <pc:docMk/>
          <pc:sldMk cId="3216439779" sldId="291"/>
        </pc:sldMkLst>
        <pc:spChg chg="mod">
          <ac:chgData name="Wen, Zhezhu" userId="3bac1273-81c8-41ff-8130-25dd73f54833" providerId="ADAL" clId="{016EBABF-FE0E-4928-8036-DB1D53C879A9}" dt="2022-02-14T17:23:36.793" v="777" actId="20577"/>
          <ac:spMkLst>
            <pc:docMk/>
            <pc:sldMk cId="3216439779" sldId="291"/>
            <ac:spMk id="2" creationId="{F401F921-BE35-4DA9-9790-E10717EA83DF}"/>
          </ac:spMkLst>
        </pc:spChg>
        <pc:spChg chg="mod">
          <ac:chgData name="Wen, Zhezhu" userId="3bac1273-81c8-41ff-8130-25dd73f54833" providerId="ADAL" clId="{016EBABF-FE0E-4928-8036-DB1D53C879A9}" dt="2022-02-14T17:00:15.068" v="0" actId="1076"/>
          <ac:spMkLst>
            <pc:docMk/>
            <pc:sldMk cId="3216439779" sldId="291"/>
            <ac:spMk id="10" creationId="{37BD89AD-14FC-4B6F-93B9-A178A92791D6}"/>
          </ac:spMkLst>
        </pc:spChg>
        <pc:graphicFrameChg chg="mod">
          <ac:chgData name="Wen, Zhezhu" userId="3bac1273-81c8-41ff-8130-25dd73f54833" providerId="ADAL" clId="{016EBABF-FE0E-4928-8036-DB1D53C879A9}" dt="2022-02-14T17:00:15.068" v="0" actId="1076"/>
          <ac:graphicFrameMkLst>
            <pc:docMk/>
            <pc:sldMk cId="3216439779" sldId="291"/>
            <ac:graphicFrameMk id="8" creationId="{EA595D64-0164-4B2C-B203-105EEE36B4F8}"/>
          </ac:graphicFrameMkLst>
        </pc:graphicFrameChg>
      </pc:sldChg>
      <pc:sldChg chg="modSp mod">
        <pc:chgData name="Wen, Zhezhu" userId="3bac1273-81c8-41ff-8130-25dd73f54833" providerId="ADAL" clId="{016EBABF-FE0E-4928-8036-DB1D53C879A9}" dt="2022-02-14T17:23:52.476" v="781" actId="20577"/>
        <pc:sldMkLst>
          <pc:docMk/>
          <pc:sldMk cId="2145629159" sldId="293"/>
        </pc:sldMkLst>
        <pc:spChg chg="mod">
          <ac:chgData name="Wen, Zhezhu" userId="3bac1273-81c8-41ff-8130-25dd73f54833" providerId="ADAL" clId="{016EBABF-FE0E-4928-8036-DB1D53C879A9}" dt="2022-02-14T17:23:52.476" v="781" actId="20577"/>
          <ac:spMkLst>
            <pc:docMk/>
            <pc:sldMk cId="2145629159" sldId="293"/>
            <ac:spMk id="2" creationId="{77F49A8A-3984-4264-9C21-A5339F85F56C}"/>
          </ac:spMkLst>
        </pc:spChg>
      </pc:sldChg>
      <pc:sldChg chg="modSp mod">
        <pc:chgData name="Wen, Zhezhu" userId="3bac1273-81c8-41ff-8130-25dd73f54833" providerId="ADAL" clId="{016EBABF-FE0E-4928-8036-DB1D53C879A9}" dt="2022-02-14T17:23:59.494" v="783" actId="20577"/>
        <pc:sldMkLst>
          <pc:docMk/>
          <pc:sldMk cId="3378878456" sldId="294"/>
        </pc:sldMkLst>
        <pc:spChg chg="mod">
          <ac:chgData name="Wen, Zhezhu" userId="3bac1273-81c8-41ff-8130-25dd73f54833" providerId="ADAL" clId="{016EBABF-FE0E-4928-8036-DB1D53C879A9}" dt="2022-02-14T17:23:59.494" v="783" actId="20577"/>
          <ac:spMkLst>
            <pc:docMk/>
            <pc:sldMk cId="3378878456" sldId="294"/>
            <ac:spMk id="2" creationId="{25CB0DE7-56B4-4B80-BCB1-B8727B51500C}"/>
          </ac:spMkLst>
        </pc:spChg>
      </pc:sldChg>
      <pc:sldChg chg="modSp mod">
        <pc:chgData name="Wen, Zhezhu" userId="3bac1273-81c8-41ff-8130-25dd73f54833" providerId="ADAL" clId="{016EBABF-FE0E-4928-8036-DB1D53C879A9}" dt="2022-02-14T17:24:07.371" v="785" actId="20577"/>
        <pc:sldMkLst>
          <pc:docMk/>
          <pc:sldMk cId="2932997426" sldId="295"/>
        </pc:sldMkLst>
        <pc:spChg chg="mod">
          <ac:chgData name="Wen, Zhezhu" userId="3bac1273-81c8-41ff-8130-25dd73f54833" providerId="ADAL" clId="{016EBABF-FE0E-4928-8036-DB1D53C879A9}" dt="2022-02-14T17:24:07.371" v="785" actId="20577"/>
          <ac:spMkLst>
            <pc:docMk/>
            <pc:sldMk cId="2932997426" sldId="295"/>
            <ac:spMk id="2" creationId="{A934DA68-5FC9-4FED-8B9E-EB83C4BE60F8}"/>
          </ac:spMkLst>
        </pc:spChg>
      </pc:sldChg>
      <pc:sldChg chg="modSp mod">
        <pc:chgData name="Wen, Zhezhu" userId="3bac1273-81c8-41ff-8130-25dd73f54833" providerId="ADAL" clId="{016EBABF-FE0E-4928-8036-DB1D53C879A9}" dt="2022-02-14T18:34:32.895" v="966" actId="20577"/>
        <pc:sldMkLst>
          <pc:docMk/>
          <pc:sldMk cId="2650376682" sldId="300"/>
        </pc:sldMkLst>
        <pc:spChg chg="mod">
          <ac:chgData name="Wen, Zhezhu" userId="3bac1273-81c8-41ff-8130-25dd73f54833" providerId="ADAL" clId="{016EBABF-FE0E-4928-8036-DB1D53C879A9}" dt="2022-02-14T18:34:32.895" v="966" actId="20577"/>
          <ac:spMkLst>
            <pc:docMk/>
            <pc:sldMk cId="2650376682" sldId="300"/>
            <ac:spMk id="3" creationId="{3F41AF8F-E2EF-4C72-8F8D-C051F4755249}"/>
          </ac:spMkLst>
        </pc:spChg>
        <pc:graphicFrameChg chg="mod modGraphic">
          <ac:chgData name="Wen, Zhezhu" userId="3bac1273-81c8-41ff-8130-25dd73f54833" providerId="ADAL" clId="{016EBABF-FE0E-4928-8036-DB1D53C879A9}" dt="2022-02-14T17:01:52.036" v="28" actId="1076"/>
          <ac:graphicFrameMkLst>
            <pc:docMk/>
            <pc:sldMk cId="2650376682" sldId="300"/>
            <ac:graphicFrameMk id="4" creationId="{02DB41B3-9286-43FD-B2AB-F7F0FA0ABD0C}"/>
          </ac:graphicFrameMkLst>
        </pc:graphicFrameChg>
      </pc:sldChg>
      <pc:sldChg chg="modSp mod">
        <pc:chgData name="Wen, Zhezhu" userId="3bac1273-81c8-41ff-8130-25dd73f54833" providerId="ADAL" clId="{016EBABF-FE0E-4928-8036-DB1D53C879A9}" dt="2022-02-14T17:21:14.827" v="737" actId="13926"/>
        <pc:sldMkLst>
          <pc:docMk/>
          <pc:sldMk cId="3115386580" sldId="301"/>
        </pc:sldMkLst>
        <pc:spChg chg="mod">
          <ac:chgData name="Wen, Zhezhu" userId="3bac1273-81c8-41ff-8130-25dd73f54833" providerId="ADAL" clId="{016EBABF-FE0E-4928-8036-DB1D53C879A9}" dt="2022-02-14T17:05:19.009" v="91" actId="20577"/>
          <ac:spMkLst>
            <pc:docMk/>
            <pc:sldMk cId="3115386580" sldId="301"/>
            <ac:spMk id="2" creationId="{7B7E013D-9F3B-489C-B6EA-152F85976CF1}"/>
          </ac:spMkLst>
        </pc:spChg>
        <pc:spChg chg="mod">
          <ac:chgData name="Wen, Zhezhu" userId="3bac1273-81c8-41ff-8130-25dd73f54833" providerId="ADAL" clId="{016EBABF-FE0E-4928-8036-DB1D53C879A9}" dt="2022-02-14T17:21:14.827" v="737" actId="13926"/>
          <ac:spMkLst>
            <pc:docMk/>
            <pc:sldMk cId="3115386580" sldId="301"/>
            <ac:spMk id="3" creationId="{22E63E40-C649-4650-B1CF-14AB2EFA36CB}"/>
          </ac:spMkLst>
        </pc:spChg>
      </pc:sldChg>
      <pc:sldChg chg="addSp modSp new mod">
        <pc:chgData name="Wen, Zhezhu" userId="3bac1273-81c8-41ff-8130-25dd73f54833" providerId="ADAL" clId="{016EBABF-FE0E-4928-8036-DB1D53C879A9}" dt="2022-02-14T18:37:10.078" v="975" actId="20577"/>
        <pc:sldMkLst>
          <pc:docMk/>
          <pc:sldMk cId="1573705475" sldId="304"/>
        </pc:sldMkLst>
        <pc:spChg chg="mod">
          <ac:chgData name="Wen, Zhezhu" userId="3bac1273-81c8-41ff-8130-25dd73f54833" providerId="ADAL" clId="{016EBABF-FE0E-4928-8036-DB1D53C879A9}" dt="2022-02-14T17:03:52.723" v="77" actId="20577"/>
          <ac:spMkLst>
            <pc:docMk/>
            <pc:sldMk cId="1573705475" sldId="304"/>
            <ac:spMk id="2" creationId="{A4FD6213-7459-4583-B93C-CB4387C03C84}"/>
          </ac:spMkLst>
        </pc:spChg>
        <pc:graphicFrameChg chg="add mod modGraphic">
          <ac:chgData name="Wen, Zhezhu" userId="3bac1273-81c8-41ff-8130-25dd73f54833" providerId="ADAL" clId="{016EBABF-FE0E-4928-8036-DB1D53C879A9}" dt="2022-02-14T18:37:10.078" v="975" actId="20577"/>
          <ac:graphicFrameMkLst>
            <pc:docMk/>
            <pc:sldMk cId="1573705475" sldId="304"/>
            <ac:graphicFrameMk id="4" creationId="{B46FEAE7-F3E0-4891-81E5-A6489B88F1AA}"/>
          </ac:graphicFrameMkLst>
        </pc:graphicFrameChg>
        <pc:graphicFrameChg chg="add mod modGraphic">
          <ac:chgData name="Wen, Zhezhu" userId="3bac1273-81c8-41ff-8130-25dd73f54833" providerId="ADAL" clId="{016EBABF-FE0E-4928-8036-DB1D53C879A9}" dt="2022-02-14T17:04:49.375" v="88" actId="1076"/>
          <ac:graphicFrameMkLst>
            <pc:docMk/>
            <pc:sldMk cId="1573705475" sldId="304"/>
            <ac:graphicFrameMk id="5" creationId="{823C659D-E7E2-42C3-88F3-1F17168E7736}"/>
          </ac:graphicFrameMkLst>
        </pc:graphicFrameChg>
      </pc:sldChg>
      <pc:sldChg chg="modSp new mod">
        <pc:chgData name="Wen, Zhezhu" userId="3bac1273-81c8-41ff-8130-25dd73f54833" providerId="ADAL" clId="{016EBABF-FE0E-4928-8036-DB1D53C879A9}" dt="2022-02-14T17:20:48.696" v="735" actId="20577"/>
        <pc:sldMkLst>
          <pc:docMk/>
          <pc:sldMk cId="2515642036" sldId="305"/>
        </pc:sldMkLst>
        <pc:spChg chg="mod">
          <ac:chgData name="Wen, Zhezhu" userId="3bac1273-81c8-41ff-8130-25dd73f54833" providerId="ADAL" clId="{016EBABF-FE0E-4928-8036-DB1D53C879A9}" dt="2022-02-14T17:15:59.563" v="488" actId="20577"/>
          <ac:spMkLst>
            <pc:docMk/>
            <pc:sldMk cId="2515642036" sldId="305"/>
            <ac:spMk id="2" creationId="{59979996-083F-4255-ABF6-4BF03E0341E9}"/>
          </ac:spMkLst>
        </pc:spChg>
        <pc:spChg chg="mod">
          <ac:chgData name="Wen, Zhezhu" userId="3bac1273-81c8-41ff-8130-25dd73f54833" providerId="ADAL" clId="{016EBABF-FE0E-4928-8036-DB1D53C879A9}" dt="2022-02-14T17:20:48.696" v="735" actId="20577"/>
          <ac:spMkLst>
            <pc:docMk/>
            <pc:sldMk cId="2515642036" sldId="305"/>
            <ac:spMk id="3" creationId="{2DF0F224-D0B8-48CE-A09A-D90C4B00F0D3}"/>
          </ac:spMkLst>
        </pc:spChg>
      </pc:sldChg>
      <pc:sldChg chg="new del">
        <pc:chgData name="Wen, Zhezhu" userId="3bac1273-81c8-41ff-8130-25dd73f54833" providerId="ADAL" clId="{016EBABF-FE0E-4928-8036-DB1D53C879A9}" dt="2022-02-14T17:05:15.903" v="90" actId="47"/>
        <pc:sldMkLst>
          <pc:docMk/>
          <pc:sldMk cId="3874242077" sldId="305"/>
        </pc:sldMkLst>
      </pc:sldChg>
      <pc:sldChg chg="addSp modSp new mod">
        <pc:chgData name="Wen, Zhezhu" userId="3bac1273-81c8-41ff-8130-25dd73f54833" providerId="ADAL" clId="{016EBABF-FE0E-4928-8036-DB1D53C879A9}" dt="2022-02-14T17:21:46.721" v="775" actId="14100"/>
        <pc:sldMkLst>
          <pc:docMk/>
          <pc:sldMk cId="4247133125" sldId="306"/>
        </pc:sldMkLst>
        <pc:spChg chg="mod">
          <ac:chgData name="Wen, Zhezhu" userId="3bac1273-81c8-41ff-8130-25dd73f54833" providerId="ADAL" clId="{016EBABF-FE0E-4928-8036-DB1D53C879A9}" dt="2022-02-14T17:16:23.832" v="530" actId="20577"/>
          <ac:spMkLst>
            <pc:docMk/>
            <pc:sldMk cId="4247133125" sldId="306"/>
            <ac:spMk id="2" creationId="{39E38D61-D333-4459-B957-47ECC93A8212}"/>
          </ac:spMkLst>
        </pc:spChg>
        <pc:spChg chg="add mod">
          <ac:chgData name="Wen, Zhezhu" userId="3bac1273-81c8-41ff-8130-25dd73f54833" providerId="ADAL" clId="{016EBABF-FE0E-4928-8036-DB1D53C879A9}" dt="2022-02-14T17:21:46.721" v="775" actId="14100"/>
          <ac:spMkLst>
            <pc:docMk/>
            <pc:sldMk cId="4247133125" sldId="306"/>
            <ac:spMk id="6" creationId="{4EAD4B4A-EE66-4EEC-8440-7FDD75DF12CA}"/>
          </ac:spMkLst>
        </pc:spChg>
        <pc:graphicFrameChg chg="add mod modGraphic">
          <ac:chgData name="Wen, Zhezhu" userId="3bac1273-81c8-41ff-8130-25dd73f54833" providerId="ADAL" clId="{016EBABF-FE0E-4928-8036-DB1D53C879A9}" dt="2022-02-14T17:20:59.398" v="736" actId="207"/>
          <ac:graphicFrameMkLst>
            <pc:docMk/>
            <pc:sldMk cId="4247133125" sldId="306"/>
            <ac:graphicFrameMk id="4" creationId="{885A199B-DCFF-40A5-8B76-79E5106AC470}"/>
          </ac:graphicFrameMkLst>
        </pc:graphicFrameChg>
      </pc:sldChg>
    </pc:docChg>
  </pc:docChgLst>
  <pc:docChgLst>
    <pc:chgData name="Wen, Zhezhu" userId="3bac1273-81c8-41ff-8130-25dd73f54833" providerId="ADAL" clId="{C2993670-461D-432B-8291-17F80FF6C38D}"/>
    <pc:docChg chg="undo custSel addSld delSld modSld">
      <pc:chgData name="Wen, Zhezhu" userId="3bac1273-81c8-41ff-8130-25dd73f54833" providerId="ADAL" clId="{C2993670-461D-432B-8291-17F80FF6C38D}" dt="2022-01-25T04:12:43.604" v="3108" actId="1076"/>
      <pc:docMkLst>
        <pc:docMk/>
      </pc:docMkLst>
      <pc:sldChg chg="modSp mod">
        <pc:chgData name="Wen, Zhezhu" userId="3bac1273-81c8-41ff-8130-25dd73f54833" providerId="ADAL" clId="{C2993670-461D-432B-8291-17F80FF6C38D}" dt="2022-01-25T04:04:27.778" v="2735" actId="20577"/>
        <pc:sldMkLst>
          <pc:docMk/>
          <pc:sldMk cId="4240901981" sldId="274"/>
        </pc:sldMkLst>
        <pc:spChg chg="mod">
          <ac:chgData name="Wen, Zhezhu" userId="3bac1273-81c8-41ff-8130-25dd73f54833" providerId="ADAL" clId="{C2993670-461D-432B-8291-17F80FF6C38D}" dt="2022-01-25T04:04:27.778" v="2735" actId="20577"/>
          <ac:spMkLst>
            <pc:docMk/>
            <pc:sldMk cId="4240901981" sldId="274"/>
            <ac:spMk id="2" creationId="{33400920-772B-4870-B353-7521A74EA106}"/>
          </ac:spMkLst>
        </pc:spChg>
      </pc:sldChg>
      <pc:sldChg chg="addSp delSp modSp mod">
        <pc:chgData name="Wen, Zhezhu" userId="3bac1273-81c8-41ff-8130-25dd73f54833" providerId="ADAL" clId="{C2993670-461D-432B-8291-17F80FF6C38D}" dt="2022-01-25T04:09:16.302" v="2838" actId="20577"/>
        <pc:sldMkLst>
          <pc:docMk/>
          <pc:sldMk cId="1356161455" sldId="280"/>
        </pc:sldMkLst>
        <pc:spChg chg="mod">
          <ac:chgData name="Wen, Zhezhu" userId="3bac1273-81c8-41ff-8130-25dd73f54833" providerId="ADAL" clId="{C2993670-461D-432B-8291-17F80FF6C38D}" dt="2022-01-25T04:04:17.453" v="2721" actId="20577"/>
          <ac:spMkLst>
            <pc:docMk/>
            <pc:sldMk cId="1356161455" sldId="280"/>
            <ac:spMk id="2" creationId="{0EDF6656-64C9-4AE3-A6EC-39EE4535C82B}"/>
          </ac:spMkLst>
        </pc:spChg>
        <pc:spChg chg="del">
          <ac:chgData name="Wen, Zhezhu" userId="3bac1273-81c8-41ff-8130-25dd73f54833" providerId="ADAL" clId="{C2993670-461D-432B-8291-17F80FF6C38D}" dt="2022-01-25T04:04:34.900" v="2737" actId="478"/>
          <ac:spMkLst>
            <pc:docMk/>
            <pc:sldMk cId="1356161455" sldId="280"/>
            <ac:spMk id="3" creationId="{1378F082-7BAF-487C-A227-03D708536B81}"/>
          </ac:spMkLst>
        </pc:spChg>
        <pc:spChg chg="add mod">
          <ac:chgData name="Wen, Zhezhu" userId="3bac1273-81c8-41ff-8130-25dd73f54833" providerId="ADAL" clId="{C2993670-461D-432B-8291-17F80FF6C38D}" dt="2022-01-25T04:08:27.192" v="2782" actId="14100"/>
          <ac:spMkLst>
            <pc:docMk/>
            <pc:sldMk cId="1356161455" sldId="280"/>
            <ac:spMk id="5" creationId="{95D34FC0-087F-4378-B1B2-AE2A8F9DDF75}"/>
          </ac:spMkLst>
        </pc:spChg>
        <pc:spChg chg="add mod">
          <ac:chgData name="Wen, Zhezhu" userId="3bac1273-81c8-41ff-8130-25dd73f54833" providerId="ADAL" clId="{C2993670-461D-432B-8291-17F80FF6C38D}" dt="2022-01-25T04:09:16.302" v="2838" actId="20577"/>
          <ac:spMkLst>
            <pc:docMk/>
            <pc:sldMk cId="1356161455" sldId="280"/>
            <ac:spMk id="9" creationId="{F8154C9F-15C3-4822-A0D1-98262D6F733A}"/>
          </ac:spMkLst>
        </pc:spChg>
        <pc:picChg chg="add mod ord">
          <ac:chgData name="Wen, Zhezhu" userId="3bac1273-81c8-41ff-8130-25dd73f54833" providerId="ADAL" clId="{C2993670-461D-432B-8291-17F80FF6C38D}" dt="2022-01-25T04:08:29.336" v="2783" actId="1076"/>
          <ac:picMkLst>
            <pc:docMk/>
            <pc:sldMk cId="1356161455" sldId="280"/>
            <ac:picMk id="6" creationId="{F8CAD008-5FB4-40BF-B239-AC4A3C11606F}"/>
          </ac:picMkLst>
        </pc:picChg>
        <pc:picChg chg="add mod">
          <ac:chgData name="Wen, Zhezhu" userId="3bac1273-81c8-41ff-8130-25dd73f54833" providerId="ADAL" clId="{C2993670-461D-432B-8291-17F80FF6C38D}" dt="2022-01-25T04:08:30.760" v="2784" actId="1076"/>
          <ac:picMkLst>
            <pc:docMk/>
            <pc:sldMk cId="1356161455" sldId="280"/>
            <ac:picMk id="7" creationId="{8DB0E82D-B690-485C-A753-F669B5D372F5}"/>
          </ac:picMkLst>
        </pc:picChg>
      </pc:sldChg>
      <pc:sldChg chg="addSp modSp mod">
        <pc:chgData name="Wen, Zhezhu" userId="3bac1273-81c8-41ff-8130-25dd73f54833" providerId="ADAL" clId="{C2993670-461D-432B-8291-17F80FF6C38D}" dt="2022-01-25T02:46:15.540" v="1155" actId="1076"/>
        <pc:sldMkLst>
          <pc:docMk/>
          <pc:sldMk cId="2786326405" sldId="311"/>
        </pc:sldMkLst>
        <pc:spChg chg="mod">
          <ac:chgData name="Wen, Zhezhu" userId="3bac1273-81c8-41ff-8130-25dd73f54833" providerId="ADAL" clId="{C2993670-461D-432B-8291-17F80FF6C38D}" dt="2022-01-25T02:45:24.987" v="1150" actId="20577"/>
          <ac:spMkLst>
            <pc:docMk/>
            <pc:sldMk cId="2786326405" sldId="311"/>
            <ac:spMk id="3" creationId="{038BE283-80E8-4A51-90F9-565509FC5267}"/>
          </ac:spMkLst>
        </pc:spChg>
        <pc:picChg chg="add mod">
          <ac:chgData name="Wen, Zhezhu" userId="3bac1273-81c8-41ff-8130-25dd73f54833" providerId="ADAL" clId="{C2993670-461D-432B-8291-17F80FF6C38D}" dt="2022-01-25T02:46:15.540" v="1155" actId="1076"/>
          <ac:picMkLst>
            <pc:docMk/>
            <pc:sldMk cId="2786326405" sldId="311"/>
            <ac:picMk id="4" creationId="{D56FF01B-99BD-4515-A049-C9E53D3A5FF8}"/>
          </ac:picMkLst>
        </pc:picChg>
      </pc:sldChg>
      <pc:sldChg chg="addSp delSp modSp mod">
        <pc:chgData name="Wen, Zhezhu" userId="3bac1273-81c8-41ff-8130-25dd73f54833" providerId="ADAL" clId="{C2993670-461D-432B-8291-17F80FF6C38D}" dt="2022-01-25T02:19:29.546" v="403" actId="20577"/>
        <pc:sldMkLst>
          <pc:docMk/>
          <pc:sldMk cId="2967369201" sldId="312"/>
        </pc:sldMkLst>
        <pc:spChg chg="mod">
          <ac:chgData name="Wen, Zhezhu" userId="3bac1273-81c8-41ff-8130-25dd73f54833" providerId="ADAL" clId="{C2993670-461D-432B-8291-17F80FF6C38D}" dt="2022-01-25T02:05:33.110" v="187" actId="20577"/>
          <ac:spMkLst>
            <pc:docMk/>
            <pc:sldMk cId="2967369201" sldId="312"/>
            <ac:spMk id="2" creationId="{EED77FC4-E0BB-42F1-BC90-37B7F9769E0D}"/>
          </ac:spMkLst>
        </pc:spChg>
        <pc:spChg chg="del mod">
          <ac:chgData name="Wen, Zhezhu" userId="3bac1273-81c8-41ff-8130-25dd73f54833" providerId="ADAL" clId="{C2993670-461D-432B-8291-17F80FF6C38D}" dt="2022-01-25T02:08:41.533" v="272" actId="478"/>
          <ac:spMkLst>
            <pc:docMk/>
            <pc:sldMk cId="2967369201" sldId="312"/>
            <ac:spMk id="3" creationId="{49B34030-2389-446E-85E2-272364052DEB}"/>
          </ac:spMkLst>
        </pc:spChg>
        <pc:spChg chg="add mod">
          <ac:chgData name="Wen, Zhezhu" userId="3bac1273-81c8-41ff-8130-25dd73f54833" providerId="ADAL" clId="{C2993670-461D-432B-8291-17F80FF6C38D}" dt="2022-01-25T02:08:38.674" v="271" actId="1076"/>
          <ac:spMkLst>
            <pc:docMk/>
            <pc:sldMk cId="2967369201" sldId="312"/>
            <ac:spMk id="7" creationId="{43418FA7-60A4-450A-8A37-F2DD4BB07285}"/>
          </ac:spMkLst>
        </pc:spChg>
        <pc:spChg chg="add mod">
          <ac:chgData name="Wen, Zhezhu" userId="3bac1273-81c8-41ff-8130-25dd73f54833" providerId="ADAL" clId="{C2993670-461D-432B-8291-17F80FF6C38D}" dt="2022-01-25T02:08:27.443" v="270" actId="20577"/>
          <ac:spMkLst>
            <pc:docMk/>
            <pc:sldMk cId="2967369201" sldId="312"/>
            <ac:spMk id="10" creationId="{957BE418-5423-4665-95FF-6686C55DB160}"/>
          </ac:spMkLst>
        </pc:spChg>
        <pc:spChg chg="add mod">
          <ac:chgData name="Wen, Zhezhu" userId="3bac1273-81c8-41ff-8130-25dd73f54833" providerId="ADAL" clId="{C2993670-461D-432B-8291-17F80FF6C38D}" dt="2022-01-25T02:19:29.546" v="403" actId="20577"/>
          <ac:spMkLst>
            <pc:docMk/>
            <pc:sldMk cId="2967369201" sldId="312"/>
            <ac:spMk id="11" creationId="{75928DE0-E89D-4057-8829-17E5E84E6C6B}"/>
          </ac:spMkLst>
        </pc:spChg>
        <pc:picChg chg="add mod">
          <ac:chgData name="Wen, Zhezhu" userId="3bac1273-81c8-41ff-8130-25dd73f54833" providerId="ADAL" clId="{C2993670-461D-432B-8291-17F80FF6C38D}" dt="2022-01-25T02:07:58.450" v="225" actId="1076"/>
          <ac:picMkLst>
            <pc:docMk/>
            <pc:sldMk cId="2967369201" sldId="312"/>
            <ac:picMk id="5" creationId="{04018BC4-194F-492E-87F3-4219E1992369}"/>
          </ac:picMkLst>
        </pc:picChg>
        <pc:picChg chg="add mod">
          <ac:chgData name="Wen, Zhezhu" userId="3bac1273-81c8-41ff-8130-25dd73f54833" providerId="ADAL" clId="{C2993670-461D-432B-8291-17F80FF6C38D}" dt="2022-01-25T02:08:02.172" v="227" actId="1076"/>
          <ac:picMkLst>
            <pc:docMk/>
            <pc:sldMk cId="2967369201" sldId="312"/>
            <ac:picMk id="9" creationId="{E5D33795-5719-442E-A890-F867BFF81CE5}"/>
          </ac:picMkLst>
        </pc:picChg>
      </pc:sldChg>
      <pc:sldChg chg="modSp new mod">
        <pc:chgData name="Wen, Zhezhu" userId="3bac1273-81c8-41ff-8130-25dd73f54833" providerId="ADAL" clId="{C2993670-461D-432B-8291-17F80FF6C38D}" dt="2022-01-25T03:13:59.905" v="1568" actId="20577"/>
        <pc:sldMkLst>
          <pc:docMk/>
          <pc:sldMk cId="2522100774" sldId="313"/>
        </pc:sldMkLst>
        <pc:spChg chg="mod">
          <ac:chgData name="Wen, Zhezhu" userId="3bac1273-81c8-41ff-8130-25dd73f54833" providerId="ADAL" clId="{C2993670-461D-432B-8291-17F80FF6C38D}" dt="2022-01-25T03:13:59.905" v="1568" actId="20577"/>
          <ac:spMkLst>
            <pc:docMk/>
            <pc:sldMk cId="2522100774" sldId="313"/>
            <ac:spMk id="2" creationId="{3E6C62E9-0313-438E-9946-A361CA1ABE53}"/>
          </ac:spMkLst>
        </pc:spChg>
        <pc:spChg chg="mod">
          <ac:chgData name="Wen, Zhezhu" userId="3bac1273-81c8-41ff-8130-25dd73f54833" providerId="ADAL" clId="{C2993670-461D-432B-8291-17F80FF6C38D}" dt="2022-01-25T03:13:55.801" v="1567" actId="15"/>
          <ac:spMkLst>
            <pc:docMk/>
            <pc:sldMk cId="2522100774" sldId="313"/>
            <ac:spMk id="3" creationId="{B0488CFE-0AB1-4BB2-A302-A68AA9253FC5}"/>
          </ac:spMkLst>
        </pc:spChg>
      </pc:sldChg>
      <pc:sldChg chg="modSp new mod">
        <pc:chgData name="Wen, Zhezhu" userId="3bac1273-81c8-41ff-8130-25dd73f54833" providerId="ADAL" clId="{C2993670-461D-432B-8291-17F80FF6C38D}" dt="2022-01-25T03:26:30.824" v="2193" actId="20577"/>
        <pc:sldMkLst>
          <pc:docMk/>
          <pc:sldMk cId="3984991204" sldId="314"/>
        </pc:sldMkLst>
        <pc:spChg chg="mod">
          <ac:chgData name="Wen, Zhezhu" userId="3bac1273-81c8-41ff-8130-25dd73f54833" providerId="ADAL" clId="{C2993670-461D-432B-8291-17F80FF6C38D}" dt="2022-01-25T01:17:12.536" v="50" actId="20577"/>
          <ac:spMkLst>
            <pc:docMk/>
            <pc:sldMk cId="3984991204" sldId="314"/>
            <ac:spMk id="2" creationId="{63F2CEF6-6CE8-4B1D-84C3-7CC720067F15}"/>
          </ac:spMkLst>
        </pc:spChg>
        <pc:spChg chg="mod">
          <ac:chgData name="Wen, Zhezhu" userId="3bac1273-81c8-41ff-8130-25dd73f54833" providerId="ADAL" clId="{C2993670-461D-432B-8291-17F80FF6C38D}" dt="2022-01-25T03:26:30.824" v="2193" actId="20577"/>
          <ac:spMkLst>
            <pc:docMk/>
            <pc:sldMk cId="3984991204" sldId="314"/>
            <ac:spMk id="3" creationId="{9C59877B-84F0-4E28-A0F9-8D0CE9B1A171}"/>
          </ac:spMkLst>
        </pc:spChg>
      </pc:sldChg>
      <pc:sldChg chg="addSp delSp modSp new mod">
        <pc:chgData name="Wen, Zhezhu" userId="3bac1273-81c8-41ff-8130-25dd73f54833" providerId="ADAL" clId="{C2993670-461D-432B-8291-17F80FF6C38D}" dt="2022-01-25T03:47:27.177" v="2488" actId="21"/>
        <pc:sldMkLst>
          <pc:docMk/>
          <pc:sldMk cId="3435581660" sldId="315"/>
        </pc:sldMkLst>
        <pc:spChg chg="mod">
          <ac:chgData name="Wen, Zhezhu" userId="3bac1273-81c8-41ff-8130-25dd73f54833" providerId="ADAL" clId="{C2993670-461D-432B-8291-17F80FF6C38D}" dt="2022-01-25T03:27:21.167" v="2266" actId="20577"/>
          <ac:spMkLst>
            <pc:docMk/>
            <pc:sldMk cId="3435581660" sldId="315"/>
            <ac:spMk id="2" creationId="{883ED147-B32C-4C46-AC93-74AC4F359330}"/>
          </ac:spMkLst>
        </pc:spChg>
        <pc:spChg chg="mod">
          <ac:chgData name="Wen, Zhezhu" userId="3bac1273-81c8-41ff-8130-25dd73f54833" providerId="ADAL" clId="{C2993670-461D-432B-8291-17F80FF6C38D}" dt="2022-01-25T03:30:23.899" v="2485" actId="313"/>
          <ac:spMkLst>
            <pc:docMk/>
            <pc:sldMk cId="3435581660" sldId="315"/>
            <ac:spMk id="3" creationId="{9A2F5B13-D692-4834-8EF4-758B7BDD83F6}"/>
          </ac:spMkLst>
        </pc:spChg>
        <pc:picChg chg="add del mod">
          <ac:chgData name="Wen, Zhezhu" userId="3bac1273-81c8-41ff-8130-25dd73f54833" providerId="ADAL" clId="{C2993670-461D-432B-8291-17F80FF6C38D}" dt="2022-01-25T03:47:27.177" v="2488" actId="21"/>
          <ac:picMkLst>
            <pc:docMk/>
            <pc:sldMk cId="3435581660" sldId="315"/>
            <ac:picMk id="4" creationId="{A84F347A-4B3B-47D0-8356-EDDE95BB11BC}"/>
          </ac:picMkLst>
        </pc:picChg>
      </pc:sldChg>
      <pc:sldChg chg="new del">
        <pc:chgData name="Wen, Zhezhu" userId="3bac1273-81c8-41ff-8130-25dd73f54833" providerId="ADAL" clId="{C2993670-461D-432B-8291-17F80FF6C38D}" dt="2022-01-25T04:01:35.736" v="2712" actId="47"/>
        <pc:sldMkLst>
          <pc:docMk/>
          <pc:sldMk cId="413322076" sldId="316"/>
        </pc:sldMkLst>
      </pc:sldChg>
      <pc:sldChg chg="addSp modSp new mod">
        <pc:chgData name="Wen, Zhezhu" userId="3bac1273-81c8-41ff-8130-25dd73f54833" providerId="ADAL" clId="{C2993670-461D-432B-8291-17F80FF6C38D}" dt="2022-01-25T04:04:22.696" v="2728" actId="20577"/>
        <pc:sldMkLst>
          <pc:docMk/>
          <pc:sldMk cId="3925558194" sldId="317"/>
        </pc:sldMkLst>
        <pc:spChg chg="mod">
          <ac:chgData name="Wen, Zhezhu" userId="3bac1273-81c8-41ff-8130-25dd73f54833" providerId="ADAL" clId="{C2993670-461D-432B-8291-17F80FF6C38D}" dt="2022-01-25T04:04:22.696" v="2728" actId="20577"/>
          <ac:spMkLst>
            <pc:docMk/>
            <pc:sldMk cId="3925558194" sldId="317"/>
            <ac:spMk id="2" creationId="{1F829FFC-3426-44D1-AFBC-AD0CC9C6AD2C}"/>
          </ac:spMkLst>
        </pc:spChg>
        <pc:spChg chg="mod">
          <ac:chgData name="Wen, Zhezhu" userId="3bac1273-81c8-41ff-8130-25dd73f54833" providerId="ADAL" clId="{C2993670-461D-432B-8291-17F80FF6C38D}" dt="2022-01-25T01:22:54.683" v="94" actId="404"/>
          <ac:spMkLst>
            <pc:docMk/>
            <pc:sldMk cId="3925558194" sldId="317"/>
            <ac:spMk id="3" creationId="{0BC081E0-D69C-48BF-9D3E-676C86F981AE}"/>
          </ac:spMkLst>
        </pc:spChg>
        <pc:picChg chg="add mod ord">
          <ac:chgData name="Wen, Zhezhu" userId="3bac1273-81c8-41ff-8130-25dd73f54833" providerId="ADAL" clId="{C2993670-461D-432B-8291-17F80FF6C38D}" dt="2022-01-25T01:23:06.117" v="98" actId="1076"/>
          <ac:picMkLst>
            <pc:docMk/>
            <pc:sldMk cId="3925558194" sldId="317"/>
            <ac:picMk id="5" creationId="{BF63477D-9E4F-4A54-B5A0-A22EDE4CFED3}"/>
          </ac:picMkLst>
        </pc:picChg>
        <pc:picChg chg="add mod">
          <ac:chgData name="Wen, Zhezhu" userId="3bac1273-81c8-41ff-8130-25dd73f54833" providerId="ADAL" clId="{C2993670-461D-432B-8291-17F80FF6C38D}" dt="2022-01-25T01:22:58.302" v="95" actId="1076"/>
          <ac:picMkLst>
            <pc:docMk/>
            <pc:sldMk cId="3925558194" sldId="317"/>
            <ac:picMk id="7" creationId="{E9FF773C-CB9E-4BD2-B5CA-228811853445}"/>
          </ac:picMkLst>
        </pc:picChg>
      </pc:sldChg>
      <pc:sldChg chg="addSp modSp add mod">
        <pc:chgData name="Wen, Zhezhu" userId="3bac1273-81c8-41ff-8130-25dd73f54833" providerId="ADAL" clId="{C2993670-461D-432B-8291-17F80FF6C38D}" dt="2022-01-25T02:31:28.015" v="435" actId="14100"/>
        <pc:sldMkLst>
          <pc:docMk/>
          <pc:sldMk cId="2817964713" sldId="318"/>
        </pc:sldMkLst>
        <pc:spChg chg="mod">
          <ac:chgData name="Wen, Zhezhu" userId="3bac1273-81c8-41ff-8130-25dd73f54833" providerId="ADAL" clId="{C2993670-461D-432B-8291-17F80FF6C38D}" dt="2022-01-25T02:05:39.201" v="199" actId="20577"/>
          <ac:spMkLst>
            <pc:docMk/>
            <pc:sldMk cId="2817964713" sldId="318"/>
            <ac:spMk id="2" creationId="{EED77FC4-E0BB-42F1-BC90-37B7F9769E0D}"/>
          </ac:spMkLst>
        </pc:spChg>
        <pc:spChg chg="mod">
          <ac:chgData name="Wen, Zhezhu" userId="3bac1273-81c8-41ff-8130-25dd73f54833" providerId="ADAL" clId="{C2993670-461D-432B-8291-17F80FF6C38D}" dt="2022-01-25T02:27:39.290" v="431" actId="1076"/>
          <ac:spMkLst>
            <pc:docMk/>
            <pc:sldMk cId="2817964713" sldId="318"/>
            <ac:spMk id="3" creationId="{49B34030-2389-446E-85E2-272364052DEB}"/>
          </ac:spMkLst>
        </pc:spChg>
        <pc:spChg chg="add mod">
          <ac:chgData name="Wen, Zhezhu" userId="3bac1273-81c8-41ff-8130-25dd73f54833" providerId="ADAL" clId="{C2993670-461D-432B-8291-17F80FF6C38D}" dt="2022-01-25T02:31:28.015" v="435" actId="14100"/>
          <ac:spMkLst>
            <pc:docMk/>
            <pc:sldMk cId="2817964713" sldId="318"/>
            <ac:spMk id="7" creationId="{652CCEDC-1A87-4DF7-8CFF-7B44F22F8183}"/>
          </ac:spMkLst>
        </pc:spChg>
        <pc:picChg chg="add mod">
          <ac:chgData name="Wen, Zhezhu" userId="3bac1273-81c8-41ff-8130-25dd73f54833" providerId="ADAL" clId="{C2993670-461D-432B-8291-17F80FF6C38D}" dt="2022-01-25T02:27:31.836" v="426" actId="1076"/>
          <ac:picMkLst>
            <pc:docMk/>
            <pc:sldMk cId="2817964713" sldId="318"/>
            <ac:picMk id="5" creationId="{5E5446D5-D85E-4D3C-945C-2B399DAFF845}"/>
          </ac:picMkLst>
        </pc:picChg>
      </pc:sldChg>
      <pc:sldChg chg="modSp new mod">
        <pc:chgData name="Wen, Zhezhu" userId="3bac1273-81c8-41ff-8130-25dd73f54833" providerId="ADAL" clId="{C2993670-461D-432B-8291-17F80FF6C38D}" dt="2022-01-25T02:57:07.036" v="1401" actId="20577"/>
        <pc:sldMkLst>
          <pc:docMk/>
          <pc:sldMk cId="808907040" sldId="319"/>
        </pc:sldMkLst>
        <pc:spChg chg="mod">
          <ac:chgData name="Wen, Zhezhu" userId="3bac1273-81c8-41ff-8130-25dd73f54833" providerId="ADAL" clId="{C2993670-461D-432B-8291-17F80FF6C38D}" dt="2022-01-25T02:38:37.607" v="632" actId="20577"/>
          <ac:spMkLst>
            <pc:docMk/>
            <pc:sldMk cId="808907040" sldId="319"/>
            <ac:spMk id="2" creationId="{507F4A7F-A236-4686-AFE1-742DA5407CF4}"/>
          </ac:spMkLst>
        </pc:spChg>
        <pc:spChg chg="mod">
          <ac:chgData name="Wen, Zhezhu" userId="3bac1273-81c8-41ff-8130-25dd73f54833" providerId="ADAL" clId="{C2993670-461D-432B-8291-17F80FF6C38D}" dt="2022-01-25T02:57:07.036" v="1401" actId="20577"/>
          <ac:spMkLst>
            <pc:docMk/>
            <pc:sldMk cId="808907040" sldId="319"/>
            <ac:spMk id="3" creationId="{2C5A3A4D-5F82-446A-A703-A1326694CD8F}"/>
          </ac:spMkLst>
        </pc:spChg>
      </pc:sldChg>
      <pc:sldChg chg="modSp new mod">
        <pc:chgData name="Wen, Zhezhu" userId="3bac1273-81c8-41ff-8130-25dd73f54833" providerId="ADAL" clId="{C2993670-461D-432B-8291-17F80FF6C38D}" dt="2022-01-25T03:16:39.251" v="1903" actId="20577"/>
        <pc:sldMkLst>
          <pc:docMk/>
          <pc:sldMk cId="2512273339" sldId="320"/>
        </pc:sldMkLst>
        <pc:spChg chg="mod">
          <ac:chgData name="Wen, Zhezhu" userId="3bac1273-81c8-41ff-8130-25dd73f54833" providerId="ADAL" clId="{C2993670-461D-432B-8291-17F80FF6C38D}" dt="2022-01-25T03:14:05.840" v="1579" actId="20577"/>
          <ac:spMkLst>
            <pc:docMk/>
            <pc:sldMk cId="2512273339" sldId="320"/>
            <ac:spMk id="2" creationId="{0B2A6DD3-A9F7-49E4-8F20-3EC8708A5BB2}"/>
          </ac:spMkLst>
        </pc:spChg>
        <pc:spChg chg="mod">
          <ac:chgData name="Wen, Zhezhu" userId="3bac1273-81c8-41ff-8130-25dd73f54833" providerId="ADAL" clId="{C2993670-461D-432B-8291-17F80FF6C38D}" dt="2022-01-25T03:16:39.251" v="1903" actId="20577"/>
          <ac:spMkLst>
            <pc:docMk/>
            <pc:sldMk cId="2512273339" sldId="320"/>
            <ac:spMk id="3" creationId="{4F1E66CD-CD2A-479C-A26A-6955F089BE58}"/>
          </ac:spMkLst>
        </pc:spChg>
      </pc:sldChg>
      <pc:sldChg chg="addSp delSp modSp new mod">
        <pc:chgData name="Wen, Zhezhu" userId="3bac1273-81c8-41ff-8130-25dd73f54833" providerId="ADAL" clId="{C2993670-461D-432B-8291-17F80FF6C38D}" dt="2022-01-25T03:47:39.056" v="2501" actId="20577"/>
        <pc:sldMkLst>
          <pc:docMk/>
          <pc:sldMk cId="3746434544" sldId="321"/>
        </pc:sldMkLst>
        <pc:spChg chg="mod">
          <ac:chgData name="Wen, Zhezhu" userId="3bac1273-81c8-41ff-8130-25dd73f54833" providerId="ADAL" clId="{C2993670-461D-432B-8291-17F80FF6C38D}" dt="2022-01-25T03:47:39.056" v="2501" actId="20577"/>
          <ac:spMkLst>
            <pc:docMk/>
            <pc:sldMk cId="3746434544" sldId="321"/>
            <ac:spMk id="2" creationId="{B9C67CDB-E871-453E-AEF1-31E05622C13F}"/>
          </ac:spMkLst>
        </pc:spChg>
        <pc:spChg chg="del">
          <ac:chgData name="Wen, Zhezhu" userId="3bac1273-81c8-41ff-8130-25dd73f54833" providerId="ADAL" clId="{C2993670-461D-432B-8291-17F80FF6C38D}" dt="2022-01-25T03:47:31.551" v="2490"/>
          <ac:spMkLst>
            <pc:docMk/>
            <pc:sldMk cId="3746434544" sldId="321"/>
            <ac:spMk id="3" creationId="{BA2A79EF-3970-4298-8DC6-4A0DB5E9B879}"/>
          </ac:spMkLst>
        </pc:spChg>
        <pc:picChg chg="add mod">
          <ac:chgData name="Wen, Zhezhu" userId="3bac1273-81c8-41ff-8130-25dd73f54833" providerId="ADAL" clId="{C2993670-461D-432B-8291-17F80FF6C38D}" dt="2022-01-25T03:47:31.551" v="2490"/>
          <ac:picMkLst>
            <pc:docMk/>
            <pc:sldMk cId="3746434544" sldId="321"/>
            <ac:picMk id="4" creationId="{3376EAAF-C6EC-4D2C-885E-DCFCCC392DFA}"/>
          </ac:picMkLst>
        </pc:picChg>
      </pc:sldChg>
      <pc:sldChg chg="addSp modSp new mod">
        <pc:chgData name="Wen, Zhezhu" userId="3bac1273-81c8-41ff-8130-25dd73f54833" providerId="ADAL" clId="{C2993670-461D-432B-8291-17F80FF6C38D}" dt="2022-01-25T03:59:01.718" v="2643" actId="1582"/>
        <pc:sldMkLst>
          <pc:docMk/>
          <pc:sldMk cId="3628331659" sldId="322"/>
        </pc:sldMkLst>
        <pc:spChg chg="mod">
          <ac:chgData name="Wen, Zhezhu" userId="3bac1273-81c8-41ff-8130-25dd73f54833" providerId="ADAL" clId="{C2993670-461D-432B-8291-17F80FF6C38D}" dt="2022-01-25T03:49:48.741" v="2546" actId="27636"/>
          <ac:spMkLst>
            <pc:docMk/>
            <pc:sldMk cId="3628331659" sldId="322"/>
            <ac:spMk id="2" creationId="{60A7537E-E2AF-422C-A887-3FE97203A28F}"/>
          </ac:spMkLst>
        </pc:spChg>
        <pc:spChg chg="mod">
          <ac:chgData name="Wen, Zhezhu" userId="3bac1273-81c8-41ff-8130-25dd73f54833" providerId="ADAL" clId="{C2993670-461D-432B-8291-17F80FF6C38D}" dt="2022-01-25T03:50:25.100" v="2573" actId="313"/>
          <ac:spMkLst>
            <pc:docMk/>
            <pc:sldMk cId="3628331659" sldId="322"/>
            <ac:spMk id="3" creationId="{69B06F19-62AB-48B3-A710-C5E20C80C7DB}"/>
          </ac:spMkLst>
        </pc:spChg>
        <pc:spChg chg="add mod">
          <ac:chgData name="Wen, Zhezhu" userId="3bac1273-81c8-41ff-8130-25dd73f54833" providerId="ADAL" clId="{C2993670-461D-432B-8291-17F80FF6C38D}" dt="2022-01-25T03:57:55.967" v="2605" actId="114"/>
          <ac:spMkLst>
            <pc:docMk/>
            <pc:sldMk cId="3628331659" sldId="322"/>
            <ac:spMk id="7" creationId="{E93CD104-453C-4742-84F5-58BA5CEAB0EF}"/>
          </ac:spMkLst>
        </pc:spChg>
        <pc:spChg chg="add mod">
          <ac:chgData name="Wen, Zhezhu" userId="3bac1273-81c8-41ff-8130-25dd73f54833" providerId="ADAL" clId="{C2993670-461D-432B-8291-17F80FF6C38D}" dt="2022-01-25T03:59:01.718" v="2643" actId="1582"/>
          <ac:spMkLst>
            <pc:docMk/>
            <pc:sldMk cId="3628331659" sldId="322"/>
            <ac:spMk id="9" creationId="{B095A1C9-5425-4435-B66E-C40EE649B8C8}"/>
          </ac:spMkLst>
        </pc:spChg>
        <pc:picChg chg="add mod">
          <ac:chgData name="Wen, Zhezhu" userId="3bac1273-81c8-41ff-8130-25dd73f54833" providerId="ADAL" clId="{C2993670-461D-432B-8291-17F80FF6C38D}" dt="2022-01-25T03:57:39.717" v="2601" actId="1076"/>
          <ac:picMkLst>
            <pc:docMk/>
            <pc:sldMk cId="3628331659" sldId="322"/>
            <ac:picMk id="4" creationId="{CEA671BE-9C36-4F87-A455-E952C04AE6D3}"/>
          </ac:picMkLst>
        </pc:picChg>
        <pc:picChg chg="add mod">
          <ac:chgData name="Wen, Zhezhu" userId="3bac1273-81c8-41ff-8130-25dd73f54833" providerId="ADAL" clId="{C2993670-461D-432B-8291-17F80FF6C38D}" dt="2022-01-25T03:57:39.717" v="2601" actId="1076"/>
          <ac:picMkLst>
            <pc:docMk/>
            <pc:sldMk cId="3628331659" sldId="322"/>
            <ac:picMk id="5" creationId="{CA52B565-B2B8-443F-BCF4-65AB050E57BD}"/>
          </ac:picMkLst>
        </pc:picChg>
      </pc:sldChg>
      <pc:sldChg chg="addSp delSp modSp new mod">
        <pc:chgData name="Wen, Zhezhu" userId="3bac1273-81c8-41ff-8130-25dd73f54833" providerId="ADAL" clId="{C2993670-461D-432B-8291-17F80FF6C38D}" dt="2022-01-25T04:01:19.063" v="2711" actId="1076"/>
        <pc:sldMkLst>
          <pc:docMk/>
          <pc:sldMk cId="3472722130" sldId="323"/>
        </pc:sldMkLst>
        <pc:spChg chg="mod">
          <ac:chgData name="Wen, Zhezhu" userId="3bac1273-81c8-41ff-8130-25dd73f54833" providerId="ADAL" clId="{C2993670-461D-432B-8291-17F80FF6C38D}" dt="2022-01-25T04:00:56.865" v="2701" actId="20577"/>
          <ac:spMkLst>
            <pc:docMk/>
            <pc:sldMk cId="3472722130" sldId="323"/>
            <ac:spMk id="2" creationId="{E104E0D8-A379-4237-B7AB-E6E5CEB2EF3C}"/>
          </ac:spMkLst>
        </pc:spChg>
        <pc:spChg chg="del">
          <ac:chgData name="Wen, Zhezhu" userId="3bac1273-81c8-41ff-8130-25dd73f54833" providerId="ADAL" clId="{C2993670-461D-432B-8291-17F80FF6C38D}" dt="2022-01-25T04:00:59.961" v="2702" actId="478"/>
          <ac:spMkLst>
            <pc:docMk/>
            <pc:sldMk cId="3472722130" sldId="323"/>
            <ac:spMk id="3" creationId="{4984B35D-B926-4863-A650-566A36F9B7FE}"/>
          </ac:spMkLst>
        </pc:spChg>
        <pc:spChg chg="add mod">
          <ac:chgData name="Wen, Zhezhu" userId="3bac1273-81c8-41ff-8130-25dd73f54833" providerId="ADAL" clId="{C2993670-461D-432B-8291-17F80FF6C38D}" dt="2022-01-25T04:01:03.562" v="2703" actId="1076"/>
          <ac:spMkLst>
            <pc:docMk/>
            <pc:sldMk cId="3472722130" sldId="323"/>
            <ac:spMk id="4" creationId="{D629DC27-CFE9-4F87-9266-E61EC125FFE8}"/>
          </ac:spMkLst>
        </pc:spChg>
        <pc:spChg chg="add mod">
          <ac:chgData name="Wen, Zhezhu" userId="3bac1273-81c8-41ff-8130-25dd73f54833" providerId="ADAL" clId="{C2993670-461D-432B-8291-17F80FF6C38D}" dt="2022-01-25T04:01:19.063" v="2711" actId="1076"/>
          <ac:spMkLst>
            <pc:docMk/>
            <pc:sldMk cId="3472722130" sldId="323"/>
            <ac:spMk id="8" creationId="{C584A508-3C96-448C-9ED0-5B40E3F2AD28}"/>
          </ac:spMkLst>
        </pc:spChg>
        <pc:picChg chg="add mod">
          <ac:chgData name="Wen, Zhezhu" userId="3bac1273-81c8-41ff-8130-25dd73f54833" providerId="ADAL" clId="{C2993670-461D-432B-8291-17F80FF6C38D}" dt="2022-01-25T04:01:15.013" v="2710" actId="14100"/>
          <ac:picMkLst>
            <pc:docMk/>
            <pc:sldMk cId="3472722130" sldId="323"/>
            <ac:picMk id="5" creationId="{661EFDD3-A3C8-4478-9018-5B11218C39C1}"/>
          </ac:picMkLst>
        </pc:picChg>
        <pc:picChg chg="add mod">
          <ac:chgData name="Wen, Zhezhu" userId="3bac1273-81c8-41ff-8130-25dd73f54833" providerId="ADAL" clId="{C2993670-461D-432B-8291-17F80FF6C38D}" dt="2022-01-25T04:01:06.412" v="2705" actId="1076"/>
          <ac:picMkLst>
            <pc:docMk/>
            <pc:sldMk cId="3472722130" sldId="323"/>
            <ac:picMk id="6" creationId="{06BC752F-A6B8-447E-A7D7-5240B6A9A297}"/>
          </ac:picMkLst>
        </pc:picChg>
      </pc:sldChg>
      <pc:sldChg chg="addSp modSp new mod">
        <pc:chgData name="Wen, Zhezhu" userId="3bac1273-81c8-41ff-8130-25dd73f54833" providerId="ADAL" clId="{C2993670-461D-432B-8291-17F80FF6C38D}" dt="2022-01-25T04:12:43.604" v="3108" actId="1076"/>
        <pc:sldMkLst>
          <pc:docMk/>
          <pc:sldMk cId="37016403" sldId="324"/>
        </pc:sldMkLst>
        <pc:spChg chg="mod">
          <ac:chgData name="Wen, Zhezhu" userId="3bac1273-81c8-41ff-8130-25dd73f54833" providerId="ADAL" clId="{C2993670-461D-432B-8291-17F80FF6C38D}" dt="2022-01-25T04:10:41.208" v="2907" actId="20577"/>
          <ac:spMkLst>
            <pc:docMk/>
            <pc:sldMk cId="37016403" sldId="324"/>
            <ac:spMk id="2" creationId="{348D8DE5-3990-4B46-BB50-5F07388E3D73}"/>
          </ac:spMkLst>
        </pc:spChg>
        <pc:spChg chg="mod">
          <ac:chgData name="Wen, Zhezhu" userId="3bac1273-81c8-41ff-8130-25dd73f54833" providerId="ADAL" clId="{C2993670-461D-432B-8291-17F80FF6C38D}" dt="2022-01-25T04:12:08.375" v="3101" actId="20577"/>
          <ac:spMkLst>
            <pc:docMk/>
            <pc:sldMk cId="37016403" sldId="324"/>
            <ac:spMk id="3" creationId="{F89F3DA7-75EF-456C-9D6B-6A2BBFE0FB49}"/>
          </ac:spMkLst>
        </pc:spChg>
        <pc:picChg chg="add mod modCrop">
          <ac:chgData name="Wen, Zhezhu" userId="3bac1273-81c8-41ff-8130-25dd73f54833" providerId="ADAL" clId="{C2993670-461D-432B-8291-17F80FF6C38D}" dt="2022-01-25T04:12:43.604" v="3108" actId="1076"/>
          <ac:picMkLst>
            <pc:docMk/>
            <pc:sldMk cId="37016403" sldId="324"/>
            <ac:picMk id="4" creationId="{3100257F-31CB-4C00-BF97-E6F9F962B592}"/>
          </ac:picMkLst>
        </pc:picChg>
      </pc:sldChg>
    </pc:docChg>
  </pc:docChgLst>
  <pc:docChgLst>
    <pc:chgData name="Wen, Zhezhu" userId="3bac1273-81c8-41ff-8130-25dd73f54833" providerId="ADAL" clId="{64DF35E2-481C-44B3-B9FC-F9F3B8293E71}"/>
    <pc:docChg chg="modSld">
      <pc:chgData name="Wen, Zhezhu" userId="3bac1273-81c8-41ff-8130-25dd73f54833" providerId="ADAL" clId="{64DF35E2-481C-44B3-B9FC-F9F3B8293E71}" dt="2022-01-26T17:05:53.778" v="6" actId="20577"/>
      <pc:docMkLst>
        <pc:docMk/>
      </pc:docMkLst>
      <pc:sldChg chg="modSp mod">
        <pc:chgData name="Wen, Zhezhu" userId="3bac1273-81c8-41ff-8130-25dd73f54833" providerId="ADAL" clId="{64DF35E2-481C-44B3-B9FC-F9F3B8293E71}" dt="2022-01-26T17:05:53.778" v="6" actId="20577"/>
        <pc:sldMkLst>
          <pc:docMk/>
          <pc:sldMk cId="2786326405" sldId="311"/>
        </pc:sldMkLst>
        <pc:spChg chg="mod">
          <ac:chgData name="Wen, Zhezhu" userId="3bac1273-81c8-41ff-8130-25dd73f54833" providerId="ADAL" clId="{64DF35E2-481C-44B3-B9FC-F9F3B8293E71}" dt="2022-01-26T17:05:53.778" v="6" actId="20577"/>
          <ac:spMkLst>
            <pc:docMk/>
            <pc:sldMk cId="2786326405" sldId="311"/>
            <ac:spMk id="2" creationId="{BB639A6A-9144-4BE0-989B-649D552F5D2A}"/>
          </ac:spMkLst>
        </pc:spChg>
      </pc:sldChg>
    </pc:docChg>
  </pc:docChgLst>
  <pc:docChgLst>
    <pc:chgData name="Wen, Zhezhu" userId="3bac1273-81c8-41ff-8130-25dd73f54833" providerId="ADAL" clId="{996D28DE-3C3A-4B96-A146-EB2080DBDC28}"/>
    <pc:docChg chg="undo custSel addSld delSld modSld">
      <pc:chgData name="Wen, Zhezhu" userId="3bac1273-81c8-41ff-8130-25dd73f54833" providerId="ADAL" clId="{996D28DE-3C3A-4B96-A146-EB2080DBDC28}" dt="2022-01-25T00:49:12.560" v="1208" actId="20577"/>
      <pc:docMkLst>
        <pc:docMk/>
      </pc:docMkLst>
      <pc:sldChg chg="add del">
        <pc:chgData name="Wen, Zhezhu" userId="3bac1273-81c8-41ff-8130-25dd73f54833" providerId="ADAL" clId="{996D28DE-3C3A-4B96-A146-EB2080DBDC28}" dt="2022-01-24T17:49:50.053" v="982"/>
        <pc:sldMkLst>
          <pc:docMk/>
          <pc:sldMk cId="4240901981" sldId="274"/>
        </pc:sldMkLst>
      </pc:sldChg>
      <pc:sldChg chg="delSp mod">
        <pc:chgData name="Wen, Zhezhu" userId="3bac1273-81c8-41ff-8130-25dd73f54833" providerId="ADAL" clId="{996D28DE-3C3A-4B96-A146-EB2080DBDC28}" dt="2022-01-24T16:59:44.123" v="2" actId="478"/>
        <pc:sldMkLst>
          <pc:docMk/>
          <pc:sldMk cId="1348610911" sldId="278"/>
        </pc:sldMkLst>
        <pc:spChg chg="del">
          <ac:chgData name="Wen, Zhezhu" userId="3bac1273-81c8-41ff-8130-25dd73f54833" providerId="ADAL" clId="{996D28DE-3C3A-4B96-A146-EB2080DBDC28}" dt="2022-01-24T16:59:44.123" v="2" actId="478"/>
          <ac:spMkLst>
            <pc:docMk/>
            <pc:sldMk cId="1348610911" sldId="278"/>
            <ac:spMk id="3" creationId="{061F43B8-C922-4C54-84C5-30BA52A02088}"/>
          </ac:spMkLst>
        </pc:spChg>
      </pc:sldChg>
      <pc:sldChg chg="modSp">
        <pc:chgData name="Wen, Zhezhu" userId="3bac1273-81c8-41ff-8130-25dd73f54833" providerId="ADAL" clId="{996D28DE-3C3A-4B96-A146-EB2080DBDC28}" dt="2022-01-24T16:59:55.579" v="3" actId="20577"/>
        <pc:sldMkLst>
          <pc:docMk/>
          <pc:sldMk cId="2362702941" sldId="279"/>
        </pc:sldMkLst>
        <pc:graphicFrameChg chg="mod">
          <ac:chgData name="Wen, Zhezhu" userId="3bac1273-81c8-41ff-8130-25dd73f54833" providerId="ADAL" clId="{996D28DE-3C3A-4B96-A146-EB2080DBDC28}" dt="2022-01-24T16:59:55.579" v="3" actId="20577"/>
          <ac:graphicFrameMkLst>
            <pc:docMk/>
            <pc:sldMk cId="2362702941" sldId="279"/>
            <ac:graphicFrameMk id="4" creationId="{F382AC73-D31F-4DE5-B3A0-35B871704201}"/>
          </ac:graphicFrameMkLst>
        </pc:graphicFrameChg>
      </pc:sldChg>
      <pc:sldChg chg="add del">
        <pc:chgData name="Wen, Zhezhu" userId="3bac1273-81c8-41ff-8130-25dd73f54833" providerId="ADAL" clId="{996D28DE-3C3A-4B96-A146-EB2080DBDC28}" dt="2022-01-24T17:49:50.053" v="982"/>
        <pc:sldMkLst>
          <pc:docMk/>
          <pc:sldMk cId="1356161455" sldId="280"/>
        </pc:sldMkLst>
      </pc:sldChg>
      <pc:sldChg chg="addSp delSp modSp mod">
        <pc:chgData name="Wen, Zhezhu" userId="3bac1273-81c8-41ff-8130-25dd73f54833" providerId="ADAL" clId="{996D28DE-3C3A-4B96-A146-EB2080DBDC28}" dt="2022-01-24T17:01:02.384" v="11" actId="478"/>
        <pc:sldMkLst>
          <pc:docMk/>
          <pc:sldMk cId="270003461" sldId="287"/>
        </pc:sldMkLst>
        <pc:picChg chg="add del mod modCrop">
          <ac:chgData name="Wen, Zhezhu" userId="3bac1273-81c8-41ff-8130-25dd73f54833" providerId="ADAL" clId="{996D28DE-3C3A-4B96-A146-EB2080DBDC28}" dt="2022-01-24T17:01:02.384" v="11" actId="478"/>
          <ac:picMkLst>
            <pc:docMk/>
            <pc:sldMk cId="270003461" sldId="287"/>
            <ac:picMk id="4" creationId="{B5D0F58A-33F3-46AD-B0F3-7167979C3070}"/>
          </ac:picMkLst>
        </pc:picChg>
      </pc:sldChg>
      <pc:sldChg chg="modSp mod">
        <pc:chgData name="Wen, Zhezhu" userId="3bac1273-81c8-41ff-8130-25dd73f54833" providerId="ADAL" clId="{996D28DE-3C3A-4B96-A146-EB2080DBDC28}" dt="2022-01-24T17:30:35.413" v="771" actId="20577"/>
        <pc:sldMkLst>
          <pc:docMk/>
          <pc:sldMk cId="1996924599" sldId="294"/>
        </pc:sldMkLst>
        <pc:spChg chg="mod">
          <ac:chgData name="Wen, Zhezhu" userId="3bac1273-81c8-41ff-8130-25dd73f54833" providerId="ADAL" clId="{996D28DE-3C3A-4B96-A146-EB2080DBDC28}" dt="2022-01-24T17:30:35.413" v="771" actId="20577"/>
          <ac:spMkLst>
            <pc:docMk/>
            <pc:sldMk cId="1996924599" sldId="294"/>
            <ac:spMk id="2" creationId="{A4C43841-1173-44C0-89DF-F06FF72B031D}"/>
          </ac:spMkLst>
        </pc:spChg>
      </pc:sldChg>
      <pc:sldChg chg="modSp mod">
        <pc:chgData name="Wen, Zhezhu" userId="3bac1273-81c8-41ff-8130-25dd73f54833" providerId="ADAL" clId="{996D28DE-3C3A-4B96-A146-EB2080DBDC28}" dt="2022-01-24T17:26:56.119" v="689" actId="14"/>
        <pc:sldMkLst>
          <pc:docMk/>
          <pc:sldMk cId="431106121" sldId="295"/>
        </pc:sldMkLst>
        <pc:spChg chg="mod">
          <ac:chgData name="Wen, Zhezhu" userId="3bac1273-81c8-41ff-8130-25dd73f54833" providerId="ADAL" clId="{996D28DE-3C3A-4B96-A146-EB2080DBDC28}" dt="2022-01-24T17:26:56.119" v="689" actId="14"/>
          <ac:spMkLst>
            <pc:docMk/>
            <pc:sldMk cId="431106121" sldId="295"/>
            <ac:spMk id="3" creationId="{7C092FD0-6704-422E-B3DE-50FAF7F1D8AE}"/>
          </ac:spMkLst>
        </pc:spChg>
      </pc:sldChg>
      <pc:sldChg chg="modSp mod">
        <pc:chgData name="Wen, Zhezhu" userId="3bac1273-81c8-41ff-8130-25dd73f54833" providerId="ADAL" clId="{996D28DE-3C3A-4B96-A146-EB2080DBDC28}" dt="2022-01-24T17:11:46.349" v="255" actId="20577"/>
        <pc:sldMkLst>
          <pc:docMk/>
          <pc:sldMk cId="2153980732" sldId="296"/>
        </pc:sldMkLst>
        <pc:spChg chg="mod">
          <ac:chgData name="Wen, Zhezhu" userId="3bac1273-81c8-41ff-8130-25dd73f54833" providerId="ADAL" clId="{996D28DE-3C3A-4B96-A146-EB2080DBDC28}" dt="2022-01-24T17:11:46.349" v="255" actId="20577"/>
          <ac:spMkLst>
            <pc:docMk/>
            <pc:sldMk cId="2153980732" sldId="296"/>
            <ac:spMk id="3" creationId="{FEF26F49-FCCB-4590-93EE-120D99A8B1EC}"/>
          </ac:spMkLst>
        </pc:spChg>
      </pc:sldChg>
      <pc:sldChg chg="modSp mod">
        <pc:chgData name="Wen, Zhezhu" userId="3bac1273-81c8-41ff-8130-25dd73f54833" providerId="ADAL" clId="{996D28DE-3C3A-4B96-A146-EB2080DBDC28}" dt="2022-01-24T17:29:24.724" v="738" actId="20577"/>
        <pc:sldMkLst>
          <pc:docMk/>
          <pc:sldMk cId="3203910725" sldId="299"/>
        </pc:sldMkLst>
        <pc:spChg chg="mod">
          <ac:chgData name="Wen, Zhezhu" userId="3bac1273-81c8-41ff-8130-25dd73f54833" providerId="ADAL" clId="{996D28DE-3C3A-4B96-A146-EB2080DBDC28}" dt="2022-01-24T17:29:24.724" v="738" actId="20577"/>
          <ac:spMkLst>
            <pc:docMk/>
            <pc:sldMk cId="3203910725" sldId="299"/>
            <ac:spMk id="3" creationId="{0AA7531B-3BF1-4343-BE29-93BC2C1F6578}"/>
          </ac:spMkLst>
        </pc:spChg>
      </pc:sldChg>
      <pc:sldChg chg="modSp mod">
        <pc:chgData name="Wen, Zhezhu" userId="3bac1273-81c8-41ff-8130-25dd73f54833" providerId="ADAL" clId="{996D28DE-3C3A-4B96-A146-EB2080DBDC28}" dt="2022-01-24T17:39:07.910" v="826" actId="27636"/>
        <pc:sldMkLst>
          <pc:docMk/>
          <pc:sldMk cId="2309631" sldId="300"/>
        </pc:sldMkLst>
        <pc:spChg chg="mod">
          <ac:chgData name="Wen, Zhezhu" userId="3bac1273-81c8-41ff-8130-25dd73f54833" providerId="ADAL" clId="{996D28DE-3C3A-4B96-A146-EB2080DBDC28}" dt="2022-01-24T17:39:07.910" v="826" actId="27636"/>
          <ac:spMkLst>
            <pc:docMk/>
            <pc:sldMk cId="2309631" sldId="300"/>
            <ac:spMk id="3" creationId="{70F4C472-0BC7-4DC1-9DD4-EB8C56D2301B}"/>
          </ac:spMkLst>
        </pc:spChg>
      </pc:sldChg>
      <pc:sldChg chg="modSp del mod">
        <pc:chgData name="Wen, Zhezhu" userId="3bac1273-81c8-41ff-8130-25dd73f54833" providerId="ADAL" clId="{996D28DE-3C3A-4B96-A146-EB2080DBDC28}" dt="2022-01-24T17:39:52.608" v="827" actId="47"/>
        <pc:sldMkLst>
          <pc:docMk/>
          <pc:sldMk cId="2103219548" sldId="301"/>
        </pc:sldMkLst>
        <pc:spChg chg="mod">
          <ac:chgData name="Wen, Zhezhu" userId="3bac1273-81c8-41ff-8130-25dd73f54833" providerId="ADAL" clId="{996D28DE-3C3A-4B96-A146-EB2080DBDC28}" dt="2022-01-24T17:24:49.832" v="656" actId="6549"/>
          <ac:spMkLst>
            <pc:docMk/>
            <pc:sldMk cId="2103219548" sldId="301"/>
            <ac:spMk id="3" creationId="{2E0669B5-C280-486C-9A8D-1B048F77F4F2}"/>
          </ac:spMkLst>
        </pc:spChg>
      </pc:sldChg>
      <pc:sldChg chg="addSp modSp mod">
        <pc:chgData name="Wen, Zhezhu" userId="3bac1273-81c8-41ff-8130-25dd73f54833" providerId="ADAL" clId="{996D28DE-3C3A-4B96-A146-EB2080DBDC28}" dt="2022-01-24T17:19:36.812" v="542" actId="1076"/>
        <pc:sldMkLst>
          <pc:docMk/>
          <pc:sldMk cId="4150511050" sldId="302"/>
        </pc:sldMkLst>
        <pc:spChg chg="mod">
          <ac:chgData name="Wen, Zhezhu" userId="3bac1273-81c8-41ff-8130-25dd73f54833" providerId="ADAL" clId="{996D28DE-3C3A-4B96-A146-EB2080DBDC28}" dt="2022-01-24T17:12:58.376" v="333" actId="20577"/>
          <ac:spMkLst>
            <pc:docMk/>
            <pc:sldMk cId="4150511050" sldId="302"/>
            <ac:spMk id="2" creationId="{2BE15940-AEB1-49C0-A584-BB53010E73EC}"/>
          </ac:spMkLst>
        </pc:spChg>
        <pc:spChg chg="mod">
          <ac:chgData name="Wen, Zhezhu" userId="3bac1273-81c8-41ff-8130-25dd73f54833" providerId="ADAL" clId="{996D28DE-3C3A-4B96-A146-EB2080DBDC28}" dt="2022-01-24T17:19:36.812" v="542" actId="1076"/>
          <ac:spMkLst>
            <pc:docMk/>
            <pc:sldMk cId="4150511050" sldId="302"/>
            <ac:spMk id="3" creationId="{BC25CBEC-BB02-4DE5-A1D9-A8BF05BE26D1}"/>
          </ac:spMkLst>
        </pc:spChg>
        <pc:spChg chg="add mod">
          <ac:chgData name="Wen, Zhezhu" userId="3bac1273-81c8-41ff-8130-25dd73f54833" providerId="ADAL" clId="{996D28DE-3C3A-4B96-A146-EB2080DBDC28}" dt="2022-01-24T17:19:35.543" v="541" actId="20577"/>
          <ac:spMkLst>
            <pc:docMk/>
            <pc:sldMk cId="4150511050" sldId="302"/>
            <ac:spMk id="6" creationId="{5F8F1B2A-DD6A-4EC9-893F-292E1839453A}"/>
          </ac:spMkLst>
        </pc:spChg>
        <pc:graphicFrameChg chg="mod">
          <ac:chgData name="Wen, Zhezhu" userId="3bac1273-81c8-41ff-8130-25dd73f54833" providerId="ADAL" clId="{996D28DE-3C3A-4B96-A146-EB2080DBDC28}" dt="2022-01-24T17:15:12.708" v="336" actId="14100"/>
          <ac:graphicFrameMkLst>
            <pc:docMk/>
            <pc:sldMk cId="4150511050" sldId="302"/>
            <ac:graphicFrameMk id="5" creationId="{9AD50B80-8190-4F4A-BCE8-6329D2CB9AB2}"/>
          </ac:graphicFrameMkLst>
        </pc:graphicFrameChg>
      </pc:sldChg>
      <pc:sldChg chg="del">
        <pc:chgData name="Wen, Zhezhu" userId="3bac1273-81c8-41ff-8130-25dd73f54833" providerId="ADAL" clId="{996D28DE-3C3A-4B96-A146-EB2080DBDC28}" dt="2022-01-24T17:25:00.066" v="657" actId="47"/>
        <pc:sldMkLst>
          <pc:docMk/>
          <pc:sldMk cId="3062285658" sldId="304"/>
        </pc:sldMkLst>
      </pc:sldChg>
      <pc:sldChg chg="modSp new mod">
        <pc:chgData name="Wen, Zhezhu" userId="3bac1273-81c8-41ff-8130-25dd73f54833" providerId="ADAL" clId="{996D28DE-3C3A-4B96-A146-EB2080DBDC28}" dt="2022-01-24T17:12:07.969" v="315" actId="20577"/>
        <pc:sldMkLst>
          <pc:docMk/>
          <pc:sldMk cId="738552502" sldId="305"/>
        </pc:sldMkLst>
        <pc:spChg chg="mod">
          <ac:chgData name="Wen, Zhezhu" userId="3bac1273-81c8-41ff-8130-25dd73f54833" providerId="ADAL" clId="{996D28DE-3C3A-4B96-A146-EB2080DBDC28}" dt="2022-01-24T17:12:07.969" v="315" actId="20577"/>
          <ac:spMkLst>
            <pc:docMk/>
            <pc:sldMk cId="738552502" sldId="305"/>
            <ac:spMk id="2" creationId="{1D6585C3-5E7B-4E20-84A2-604F0F9F9691}"/>
          </ac:spMkLst>
        </pc:spChg>
        <pc:spChg chg="mod">
          <ac:chgData name="Wen, Zhezhu" userId="3bac1273-81c8-41ff-8130-25dd73f54833" providerId="ADAL" clId="{996D28DE-3C3A-4B96-A146-EB2080DBDC28}" dt="2022-01-24T17:11:54.767" v="258" actId="20577"/>
          <ac:spMkLst>
            <pc:docMk/>
            <pc:sldMk cId="738552502" sldId="305"/>
            <ac:spMk id="3" creationId="{83F5C05E-C07C-4619-B3B8-A64B68B3145E}"/>
          </ac:spMkLst>
        </pc:spChg>
      </pc:sldChg>
      <pc:sldChg chg="add del">
        <pc:chgData name="Wen, Zhezhu" userId="3bac1273-81c8-41ff-8130-25dd73f54833" providerId="ADAL" clId="{996D28DE-3C3A-4B96-A146-EB2080DBDC28}" dt="2022-01-24T15:18:43.449" v="1"/>
        <pc:sldMkLst>
          <pc:docMk/>
          <pc:sldMk cId="3984722092" sldId="305"/>
        </pc:sldMkLst>
      </pc:sldChg>
      <pc:sldChg chg="new del">
        <pc:chgData name="Wen, Zhezhu" userId="3bac1273-81c8-41ff-8130-25dd73f54833" providerId="ADAL" clId="{996D28DE-3C3A-4B96-A146-EB2080DBDC28}" dt="2022-01-24T17:21:17.933" v="543" actId="47"/>
        <pc:sldMkLst>
          <pc:docMk/>
          <pc:sldMk cId="2394129664" sldId="306"/>
        </pc:sldMkLst>
      </pc:sldChg>
      <pc:sldChg chg="modSp new mod">
        <pc:chgData name="Wen, Zhezhu" userId="3bac1273-81c8-41ff-8130-25dd73f54833" providerId="ADAL" clId="{996D28DE-3C3A-4B96-A146-EB2080DBDC28}" dt="2022-01-24T17:41:08.809" v="860"/>
        <pc:sldMkLst>
          <pc:docMk/>
          <pc:sldMk cId="2688565175" sldId="306"/>
        </pc:sldMkLst>
        <pc:spChg chg="mod">
          <ac:chgData name="Wen, Zhezhu" userId="3bac1273-81c8-41ff-8130-25dd73f54833" providerId="ADAL" clId="{996D28DE-3C3A-4B96-A146-EB2080DBDC28}" dt="2022-01-24T17:41:06.920" v="859" actId="20577"/>
          <ac:spMkLst>
            <pc:docMk/>
            <pc:sldMk cId="2688565175" sldId="306"/>
            <ac:spMk id="2" creationId="{B36F2841-6852-4A61-BFC8-F0BA0CFDD302}"/>
          </ac:spMkLst>
        </pc:spChg>
        <pc:spChg chg="mod">
          <ac:chgData name="Wen, Zhezhu" userId="3bac1273-81c8-41ff-8130-25dd73f54833" providerId="ADAL" clId="{996D28DE-3C3A-4B96-A146-EB2080DBDC28}" dt="2022-01-24T17:41:08.809" v="860"/>
          <ac:spMkLst>
            <pc:docMk/>
            <pc:sldMk cId="2688565175" sldId="306"/>
            <ac:spMk id="3" creationId="{A69F0433-8F55-4FB6-9AE5-BD4D07DED94F}"/>
          </ac:spMkLst>
        </pc:spChg>
      </pc:sldChg>
      <pc:sldChg chg="modSp new mod">
        <pc:chgData name="Wen, Zhezhu" userId="3bac1273-81c8-41ff-8130-25dd73f54833" providerId="ADAL" clId="{996D28DE-3C3A-4B96-A146-EB2080DBDC28}" dt="2022-01-24T17:47:49.998" v="930" actId="20577"/>
        <pc:sldMkLst>
          <pc:docMk/>
          <pc:sldMk cId="2918147391" sldId="307"/>
        </pc:sldMkLst>
        <pc:spChg chg="mod">
          <ac:chgData name="Wen, Zhezhu" userId="3bac1273-81c8-41ff-8130-25dd73f54833" providerId="ADAL" clId="{996D28DE-3C3A-4B96-A146-EB2080DBDC28}" dt="2022-01-24T17:47:49.998" v="930" actId="20577"/>
          <ac:spMkLst>
            <pc:docMk/>
            <pc:sldMk cId="2918147391" sldId="307"/>
            <ac:spMk id="2" creationId="{C905E0F3-C09C-404F-A6C4-6BFD2DF054A5}"/>
          </ac:spMkLst>
        </pc:spChg>
        <pc:spChg chg="mod">
          <ac:chgData name="Wen, Zhezhu" userId="3bac1273-81c8-41ff-8130-25dd73f54833" providerId="ADAL" clId="{996D28DE-3C3A-4B96-A146-EB2080DBDC28}" dt="2022-01-24T17:47:09.712" v="890" actId="6549"/>
          <ac:spMkLst>
            <pc:docMk/>
            <pc:sldMk cId="2918147391" sldId="307"/>
            <ac:spMk id="3" creationId="{60D2954A-E925-44A0-83F0-37CEC62A39A5}"/>
          </ac:spMkLst>
        </pc:spChg>
      </pc:sldChg>
      <pc:sldChg chg="modSp new mod">
        <pc:chgData name="Wen, Zhezhu" userId="3bac1273-81c8-41ff-8130-25dd73f54833" providerId="ADAL" clId="{996D28DE-3C3A-4B96-A146-EB2080DBDC28}" dt="2022-01-24T17:47:53.380" v="939" actId="20577"/>
        <pc:sldMkLst>
          <pc:docMk/>
          <pc:sldMk cId="440511244" sldId="308"/>
        </pc:sldMkLst>
        <pc:spChg chg="mod">
          <ac:chgData name="Wen, Zhezhu" userId="3bac1273-81c8-41ff-8130-25dd73f54833" providerId="ADAL" clId="{996D28DE-3C3A-4B96-A146-EB2080DBDC28}" dt="2022-01-24T17:47:53.380" v="939" actId="20577"/>
          <ac:spMkLst>
            <pc:docMk/>
            <pc:sldMk cId="440511244" sldId="308"/>
            <ac:spMk id="2" creationId="{7F0E04A6-587B-41B2-9BC2-B7F813E7C3BD}"/>
          </ac:spMkLst>
        </pc:spChg>
        <pc:spChg chg="mod">
          <ac:chgData name="Wen, Zhezhu" userId="3bac1273-81c8-41ff-8130-25dd73f54833" providerId="ADAL" clId="{996D28DE-3C3A-4B96-A146-EB2080DBDC28}" dt="2022-01-24T17:47:44.657" v="921" actId="6549"/>
          <ac:spMkLst>
            <pc:docMk/>
            <pc:sldMk cId="440511244" sldId="308"/>
            <ac:spMk id="3" creationId="{73E61EB3-A1E0-4A0E-944F-1AA5C05DF5DC}"/>
          </ac:spMkLst>
        </pc:spChg>
      </pc:sldChg>
      <pc:sldChg chg="modSp new mod">
        <pc:chgData name="Wen, Zhezhu" userId="3bac1273-81c8-41ff-8130-25dd73f54833" providerId="ADAL" clId="{996D28DE-3C3A-4B96-A146-EB2080DBDC28}" dt="2022-01-24T17:48:25.826" v="978" actId="20577"/>
        <pc:sldMkLst>
          <pc:docMk/>
          <pc:sldMk cId="3043436130" sldId="309"/>
        </pc:sldMkLst>
        <pc:spChg chg="mod">
          <ac:chgData name="Wen, Zhezhu" userId="3bac1273-81c8-41ff-8130-25dd73f54833" providerId="ADAL" clId="{996D28DE-3C3A-4B96-A146-EB2080DBDC28}" dt="2022-01-24T17:48:14.968" v="967" actId="20577"/>
          <ac:spMkLst>
            <pc:docMk/>
            <pc:sldMk cId="3043436130" sldId="309"/>
            <ac:spMk id="2" creationId="{68D4A3AF-9745-4376-9DA2-1E47302DD8A2}"/>
          </ac:spMkLst>
        </pc:spChg>
        <pc:spChg chg="mod">
          <ac:chgData name="Wen, Zhezhu" userId="3bac1273-81c8-41ff-8130-25dd73f54833" providerId="ADAL" clId="{996D28DE-3C3A-4B96-A146-EB2080DBDC28}" dt="2022-01-24T17:48:25.826" v="978" actId="20577"/>
          <ac:spMkLst>
            <pc:docMk/>
            <pc:sldMk cId="3043436130" sldId="309"/>
            <ac:spMk id="3" creationId="{D9E9FAA1-BCD3-4C03-877A-E9A96D5DAB37}"/>
          </ac:spMkLst>
        </pc:spChg>
      </pc:sldChg>
      <pc:sldChg chg="modSp new mod">
        <pc:chgData name="Wen, Zhezhu" userId="3bac1273-81c8-41ff-8130-25dd73f54833" providerId="ADAL" clId="{996D28DE-3C3A-4B96-A146-EB2080DBDC28}" dt="2022-01-24T20:54:02.459" v="1081" actId="20577"/>
        <pc:sldMkLst>
          <pc:docMk/>
          <pc:sldMk cId="1496661650" sldId="310"/>
        </pc:sldMkLst>
        <pc:spChg chg="mod">
          <ac:chgData name="Wen, Zhezhu" userId="3bac1273-81c8-41ff-8130-25dd73f54833" providerId="ADAL" clId="{996D28DE-3C3A-4B96-A146-EB2080DBDC28}" dt="2022-01-24T20:39:24.452" v="1007" actId="313"/>
          <ac:spMkLst>
            <pc:docMk/>
            <pc:sldMk cId="1496661650" sldId="310"/>
            <ac:spMk id="2" creationId="{4AFB70E0-493D-4B4F-8D39-DF788CCD6892}"/>
          </ac:spMkLst>
        </pc:spChg>
        <pc:spChg chg="mod">
          <ac:chgData name="Wen, Zhezhu" userId="3bac1273-81c8-41ff-8130-25dd73f54833" providerId="ADAL" clId="{996D28DE-3C3A-4B96-A146-EB2080DBDC28}" dt="2022-01-24T20:54:02.459" v="1081" actId="20577"/>
          <ac:spMkLst>
            <pc:docMk/>
            <pc:sldMk cId="1496661650" sldId="310"/>
            <ac:spMk id="3" creationId="{7E86DACD-4AAB-4ADE-8126-05145F382F78}"/>
          </ac:spMkLst>
        </pc:spChg>
      </pc:sldChg>
      <pc:sldChg chg="modSp new mod">
        <pc:chgData name="Wen, Zhezhu" userId="3bac1273-81c8-41ff-8130-25dd73f54833" providerId="ADAL" clId="{996D28DE-3C3A-4B96-A146-EB2080DBDC28}" dt="2022-01-24T21:04:12.101" v="1192" actId="20577"/>
        <pc:sldMkLst>
          <pc:docMk/>
          <pc:sldMk cId="2786326405" sldId="311"/>
        </pc:sldMkLst>
        <pc:spChg chg="mod">
          <ac:chgData name="Wen, Zhezhu" userId="3bac1273-81c8-41ff-8130-25dd73f54833" providerId="ADAL" clId="{996D28DE-3C3A-4B96-A146-EB2080DBDC28}" dt="2022-01-24T20:59:22.378" v="1106" actId="20577"/>
          <ac:spMkLst>
            <pc:docMk/>
            <pc:sldMk cId="2786326405" sldId="311"/>
            <ac:spMk id="2" creationId="{BB639A6A-9144-4BE0-989B-649D552F5D2A}"/>
          </ac:spMkLst>
        </pc:spChg>
        <pc:spChg chg="mod">
          <ac:chgData name="Wen, Zhezhu" userId="3bac1273-81c8-41ff-8130-25dd73f54833" providerId="ADAL" clId="{996D28DE-3C3A-4B96-A146-EB2080DBDC28}" dt="2022-01-24T21:04:12.101" v="1192" actId="20577"/>
          <ac:spMkLst>
            <pc:docMk/>
            <pc:sldMk cId="2786326405" sldId="311"/>
            <ac:spMk id="3" creationId="{038BE283-80E8-4A51-90F9-565509FC5267}"/>
          </ac:spMkLst>
        </pc:spChg>
      </pc:sldChg>
      <pc:sldChg chg="modSp new mod">
        <pc:chgData name="Wen, Zhezhu" userId="3bac1273-81c8-41ff-8130-25dd73f54833" providerId="ADAL" clId="{996D28DE-3C3A-4B96-A146-EB2080DBDC28}" dt="2022-01-25T00:49:12.560" v="1208" actId="20577"/>
        <pc:sldMkLst>
          <pc:docMk/>
          <pc:sldMk cId="2967369201" sldId="312"/>
        </pc:sldMkLst>
        <pc:spChg chg="mod">
          <ac:chgData name="Wen, Zhezhu" userId="3bac1273-81c8-41ff-8130-25dd73f54833" providerId="ADAL" clId="{996D28DE-3C3A-4B96-A146-EB2080DBDC28}" dt="2022-01-25T00:49:12.560" v="1208" actId="20577"/>
          <ac:spMkLst>
            <pc:docMk/>
            <pc:sldMk cId="2967369201" sldId="312"/>
            <ac:spMk id="2" creationId="{EED77FC4-E0BB-42F1-BC90-37B7F9769E0D}"/>
          </ac:spMkLst>
        </pc:spChg>
      </pc:sldChg>
    </pc:docChg>
  </pc:docChgLst>
  <pc:docChgLst>
    <pc:chgData name="Wen, Zhezhu" userId="3bac1273-81c8-41ff-8130-25dd73f54833" providerId="ADAL" clId="{F2A9306C-B218-41DB-A5FA-B4315561F1E0}"/>
    <pc:docChg chg="undo redo custSel addSld delSld modSld">
      <pc:chgData name="Wen, Zhezhu" userId="3bac1273-81c8-41ff-8130-25dd73f54833" providerId="ADAL" clId="{F2A9306C-B218-41DB-A5FA-B4315561F1E0}" dt="2022-02-14T15:48:00.160" v="2564" actId="20577"/>
      <pc:docMkLst>
        <pc:docMk/>
      </pc:docMkLst>
      <pc:sldChg chg="modSp mod">
        <pc:chgData name="Wen, Zhezhu" userId="3bac1273-81c8-41ff-8130-25dd73f54833" providerId="ADAL" clId="{F2A9306C-B218-41DB-A5FA-B4315561F1E0}" dt="2022-02-14T14:40:49.466" v="164" actId="20577"/>
        <pc:sldMkLst>
          <pc:docMk/>
          <pc:sldMk cId="684450685" sldId="257"/>
        </pc:sldMkLst>
        <pc:spChg chg="mod">
          <ac:chgData name="Wen, Zhezhu" userId="3bac1273-81c8-41ff-8130-25dd73f54833" providerId="ADAL" clId="{F2A9306C-B218-41DB-A5FA-B4315561F1E0}" dt="2022-02-14T14:40:49.466" v="164" actId="20577"/>
          <ac:spMkLst>
            <pc:docMk/>
            <pc:sldMk cId="684450685" sldId="257"/>
            <ac:spMk id="3" creationId="{A1ABE4FA-975F-4FFD-A793-85FC5D4F1EB1}"/>
          </ac:spMkLst>
        </pc:spChg>
      </pc:sldChg>
      <pc:sldChg chg="del">
        <pc:chgData name="Wen, Zhezhu" userId="3bac1273-81c8-41ff-8130-25dd73f54833" providerId="ADAL" clId="{F2A9306C-B218-41DB-A5FA-B4315561F1E0}" dt="2022-02-14T14:00:42.746" v="0" actId="47"/>
        <pc:sldMkLst>
          <pc:docMk/>
          <pc:sldMk cId="2227503383" sldId="281"/>
        </pc:sldMkLst>
      </pc:sldChg>
      <pc:sldChg chg="del">
        <pc:chgData name="Wen, Zhezhu" userId="3bac1273-81c8-41ff-8130-25dd73f54833" providerId="ADAL" clId="{F2A9306C-B218-41DB-A5FA-B4315561F1E0}" dt="2022-02-14T14:00:42.746" v="0" actId="47"/>
        <pc:sldMkLst>
          <pc:docMk/>
          <pc:sldMk cId="1106723976" sldId="290"/>
        </pc:sldMkLst>
      </pc:sldChg>
      <pc:sldChg chg="modSp new mod">
        <pc:chgData name="Wen, Zhezhu" userId="3bac1273-81c8-41ff-8130-25dd73f54833" providerId="ADAL" clId="{F2A9306C-B218-41DB-A5FA-B4315561F1E0}" dt="2022-02-14T14:00:50.487" v="19" actId="20577"/>
        <pc:sldMkLst>
          <pc:docMk/>
          <pc:sldMk cId="3303850157" sldId="290"/>
        </pc:sldMkLst>
        <pc:spChg chg="mod">
          <ac:chgData name="Wen, Zhezhu" userId="3bac1273-81c8-41ff-8130-25dd73f54833" providerId="ADAL" clId="{F2A9306C-B218-41DB-A5FA-B4315561F1E0}" dt="2022-02-14T14:00:50.487" v="19" actId="20577"/>
          <ac:spMkLst>
            <pc:docMk/>
            <pc:sldMk cId="3303850157" sldId="290"/>
            <ac:spMk id="2" creationId="{FD9DFA77-B654-497B-BF23-2AA6D054E5E6}"/>
          </ac:spMkLst>
        </pc:spChg>
      </pc:sldChg>
      <pc:sldChg chg="del">
        <pc:chgData name="Wen, Zhezhu" userId="3bac1273-81c8-41ff-8130-25dd73f54833" providerId="ADAL" clId="{F2A9306C-B218-41DB-A5FA-B4315561F1E0}" dt="2022-02-14T14:00:42.746" v="0" actId="47"/>
        <pc:sldMkLst>
          <pc:docMk/>
          <pc:sldMk cId="256759572" sldId="291"/>
        </pc:sldMkLst>
      </pc:sldChg>
      <pc:sldChg chg="addSp delSp modSp new mod">
        <pc:chgData name="Wen, Zhezhu" userId="3bac1273-81c8-41ff-8130-25dd73f54833" providerId="ADAL" clId="{F2A9306C-B218-41DB-A5FA-B4315561F1E0}" dt="2022-02-14T14:56:11.044" v="643" actId="114"/>
        <pc:sldMkLst>
          <pc:docMk/>
          <pc:sldMk cId="3216439779" sldId="291"/>
        </pc:sldMkLst>
        <pc:spChg chg="mod">
          <ac:chgData name="Wen, Zhezhu" userId="3bac1273-81c8-41ff-8130-25dd73f54833" providerId="ADAL" clId="{F2A9306C-B218-41DB-A5FA-B4315561F1E0}" dt="2022-02-14T14:54:38.399" v="515" actId="20577"/>
          <ac:spMkLst>
            <pc:docMk/>
            <pc:sldMk cId="3216439779" sldId="291"/>
            <ac:spMk id="2" creationId="{F401F921-BE35-4DA9-9790-E10717EA83DF}"/>
          </ac:spMkLst>
        </pc:spChg>
        <pc:spChg chg="del">
          <ac:chgData name="Wen, Zhezhu" userId="3bac1273-81c8-41ff-8130-25dd73f54833" providerId="ADAL" clId="{F2A9306C-B218-41DB-A5FA-B4315561F1E0}" dt="2022-02-14T14:43:59.975" v="325"/>
          <ac:spMkLst>
            <pc:docMk/>
            <pc:sldMk cId="3216439779" sldId="291"/>
            <ac:spMk id="3" creationId="{884244D8-F9E7-4945-84BC-A0451FB74C3F}"/>
          </ac:spMkLst>
        </pc:spChg>
        <pc:spChg chg="add del mod">
          <ac:chgData name="Wen, Zhezhu" userId="3bac1273-81c8-41ff-8130-25dd73f54833" providerId="ADAL" clId="{F2A9306C-B218-41DB-A5FA-B4315561F1E0}" dt="2022-02-14T14:43:59.975" v="325"/>
          <ac:spMkLst>
            <pc:docMk/>
            <pc:sldMk cId="3216439779" sldId="291"/>
            <ac:spMk id="4" creationId="{730617FB-6461-45F0-BDCE-66D6E0C04E6F}"/>
          </ac:spMkLst>
        </pc:spChg>
        <pc:spChg chg="add mod">
          <ac:chgData name="Wen, Zhezhu" userId="3bac1273-81c8-41ff-8130-25dd73f54833" providerId="ADAL" clId="{F2A9306C-B218-41DB-A5FA-B4315561F1E0}" dt="2022-02-14T14:54:40.888" v="516" actId="20577"/>
          <ac:spMkLst>
            <pc:docMk/>
            <pc:sldMk cId="3216439779" sldId="291"/>
            <ac:spMk id="5" creationId="{9A518102-1CC3-4D0B-8CBA-7A634BFD6C9B}"/>
          </ac:spMkLst>
        </pc:spChg>
        <pc:spChg chg="add mod">
          <ac:chgData name="Wen, Zhezhu" userId="3bac1273-81c8-41ff-8130-25dd73f54833" providerId="ADAL" clId="{F2A9306C-B218-41DB-A5FA-B4315561F1E0}" dt="2022-02-14T14:56:11.044" v="643" actId="114"/>
          <ac:spMkLst>
            <pc:docMk/>
            <pc:sldMk cId="3216439779" sldId="291"/>
            <ac:spMk id="10" creationId="{37BD89AD-14FC-4B6F-93B9-A178A92791D6}"/>
          </ac:spMkLst>
        </pc:spChg>
        <pc:graphicFrameChg chg="add del modGraphic">
          <ac:chgData name="Wen, Zhezhu" userId="3bac1273-81c8-41ff-8130-25dd73f54833" providerId="ADAL" clId="{F2A9306C-B218-41DB-A5FA-B4315561F1E0}" dt="2022-02-14T14:49:19.996" v="390" actId="1032"/>
          <ac:graphicFrameMkLst>
            <pc:docMk/>
            <pc:sldMk cId="3216439779" sldId="291"/>
            <ac:graphicFrameMk id="6" creationId="{B74D0EF9-7A3D-4328-AFF4-9E5CDEEE848B}"/>
          </ac:graphicFrameMkLst>
        </pc:graphicFrameChg>
        <pc:graphicFrameChg chg="add del modGraphic">
          <ac:chgData name="Wen, Zhezhu" userId="3bac1273-81c8-41ff-8130-25dd73f54833" providerId="ADAL" clId="{F2A9306C-B218-41DB-A5FA-B4315561F1E0}" dt="2022-02-14T14:50:05.558" v="392" actId="478"/>
          <ac:graphicFrameMkLst>
            <pc:docMk/>
            <pc:sldMk cId="3216439779" sldId="291"/>
            <ac:graphicFrameMk id="7" creationId="{945580B4-2D70-4A94-8A3C-ECE4A8C77A8F}"/>
          </ac:graphicFrameMkLst>
        </pc:graphicFrameChg>
        <pc:graphicFrameChg chg="add mod modGraphic">
          <ac:chgData name="Wen, Zhezhu" userId="3bac1273-81c8-41ff-8130-25dd73f54833" providerId="ADAL" clId="{F2A9306C-B218-41DB-A5FA-B4315561F1E0}" dt="2022-02-14T14:55:38.060" v="598" actId="14100"/>
          <ac:graphicFrameMkLst>
            <pc:docMk/>
            <pc:sldMk cId="3216439779" sldId="291"/>
            <ac:graphicFrameMk id="8" creationId="{EA595D64-0164-4B2C-B203-105EEE36B4F8}"/>
          </ac:graphicFrameMkLst>
        </pc:graphicFrameChg>
      </pc:sldChg>
      <pc:sldChg chg="addSp delSp modSp new mod">
        <pc:chgData name="Wen, Zhezhu" userId="3bac1273-81c8-41ff-8130-25dd73f54833" providerId="ADAL" clId="{F2A9306C-B218-41DB-A5FA-B4315561F1E0}" dt="2022-02-14T15:07:40.759" v="1003" actId="1076"/>
        <pc:sldMkLst>
          <pc:docMk/>
          <pc:sldMk cId="1434246136" sldId="292"/>
        </pc:sldMkLst>
        <pc:spChg chg="mod">
          <ac:chgData name="Wen, Zhezhu" userId="3bac1273-81c8-41ff-8130-25dd73f54833" providerId="ADAL" clId="{F2A9306C-B218-41DB-A5FA-B4315561F1E0}" dt="2022-02-14T14:54:25.910" v="500" actId="6549"/>
          <ac:spMkLst>
            <pc:docMk/>
            <pc:sldMk cId="1434246136" sldId="292"/>
            <ac:spMk id="2" creationId="{AAF98CB8-7D46-4065-9070-0D14485ABE66}"/>
          </ac:spMkLst>
        </pc:spChg>
        <pc:spChg chg="mod">
          <ac:chgData name="Wen, Zhezhu" userId="3bac1273-81c8-41ff-8130-25dd73f54833" providerId="ADAL" clId="{F2A9306C-B218-41DB-A5FA-B4315561F1E0}" dt="2022-02-14T15:07:25.420" v="1002" actId="20577"/>
          <ac:spMkLst>
            <pc:docMk/>
            <pc:sldMk cId="1434246136" sldId="292"/>
            <ac:spMk id="3" creationId="{190C4C9D-77FB-40B3-A734-528C1826916B}"/>
          </ac:spMkLst>
        </pc:spChg>
        <pc:spChg chg="add mod">
          <ac:chgData name="Wen, Zhezhu" userId="3bac1273-81c8-41ff-8130-25dd73f54833" providerId="ADAL" clId="{F2A9306C-B218-41DB-A5FA-B4315561F1E0}" dt="2022-02-14T15:07:40.759" v="1003" actId="1076"/>
          <ac:spMkLst>
            <pc:docMk/>
            <pc:sldMk cId="1434246136" sldId="292"/>
            <ac:spMk id="11" creationId="{D7A48527-9F07-44A2-9131-CD14EB0977D3}"/>
          </ac:spMkLst>
        </pc:spChg>
        <pc:spChg chg="add del mod">
          <ac:chgData name="Wen, Zhezhu" userId="3bac1273-81c8-41ff-8130-25dd73f54833" providerId="ADAL" clId="{F2A9306C-B218-41DB-A5FA-B4315561F1E0}" dt="2022-02-14T15:07:40.759" v="1003" actId="1076"/>
          <ac:spMkLst>
            <pc:docMk/>
            <pc:sldMk cId="1434246136" sldId="292"/>
            <ac:spMk id="12" creationId="{4C153A27-2436-4C0C-A5CF-61058FD3F8C6}"/>
          </ac:spMkLst>
        </pc:spChg>
        <pc:spChg chg="add mod">
          <ac:chgData name="Wen, Zhezhu" userId="3bac1273-81c8-41ff-8130-25dd73f54833" providerId="ADAL" clId="{F2A9306C-B218-41DB-A5FA-B4315561F1E0}" dt="2022-02-14T15:07:40.759" v="1003" actId="1076"/>
          <ac:spMkLst>
            <pc:docMk/>
            <pc:sldMk cId="1434246136" sldId="292"/>
            <ac:spMk id="13" creationId="{288602D6-F635-4EFF-89B7-9ED093AC328B}"/>
          </ac:spMkLst>
        </pc:spChg>
        <pc:picChg chg="add mod">
          <ac:chgData name="Wen, Zhezhu" userId="3bac1273-81c8-41ff-8130-25dd73f54833" providerId="ADAL" clId="{F2A9306C-B218-41DB-A5FA-B4315561F1E0}" dt="2022-02-14T15:07:40.759" v="1003" actId="1076"/>
          <ac:picMkLst>
            <pc:docMk/>
            <pc:sldMk cId="1434246136" sldId="292"/>
            <ac:picMk id="5" creationId="{2AD396D2-CE57-417E-9C54-FD5161CBC0AB}"/>
          </ac:picMkLst>
        </pc:picChg>
        <pc:picChg chg="add mod">
          <ac:chgData name="Wen, Zhezhu" userId="3bac1273-81c8-41ff-8130-25dd73f54833" providerId="ADAL" clId="{F2A9306C-B218-41DB-A5FA-B4315561F1E0}" dt="2022-02-14T15:07:40.759" v="1003" actId="1076"/>
          <ac:picMkLst>
            <pc:docMk/>
            <pc:sldMk cId="1434246136" sldId="292"/>
            <ac:picMk id="7" creationId="{14B91977-7825-486E-9716-640A6ACC3A94}"/>
          </ac:picMkLst>
        </pc:picChg>
        <pc:picChg chg="add mod">
          <ac:chgData name="Wen, Zhezhu" userId="3bac1273-81c8-41ff-8130-25dd73f54833" providerId="ADAL" clId="{F2A9306C-B218-41DB-A5FA-B4315561F1E0}" dt="2022-02-14T15:07:40.759" v="1003" actId="1076"/>
          <ac:picMkLst>
            <pc:docMk/>
            <pc:sldMk cId="1434246136" sldId="292"/>
            <ac:picMk id="9" creationId="{5A363CE5-3F0E-49FF-A33B-699A0501EA10}"/>
          </ac:picMkLst>
        </pc:picChg>
      </pc:sldChg>
      <pc:sldChg chg="del">
        <pc:chgData name="Wen, Zhezhu" userId="3bac1273-81c8-41ff-8130-25dd73f54833" providerId="ADAL" clId="{F2A9306C-B218-41DB-A5FA-B4315561F1E0}" dt="2022-02-14T14:00:42.746" v="0" actId="47"/>
        <pc:sldMkLst>
          <pc:docMk/>
          <pc:sldMk cId="3559774194" sldId="292"/>
        </pc:sldMkLst>
      </pc:sldChg>
      <pc:sldChg chg="del">
        <pc:chgData name="Wen, Zhezhu" userId="3bac1273-81c8-41ff-8130-25dd73f54833" providerId="ADAL" clId="{F2A9306C-B218-41DB-A5FA-B4315561F1E0}" dt="2022-02-14T14:00:42.746" v="0" actId="47"/>
        <pc:sldMkLst>
          <pc:docMk/>
          <pc:sldMk cId="142305142" sldId="293"/>
        </pc:sldMkLst>
      </pc:sldChg>
      <pc:sldChg chg="addSp delSp modSp new mod">
        <pc:chgData name="Wen, Zhezhu" userId="3bac1273-81c8-41ff-8130-25dd73f54833" providerId="ADAL" clId="{F2A9306C-B218-41DB-A5FA-B4315561F1E0}" dt="2022-02-14T15:09:34.177" v="1006"/>
        <pc:sldMkLst>
          <pc:docMk/>
          <pc:sldMk cId="2145629159" sldId="293"/>
        </pc:sldMkLst>
        <pc:spChg chg="mod">
          <ac:chgData name="Wen, Zhezhu" userId="3bac1273-81c8-41ff-8130-25dd73f54833" providerId="ADAL" clId="{F2A9306C-B218-41DB-A5FA-B4315561F1E0}" dt="2022-02-14T15:02:57.745" v="961" actId="20577"/>
          <ac:spMkLst>
            <pc:docMk/>
            <pc:sldMk cId="2145629159" sldId="293"/>
            <ac:spMk id="2" creationId="{77F49A8A-3984-4264-9C21-A5339F85F56C}"/>
          </ac:spMkLst>
        </pc:spChg>
        <pc:spChg chg="add del mod">
          <ac:chgData name="Wen, Zhezhu" userId="3bac1273-81c8-41ff-8130-25dd73f54833" providerId="ADAL" clId="{F2A9306C-B218-41DB-A5FA-B4315561F1E0}" dt="2022-02-14T15:09:34.177" v="1006"/>
          <ac:spMkLst>
            <pc:docMk/>
            <pc:sldMk cId="2145629159" sldId="293"/>
            <ac:spMk id="3" creationId="{3493BA92-C798-4837-8555-4B04B66A6F69}"/>
          </ac:spMkLst>
        </pc:spChg>
        <pc:picChg chg="add del mod ord">
          <ac:chgData name="Wen, Zhezhu" userId="3bac1273-81c8-41ff-8130-25dd73f54833" providerId="ADAL" clId="{F2A9306C-B218-41DB-A5FA-B4315561F1E0}" dt="2022-02-14T15:09:32.629" v="1005" actId="22"/>
          <ac:picMkLst>
            <pc:docMk/>
            <pc:sldMk cId="2145629159" sldId="293"/>
            <ac:picMk id="5" creationId="{C90468A6-C803-4618-84BE-CA25E842095D}"/>
          </ac:picMkLst>
        </pc:picChg>
      </pc:sldChg>
      <pc:sldChg chg="del">
        <pc:chgData name="Wen, Zhezhu" userId="3bac1273-81c8-41ff-8130-25dd73f54833" providerId="ADAL" clId="{F2A9306C-B218-41DB-A5FA-B4315561F1E0}" dt="2022-02-14T14:00:42.746" v="0" actId="47"/>
        <pc:sldMkLst>
          <pc:docMk/>
          <pc:sldMk cId="1605546354" sldId="294"/>
        </pc:sldMkLst>
      </pc:sldChg>
      <pc:sldChg chg="modSp new mod">
        <pc:chgData name="Wen, Zhezhu" userId="3bac1273-81c8-41ff-8130-25dd73f54833" providerId="ADAL" clId="{F2A9306C-B218-41DB-A5FA-B4315561F1E0}" dt="2022-02-14T15:31:09.381" v="1931" actId="20577"/>
        <pc:sldMkLst>
          <pc:docMk/>
          <pc:sldMk cId="3378878456" sldId="294"/>
        </pc:sldMkLst>
        <pc:spChg chg="mod">
          <ac:chgData name="Wen, Zhezhu" userId="3bac1273-81c8-41ff-8130-25dd73f54833" providerId="ADAL" clId="{F2A9306C-B218-41DB-A5FA-B4315561F1E0}" dt="2022-02-14T15:03:00.203" v="962" actId="20577"/>
          <ac:spMkLst>
            <pc:docMk/>
            <pc:sldMk cId="3378878456" sldId="294"/>
            <ac:spMk id="2" creationId="{25CB0DE7-56B4-4B80-BCB1-B8727B51500C}"/>
          </ac:spMkLst>
        </pc:spChg>
        <pc:spChg chg="mod">
          <ac:chgData name="Wen, Zhezhu" userId="3bac1273-81c8-41ff-8130-25dd73f54833" providerId="ADAL" clId="{F2A9306C-B218-41DB-A5FA-B4315561F1E0}" dt="2022-02-14T15:31:09.381" v="1931" actId="20577"/>
          <ac:spMkLst>
            <pc:docMk/>
            <pc:sldMk cId="3378878456" sldId="294"/>
            <ac:spMk id="3" creationId="{5247DD84-1039-4E41-A8DE-AE5C40F36286}"/>
          </ac:spMkLst>
        </pc:spChg>
      </pc:sldChg>
      <pc:sldChg chg="del">
        <pc:chgData name="Wen, Zhezhu" userId="3bac1273-81c8-41ff-8130-25dd73f54833" providerId="ADAL" clId="{F2A9306C-B218-41DB-A5FA-B4315561F1E0}" dt="2022-02-14T14:00:42.746" v="0" actId="47"/>
        <pc:sldMkLst>
          <pc:docMk/>
          <pc:sldMk cId="2645257287" sldId="295"/>
        </pc:sldMkLst>
      </pc:sldChg>
      <pc:sldChg chg="addSp modSp new mod">
        <pc:chgData name="Wen, Zhezhu" userId="3bac1273-81c8-41ff-8130-25dd73f54833" providerId="ADAL" clId="{F2A9306C-B218-41DB-A5FA-B4315561F1E0}" dt="2022-02-14T15:03:02.641" v="963" actId="20577"/>
        <pc:sldMkLst>
          <pc:docMk/>
          <pc:sldMk cId="2932997426" sldId="295"/>
        </pc:sldMkLst>
        <pc:spChg chg="mod">
          <ac:chgData name="Wen, Zhezhu" userId="3bac1273-81c8-41ff-8130-25dd73f54833" providerId="ADAL" clId="{F2A9306C-B218-41DB-A5FA-B4315561F1E0}" dt="2022-02-14T15:03:02.641" v="963" actId="20577"/>
          <ac:spMkLst>
            <pc:docMk/>
            <pc:sldMk cId="2932997426" sldId="295"/>
            <ac:spMk id="2" creationId="{A934DA68-5FC9-4FED-8B9E-EB83C4BE60F8}"/>
          </ac:spMkLst>
        </pc:spChg>
        <pc:spChg chg="mod">
          <ac:chgData name="Wen, Zhezhu" userId="3bac1273-81c8-41ff-8130-25dd73f54833" providerId="ADAL" clId="{F2A9306C-B218-41DB-A5FA-B4315561F1E0}" dt="2022-02-14T14:43:02.031" v="297"/>
          <ac:spMkLst>
            <pc:docMk/>
            <pc:sldMk cId="2932997426" sldId="295"/>
            <ac:spMk id="3" creationId="{1EAD05F4-A4D5-4315-B4AF-8DC9D50B2BBE}"/>
          </ac:spMkLst>
        </pc:spChg>
        <pc:picChg chg="add mod">
          <ac:chgData name="Wen, Zhezhu" userId="3bac1273-81c8-41ff-8130-25dd73f54833" providerId="ADAL" clId="{F2A9306C-B218-41DB-A5FA-B4315561F1E0}" dt="2022-02-14T14:43:05.051" v="298" actId="1076"/>
          <ac:picMkLst>
            <pc:docMk/>
            <pc:sldMk cId="2932997426" sldId="295"/>
            <ac:picMk id="4" creationId="{56DC2D5C-719D-478B-AB6D-216C81173253}"/>
          </ac:picMkLst>
        </pc:picChg>
      </pc:sldChg>
      <pc:sldChg chg="del">
        <pc:chgData name="Wen, Zhezhu" userId="3bac1273-81c8-41ff-8130-25dd73f54833" providerId="ADAL" clId="{F2A9306C-B218-41DB-A5FA-B4315561F1E0}" dt="2022-02-14T14:00:42.746" v="0" actId="47"/>
        <pc:sldMkLst>
          <pc:docMk/>
          <pc:sldMk cId="1165675337" sldId="296"/>
        </pc:sldMkLst>
      </pc:sldChg>
      <pc:sldChg chg="addSp delSp modSp new mod">
        <pc:chgData name="Wen, Zhezhu" userId="3bac1273-81c8-41ff-8130-25dd73f54833" providerId="ADAL" clId="{F2A9306C-B218-41DB-A5FA-B4315561F1E0}" dt="2022-02-14T15:14:13.641" v="1567" actId="14100"/>
        <pc:sldMkLst>
          <pc:docMk/>
          <pc:sldMk cId="3782706331" sldId="296"/>
        </pc:sldMkLst>
        <pc:spChg chg="mod">
          <ac:chgData name="Wen, Zhezhu" userId="3bac1273-81c8-41ff-8130-25dd73f54833" providerId="ADAL" clId="{F2A9306C-B218-41DB-A5FA-B4315561F1E0}" dt="2022-02-14T15:13:57.937" v="1563" actId="20577"/>
          <ac:spMkLst>
            <pc:docMk/>
            <pc:sldMk cId="3782706331" sldId="296"/>
            <ac:spMk id="2" creationId="{88D4BF21-9129-434F-9F9E-1BF383C39059}"/>
          </ac:spMkLst>
        </pc:spChg>
        <pc:spChg chg="mod">
          <ac:chgData name="Wen, Zhezhu" userId="3bac1273-81c8-41ff-8130-25dd73f54833" providerId="ADAL" clId="{F2A9306C-B218-41DB-A5FA-B4315561F1E0}" dt="2022-02-14T15:14:08.372" v="1565" actId="14100"/>
          <ac:spMkLst>
            <pc:docMk/>
            <pc:sldMk cId="3782706331" sldId="296"/>
            <ac:spMk id="3" creationId="{3B53F993-4A70-4E12-95F5-D1E41FD8C4F8}"/>
          </ac:spMkLst>
        </pc:spChg>
        <pc:spChg chg="add del">
          <ac:chgData name="Wen, Zhezhu" userId="3bac1273-81c8-41ff-8130-25dd73f54833" providerId="ADAL" clId="{F2A9306C-B218-41DB-A5FA-B4315561F1E0}" dt="2022-02-14T15:12:55.585" v="1474" actId="11529"/>
          <ac:spMkLst>
            <pc:docMk/>
            <pc:sldMk cId="3782706331" sldId="296"/>
            <ac:spMk id="4" creationId="{6251365D-15C5-420D-AB7C-23454E085333}"/>
          </ac:spMkLst>
        </pc:spChg>
        <pc:spChg chg="add mod ord">
          <ac:chgData name="Wen, Zhezhu" userId="3bac1273-81c8-41ff-8130-25dd73f54833" providerId="ADAL" clId="{F2A9306C-B218-41DB-A5FA-B4315561F1E0}" dt="2022-02-14T15:14:13.641" v="1567" actId="14100"/>
          <ac:spMkLst>
            <pc:docMk/>
            <pc:sldMk cId="3782706331" sldId="296"/>
            <ac:spMk id="5" creationId="{62A3B391-8BF0-4503-8B94-4C359AADC808}"/>
          </ac:spMkLst>
        </pc:spChg>
      </pc:sldChg>
      <pc:sldChg chg="del">
        <pc:chgData name="Wen, Zhezhu" userId="3bac1273-81c8-41ff-8130-25dd73f54833" providerId="ADAL" clId="{F2A9306C-B218-41DB-A5FA-B4315561F1E0}" dt="2022-02-14T14:00:42.746" v="0" actId="47"/>
        <pc:sldMkLst>
          <pc:docMk/>
          <pc:sldMk cId="1259998660" sldId="297"/>
        </pc:sldMkLst>
      </pc:sldChg>
      <pc:sldChg chg="modSp new mod">
        <pc:chgData name="Wen, Zhezhu" userId="3bac1273-81c8-41ff-8130-25dd73f54833" providerId="ADAL" clId="{F2A9306C-B218-41DB-A5FA-B4315561F1E0}" dt="2022-02-14T15:15:12.244" v="1570"/>
        <pc:sldMkLst>
          <pc:docMk/>
          <pc:sldMk cId="4188441630" sldId="297"/>
        </pc:sldMkLst>
        <pc:spChg chg="mod">
          <ac:chgData name="Wen, Zhezhu" userId="3bac1273-81c8-41ff-8130-25dd73f54833" providerId="ADAL" clId="{F2A9306C-B218-41DB-A5FA-B4315561F1E0}" dt="2022-02-14T15:15:12.244" v="1570"/>
          <ac:spMkLst>
            <pc:docMk/>
            <pc:sldMk cId="4188441630" sldId="297"/>
            <ac:spMk id="2" creationId="{ED702898-8226-413C-B718-F054ADFD77AB}"/>
          </ac:spMkLst>
        </pc:spChg>
        <pc:spChg chg="mod">
          <ac:chgData name="Wen, Zhezhu" userId="3bac1273-81c8-41ff-8130-25dd73f54833" providerId="ADAL" clId="{F2A9306C-B218-41DB-A5FA-B4315561F1E0}" dt="2022-02-14T15:15:02.987" v="1569"/>
          <ac:spMkLst>
            <pc:docMk/>
            <pc:sldMk cId="4188441630" sldId="297"/>
            <ac:spMk id="3" creationId="{41664640-791E-4D8C-A8BD-FF242A46F35F}"/>
          </ac:spMkLst>
        </pc:spChg>
      </pc:sldChg>
      <pc:sldChg chg="del">
        <pc:chgData name="Wen, Zhezhu" userId="3bac1273-81c8-41ff-8130-25dd73f54833" providerId="ADAL" clId="{F2A9306C-B218-41DB-A5FA-B4315561F1E0}" dt="2022-02-14T14:00:42.746" v="0" actId="47"/>
        <pc:sldMkLst>
          <pc:docMk/>
          <pc:sldMk cId="2953381002" sldId="298"/>
        </pc:sldMkLst>
      </pc:sldChg>
      <pc:sldChg chg="addSp delSp modSp new mod">
        <pc:chgData name="Wen, Zhezhu" userId="3bac1273-81c8-41ff-8130-25dd73f54833" providerId="ADAL" clId="{F2A9306C-B218-41DB-A5FA-B4315561F1E0}" dt="2022-02-14T15:18:49.739" v="1669" actId="478"/>
        <pc:sldMkLst>
          <pc:docMk/>
          <pc:sldMk cId="3939224386" sldId="298"/>
        </pc:sldMkLst>
        <pc:spChg chg="mod">
          <ac:chgData name="Wen, Zhezhu" userId="3bac1273-81c8-41ff-8130-25dd73f54833" providerId="ADAL" clId="{F2A9306C-B218-41DB-A5FA-B4315561F1E0}" dt="2022-02-14T15:17:19.489" v="1648" actId="20577"/>
          <ac:spMkLst>
            <pc:docMk/>
            <pc:sldMk cId="3939224386" sldId="298"/>
            <ac:spMk id="2" creationId="{2B475C5A-4C0E-4DC6-88E8-EEC0A3CDBFAE}"/>
          </ac:spMkLst>
        </pc:spChg>
        <pc:spChg chg="del">
          <ac:chgData name="Wen, Zhezhu" userId="3bac1273-81c8-41ff-8130-25dd73f54833" providerId="ADAL" clId="{F2A9306C-B218-41DB-A5FA-B4315561F1E0}" dt="2022-02-14T15:15:40.300" v="1585"/>
          <ac:spMkLst>
            <pc:docMk/>
            <pc:sldMk cId="3939224386" sldId="298"/>
            <ac:spMk id="3" creationId="{3926E8A1-490C-4045-A7CD-495665487C80}"/>
          </ac:spMkLst>
        </pc:spChg>
        <pc:graphicFrameChg chg="add mod modGraphic">
          <ac:chgData name="Wen, Zhezhu" userId="3bac1273-81c8-41ff-8130-25dd73f54833" providerId="ADAL" clId="{F2A9306C-B218-41DB-A5FA-B4315561F1E0}" dt="2022-02-14T15:17:25.756" v="1650" actId="14734"/>
          <ac:graphicFrameMkLst>
            <pc:docMk/>
            <pc:sldMk cId="3939224386" sldId="298"/>
            <ac:graphicFrameMk id="4" creationId="{7EAF710E-F3E1-47FD-822C-A7988078CBBC}"/>
          </ac:graphicFrameMkLst>
        </pc:graphicFrameChg>
        <pc:picChg chg="add del mod">
          <ac:chgData name="Wen, Zhezhu" userId="3bac1273-81c8-41ff-8130-25dd73f54833" providerId="ADAL" clId="{F2A9306C-B218-41DB-A5FA-B4315561F1E0}" dt="2022-02-14T15:18:49.739" v="1669" actId="478"/>
          <ac:picMkLst>
            <pc:docMk/>
            <pc:sldMk cId="3939224386" sldId="298"/>
            <ac:picMk id="5" creationId="{8054BE4B-577E-41B8-B503-CB8C3C5C966B}"/>
          </ac:picMkLst>
        </pc:picChg>
        <pc:picChg chg="add del mod">
          <ac:chgData name="Wen, Zhezhu" userId="3bac1273-81c8-41ff-8130-25dd73f54833" providerId="ADAL" clId="{F2A9306C-B218-41DB-A5FA-B4315561F1E0}" dt="2022-02-14T15:18:49.410" v="1668"/>
          <ac:picMkLst>
            <pc:docMk/>
            <pc:sldMk cId="3939224386" sldId="298"/>
            <ac:picMk id="6" creationId="{9E79D757-DD52-4499-A71F-19D9B94EBA36}"/>
          </ac:picMkLst>
        </pc:picChg>
      </pc:sldChg>
      <pc:sldChg chg="addSp delSp modSp new mod">
        <pc:chgData name="Wen, Zhezhu" userId="3bac1273-81c8-41ff-8130-25dd73f54833" providerId="ADAL" clId="{F2A9306C-B218-41DB-A5FA-B4315561F1E0}" dt="2022-02-14T15:35:09.714" v="2102" actId="20577"/>
        <pc:sldMkLst>
          <pc:docMk/>
          <pc:sldMk cId="911268135" sldId="299"/>
        </pc:sldMkLst>
        <pc:spChg chg="mod">
          <ac:chgData name="Wen, Zhezhu" userId="3bac1273-81c8-41ff-8130-25dd73f54833" providerId="ADAL" clId="{F2A9306C-B218-41DB-A5FA-B4315561F1E0}" dt="2022-02-14T15:31:17.273" v="1943" actId="20577"/>
          <ac:spMkLst>
            <pc:docMk/>
            <pc:sldMk cId="911268135" sldId="299"/>
            <ac:spMk id="2" creationId="{C15441E4-4DA3-492D-B6AA-9BB161E4C51D}"/>
          </ac:spMkLst>
        </pc:spChg>
        <pc:spChg chg="mod">
          <ac:chgData name="Wen, Zhezhu" userId="3bac1273-81c8-41ff-8130-25dd73f54833" providerId="ADAL" clId="{F2A9306C-B218-41DB-A5FA-B4315561F1E0}" dt="2022-02-14T15:35:09.714" v="2102" actId="20577"/>
          <ac:spMkLst>
            <pc:docMk/>
            <pc:sldMk cId="911268135" sldId="299"/>
            <ac:spMk id="3" creationId="{7F0BE487-DC5D-4FDA-929E-EB971FF59B9C}"/>
          </ac:spMkLst>
        </pc:spChg>
        <pc:picChg chg="add del mod">
          <ac:chgData name="Wen, Zhezhu" userId="3bac1273-81c8-41ff-8130-25dd73f54833" providerId="ADAL" clId="{F2A9306C-B218-41DB-A5FA-B4315561F1E0}" dt="2022-02-14T15:26:03.932" v="1689" actId="478"/>
          <ac:picMkLst>
            <pc:docMk/>
            <pc:sldMk cId="911268135" sldId="299"/>
            <ac:picMk id="4" creationId="{FEAF823F-467D-42A6-ACC1-C70926484C7B}"/>
          </ac:picMkLst>
        </pc:picChg>
      </pc:sldChg>
      <pc:sldChg chg="del">
        <pc:chgData name="Wen, Zhezhu" userId="3bac1273-81c8-41ff-8130-25dd73f54833" providerId="ADAL" clId="{F2A9306C-B218-41DB-A5FA-B4315561F1E0}" dt="2022-02-14T14:00:42.746" v="0" actId="47"/>
        <pc:sldMkLst>
          <pc:docMk/>
          <pc:sldMk cId="3639549995" sldId="299"/>
        </pc:sldMkLst>
      </pc:sldChg>
      <pc:sldChg chg="addSp modSp new mod">
        <pc:chgData name="Wen, Zhezhu" userId="3bac1273-81c8-41ff-8130-25dd73f54833" providerId="ADAL" clId="{F2A9306C-B218-41DB-A5FA-B4315561F1E0}" dt="2022-02-14T15:46:04.739" v="2541" actId="20577"/>
        <pc:sldMkLst>
          <pc:docMk/>
          <pc:sldMk cId="2650376682" sldId="300"/>
        </pc:sldMkLst>
        <pc:spChg chg="mod">
          <ac:chgData name="Wen, Zhezhu" userId="3bac1273-81c8-41ff-8130-25dd73f54833" providerId="ADAL" clId="{F2A9306C-B218-41DB-A5FA-B4315561F1E0}" dt="2022-02-14T15:39:24.592" v="2299" actId="20577"/>
          <ac:spMkLst>
            <pc:docMk/>
            <pc:sldMk cId="2650376682" sldId="300"/>
            <ac:spMk id="2" creationId="{35F83C4E-DF16-4F6B-B4E7-F857544BAEB9}"/>
          </ac:spMkLst>
        </pc:spChg>
        <pc:spChg chg="mod">
          <ac:chgData name="Wen, Zhezhu" userId="3bac1273-81c8-41ff-8130-25dd73f54833" providerId="ADAL" clId="{F2A9306C-B218-41DB-A5FA-B4315561F1E0}" dt="2022-02-14T15:43:18.043" v="2431" actId="20577"/>
          <ac:spMkLst>
            <pc:docMk/>
            <pc:sldMk cId="2650376682" sldId="300"/>
            <ac:spMk id="3" creationId="{3F41AF8F-E2EF-4C72-8F8D-C051F4755249}"/>
          </ac:spMkLst>
        </pc:spChg>
        <pc:graphicFrameChg chg="add mod modGraphic">
          <ac:chgData name="Wen, Zhezhu" userId="3bac1273-81c8-41ff-8130-25dd73f54833" providerId="ADAL" clId="{F2A9306C-B218-41DB-A5FA-B4315561F1E0}" dt="2022-02-14T15:46:04.739" v="2541" actId="20577"/>
          <ac:graphicFrameMkLst>
            <pc:docMk/>
            <pc:sldMk cId="2650376682" sldId="300"/>
            <ac:graphicFrameMk id="4" creationId="{02DB41B3-9286-43FD-B2AB-F7F0FA0ABD0C}"/>
          </ac:graphicFrameMkLst>
        </pc:graphicFrameChg>
      </pc:sldChg>
      <pc:sldChg chg="del">
        <pc:chgData name="Wen, Zhezhu" userId="3bac1273-81c8-41ff-8130-25dd73f54833" providerId="ADAL" clId="{F2A9306C-B218-41DB-A5FA-B4315561F1E0}" dt="2022-02-14T14:00:42.746" v="0" actId="47"/>
        <pc:sldMkLst>
          <pc:docMk/>
          <pc:sldMk cId="4201388823" sldId="300"/>
        </pc:sldMkLst>
      </pc:sldChg>
      <pc:sldChg chg="modSp new mod">
        <pc:chgData name="Wen, Zhezhu" userId="3bac1273-81c8-41ff-8130-25dd73f54833" providerId="ADAL" clId="{F2A9306C-B218-41DB-A5FA-B4315561F1E0}" dt="2022-02-14T15:48:00.160" v="2564" actId="20577"/>
        <pc:sldMkLst>
          <pc:docMk/>
          <pc:sldMk cId="3115386580" sldId="301"/>
        </pc:sldMkLst>
        <pc:spChg chg="mod">
          <ac:chgData name="Wen, Zhezhu" userId="3bac1273-81c8-41ff-8130-25dd73f54833" providerId="ADAL" clId="{F2A9306C-B218-41DB-A5FA-B4315561F1E0}" dt="2022-02-14T15:48:00.160" v="2564" actId="20577"/>
          <ac:spMkLst>
            <pc:docMk/>
            <pc:sldMk cId="3115386580" sldId="301"/>
            <ac:spMk id="2" creationId="{7B7E013D-9F3B-489C-B6EA-152F85976CF1}"/>
          </ac:spMkLst>
        </pc:spChg>
      </pc:sldChg>
      <pc:sldChg chg="addSp modSp add mod">
        <pc:chgData name="Wen, Zhezhu" userId="3bac1273-81c8-41ff-8130-25dd73f54833" providerId="ADAL" clId="{F2A9306C-B218-41DB-A5FA-B4315561F1E0}" dt="2022-02-14T15:38:23.377" v="2276" actId="20577"/>
        <pc:sldMkLst>
          <pc:docMk/>
          <pc:sldMk cId="4135555786" sldId="302"/>
        </pc:sldMkLst>
        <pc:spChg chg="mod">
          <ac:chgData name="Wen, Zhezhu" userId="3bac1273-81c8-41ff-8130-25dd73f54833" providerId="ADAL" clId="{F2A9306C-B218-41DB-A5FA-B4315561F1E0}" dt="2022-02-14T15:38:23.377" v="2276" actId="20577"/>
          <ac:spMkLst>
            <pc:docMk/>
            <pc:sldMk cId="4135555786" sldId="302"/>
            <ac:spMk id="3" creationId="{7F0BE487-DC5D-4FDA-929E-EB971FF59B9C}"/>
          </ac:spMkLst>
        </pc:spChg>
        <pc:graphicFrameChg chg="add mod modGraphic">
          <ac:chgData name="Wen, Zhezhu" userId="3bac1273-81c8-41ff-8130-25dd73f54833" providerId="ADAL" clId="{F2A9306C-B218-41DB-A5FA-B4315561F1E0}" dt="2022-02-14T15:37:15.924" v="2199" actId="1076"/>
          <ac:graphicFrameMkLst>
            <pc:docMk/>
            <pc:sldMk cId="4135555786" sldId="302"/>
            <ac:graphicFrameMk id="4" creationId="{3AD6E3CF-3FB4-43D4-8E15-A57735D963C0}"/>
          </ac:graphicFrameMkLst>
        </pc:graphicFrameChg>
      </pc:sldChg>
      <pc:sldChg chg="del">
        <pc:chgData name="Wen, Zhezhu" userId="3bac1273-81c8-41ff-8130-25dd73f54833" providerId="ADAL" clId="{F2A9306C-B218-41DB-A5FA-B4315561F1E0}" dt="2022-02-14T14:00:42.746" v="0" actId="47"/>
        <pc:sldMkLst>
          <pc:docMk/>
          <pc:sldMk cId="1084814906" sldId="303"/>
        </pc:sldMkLst>
      </pc:sldChg>
      <pc:sldChg chg="modSp add mod">
        <pc:chgData name="Wen, Zhezhu" userId="3bac1273-81c8-41ff-8130-25dd73f54833" providerId="ADAL" clId="{F2A9306C-B218-41DB-A5FA-B4315561F1E0}" dt="2022-02-14T15:40:21.895" v="2300" actId="20578"/>
        <pc:sldMkLst>
          <pc:docMk/>
          <pc:sldMk cId="3376280196" sldId="303"/>
        </pc:sldMkLst>
        <pc:spChg chg="mod">
          <ac:chgData name="Wen, Zhezhu" userId="3bac1273-81c8-41ff-8130-25dd73f54833" providerId="ADAL" clId="{F2A9306C-B218-41DB-A5FA-B4315561F1E0}" dt="2022-02-14T15:37:24.203" v="2204" actId="20577"/>
          <ac:spMkLst>
            <pc:docMk/>
            <pc:sldMk cId="3376280196" sldId="303"/>
            <ac:spMk id="2" creationId="{C15441E4-4DA3-492D-B6AA-9BB161E4C51D}"/>
          </ac:spMkLst>
        </pc:spChg>
        <pc:spChg chg="mod">
          <ac:chgData name="Wen, Zhezhu" userId="3bac1273-81c8-41ff-8130-25dd73f54833" providerId="ADAL" clId="{F2A9306C-B218-41DB-A5FA-B4315561F1E0}" dt="2022-02-14T15:40:21.895" v="2300" actId="20578"/>
          <ac:spMkLst>
            <pc:docMk/>
            <pc:sldMk cId="3376280196" sldId="303"/>
            <ac:spMk id="3" creationId="{7F0BE487-DC5D-4FDA-929E-EB971FF59B9C}"/>
          </ac:spMkLst>
        </pc:spChg>
        <pc:graphicFrameChg chg="mod modGraphic">
          <ac:chgData name="Wen, Zhezhu" userId="3bac1273-81c8-41ff-8130-25dd73f54833" providerId="ADAL" clId="{F2A9306C-B218-41DB-A5FA-B4315561F1E0}" dt="2022-02-14T15:39:12.805" v="2293" actId="1076"/>
          <ac:graphicFrameMkLst>
            <pc:docMk/>
            <pc:sldMk cId="3376280196" sldId="303"/>
            <ac:graphicFrameMk id="4" creationId="{3AD6E3CF-3FB4-43D4-8E15-A57735D963C0}"/>
          </ac:graphicFrameMkLst>
        </pc:graphicFrameChg>
      </pc:sldChg>
      <pc:sldChg chg="del">
        <pc:chgData name="Wen, Zhezhu" userId="3bac1273-81c8-41ff-8130-25dd73f54833" providerId="ADAL" clId="{F2A9306C-B218-41DB-A5FA-B4315561F1E0}" dt="2022-02-14T14:00:42.746" v="0" actId="47"/>
        <pc:sldMkLst>
          <pc:docMk/>
          <pc:sldMk cId="2004007602" sldId="304"/>
        </pc:sldMkLst>
      </pc:sldChg>
      <pc:sldChg chg="del">
        <pc:chgData name="Wen, Zhezhu" userId="3bac1273-81c8-41ff-8130-25dd73f54833" providerId="ADAL" clId="{F2A9306C-B218-41DB-A5FA-B4315561F1E0}" dt="2022-02-14T14:00:42.746" v="0" actId="47"/>
        <pc:sldMkLst>
          <pc:docMk/>
          <pc:sldMk cId="2260618631" sldId="305"/>
        </pc:sldMkLst>
      </pc:sldChg>
      <pc:sldChg chg="del">
        <pc:chgData name="Wen, Zhezhu" userId="3bac1273-81c8-41ff-8130-25dd73f54833" providerId="ADAL" clId="{F2A9306C-B218-41DB-A5FA-B4315561F1E0}" dt="2022-02-14T14:00:42.746" v="0" actId="47"/>
        <pc:sldMkLst>
          <pc:docMk/>
          <pc:sldMk cId="562168103" sldId="306"/>
        </pc:sldMkLst>
      </pc:sldChg>
      <pc:sldChg chg="del">
        <pc:chgData name="Wen, Zhezhu" userId="3bac1273-81c8-41ff-8130-25dd73f54833" providerId="ADAL" clId="{F2A9306C-B218-41DB-A5FA-B4315561F1E0}" dt="2022-02-14T14:00:42.746" v="0" actId="47"/>
        <pc:sldMkLst>
          <pc:docMk/>
          <pc:sldMk cId="3166011395" sldId="307"/>
        </pc:sldMkLst>
      </pc:sldChg>
      <pc:sldChg chg="del">
        <pc:chgData name="Wen, Zhezhu" userId="3bac1273-81c8-41ff-8130-25dd73f54833" providerId="ADAL" clId="{F2A9306C-B218-41DB-A5FA-B4315561F1E0}" dt="2022-02-14T14:00:42.746" v="0" actId="47"/>
        <pc:sldMkLst>
          <pc:docMk/>
          <pc:sldMk cId="542022508" sldId="309"/>
        </pc:sldMkLst>
      </pc:sldChg>
      <pc:sldChg chg="del">
        <pc:chgData name="Wen, Zhezhu" userId="3bac1273-81c8-41ff-8130-25dd73f54833" providerId="ADAL" clId="{F2A9306C-B218-41DB-A5FA-B4315561F1E0}" dt="2022-02-14T14:00:42.746" v="0" actId="47"/>
        <pc:sldMkLst>
          <pc:docMk/>
          <pc:sldMk cId="4028851413" sldId="310"/>
        </pc:sldMkLst>
      </pc:sldChg>
      <pc:sldChg chg="del">
        <pc:chgData name="Wen, Zhezhu" userId="3bac1273-81c8-41ff-8130-25dd73f54833" providerId="ADAL" clId="{F2A9306C-B218-41DB-A5FA-B4315561F1E0}" dt="2022-02-14T14:00:42.746" v="0" actId="47"/>
        <pc:sldMkLst>
          <pc:docMk/>
          <pc:sldMk cId="2942431457" sldId="311"/>
        </pc:sldMkLst>
      </pc:sldChg>
    </pc:docChg>
  </pc:docChgLst>
  <pc:docChgLst>
    <pc:chgData name="Wen, Zhezhu" userId="3bac1273-81c8-41ff-8130-25dd73f54833" providerId="ADAL" clId="{7B90838E-3631-41C9-AB0F-372ACF8C5319}"/>
    <pc:docChg chg="undo custSel addSld delSld modSld sldOrd">
      <pc:chgData name="Wen, Zhezhu" userId="3bac1273-81c8-41ff-8130-25dd73f54833" providerId="ADAL" clId="{7B90838E-3631-41C9-AB0F-372ACF8C5319}" dt="2022-01-24T21:59:18.232" v="4249" actId="20577"/>
      <pc:docMkLst>
        <pc:docMk/>
      </pc:docMkLst>
      <pc:sldChg chg="addSp delSp modSp mod">
        <pc:chgData name="Wen, Zhezhu" userId="3bac1273-81c8-41ff-8130-25dd73f54833" providerId="ADAL" clId="{7B90838E-3631-41C9-AB0F-372ACF8C5319}" dt="2022-01-23T22:24:54.377" v="68" actId="1076"/>
        <pc:sldMkLst>
          <pc:docMk/>
          <pc:sldMk cId="1659997056" sldId="256"/>
        </pc:sldMkLst>
        <pc:spChg chg="mod">
          <ac:chgData name="Wen, Zhezhu" userId="3bac1273-81c8-41ff-8130-25dd73f54833" providerId="ADAL" clId="{7B90838E-3631-41C9-AB0F-372ACF8C5319}" dt="2022-01-23T22:23:59.989" v="54" actId="20577"/>
          <ac:spMkLst>
            <pc:docMk/>
            <pc:sldMk cId="1659997056" sldId="256"/>
            <ac:spMk id="2" creationId="{37A4A755-248E-4788-9963-D35AD0ED5BEE}"/>
          </ac:spMkLst>
        </pc:spChg>
        <pc:spChg chg="mod">
          <ac:chgData name="Wen, Zhezhu" userId="3bac1273-81c8-41ff-8130-25dd73f54833" providerId="ADAL" clId="{7B90838E-3631-41C9-AB0F-372ACF8C5319}" dt="2022-01-23T22:24:08.844" v="60" actId="20577"/>
          <ac:spMkLst>
            <pc:docMk/>
            <pc:sldMk cId="1659997056" sldId="256"/>
            <ac:spMk id="3" creationId="{467DC4D6-0236-4E59-8C97-20C5A8847132}"/>
          </ac:spMkLst>
        </pc:spChg>
        <pc:spChg chg="mod">
          <ac:chgData name="Wen, Zhezhu" userId="3bac1273-81c8-41ff-8130-25dd73f54833" providerId="ADAL" clId="{7B90838E-3631-41C9-AB0F-372ACF8C5319}" dt="2022-01-23T22:24:02.794" v="55" actId="20577"/>
          <ac:spMkLst>
            <pc:docMk/>
            <pc:sldMk cId="1659997056" sldId="256"/>
            <ac:spMk id="10" creationId="{1DBEEC2B-3780-453A-A9DB-18BEC67BEF94}"/>
          </ac:spMkLst>
        </pc:spChg>
        <pc:picChg chg="del">
          <ac:chgData name="Wen, Zhezhu" userId="3bac1273-81c8-41ff-8130-25dd73f54833" providerId="ADAL" clId="{7B90838E-3631-41C9-AB0F-372ACF8C5319}" dt="2022-01-23T22:23:30.472" v="0" actId="478"/>
          <ac:picMkLst>
            <pc:docMk/>
            <pc:sldMk cId="1659997056" sldId="256"/>
            <ac:picMk id="4" creationId="{418760EF-8CEC-4E0D-B4F2-FFBD8CDEFE5C}"/>
          </ac:picMkLst>
        </pc:picChg>
        <pc:picChg chg="add mod">
          <ac:chgData name="Wen, Zhezhu" userId="3bac1273-81c8-41ff-8130-25dd73f54833" providerId="ADAL" clId="{7B90838E-3631-41C9-AB0F-372ACF8C5319}" dt="2022-01-23T22:24:54.377" v="68" actId="1076"/>
          <ac:picMkLst>
            <pc:docMk/>
            <pc:sldMk cId="1659997056" sldId="256"/>
            <ac:picMk id="5" creationId="{920379CF-CD69-4BDC-BC1F-D7EE5F8ED06B}"/>
          </ac:picMkLst>
        </pc:picChg>
      </pc:sldChg>
      <pc:sldChg chg="modSp mod">
        <pc:chgData name="Wen, Zhezhu" userId="3bac1273-81c8-41ff-8130-25dd73f54833" providerId="ADAL" clId="{7B90838E-3631-41C9-AB0F-372ACF8C5319}" dt="2022-01-23T22:59:10.386" v="581" actId="20577"/>
        <pc:sldMkLst>
          <pc:docMk/>
          <pc:sldMk cId="684450685" sldId="257"/>
        </pc:sldMkLst>
        <pc:spChg chg="mod">
          <ac:chgData name="Wen, Zhezhu" userId="3bac1273-81c8-41ff-8130-25dd73f54833" providerId="ADAL" clId="{7B90838E-3631-41C9-AB0F-372ACF8C5319}" dt="2022-01-23T22:59:10.386" v="581" actId="20577"/>
          <ac:spMkLst>
            <pc:docMk/>
            <pc:sldMk cId="684450685" sldId="257"/>
            <ac:spMk id="3" creationId="{A1ABE4FA-975F-4FFD-A793-85FC5D4F1EB1}"/>
          </ac:spMkLst>
        </pc:spChg>
      </pc:sldChg>
      <pc:sldChg chg="del">
        <pc:chgData name="Wen, Zhezhu" userId="3bac1273-81c8-41ff-8130-25dd73f54833" providerId="ADAL" clId="{7B90838E-3631-41C9-AB0F-372ACF8C5319}" dt="2022-01-23T22:23:39.273" v="2" actId="47"/>
        <pc:sldMkLst>
          <pc:docMk/>
          <pc:sldMk cId="3277467913" sldId="259"/>
        </pc:sldMkLst>
      </pc:sldChg>
      <pc:sldChg chg="del">
        <pc:chgData name="Wen, Zhezhu" userId="3bac1273-81c8-41ff-8130-25dd73f54833" providerId="ADAL" clId="{7B90838E-3631-41C9-AB0F-372ACF8C5319}" dt="2022-01-23T22:23:39.273" v="2" actId="47"/>
        <pc:sldMkLst>
          <pc:docMk/>
          <pc:sldMk cId="1193152311" sldId="261"/>
        </pc:sldMkLst>
      </pc:sldChg>
      <pc:sldChg chg="del">
        <pc:chgData name="Wen, Zhezhu" userId="3bac1273-81c8-41ff-8130-25dd73f54833" providerId="ADAL" clId="{7B90838E-3631-41C9-AB0F-372ACF8C5319}" dt="2022-01-23T22:23:39.273" v="2" actId="47"/>
        <pc:sldMkLst>
          <pc:docMk/>
          <pc:sldMk cId="3135909722" sldId="262"/>
        </pc:sldMkLst>
      </pc:sldChg>
      <pc:sldChg chg="del">
        <pc:chgData name="Wen, Zhezhu" userId="3bac1273-81c8-41ff-8130-25dd73f54833" providerId="ADAL" clId="{7B90838E-3631-41C9-AB0F-372ACF8C5319}" dt="2022-01-23T22:23:39.273" v="2" actId="47"/>
        <pc:sldMkLst>
          <pc:docMk/>
          <pc:sldMk cId="2196661621" sldId="263"/>
        </pc:sldMkLst>
      </pc:sldChg>
      <pc:sldChg chg="del">
        <pc:chgData name="Wen, Zhezhu" userId="3bac1273-81c8-41ff-8130-25dd73f54833" providerId="ADAL" clId="{7B90838E-3631-41C9-AB0F-372ACF8C5319}" dt="2022-01-23T22:23:39.273" v="2" actId="47"/>
        <pc:sldMkLst>
          <pc:docMk/>
          <pc:sldMk cId="1355246929" sldId="264"/>
        </pc:sldMkLst>
      </pc:sldChg>
      <pc:sldChg chg="del">
        <pc:chgData name="Wen, Zhezhu" userId="3bac1273-81c8-41ff-8130-25dd73f54833" providerId="ADAL" clId="{7B90838E-3631-41C9-AB0F-372ACF8C5319}" dt="2022-01-23T22:23:39.273" v="2" actId="47"/>
        <pc:sldMkLst>
          <pc:docMk/>
          <pc:sldMk cId="3760877512" sldId="265"/>
        </pc:sldMkLst>
      </pc:sldChg>
      <pc:sldChg chg="del">
        <pc:chgData name="Wen, Zhezhu" userId="3bac1273-81c8-41ff-8130-25dd73f54833" providerId="ADAL" clId="{7B90838E-3631-41C9-AB0F-372ACF8C5319}" dt="2022-01-23T22:23:39.273" v="2" actId="47"/>
        <pc:sldMkLst>
          <pc:docMk/>
          <pc:sldMk cId="1903897923" sldId="266"/>
        </pc:sldMkLst>
      </pc:sldChg>
      <pc:sldChg chg="del">
        <pc:chgData name="Wen, Zhezhu" userId="3bac1273-81c8-41ff-8130-25dd73f54833" providerId="ADAL" clId="{7B90838E-3631-41C9-AB0F-372ACF8C5319}" dt="2022-01-23T22:23:39.273" v="2" actId="47"/>
        <pc:sldMkLst>
          <pc:docMk/>
          <pc:sldMk cId="3160809070" sldId="267"/>
        </pc:sldMkLst>
      </pc:sldChg>
      <pc:sldChg chg="del">
        <pc:chgData name="Wen, Zhezhu" userId="3bac1273-81c8-41ff-8130-25dd73f54833" providerId="ADAL" clId="{7B90838E-3631-41C9-AB0F-372ACF8C5319}" dt="2022-01-23T22:23:39.273" v="2" actId="47"/>
        <pc:sldMkLst>
          <pc:docMk/>
          <pc:sldMk cId="1890621874" sldId="268"/>
        </pc:sldMkLst>
      </pc:sldChg>
      <pc:sldChg chg="del">
        <pc:chgData name="Wen, Zhezhu" userId="3bac1273-81c8-41ff-8130-25dd73f54833" providerId="ADAL" clId="{7B90838E-3631-41C9-AB0F-372ACF8C5319}" dt="2022-01-23T22:23:39.273" v="2" actId="47"/>
        <pc:sldMkLst>
          <pc:docMk/>
          <pc:sldMk cId="3379963737" sldId="269"/>
        </pc:sldMkLst>
      </pc:sldChg>
      <pc:sldChg chg="del">
        <pc:chgData name="Wen, Zhezhu" userId="3bac1273-81c8-41ff-8130-25dd73f54833" providerId="ADAL" clId="{7B90838E-3631-41C9-AB0F-372ACF8C5319}" dt="2022-01-23T22:23:39.273" v="2" actId="47"/>
        <pc:sldMkLst>
          <pc:docMk/>
          <pc:sldMk cId="3420774426" sldId="270"/>
        </pc:sldMkLst>
      </pc:sldChg>
      <pc:sldChg chg="del">
        <pc:chgData name="Wen, Zhezhu" userId="3bac1273-81c8-41ff-8130-25dd73f54833" providerId="ADAL" clId="{7B90838E-3631-41C9-AB0F-372ACF8C5319}" dt="2022-01-23T22:23:39.273" v="2" actId="47"/>
        <pc:sldMkLst>
          <pc:docMk/>
          <pc:sldMk cId="872232981" sldId="272"/>
        </pc:sldMkLst>
      </pc:sldChg>
      <pc:sldChg chg="del">
        <pc:chgData name="Wen, Zhezhu" userId="3bac1273-81c8-41ff-8130-25dd73f54833" providerId="ADAL" clId="{7B90838E-3631-41C9-AB0F-372ACF8C5319}" dt="2022-01-23T22:23:39.273" v="2" actId="47"/>
        <pc:sldMkLst>
          <pc:docMk/>
          <pc:sldMk cId="1569683729" sldId="274"/>
        </pc:sldMkLst>
      </pc:sldChg>
      <pc:sldChg chg="add">
        <pc:chgData name="Wen, Zhezhu" userId="3bac1273-81c8-41ff-8130-25dd73f54833" providerId="ADAL" clId="{7B90838E-3631-41C9-AB0F-372ACF8C5319}" dt="2022-01-24T01:37:56.607" v="714"/>
        <pc:sldMkLst>
          <pc:docMk/>
          <pc:sldMk cId="4240901981" sldId="274"/>
        </pc:sldMkLst>
      </pc:sldChg>
      <pc:sldChg chg="del">
        <pc:chgData name="Wen, Zhezhu" userId="3bac1273-81c8-41ff-8130-25dd73f54833" providerId="ADAL" clId="{7B90838E-3631-41C9-AB0F-372ACF8C5319}" dt="2022-01-23T22:23:39.273" v="2" actId="47"/>
        <pc:sldMkLst>
          <pc:docMk/>
          <pc:sldMk cId="2474344851" sldId="275"/>
        </pc:sldMkLst>
      </pc:sldChg>
      <pc:sldChg chg="del">
        <pc:chgData name="Wen, Zhezhu" userId="3bac1273-81c8-41ff-8130-25dd73f54833" providerId="ADAL" clId="{7B90838E-3631-41C9-AB0F-372ACF8C5319}" dt="2022-01-23T22:23:39.273" v="2" actId="47"/>
        <pc:sldMkLst>
          <pc:docMk/>
          <pc:sldMk cId="2834118854" sldId="276"/>
        </pc:sldMkLst>
      </pc:sldChg>
      <pc:sldChg chg="del">
        <pc:chgData name="Wen, Zhezhu" userId="3bac1273-81c8-41ff-8130-25dd73f54833" providerId="ADAL" clId="{7B90838E-3631-41C9-AB0F-372ACF8C5319}" dt="2022-01-23T23:07:43.789" v="584" actId="47"/>
        <pc:sldMkLst>
          <pc:docMk/>
          <pc:sldMk cId="2404486533" sldId="277"/>
        </pc:sldMkLst>
      </pc:sldChg>
      <pc:sldChg chg="addSp modSp new mod ord">
        <pc:chgData name="Wen, Zhezhu" userId="3bac1273-81c8-41ff-8130-25dd73f54833" providerId="ADAL" clId="{7B90838E-3631-41C9-AB0F-372ACF8C5319}" dt="2022-01-23T23:07:42.330" v="583"/>
        <pc:sldMkLst>
          <pc:docMk/>
          <pc:sldMk cId="1348610911" sldId="278"/>
        </pc:sldMkLst>
        <pc:spChg chg="mod">
          <ac:chgData name="Wen, Zhezhu" userId="3bac1273-81c8-41ff-8130-25dd73f54833" providerId="ADAL" clId="{7B90838E-3631-41C9-AB0F-372ACF8C5319}" dt="2022-01-23T22:57:00.539" v="496" actId="20577"/>
          <ac:spMkLst>
            <pc:docMk/>
            <pc:sldMk cId="1348610911" sldId="278"/>
            <ac:spMk id="2" creationId="{992B7CD9-7542-4376-AF5E-87F6540B297C}"/>
          </ac:spMkLst>
        </pc:spChg>
        <pc:spChg chg="add mod">
          <ac:chgData name="Wen, Zhezhu" userId="3bac1273-81c8-41ff-8130-25dd73f54833" providerId="ADAL" clId="{7B90838E-3631-41C9-AB0F-372ACF8C5319}" dt="2022-01-23T22:57:27.365" v="498" actId="1076"/>
          <ac:spMkLst>
            <pc:docMk/>
            <pc:sldMk cId="1348610911" sldId="278"/>
            <ac:spMk id="5" creationId="{52F54245-7A8F-445E-9101-7B8FB35AF440}"/>
          </ac:spMkLst>
        </pc:spChg>
        <pc:picChg chg="add mod">
          <ac:chgData name="Wen, Zhezhu" userId="3bac1273-81c8-41ff-8130-25dd73f54833" providerId="ADAL" clId="{7B90838E-3631-41C9-AB0F-372ACF8C5319}" dt="2022-01-23T22:57:27.365" v="498" actId="1076"/>
          <ac:picMkLst>
            <pc:docMk/>
            <pc:sldMk cId="1348610911" sldId="278"/>
            <ac:picMk id="4" creationId="{C554AC60-D71D-46AB-AD3D-51825010BF4F}"/>
          </ac:picMkLst>
        </pc:picChg>
      </pc:sldChg>
      <pc:sldChg chg="addSp delSp modSp new mod ord">
        <pc:chgData name="Wen, Zhezhu" userId="3bac1273-81c8-41ff-8130-25dd73f54833" providerId="ADAL" clId="{7B90838E-3631-41C9-AB0F-372ACF8C5319}" dt="2022-01-24T02:46:18.808" v="869" actId="27636"/>
        <pc:sldMkLst>
          <pc:docMk/>
          <pc:sldMk cId="2362702941" sldId="279"/>
        </pc:sldMkLst>
        <pc:spChg chg="mod">
          <ac:chgData name="Wen, Zhezhu" userId="3bac1273-81c8-41ff-8130-25dd73f54833" providerId="ADAL" clId="{7B90838E-3631-41C9-AB0F-372ACF8C5319}" dt="2022-01-24T02:46:18.808" v="869" actId="27636"/>
          <ac:spMkLst>
            <pc:docMk/>
            <pc:sldMk cId="2362702941" sldId="279"/>
            <ac:spMk id="2" creationId="{92F3CDA2-9E52-4C5B-9BE7-31107E610C65}"/>
          </ac:spMkLst>
        </pc:spChg>
        <pc:spChg chg="del">
          <ac:chgData name="Wen, Zhezhu" userId="3bac1273-81c8-41ff-8130-25dd73f54833" providerId="ADAL" clId="{7B90838E-3631-41C9-AB0F-372ACF8C5319}" dt="2022-01-24T02:45:14.718" v="732" actId="1032"/>
          <ac:spMkLst>
            <pc:docMk/>
            <pc:sldMk cId="2362702941" sldId="279"/>
            <ac:spMk id="3" creationId="{022CAD6C-387E-4373-90FC-7B1214C905E8}"/>
          </ac:spMkLst>
        </pc:spChg>
        <pc:graphicFrameChg chg="add mod modGraphic">
          <ac:chgData name="Wen, Zhezhu" userId="3bac1273-81c8-41ff-8130-25dd73f54833" providerId="ADAL" clId="{7B90838E-3631-41C9-AB0F-372ACF8C5319}" dt="2022-01-24T02:45:52.624" v="807" actId="404"/>
          <ac:graphicFrameMkLst>
            <pc:docMk/>
            <pc:sldMk cId="2362702941" sldId="279"/>
            <ac:graphicFrameMk id="4" creationId="{F382AC73-D31F-4DE5-B3A0-35B871704201}"/>
          </ac:graphicFrameMkLst>
        </pc:graphicFrameChg>
      </pc:sldChg>
      <pc:sldChg chg="modSp new mod">
        <pc:chgData name="Wen, Zhezhu" userId="3bac1273-81c8-41ff-8130-25dd73f54833" providerId="ADAL" clId="{7B90838E-3631-41C9-AB0F-372ACF8C5319}" dt="2022-01-24T01:40:50.198" v="727" actId="20577"/>
        <pc:sldMkLst>
          <pc:docMk/>
          <pc:sldMk cId="1356161455" sldId="280"/>
        </pc:sldMkLst>
        <pc:spChg chg="mod">
          <ac:chgData name="Wen, Zhezhu" userId="3bac1273-81c8-41ff-8130-25dd73f54833" providerId="ADAL" clId="{7B90838E-3631-41C9-AB0F-372ACF8C5319}" dt="2022-01-24T01:40:50.198" v="727" actId="20577"/>
          <ac:spMkLst>
            <pc:docMk/>
            <pc:sldMk cId="1356161455" sldId="280"/>
            <ac:spMk id="2" creationId="{0EDF6656-64C9-4AE3-A6EC-39EE4535C82B}"/>
          </ac:spMkLst>
        </pc:spChg>
      </pc:sldChg>
      <pc:sldChg chg="addSp delSp modSp new mod">
        <pc:chgData name="Wen, Zhezhu" userId="3bac1273-81c8-41ff-8130-25dd73f54833" providerId="ADAL" clId="{7B90838E-3631-41C9-AB0F-372ACF8C5319}" dt="2022-01-24T02:57:18.578" v="1007" actId="20577"/>
        <pc:sldMkLst>
          <pc:docMk/>
          <pc:sldMk cId="2227503383" sldId="281"/>
        </pc:sldMkLst>
        <pc:spChg chg="mod">
          <ac:chgData name="Wen, Zhezhu" userId="3bac1273-81c8-41ff-8130-25dd73f54833" providerId="ADAL" clId="{7B90838E-3631-41C9-AB0F-372ACF8C5319}" dt="2022-01-23T23:07:58.580" v="620" actId="20577"/>
          <ac:spMkLst>
            <pc:docMk/>
            <pc:sldMk cId="2227503383" sldId="281"/>
            <ac:spMk id="2" creationId="{37AAE52E-DFEE-4792-B03D-0CCA5B9FF494}"/>
          </ac:spMkLst>
        </pc:spChg>
        <pc:spChg chg="del">
          <ac:chgData name="Wen, Zhezhu" userId="3bac1273-81c8-41ff-8130-25dd73f54833" providerId="ADAL" clId="{7B90838E-3631-41C9-AB0F-372ACF8C5319}" dt="2022-01-23T23:08:23" v="621" actId="1032"/>
          <ac:spMkLst>
            <pc:docMk/>
            <pc:sldMk cId="2227503383" sldId="281"/>
            <ac:spMk id="3" creationId="{4C8BCDC2-BFDF-42E1-8409-6C7EBA061441}"/>
          </ac:spMkLst>
        </pc:spChg>
        <pc:spChg chg="add mod">
          <ac:chgData name="Wen, Zhezhu" userId="3bac1273-81c8-41ff-8130-25dd73f54833" providerId="ADAL" clId="{7B90838E-3631-41C9-AB0F-372ACF8C5319}" dt="2022-01-24T02:57:18.578" v="1007" actId="20577"/>
          <ac:spMkLst>
            <pc:docMk/>
            <pc:sldMk cId="2227503383" sldId="281"/>
            <ac:spMk id="6" creationId="{755E7311-9826-419E-AE11-EA84C1957E18}"/>
          </ac:spMkLst>
        </pc:spChg>
        <pc:graphicFrameChg chg="add del mod modGraphic">
          <ac:chgData name="Wen, Zhezhu" userId="3bac1273-81c8-41ff-8130-25dd73f54833" providerId="ADAL" clId="{7B90838E-3631-41C9-AB0F-372ACF8C5319}" dt="2022-01-23T23:09:18.548" v="713" actId="478"/>
          <ac:graphicFrameMkLst>
            <pc:docMk/>
            <pc:sldMk cId="2227503383" sldId="281"/>
            <ac:graphicFrameMk id="4" creationId="{E3C7BC3F-3E85-49BE-95A6-075CA999DEFD}"/>
          </ac:graphicFrameMkLst>
        </pc:graphicFrameChg>
        <pc:picChg chg="add mod">
          <ac:chgData name="Wen, Zhezhu" userId="3bac1273-81c8-41ff-8130-25dd73f54833" providerId="ADAL" clId="{7B90838E-3631-41C9-AB0F-372ACF8C5319}" dt="2022-01-24T02:56:40.270" v="924" actId="1076"/>
          <ac:picMkLst>
            <pc:docMk/>
            <pc:sldMk cId="2227503383" sldId="281"/>
            <ac:picMk id="8" creationId="{5087C1FF-9B29-4B91-8AB4-6B8DA0449A29}"/>
          </ac:picMkLst>
        </pc:picChg>
      </pc:sldChg>
      <pc:sldChg chg="modSp new mod">
        <pc:chgData name="Wen, Zhezhu" userId="3bac1273-81c8-41ff-8130-25dd73f54833" providerId="ADAL" clId="{7B90838E-3631-41C9-AB0F-372ACF8C5319}" dt="2022-01-24T03:12:38.712" v="1997" actId="20577"/>
        <pc:sldMkLst>
          <pc:docMk/>
          <pc:sldMk cId="1696050800" sldId="282"/>
        </pc:sldMkLst>
        <pc:spChg chg="mod">
          <ac:chgData name="Wen, Zhezhu" userId="3bac1273-81c8-41ff-8130-25dd73f54833" providerId="ADAL" clId="{7B90838E-3631-41C9-AB0F-372ACF8C5319}" dt="2022-01-24T03:11:08.489" v="1742" actId="20577"/>
          <ac:spMkLst>
            <pc:docMk/>
            <pc:sldMk cId="1696050800" sldId="282"/>
            <ac:spMk id="2" creationId="{9D47E3C6-2E22-4FF3-880B-6DF2D3EE6DC4}"/>
          </ac:spMkLst>
        </pc:spChg>
        <pc:spChg chg="mod">
          <ac:chgData name="Wen, Zhezhu" userId="3bac1273-81c8-41ff-8130-25dd73f54833" providerId="ADAL" clId="{7B90838E-3631-41C9-AB0F-372ACF8C5319}" dt="2022-01-24T03:12:38.712" v="1997" actId="20577"/>
          <ac:spMkLst>
            <pc:docMk/>
            <pc:sldMk cId="1696050800" sldId="282"/>
            <ac:spMk id="3" creationId="{A58DFED3-8F6C-4F38-9172-E5BADC77C7AF}"/>
          </ac:spMkLst>
        </pc:spChg>
      </pc:sldChg>
      <pc:sldChg chg="addSp delSp modSp add mod">
        <pc:chgData name="Wen, Zhezhu" userId="3bac1273-81c8-41ff-8130-25dd73f54833" providerId="ADAL" clId="{7B90838E-3631-41C9-AB0F-372ACF8C5319}" dt="2022-01-24T03:11:39.204" v="1837" actId="20577"/>
        <pc:sldMkLst>
          <pc:docMk/>
          <pc:sldMk cId="4229302285" sldId="283"/>
        </pc:sldMkLst>
        <pc:spChg chg="mod">
          <ac:chgData name="Wen, Zhezhu" userId="3bac1273-81c8-41ff-8130-25dd73f54833" providerId="ADAL" clId="{7B90838E-3631-41C9-AB0F-372ACF8C5319}" dt="2022-01-23T23:09:13.016" v="712" actId="20577"/>
          <ac:spMkLst>
            <pc:docMk/>
            <pc:sldMk cId="4229302285" sldId="283"/>
            <ac:spMk id="2" creationId="{37AAE52E-DFEE-4792-B03D-0CCA5B9FF494}"/>
          </ac:spMkLst>
        </pc:spChg>
        <pc:spChg chg="add del mod">
          <ac:chgData name="Wen, Zhezhu" userId="3bac1273-81c8-41ff-8130-25dd73f54833" providerId="ADAL" clId="{7B90838E-3631-41C9-AB0F-372ACF8C5319}" dt="2022-01-24T03:06:45.666" v="1171" actId="1032"/>
          <ac:spMkLst>
            <pc:docMk/>
            <pc:sldMk cId="4229302285" sldId="283"/>
            <ac:spMk id="5" creationId="{B4B417A8-1F52-471B-B205-A73A498B6DC5}"/>
          </ac:spMkLst>
        </pc:spChg>
        <pc:spChg chg="add mod">
          <ac:chgData name="Wen, Zhezhu" userId="3bac1273-81c8-41ff-8130-25dd73f54833" providerId="ADAL" clId="{7B90838E-3631-41C9-AB0F-372ACF8C5319}" dt="2022-01-24T03:11:39.204" v="1837" actId="20577"/>
          <ac:spMkLst>
            <pc:docMk/>
            <pc:sldMk cId="4229302285" sldId="283"/>
            <ac:spMk id="8" creationId="{887816BF-3596-4B19-A9A3-C0A9A22B67EB}"/>
          </ac:spMkLst>
        </pc:spChg>
        <pc:graphicFrameChg chg="del mod modGraphic">
          <ac:chgData name="Wen, Zhezhu" userId="3bac1273-81c8-41ff-8130-25dd73f54833" providerId="ADAL" clId="{7B90838E-3631-41C9-AB0F-372ACF8C5319}" dt="2022-01-24T03:06:40.033" v="1170" actId="478"/>
          <ac:graphicFrameMkLst>
            <pc:docMk/>
            <pc:sldMk cId="4229302285" sldId="283"/>
            <ac:graphicFrameMk id="4" creationId="{E3C7BC3F-3E85-49BE-95A6-075CA999DEFD}"/>
          </ac:graphicFrameMkLst>
        </pc:graphicFrameChg>
        <pc:graphicFrameChg chg="add del mod modGraphic">
          <ac:chgData name="Wen, Zhezhu" userId="3bac1273-81c8-41ff-8130-25dd73f54833" providerId="ADAL" clId="{7B90838E-3631-41C9-AB0F-372ACF8C5319}" dt="2022-01-24T03:08:41.362" v="1478" actId="478"/>
          <ac:graphicFrameMkLst>
            <pc:docMk/>
            <pc:sldMk cId="4229302285" sldId="283"/>
            <ac:graphicFrameMk id="6" creationId="{7862A274-C932-41B8-94D3-C5F3DCD0C840}"/>
          </ac:graphicFrameMkLst>
        </pc:graphicFrameChg>
      </pc:sldChg>
      <pc:sldChg chg="addSp delSp modSp new mod">
        <pc:chgData name="Wen, Zhezhu" userId="3bac1273-81c8-41ff-8130-25dd73f54833" providerId="ADAL" clId="{7B90838E-3631-41C9-AB0F-372ACF8C5319}" dt="2022-01-24T03:20:11.316" v="2110" actId="1076"/>
        <pc:sldMkLst>
          <pc:docMk/>
          <pc:sldMk cId="3839786294" sldId="284"/>
        </pc:sldMkLst>
        <pc:spChg chg="mod">
          <ac:chgData name="Wen, Zhezhu" userId="3bac1273-81c8-41ff-8130-25dd73f54833" providerId="ADAL" clId="{7B90838E-3631-41C9-AB0F-372ACF8C5319}" dt="2022-01-24T03:19:21.544" v="2087"/>
          <ac:spMkLst>
            <pc:docMk/>
            <pc:sldMk cId="3839786294" sldId="284"/>
            <ac:spMk id="2" creationId="{3B976B1A-0691-4D7A-A75F-5BACF29CF295}"/>
          </ac:spMkLst>
        </pc:spChg>
        <pc:spChg chg="add del mod">
          <ac:chgData name="Wen, Zhezhu" userId="3bac1273-81c8-41ff-8130-25dd73f54833" providerId="ADAL" clId="{7B90838E-3631-41C9-AB0F-372ACF8C5319}" dt="2022-01-24T03:14:36.518" v="2021"/>
          <ac:spMkLst>
            <pc:docMk/>
            <pc:sldMk cId="3839786294" sldId="284"/>
            <ac:spMk id="3" creationId="{8908F8F8-E695-4C2E-A472-D1EFB397C0FE}"/>
          </ac:spMkLst>
        </pc:spChg>
        <pc:spChg chg="add del mod">
          <ac:chgData name="Wen, Zhezhu" userId="3bac1273-81c8-41ff-8130-25dd73f54833" providerId="ADAL" clId="{7B90838E-3631-41C9-AB0F-372ACF8C5319}" dt="2022-01-24T03:16:59.152" v="2049" actId="478"/>
          <ac:spMkLst>
            <pc:docMk/>
            <pc:sldMk cId="3839786294" sldId="284"/>
            <ac:spMk id="10" creationId="{9C4CFE48-18D2-49DB-BA26-FC5E74299B04}"/>
          </ac:spMkLst>
        </pc:spChg>
        <pc:spChg chg="add mod">
          <ac:chgData name="Wen, Zhezhu" userId="3bac1273-81c8-41ff-8130-25dd73f54833" providerId="ADAL" clId="{7B90838E-3631-41C9-AB0F-372ACF8C5319}" dt="2022-01-24T03:20:11.316" v="2110" actId="1076"/>
          <ac:spMkLst>
            <pc:docMk/>
            <pc:sldMk cId="3839786294" sldId="284"/>
            <ac:spMk id="13" creationId="{F61D811A-1E51-4023-BCFC-E448314A0EF4}"/>
          </ac:spMkLst>
        </pc:spChg>
        <pc:graphicFrameChg chg="add del mod">
          <ac:chgData name="Wen, Zhezhu" userId="3bac1273-81c8-41ff-8130-25dd73f54833" providerId="ADAL" clId="{7B90838E-3631-41C9-AB0F-372ACF8C5319}" dt="2022-01-24T03:13:08.183" v="2001"/>
          <ac:graphicFrameMkLst>
            <pc:docMk/>
            <pc:sldMk cId="3839786294" sldId="284"/>
            <ac:graphicFrameMk id="4" creationId="{92B239B4-AC36-4F93-952B-F02764F096B3}"/>
          </ac:graphicFrameMkLst>
        </pc:graphicFrameChg>
        <pc:graphicFrameChg chg="add del mod">
          <ac:chgData name="Wen, Zhezhu" userId="3bac1273-81c8-41ff-8130-25dd73f54833" providerId="ADAL" clId="{7B90838E-3631-41C9-AB0F-372ACF8C5319}" dt="2022-01-24T03:13:09.747" v="2003"/>
          <ac:graphicFrameMkLst>
            <pc:docMk/>
            <pc:sldMk cId="3839786294" sldId="284"/>
            <ac:graphicFrameMk id="5" creationId="{B2651A3D-C400-4ABF-AF46-E4179BBC2BB3}"/>
          </ac:graphicFrameMkLst>
        </pc:graphicFrameChg>
        <pc:graphicFrameChg chg="add del mod">
          <ac:chgData name="Wen, Zhezhu" userId="3bac1273-81c8-41ff-8130-25dd73f54833" providerId="ADAL" clId="{7B90838E-3631-41C9-AB0F-372ACF8C5319}" dt="2022-01-24T03:14:31.696" v="2012"/>
          <ac:graphicFrameMkLst>
            <pc:docMk/>
            <pc:sldMk cId="3839786294" sldId="284"/>
            <ac:graphicFrameMk id="6" creationId="{659D45BA-0DB8-4938-84B5-AB36136D2CD6}"/>
          </ac:graphicFrameMkLst>
        </pc:graphicFrameChg>
        <pc:graphicFrameChg chg="add del mod">
          <ac:chgData name="Wen, Zhezhu" userId="3bac1273-81c8-41ff-8130-25dd73f54833" providerId="ADAL" clId="{7B90838E-3631-41C9-AB0F-372ACF8C5319}" dt="2022-01-24T03:14:36.441" v="2020"/>
          <ac:graphicFrameMkLst>
            <pc:docMk/>
            <pc:sldMk cId="3839786294" sldId="284"/>
            <ac:graphicFrameMk id="7" creationId="{DE66F6CF-E244-45D0-8DE6-D94800D13E0F}"/>
          </ac:graphicFrameMkLst>
        </pc:graphicFrameChg>
        <pc:graphicFrameChg chg="add del mod modGraphic">
          <ac:chgData name="Wen, Zhezhu" userId="3bac1273-81c8-41ff-8130-25dd73f54833" providerId="ADAL" clId="{7B90838E-3631-41C9-AB0F-372ACF8C5319}" dt="2022-01-24T03:20:05.513" v="2109" actId="3064"/>
          <ac:graphicFrameMkLst>
            <pc:docMk/>
            <pc:sldMk cId="3839786294" sldId="284"/>
            <ac:graphicFrameMk id="8" creationId="{3AD6F763-7402-43C8-BC18-E50E08AF1AA0}"/>
          </ac:graphicFrameMkLst>
        </pc:graphicFrameChg>
        <pc:graphicFrameChg chg="add del mod">
          <ac:chgData name="Wen, Zhezhu" userId="3bac1273-81c8-41ff-8130-25dd73f54833" providerId="ADAL" clId="{7B90838E-3631-41C9-AB0F-372ACF8C5319}" dt="2022-01-24T03:16:58.228" v="2048"/>
          <ac:graphicFrameMkLst>
            <pc:docMk/>
            <pc:sldMk cId="3839786294" sldId="284"/>
            <ac:graphicFrameMk id="11" creationId="{4D619C66-53CB-456F-8C18-FA4BECAE55D9}"/>
          </ac:graphicFrameMkLst>
        </pc:graphicFrameChg>
      </pc:sldChg>
      <pc:sldChg chg="addSp delSp modSp new mod">
        <pc:chgData name="Wen, Zhezhu" userId="3bac1273-81c8-41ff-8130-25dd73f54833" providerId="ADAL" clId="{7B90838E-3631-41C9-AB0F-372ACF8C5319}" dt="2022-01-24T03:56:50.571" v="2400" actId="20577"/>
        <pc:sldMkLst>
          <pc:docMk/>
          <pc:sldMk cId="575123587" sldId="285"/>
        </pc:sldMkLst>
        <pc:spChg chg="mod">
          <ac:chgData name="Wen, Zhezhu" userId="3bac1273-81c8-41ff-8130-25dd73f54833" providerId="ADAL" clId="{7B90838E-3631-41C9-AB0F-372ACF8C5319}" dt="2022-01-24T03:35:11.696" v="2133" actId="313"/>
          <ac:spMkLst>
            <pc:docMk/>
            <pc:sldMk cId="575123587" sldId="285"/>
            <ac:spMk id="2" creationId="{C9A6D89E-3072-4762-A6CB-EC9ECEC42FDC}"/>
          </ac:spMkLst>
        </pc:spChg>
        <pc:spChg chg="del">
          <ac:chgData name="Wen, Zhezhu" userId="3bac1273-81c8-41ff-8130-25dd73f54833" providerId="ADAL" clId="{7B90838E-3631-41C9-AB0F-372ACF8C5319}" dt="2022-01-24T03:50:38.940" v="2181" actId="931"/>
          <ac:spMkLst>
            <pc:docMk/>
            <pc:sldMk cId="575123587" sldId="285"/>
            <ac:spMk id="3" creationId="{5AB0F86F-5122-4CBF-84F3-CA3D971B5548}"/>
          </ac:spMkLst>
        </pc:spChg>
        <pc:spChg chg="add mod">
          <ac:chgData name="Wen, Zhezhu" userId="3bac1273-81c8-41ff-8130-25dd73f54833" providerId="ADAL" clId="{7B90838E-3631-41C9-AB0F-372ACF8C5319}" dt="2022-01-24T03:56:50.571" v="2400" actId="20577"/>
          <ac:spMkLst>
            <pc:docMk/>
            <pc:sldMk cId="575123587" sldId="285"/>
            <ac:spMk id="7" creationId="{D0E0E98C-8C46-42AB-86A4-9CF15C16FFB6}"/>
          </ac:spMkLst>
        </pc:spChg>
        <pc:picChg chg="add del mod">
          <ac:chgData name="Wen, Zhezhu" userId="3bac1273-81c8-41ff-8130-25dd73f54833" providerId="ADAL" clId="{7B90838E-3631-41C9-AB0F-372ACF8C5319}" dt="2022-01-24T03:53:39.317" v="2209" actId="478"/>
          <ac:picMkLst>
            <pc:docMk/>
            <pc:sldMk cId="575123587" sldId="285"/>
            <ac:picMk id="5" creationId="{DE8F270A-B133-4B90-86E6-800C26FF4603}"/>
          </ac:picMkLst>
        </pc:picChg>
      </pc:sldChg>
      <pc:sldChg chg="modSp new mod">
        <pc:chgData name="Wen, Zhezhu" userId="3bac1273-81c8-41ff-8130-25dd73f54833" providerId="ADAL" clId="{7B90838E-3631-41C9-AB0F-372ACF8C5319}" dt="2022-01-24T05:44:57.329" v="3624" actId="20577"/>
        <pc:sldMkLst>
          <pc:docMk/>
          <pc:sldMk cId="962021102" sldId="286"/>
        </pc:sldMkLst>
        <pc:spChg chg="mod">
          <ac:chgData name="Wen, Zhezhu" userId="3bac1273-81c8-41ff-8130-25dd73f54833" providerId="ADAL" clId="{7B90838E-3631-41C9-AB0F-372ACF8C5319}" dt="2022-01-24T05:34:02.826" v="3365" actId="20577"/>
          <ac:spMkLst>
            <pc:docMk/>
            <pc:sldMk cId="962021102" sldId="286"/>
            <ac:spMk id="2" creationId="{13CDD5D3-F568-4B92-B8C9-663492C8D9BB}"/>
          </ac:spMkLst>
        </pc:spChg>
        <pc:spChg chg="mod">
          <ac:chgData name="Wen, Zhezhu" userId="3bac1273-81c8-41ff-8130-25dd73f54833" providerId="ADAL" clId="{7B90838E-3631-41C9-AB0F-372ACF8C5319}" dt="2022-01-24T05:44:57.329" v="3624" actId="20577"/>
          <ac:spMkLst>
            <pc:docMk/>
            <pc:sldMk cId="962021102" sldId="286"/>
            <ac:spMk id="3" creationId="{F20DB02A-8CCC-482A-93A2-59A2D9CC51EC}"/>
          </ac:spMkLst>
        </pc:spChg>
      </pc:sldChg>
      <pc:sldChg chg="addSp delSp modSp add mod">
        <pc:chgData name="Wen, Zhezhu" userId="3bac1273-81c8-41ff-8130-25dd73f54833" providerId="ADAL" clId="{7B90838E-3631-41C9-AB0F-372ACF8C5319}" dt="2022-01-24T05:29:36.049" v="3325" actId="1076"/>
        <pc:sldMkLst>
          <pc:docMk/>
          <pc:sldMk cId="270003461" sldId="287"/>
        </pc:sldMkLst>
        <pc:spChg chg="mod">
          <ac:chgData name="Wen, Zhezhu" userId="3bac1273-81c8-41ff-8130-25dd73f54833" providerId="ADAL" clId="{7B90838E-3631-41C9-AB0F-372ACF8C5319}" dt="2022-01-24T03:53:35.636" v="2208" actId="20577"/>
          <ac:spMkLst>
            <pc:docMk/>
            <pc:sldMk cId="270003461" sldId="287"/>
            <ac:spMk id="2" creationId="{C9A6D89E-3072-4762-A6CB-EC9ECEC42FDC}"/>
          </ac:spMkLst>
        </pc:spChg>
        <pc:spChg chg="add del mod">
          <ac:chgData name="Wen, Zhezhu" userId="3bac1273-81c8-41ff-8130-25dd73f54833" providerId="ADAL" clId="{7B90838E-3631-41C9-AB0F-372ACF8C5319}" dt="2022-01-24T05:21:58.993" v="3079" actId="21"/>
          <ac:spMkLst>
            <pc:docMk/>
            <pc:sldMk cId="270003461" sldId="287"/>
            <ac:spMk id="8" creationId="{7348B092-3EBF-4730-A315-B58CCF32D4D0}"/>
          </ac:spMkLst>
        </pc:spChg>
        <pc:graphicFrameChg chg="add del mod">
          <ac:chgData name="Wen, Zhezhu" userId="3bac1273-81c8-41ff-8130-25dd73f54833" providerId="ADAL" clId="{7B90838E-3631-41C9-AB0F-372ACF8C5319}" dt="2022-01-24T05:20:51.163" v="3061"/>
          <ac:graphicFrameMkLst>
            <pc:docMk/>
            <pc:sldMk cId="270003461" sldId="287"/>
            <ac:graphicFrameMk id="3" creationId="{CC199338-F147-4E1C-B5D7-91F08905B2B8}"/>
          </ac:graphicFrameMkLst>
        </pc:graphicFrameChg>
        <pc:graphicFrameChg chg="add del mod">
          <ac:chgData name="Wen, Zhezhu" userId="3bac1273-81c8-41ff-8130-25dd73f54833" providerId="ADAL" clId="{7B90838E-3631-41C9-AB0F-372ACF8C5319}" dt="2022-01-24T05:20:52.880" v="3063"/>
          <ac:graphicFrameMkLst>
            <pc:docMk/>
            <pc:sldMk cId="270003461" sldId="287"/>
            <ac:graphicFrameMk id="4" creationId="{3E32B39A-B72D-4DEA-A4B6-06622F10C225}"/>
          </ac:graphicFrameMkLst>
        </pc:graphicFrameChg>
        <pc:picChg chg="mod">
          <ac:chgData name="Wen, Zhezhu" userId="3bac1273-81c8-41ff-8130-25dd73f54833" providerId="ADAL" clId="{7B90838E-3631-41C9-AB0F-372ACF8C5319}" dt="2022-01-24T05:29:36.049" v="3325" actId="1076"/>
          <ac:picMkLst>
            <pc:docMk/>
            <pc:sldMk cId="270003461" sldId="287"/>
            <ac:picMk id="5" creationId="{DE8F270A-B133-4B90-86E6-800C26FF4603}"/>
          </ac:picMkLst>
        </pc:picChg>
        <pc:picChg chg="add del mod">
          <ac:chgData name="Wen, Zhezhu" userId="3bac1273-81c8-41ff-8130-25dd73f54833" providerId="ADAL" clId="{7B90838E-3631-41C9-AB0F-372ACF8C5319}" dt="2022-01-24T05:21:58.993" v="3079" actId="21"/>
          <ac:picMkLst>
            <pc:docMk/>
            <pc:sldMk cId="270003461" sldId="287"/>
            <ac:picMk id="6" creationId="{AFA06051-3E75-4F7C-857C-CCAABC97E7AC}"/>
          </ac:picMkLst>
        </pc:picChg>
      </pc:sldChg>
      <pc:sldChg chg="addSp delSp modSp new mod">
        <pc:chgData name="Wen, Zhezhu" userId="3bac1273-81c8-41ff-8130-25dd73f54833" providerId="ADAL" clId="{7B90838E-3631-41C9-AB0F-372ACF8C5319}" dt="2022-01-24T05:40:22.109" v="3539" actId="1076"/>
        <pc:sldMkLst>
          <pc:docMk/>
          <pc:sldMk cId="1405388007" sldId="288"/>
        </pc:sldMkLst>
        <pc:spChg chg="mod">
          <ac:chgData name="Wen, Zhezhu" userId="3bac1273-81c8-41ff-8130-25dd73f54833" providerId="ADAL" clId="{7B90838E-3631-41C9-AB0F-372ACF8C5319}" dt="2022-01-24T04:01:08.051" v="2432" actId="20577"/>
          <ac:spMkLst>
            <pc:docMk/>
            <pc:sldMk cId="1405388007" sldId="288"/>
            <ac:spMk id="2" creationId="{C3FAEB25-2DA5-455C-A61C-2EE4C691F39E}"/>
          </ac:spMkLst>
        </pc:spChg>
        <pc:spChg chg="mod">
          <ac:chgData name="Wen, Zhezhu" userId="3bac1273-81c8-41ff-8130-25dd73f54833" providerId="ADAL" clId="{7B90838E-3631-41C9-AB0F-372ACF8C5319}" dt="2022-01-24T05:39:10.802" v="3487" actId="20577"/>
          <ac:spMkLst>
            <pc:docMk/>
            <pc:sldMk cId="1405388007" sldId="288"/>
            <ac:spMk id="3" creationId="{E67A1DA9-0DE7-499F-AC56-CA7FEB2F7880}"/>
          </ac:spMkLst>
        </pc:spChg>
        <pc:spChg chg="add mod">
          <ac:chgData name="Wen, Zhezhu" userId="3bac1273-81c8-41ff-8130-25dd73f54833" providerId="ADAL" clId="{7B90838E-3631-41C9-AB0F-372ACF8C5319}" dt="2022-01-24T05:40:19.567" v="3538" actId="14100"/>
          <ac:spMkLst>
            <pc:docMk/>
            <pc:sldMk cId="1405388007" sldId="288"/>
            <ac:spMk id="6" creationId="{7BF2B63D-A07C-47B2-8142-1AF707C1472D}"/>
          </ac:spMkLst>
        </pc:spChg>
        <pc:graphicFrameChg chg="add del mod">
          <ac:chgData name="Wen, Zhezhu" userId="3bac1273-81c8-41ff-8130-25dd73f54833" providerId="ADAL" clId="{7B90838E-3631-41C9-AB0F-372ACF8C5319}" dt="2022-01-24T05:35:22.912" v="3367"/>
          <ac:graphicFrameMkLst>
            <pc:docMk/>
            <pc:sldMk cId="1405388007" sldId="288"/>
            <ac:graphicFrameMk id="4" creationId="{675B96A5-C244-4128-9181-FACADF353F6A}"/>
          </ac:graphicFrameMkLst>
        </pc:graphicFrameChg>
        <pc:graphicFrameChg chg="add mod">
          <ac:chgData name="Wen, Zhezhu" userId="3bac1273-81c8-41ff-8130-25dd73f54833" providerId="ADAL" clId="{7B90838E-3631-41C9-AB0F-372ACF8C5319}" dt="2022-01-24T05:40:22.109" v="3539" actId="1076"/>
          <ac:graphicFrameMkLst>
            <pc:docMk/>
            <pc:sldMk cId="1405388007" sldId="288"/>
            <ac:graphicFrameMk id="5" creationId="{10535B72-67BA-4343-8F7A-6DEB9D22E427}"/>
          </ac:graphicFrameMkLst>
        </pc:graphicFrameChg>
      </pc:sldChg>
      <pc:sldChg chg="addSp delSp modSp new mod">
        <pc:chgData name="Wen, Zhezhu" userId="3bac1273-81c8-41ff-8130-25dd73f54833" providerId="ADAL" clId="{7B90838E-3631-41C9-AB0F-372ACF8C5319}" dt="2022-01-24T04:15:15.981" v="2611" actId="478"/>
        <pc:sldMkLst>
          <pc:docMk/>
          <pc:sldMk cId="1356367935" sldId="289"/>
        </pc:sldMkLst>
        <pc:spChg chg="del">
          <ac:chgData name="Wen, Zhezhu" userId="3bac1273-81c8-41ff-8130-25dd73f54833" providerId="ADAL" clId="{7B90838E-3631-41C9-AB0F-372ACF8C5319}" dt="2022-01-24T04:15:15.981" v="2611" actId="478"/>
          <ac:spMkLst>
            <pc:docMk/>
            <pc:sldMk cId="1356367935" sldId="289"/>
            <ac:spMk id="2" creationId="{80C8BD27-49A9-4501-A52B-9807848D7FA6}"/>
          </ac:spMkLst>
        </pc:spChg>
        <pc:spChg chg="mod">
          <ac:chgData name="Wen, Zhezhu" userId="3bac1273-81c8-41ff-8130-25dd73f54833" providerId="ADAL" clId="{7B90838E-3631-41C9-AB0F-372ACF8C5319}" dt="2022-01-24T04:15:11.035" v="2610" actId="114"/>
          <ac:spMkLst>
            <pc:docMk/>
            <pc:sldMk cId="1356367935" sldId="289"/>
            <ac:spMk id="3" creationId="{2B26B450-BE8E-45C0-9D35-EF4B7B131B3C}"/>
          </ac:spMkLst>
        </pc:spChg>
        <pc:picChg chg="add mod">
          <ac:chgData name="Wen, Zhezhu" userId="3bac1273-81c8-41ff-8130-25dd73f54833" providerId="ADAL" clId="{7B90838E-3631-41C9-AB0F-372ACF8C5319}" dt="2022-01-24T04:14:17.032" v="2578" actId="167"/>
          <ac:picMkLst>
            <pc:docMk/>
            <pc:sldMk cId="1356367935" sldId="289"/>
            <ac:picMk id="2050" creationId="{C3591921-B23F-44D6-A06F-6D9CA6FF222B}"/>
          </ac:picMkLst>
        </pc:picChg>
      </pc:sldChg>
      <pc:sldChg chg="addSp delSp modSp new mod">
        <pc:chgData name="Wen, Zhezhu" userId="3bac1273-81c8-41ff-8130-25dd73f54833" providerId="ADAL" clId="{7B90838E-3631-41C9-AB0F-372ACF8C5319}" dt="2022-01-24T05:04:37.819" v="2947" actId="1076"/>
        <pc:sldMkLst>
          <pc:docMk/>
          <pc:sldMk cId="237393492" sldId="290"/>
        </pc:sldMkLst>
        <pc:spChg chg="mod">
          <ac:chgData name="Wen, Zhezhu" userId="3bac1273-81c8-41ff-8130-25dd73f54833" providerId="ADAL" clId="{7B90838E-3631-41C9-AB0F-372ACF8C5319}" dt="2022-01-24T04:26:13.248" v="2638" actId="20577"/>
          <ac:spMkLst>
            <pc:docMk/>
            <pc:sldMk cId="237393492" sldId="290"/>
            <ac:spMk id="2" creationId="{88AC0AFD-6174-47AA-A525-5DBDD9D94469}"/>
          </ac:spMkLst>
        </pc:spChg>
        <pc:spChg chg="mod">
          <ac:chgData name="Wen, Zhezhu" userId="3bac1273-81c8-41ff-8130-25dd73f54833" providerId="ADAL" clId="{7B90838E-3631-41C9-AB0F-372ACF8C5319}" dt="2022-01-24T04:26:41.191" v="2692" actId="20577"/>
          <ac:spMkLst>
            <pc:docMk/>
            <pc:sldMk cId="237393492" sldId="290"/>
            <ac:spMk id="3" creationId="{7D0D4D14-8A9F-4325-B0AD-2DD2AAEBEE28}"/>
          </ac:spMkLst>
        </pc:spChg>
        <pc:spChg chg="add del">
          <ac:chgData name="Wen, Zhezhu" userId="3bac1273-81c8-41ff-8130-25dd73f54833" providerId="ADAL" clId="{7B90838E-3631-41C9-AB0F-372ACF8C5319}" dt="2022-01-24T04:25:44.843" v="2620" actId="22"/>
          <ac:spMkLst>
            <pc:docMk/>
            <pc:sldMk cId="237393492" sldId="290"/>
            <ac:spMk id="5" creationId="{AA8797DE-1436-4F74-B412-D3AF8D74320C}"/>
          </ac:spMkLst>
        </pc:spChg>
        <pc:spChg chg="add mod">
          <ac:chgData name="Wen, Zhezhu" userId="3bac1273-81c8-41ff-8130-25dd73f54833" providerId="ADAL" clId="{7B90838E-3631-41C9-AB0F-372ACF8C5319}" dt="2022-01-24T04:30:19.888" v="2946" actId="1076"/>
          <ac:spMkLst>
            <pc:docMk/>
            <pc:sldMk cId="237393492" sldId="290"/>
            <ac:spMk id="7" creationId="{E3C6F652-01B8-4078-B265-8D483CBCCB9E}"/>
          </ac:spMkLst>
        </pc:spChg>
        <pc:picChg chg="add mod modCrop">
          <ac:chgData name="Wen, Zhezhu" userId="3bac1273-81c8-41ff-8130-25dd73f54833" providerId="ADAL" clId="{7B90838E-3631-41C9-AB0F-372ACF8C5319}" dt="2022-01-24T05:04:37.819" v="2947" actId="1076"/>
          <ac:picMkLst>
            <pc:docMk/>
            <pc:sldMk cId="237393492" sldId="290"/>
            <ac:picMk id="6" creationId="{99B925D6-6FB5-4521-A8E8-10271CAB46E5}"/>
          </ac:picMkLst>
        </pc:picChg>
        <pc:picChg chg="add del mod">
          <ac:chgData name="Wen, Zhezhu" userId="3bac1273-81c8-41ff-8130-25dd73f54833" providerId="ADAL" clId="{7B90838E-3631-41C9-AB0F-372ACF8C5319}" dt="2022-01-24T04:26:58.519" v="2703"/>
          <ac:picMkLst>
            <pc:docMk/>
            <pc:sldMk cId="237393492" sldId="290"/>
            <ac:picMk id="8" creationId="{21CE1613-771D-49BE-847A-1F51C1C99E3F}"/>
          </ac:picMkLst>
        </pc:picChg>
      </pc:sldChg>
      <pc:sldChg chg="addSp delSp modSp new mod ord">
        <pc:chgData name="Wen, Zhezhu" userId="3bac1273-81c8-41ff-8130-25dd73f54833" providerId="ADAL" clId="{7B90838E-3631-41C9-AB0F-372ACF8C5319}" dt="2022-01-24T05:11:36.872" v="3055"/>
        <pc:sldMkLst>
          <pc:docMk/>
          <pc:sldMk cId="324986166" sldId="291"/>
        </pc:sldMkLst>
        <pc:spChg chg="mod">
          <ac:chgData name="Wen, Zhezhu" userId="3bac1273-81c8-41ff-8130-25dd73f54833" providerId="ADAL" clId="{7B90838E-3631-41C9-AB0F-372ACF8C5319}" dt="2022-01-24T05:06:29.172" v="2962" actId="20577"/>
          <ac:spMkLst>
            <pc:docMk/>
            <pc:sldMk cId="324986166" sldId="291"/>
            <ac:spMk id="2" creationId="{C585E44B-8682-4AB1-BAC9-5DD9F436BB6E}"/>
          </ac:spMkLst>
        </pc:spChg>
        <pc:spChg chg="del">
          <ac:chgData name="Wen, Zhezhu" userId="3bac1273-81c8-41ff-8130-25dd73f54833" providerId="ADAL" clId="{7B90838E-3631-41C9-AB0F-372ACF8C5319}" dt="2022-01-24T05:06:23.371" v="2949"/>
          <ac:spMkLst>
            <pc:docMk/>
            <pc:sldMk cId="324986166" sldId="291"/>
            <ac:spMk id="3" creationId="{60EA3E4F-17D6-4A0B-973D-05698AC65F7F}"/>
          </ac:spMkLst>
        </pc:spChg>
        <pc:spChg chg="add mod">
          <ac:chgData name="Wen, Zhezhu" userId="3bac1273-81c8-41ff-8130-25dd73f54833" providerId="ADAL" clId="{7B90838E-3631-41C9-AB0F-372ACF8C5319}" dt="2022-01-24T05:10:16.147" v="2982" actId="14100"/>
          <ac:spMkLst>
            <pc:docMk/>
            <pc:sldMk cId="324986166" sldId="291"/>
            <ac:spMk id="6" creationId="{515BF95B-BC43-4E5E-8911-3005FF2A4103}"/>
          </ac:spMkLst>
        </pc:spChg>
        <pc:spChg chg="add del mod">
          <ac:chgData name="Wen, Zhezhu" userId="3bac1273-81c8-41ff-8130-25dd73f54833" providerId="ADAL" clId="{7B90838E-3631-41C9-AB0F-372ACF8C5319}" dt="2022-01-24T05:09:59.471" v="2976"/>
          <ac:spMkLst>
            <pc:docMk/>
            <pc:sldMk cId="324986166" sldId="291"/>
            <ac:spMk id="8" creationId="{1BFFD9BA-FFE7-4BB5-9108-DA9F7110193C}"/>
          </ac:spMkLst>
        </pc:spChg>
        <pc:spChg chg="add mod">
          <ac:chgData name="Wen, Zhezhu" userId="3bac1273-81c8-41ff-8130-25dd73f54833" providerId="ADAL" clId="{7B90838E-3631-41C9-AB0F-372ACF8C5319}" dt="2022-01-24T05:11:28.764" v="3053" actId="1076"/>
          <ac:spMkLst>
            <pc:docMk/>
            <pc:sldMk cId="324986166" sldId="291"/>
            <ac:spMk id="11" creationId="{BBD819CB-644D-44E2-9625-1524B11B5D3A}"/>
          </ac:spMkLst>
        </pc:spChg>
        <pc:spChg chg="add mod">
          <ac:chgData name="Wen, Zhezhu" userId="3bac1273-81c8-41ff-8130-25dd73f54833" providerId="ADAL" clId="{7B90838E-3631-41C9-AB0F-372ACF8C5319}" dt="2022-01-24T05:11:26.254" v="3052" actId="1076"/>
          <ac:spMkLst>
            <pc:docMk/>
            <pc:sldMk cId="324986166" sldId="291"/>
            <ac:spMk id="12" creationId="{683D2FCD-56B6-4F28-881A-F5D2BB7A627C}"/>
          </ac:spMkLst>
        </pc:spChg>
        <pc:spChg chg="add mod">
          <ac:chgData name="Wen, Zhezhu" userId="3bac1273-81c8-41ff-8130-25dd73f54833" providerId="ADAL" clId="{7B90838E-3631-41C9-AB0F-372ACF8C5319}" dt="2022-01-24T05:11:23.172" v="3051" actId="14100"/>
          <ac:spMkLst>
            <pc:docMk/>
            <pc:sldMk cId="324986166" sldId="291"/>
            <ac:spMk id="13" creationId="{04FF3864-C934-4587-80E2-682A53199411}"/>
          </ac:spMkLst>
        </pc:spChg>
        <pc:picChg chg="add del mod">
          <ac:chgData name="Wen, Zhezhu" userId="3bac1273-81c8-41ff-8130-25dd73f54833" providerId="ADAL" clId="{7B90838E-3631-41C9-AB0F-372ACF8C5319}" dt="2022-01-24T05:08:46.563" v="2973" actId="478"/>
          <ac:picMkLst>
            <pc:docMk/>
            <pc:sldMk cId="324986166" sldId="291"/>
            <ac:picMk id="4" creationId="{25766682-A491-419D-B023-E2F5650ED89B}"/>
          </ac:picMkLst>
        </pc:picChg>
        <pc:picChg chg="add mod modCrop">
          <ac:chgData name="Wen, Zhezhu" userId="3bac1273-81c8-41ff-8130-25dd73f54833" providerId="ADAL" clId="{7B90838E-3631-41C9-AB0F-372ACF8C5319}" dt="2022-01-24T05:10:28.577" v="2985" actId="1076"/>
          <ac:picMkLst>
            <pc:docMk/>
            <pc:sldMk cId="324986166" sldId="291"/>
            <ac:picMk id="9" creationId="{3A5F6014-947C-417D-B3E9-879BE678FC2F}"/>
          </ac:picMkLst>
        </pc:picChg>
        <pc:picChg chg="add del">
          <ac:chgData name="Wen, Zhezhu" userId="3bac1273-81c8-41ff-8130-25dd73f54833" providerId="ADAL" clId="{7B90838E-3631-41C9-AB0F-372ACF8C5319}" dt="2022-01-24T05:08:51.316" v="2975" actId="478"/>
          <ac:picMkLst>
            <pc:docMk/>
            <pc:sldMk cId="324986166" sldId="291"/>
            <ac:picMk id="3074" creationId="{D5F810A7-C08F-4F88-9F12-1CDBFCA4CC31}"/>
          </ac:picMkLst>
        </pc:picChg>
      </pc:sldChg>
      <pc:sldChg chg="new del">
        <pc:chgData name="Wen, Zhezhu" userId="3bac1273-81c8-41ff-8130-25dd73f54833" providerId="ADAL" clId="{7B90838E-3631-41C9-AB0F-372ACF8C5319}" dt="2022-01-24T05:14:02.365" v="3059" actId="47"/>
        <pc:sldMkLst>
          <pc:docMk/>
          <pc:sldMk cId="715815811" sldId="292"/>
        </pc:sldMkLst>
      </pc:sldChg>
      <pc:sldChg chg="addSp delSp modSp new mod">
        <pc:chgData name="Wen, Zhezhu" userId="3bac1273-81c8-41ff-8130-25dd73f54833" providerId="ADAL" clId="{7B90838E-3631-41C9-AB0F-372ACF8C5319}" dt="2022-01-24T05:26:34.124" v="3306" actId="1035"/>
        <pc:sldMkLst>
          <pc:docMk/>
          <pc:sldMk cId="3224898126" sldId="292"/>
        </pc:sldMkLst>
        <pc:spChg chg="mod">
          <ac:chgData name="Wen, Zhezhu" userId="3bac1273-81c8-41ff-8130-25dd73f54833" providerId="ADAL" clId="{7B90838E-3631-41C9-AB0F-372ACF8C5319}" dt="2022-01-24T05:23:07.365" v="3107" actId="20577"/>
          <ac:spMkLst>
            <pc:docMk/>
            <pc:sldMk cId="3224898126" sldId="292"/>
            <ac:spMk id="2" creationId="{5054B801-9CD7-4FC2-9CD5-2C1B0E30A80F}"/>
          </ac:spMkLst>
        </pc:spChg>
        <pc:spChg chg="mod">
          <ac:chgData name="Wen, Zhezhu" userId="3bac1273-81c8-41ff-8130-25dd73f54833" providerId="ADAL" clId="{7B90838E-3631-41C9-AB0F-372ACF8C5319}" dt="2022-01-24T05:24:32.686" v="3284" actId="20577"/>
          <ac:spMkLst>
            <pc:docMk/>
            <pc:sldMk cId="3224898126" sldId="292"/>
            <ac:spMk id="3" creationId="{3E88A080-E68A-46F8-A55D-A8B05398BB5E}"/>
          </ac:spMkLst>
        </pc:spChg>
        <pc:spChg chg="add mod">
          <ac:chgData name="Wen, Zhezhu" userId="3bac1273-81c8-41ff-8130-25dd73f54833" providerId="ADAL" clId="{7B90838E-3631-41C9-AB0F-372ACF8C5319}" dt="2022-01-24T05:25:54.440" v="3296" actId="20577"/>
          <ac:spMkLst>
            <pc:docMk/>
            <pc:sldMk cId="3224898126" sldId="292"/>
            <ac:spMk id="5" creationId="{D7132224-E5B8-4EB4-A87B-5808E8B7E978}"/>
          </ac:spMkLst>
        </pc:spChg>
        <pc:spChg chg="add mod">
          <ac:chgData name="Wen, Zhezhu" userId="3bac1273-81c8-41ff-8130-25dd73f54833" providerId="ADAL" clId="{7B90838E-3631-41C9-AB0F-372ACF8C5319}" dt="2022-01-24T05:26:34.124" v="3306" actId="1035"/>
          <ac:spMkLst>
            <pc:docMk/>
            <pc:sldMk cId="3224898126" sldId="292"/>
            <ac:spMk id="7" creationId="{47BEBC2E-CFAD-4040-85C5-8C9CBAA9B919}"/>
          </ac:spMkLst>
        </pc:spChg>
        <pc:picChg chg="add del mod">
          <ac:chgData name="Wen, Zhezhu" userId="3bac1273-81c8-41ff-8130-25dd73f54833" providerId="ADAL" clId="{7B90838E-3631-41C9-AB0F-372ACF8C5319}" dt="2022-01-24T05:25:45.931" v="3287" actId="478"/>
          <ac:picMkLst>
            <pc:docMk/>
            <pc:sldMk cId="3224898126" sldId="292"/>
            <ac:picMk id="4" creationId="{2D9EC687-CAF6-455F-9016-4CE29764AE28}"/>
          </ac:picMkLst>
        </pc:picChg>
        <pc:picChg chg="add mod">
          <ac:chgData name="Wen, Zhezhu" userId="3bac1273-81c8-41ff-8130-25dd73f54833" providerId="ADAL" clId="{7B90838E-3631-41C9-AB0F-372ACF8C5319}" dt="2022-01-24T05:25:58.687" v="3297" actId="1076"/>
          <ac:picMkLst>
            <pc:docMk/>
            <pc:sldMk cId="3224898126" sldId="292"/>
            <ac:picMk id="6" creationId="{9D8D843B-D9D5-44E9-B418-FCF5E65C76F7}"/>
          </ac:picMkLst>
        </pc:picChg>
      </pc:sldChg>
      <pc:sldChg chg="modSp new mod">
        <pc:chgData name="Wen, Zhezhu" userId="3bac1273-81c8-41ff-8130-25dd73f54833" providerId="ADAL" clId="{7B90838E-3631-41C9-AB0F-372ACF8C5319}" dt="2022-01-24T05:43:31.921" v="3606" actId="20577"/>
        <pc:sldMkLst>
          <pc:docMk/>
          <pc:sldMk cId="2261715998" sldId="293"/>
        </pc:sldMkLst>
        <pc:spChg chg="mod">
          <ac:chgData name="Wen, Zhezhu" userId="3bac1273-81c8-41ff-8130-25dd73f54833" providerId="ADAL" clId="{7B90838E-3631-41C9-AB0F-372ACF8C5319}" dt="2022-01-24T05:42:34.774" v="3581" actId="20577"/>
          <ac:spMkLst>
            <pc:docMk/>
            <pc:sldMk cId="2261715998" sldId="293"/>
            <ac:spMk id="2" creationId="{464A405C-0DBA-46EF-9A20-594627117CA3}"/>
          </ac:spMkLst>
        </pc:spChg>
        <pc:spChg chg="mod">
          <ac:chgData name="Wen, Zhezhu" userId="3bac1273-81c8-41ff-8130-25dd73f54833" providerId="ADAL" clId="{7B90838E-3631-41C9-AB0F-372ACF8C5319}" dt="2022-01-24T05:43:31.921" v="3606" actId="20577"/>
          <ac:spMkLst>
            <pc:docMk/>
            <pc:sldMk cId="2261715998" sldId="293"/>
            <ac:spMk id="3" creationId="{3D81AD5A-3877-4569-837B-2D01831FCAD1}"/>
          </ac:spMkLst>
        </pc:spChg>
      </pc:sldChg>
      <pc:sldChg chg="addSp delSp modSp new mod">
        <pc:chgData name="Wen, Zhezhu" userId="3bac1273-81c8-41ff-8130-25dd73f54833" providerId="ADAL" clId="{7B90838E-3631-41C9-AB0F-372ACF8C5319}" dt="2022-01-24T13:06:51.575" v="3926" actId="20577"/>
        <pc:sldMkLst>
          <pc:docMk/>
          <pc:sldMk cId="1996924599" sldId="294"/>
        </pc:sldMkLst>
        <pc:spChg chg="mod">
          <ac:chgData name="Wen, Zhezhu" userId="3bac1273-81c8-41ff-8130-25dd73f54833" providerId="ADAL" clId="{7B90838E-3631-41C9-AB0F-372ACF8C5319}" dt="2022-01-24T05:59:50.832" v="3636" actId="20577"/>
          <ac:spMkLst>
            <pc:docMk/>
            <pc:sldMk cId="1996924599" sldId="294"/>
            <ac:spMk id="2" creationId="{A4C43841-1173-44C0-89DF-F06FF72B031D}"/>
          </ac:spMkLst>
        </pc:spChg>
        <pc:spChg chg="del mod">
          <ac:chgData name="Wen, Zhezhu" userId="3bac1273-81c8-41ff-8130-25dd73f54833" providerId="ADAL" clId="{7B90838E-3631-41C9-AB0F-372ACF8C5319}" dt="2022-01-24T12:41:11.736" v="3648" actId="1032"/>
          <ac:spMkLst>
            <pc:docMk/>
            <pc:sldMk cId="1996924599" sldId="294"/>
            <ac:spMk id="3" creationId="{179090C0-1669-4CB2-9C25-44630A26F0F0}"/>
          </ac:spMkLst>
        </pc:spChg>
        <pc:spChg chg="add mod">
          <ac:chgData name="Wen, Zhezhu" userId="3bac1273-81c8-41ff-8130-25dd73f54833" providerId="ADAL" clId="{7B90838E-3631-41C9-AB0F-372ACF8C5319}" dt="2022-01-24T13:06:45.344" v="3924" actId="20577"/>
          <ac:spMkLst>
            <pc:docMk/>
            <pc:sldMk cId="1996924599" sldId="294"/>
            <ac:spMk id="6" creationId="{FA998E20-6A6C-488D-B6C7-87A089589071}"/>
          </ac:spMkLst>
        </pc:spChg>
        <pc:graphicFrameChg chg="add mod modGraphic">
          <ac:chgData name="Wen, Zhezhu" userId="3bac1273-81c8-41ff-8130-25dd73f54833" providerId="ADAL" clId="{7B90838E-3631-41C9-AB0F-372ACF8C5319}" dt="2022-01-24T13:06:51.575" v="3926" actId="20577"/>
          <ac:graphicFrameMkLst>
            <pc:docMk/>
            <pc:sldMk cId="1996924599" sldId="294"/>
            <ac:graphicFrameMk id="4" creationId="{FD25DF11-2C81-4DA4-9C5E-51C3310A57E4}"/>
          </ac:graphicFrameMkLst>
        </pc:graphicFrameChg>
      </pc:sldChg>
      <pc:sldChg chg="modSp new mod">
        <pc:chgData name="Wen, Zhezhu" userId="3bac1273-81c8-41ff-8130-25dd73f54833" providerId="ADAL" clId="{7B90838E-3631-41C9-AB0F-372ACF8C5319}" dt="2022-01-24T13:08:25.056" v="3957" actId="20577"/>
        <pc:sldMkLst>
          <pc:docMk/>
          <pc:sldMk cId="431106121" sldId="295"/>
        </pc:sldMkLst>
        <pc:spChg chg="mod">
          <ac:chgData name="Wen, Zhezhu" userId="3bac1273-81c8-41ff-8130-25dd73f54833" providerId="ADAL" clId="{7B90838E-3631-41C9-AB0F-372ACF8C5319}" dt="2022-01-24T13:08:25.056" v="3957" actId="20577"/>
          <ac:spMkLst>
            <pc:docMk/>
            <pc:sldMk cId="431106121" sldId="295"/>
            <ac:spMk id="2" creationId="{A9FE6A01-B10E-4715-9D35-A0285E5C90FA}"/>
          </ac:spMkLst>
        </pc:spChg>
        <pc:spChg chg="mod">
          <ac:chgData name="Wen, Zhezhu" userId="3bac1273-81c8-41ff-8130-25dd73f54833" providerId="ADAL" clId="{7B90838E-3631-41C9-AB0F-372ACF8C5319}" dt="2022-01-24T06:00:38.628" v="3645" actId="27636"/>
          <ac:spMkLst>
            <pc:docMk/>
            <pc:sldMk cId="431106121" sldId="295"/>
            <ac:spMk id="3" creationId="{7C092FD0-6704-422E-B3DE-50FAF7F1D8AE}"/>
          </ac:spMkLst>
        </pc:spChg>
      </pc:sldChg>
      <pc:sldChg chg="modSp new mod">
        <pc:chgData name="Wen, Zhezhu" userId="3bac1273-81c8-41ff-8130-25dd73f54833" providerId="ADAL" clId="{7B90838E-3631-41C9-AB0F-372ACF8C5319}" dt="2022-01-24T13:04:38.313" v="3850" actId="20577"/>
        <pc:sldMkLst>
          <pc:docMk/>
          <pc:sldMk cId="2153980732" sldId="296"/>
        </pc:sldMkLst>
        <pc:spChg chg="mod">
          <ac:chgData name="Wen, Zhezhu" userId="3bac1273-81c8-41ff-8130-25dd73f54833" providerId="ADAL" clId="{7B90838E-3631-41C9-AB0F-372ACF8C5319}" dt="2022-01-24T13:04:38.313" v="3850" actId="20577"/>
          <ac:spMkLst>
            <pc:docMk/>
            <pc:sldMk cId="2153980732" sldId="296"/>
            <ac:spMk id="2" creationId="{82CA2F0D-31C0-4341-B073-D2D628E4ABA2}"/>
          </ac:spMkLst>
        </pc:spChg>
      </pc:sldChg>
      <pc:sldChg chg="new del">
        <pc:chgData name="Wen, Zhezhu" userId="3bac1273-81c8-41ff-8130-25dd73f54833" providerId="ADAL" clId="{7B90838E-3631-41C9-AB0F-372ACF8C5319}" dt="2022-01-24T13:08:42.017" v="3981" actId="47"/>
        <pc:sldMkLst>
          <pc:docMk/>
          <pc:sldMk cId="554224838" sldId="297"/>
        </pc:sldMkLst>
      </pc:sldChg>
      <pc:sldChg chg="new del">
        <pc:chgData name="Wen, Zhezhu" userId="3bac1273-81c8-41ff-8130-25dd73f54833" providerId="ADAL" clId="{7B90838E-3631-41C9-AB0F-372ACF8C5319}" dt="2022-01-24T13:08:42.928" v="3982" actId="47"/>
        <pc:sldMkLst>
          <pc:docMk/>
          <pc:sldMk cId="2684781083" sldId="298"/>
        </pc:sldMkLst>
      </pc:sldChg>
      <pc:sldChg chg="modSp new mod">
        <pc:chgData name="Wen, Zhezhu" userId="3bac1273-81c8-41ff-8130-25dd73f54833" providerId="ADAL" clId="{7B90838E-3631-41C9-AB0F-372ACF8C5319}" dt="2022-01-24T13:08:32.285" v="3980" actId="20577"/>
        <pc:sldMkLst>
          <pc:docMk/>
          <pc:sldMk cId="3203910725" sldId="299"/>
        </pc:sldMkLst>
        <pc:spChg chg="mod">
          <ac:chgData name="Wen, Zhezhu" userId="3bac1273-81c8-41ff-8130-25dd73f54833" providerId="ADAL" clId="{7B90838E-3631-41C9-AB0F-372ACF8C5319}" dt="2022-01-24T13:08:32.285" v="3980" actId="20577"/>
          <ac:spMkLst>
            <pc:docMk/>
            <pc:sldMk cId="3203910725" sldId="299"/>
            <ac:spMk id="2" creationId="{9536AF13-0F72-41C3-BAA3-2D989418804B}"/>
          </ac:spMkLst>
        </pc:spChg>
        <pc:spChg chg="mod">
          <ac:chgData name="Wen, Zhezhu" userId="3bac1273-81c8-41ff-8130-25dd73f54833" providerId="ADAL" clId="{7B90838E-3631-41C9-AB0F-372ACF8C5319}" dt="2022-01-24T13:08:12.423" v="3932" actId="27636"/>
          <ac:spMkLst>
            <pc:docMk/>
            <pc:sldMk cId="3203910725" sldId="299"/>
            <ac:spMk id="3" creationId="{0AA7531B-3BF1-4343-BE29-93BC2C1F6578}"/>
          </ac:spMkLst>
        </pc:spChg>
      </pc:sldChg>
      <pc:sldChg chg="modSp new mod">
        <pc:chgData name="Wen, Zhezhu" userId="3bac1273-81c8-41ff-8130-25dd73f54833" providerId="ADAL" clId="{7B90838E-3631-41C9-AB0F-372ACF8C5319}" dt="2022-01-24T13:10:04.728" v="4004" actId="27636"/>
        <pc:sldMkLst>
          <pc:docMk/>
          <pc:sldMk cId="2309631" sldId="300"/>
        </pc:sldMkLst>
        <pc:spChg chg="mod">
          <ac:chgData name="Wen, Zhezhu" userId="3bac1273-81c8-41ff-8130-25dd73f54833" providerId="ADAL" clId="{7B90838E-3631-41C9-AB0F-372ACF8C5319}" dt="2022-01-24T13:09:00.013" v="4002" actId="20577"/>
          <ac:spMkLst>
            <pc:docMk/>
            <pc:sldMk cId="2309631" sldId="300"/>
            <ac:spMk id="2" creationId="{826BF6C7-5B13-49D0-A6D1-A0D65E8EB230}"/>
          </ac:spMkLst>
        </pc:spChg>
        <pc:spChg chg="mod">
          <ac:chgData name="Wen, Zhezhu" userId="3bac1273-81c8-41ff-8130-25dd73f54833" providerId="ADAL" clId="{7B90838E-3631-41C9-AB0F-372ACF8C5319}" dt="2022-01-24T13:10:04.728" v="4004" actId="27636"/>
          <ac:spMkLst>
            <pc:docMk/>
            <pc:sldMk cId="2309631" sldId="300"/>
            <ac:spMk id="3" creationId="{70F4C472-0BC7-4DC1-9DD4-EB8C56D2301B}"/>
          </ac:spMkLst>
        </pc:spChg>
      </pc:sldChg>
      <pc:sldChg chg="modSp new mod">
        <pc:chgData name="Wen, Zhezhu" userId="3bac1273-81c8-41ff-8130-25dd73f54833" providerId="ADAL" clId="{7B90838E-3631-41C9-AB0F-372ACF8C5319}" dt="2022-01-24T13:11:06.155" v="4008"/>
        <pc:sldMkLst>
          <pc:docMk/>
          <pc:sldMk cId="2103219548" sldId="301"/>
        </pc:sldMkLst>
        <pc:spChg chg="mod">
          <ac:chgData name="Wen, Zhezhu" userId="3bac1273-81c8-41ff-8130-25dd73f54833" providerId="ADAL" clId="{7B90838E-3631-41C9-AB0F-372ACF8C5319}" dt="2022-01-24T13:11:06.155" v="4008"/>
          <ac:spMkLst>
            <pc:docMk/>
            <pc:sldMk cId="2103219548" sldId="301"/>
            <ac:spMk id="3" creationId="{2E0669B5-C280-486C-9A8D-1B048F77F4F2}"/>
          </ac:spMkLst>
        </pc:spChg>
      </pc:sldChg>
      <pc:sldChg chg="addSp delSp modSp new mod ord">
        <pc:chgData name="Wen, Zhezhu" userId="3bac1273-81c8-41ff-8130-25dd73f54833" providerId="ADAL" clId="{7B90838E-3631-41C9-AB0F-372ACF8C5319}" dt="2022-01-24T13:27:08.626" v="4154"/>
        <pc:sldMkLst>
          <pc:docMk/>
          <pc:sldMk cId="4150511050" sldId="302"/>
        </pc:sldMkLst>
        <pc:spChg chg="mod">
          <ac:chgData name="Wen, Zhezhu" userId="3bac1273-81c8-41ff-8130-25dd73f54833" providerId="ADAL" clId="{7B90838E-3631-41C9-AB0F-372ACF8C5319}" dt="2022-01-24T13:22:58.136" v="4043" actId="20577"/>
          <ac:spMkLst>
            <pc:docMk/>
            <pc:sldMk cId="4150511050" sldId="302"/>
            <ac:spMk id="2" creationId="{2BE15940-AEB1-49C0-A584-BB53010E73EC}"/>
          </ac:spMkLst>
        </pc:spChg>
        <pc:spChg chg="mod">
          <ac:chgData name="Wen, Zhezhu" userId="3bac1273-81c8-41ff-8130-25dd73f54833" providerId="ADAL" clId="{7B90838E-3631-41C9-AB0F-372ACF8C5319}" dt="2022-01-24T13:26:55.885" v="4150" actId="20577"/>
          <ac:spMkLst>
            <pc:docMk/>
            <pc:sldMk cId="4150511050" sldId="302"/>
            <ac:spMk id="3" creationId="{BC25CBEC-BB02-4DE5-A1D9-A8BF05BE26D1}"/>
          </ac:spMkLst>
        </pc:spChg>
        <pc:graphicFrameChg chg="add mod">
          <ac:chgData name="Wen, Zhezhu" userId="3bac1273-81c8-41ff-8130-25dd73f54833" providerId="ADAL" clId="{7B90838E-3631-41C9-AB0F-372ACF8C5319}" dt="2022-01-24T13:26:59.857" v="4152" actId="14100"/>
          <ac:graphicFrameMkLst>
            <pc:docMk/>
            <pc:sldMk cId="4150511050" sldId="302"/>
            <ac:graphicFrameMk id="5" creationId="{9AD50B80-8190-4F4A-BCE8-6329D2CB9AB2}"/>
          </ac:graphicFrameMkLst>
        </pc:graphicFrameChg>
        <pc:picChg chg="add del mod">
          <ac:chgData name="Wen, Zhezhu" userId="3bac1273-81c8-41ff-8130-25dd73f54833" providerId="ADAL" clId="{7B90838E-3631-41C9-AB0F-372ACF8C5319}" dt="2022-01-24T13:26:51.271" v="4147" actId="478"/>
          <ac:picMkLst>
            <pc:docMk/>
            <pc:sldMk cId="4150511050" sldId="302"/>
            <ac:picMk id="4" creationId="{C3BB920C-DAA7-4F07-A2D7-253AE36CF7F0}"/>
          </ac:picMkLst>
        </pc:picChg>
      </pc:sldChg>
      <pc:sldChg chg="addSp delSp modSp new del mod">
        <pc:chgData name="Wen, Zhezhu" userId="3bac1273-81c8-41ff-8130-25dd73f54833" providerId="ADAL" clId="{7B90838E-3631-41C9-AB0F-372ACF8C5319}" dt="2022-01-24T13:27:12.202" v="4155" actId="47"/>
        <pc:sldMkLst>
          <pc:docMk/>
          <pc:sldMk cId="1325106690" sldId="303"/>
        </pc:sldMkLst>
        <pc:spChg chg="del">
          <ac:chgData name="Wen, Zhezhu" userId="3bac1273-81c8-41ff-8130-25dd73f54833" providerId="ADAL" clId="{7B90838E-3631-41C9-AB0F-372ACF8C5319}" dt="2022-01-24T13:25:49.992" v="4099" actId="1032"/>
          <ac:spMkLst>
            <pc:docMk/>
            <pc:sldMk cId="1325106690" sldId="303"/>
            <ac:spMk id="3" creationId="{BEDE8D4C-E462-4240-ADFE-D327D96A2663}"/>
          </ac:spMkLst>
        </pc:spChg>
        <pc:graphicFrameChg chg="add mod modGraphic">
          <ac:chgData name="Wen, Zhezhu" userId="3bac1273-81c8-41ff-8130-25dd73f54833" providerId="ADAL" clId="{7B90838E-3631-41C9-AB0F-372ACF8C5319}" dt="2022-01-24T13:26:45.291" v="4146" actId="12100"/>
          <ac:graphicFrameMkLst>
            <pc:docMk/>
            <pc:sldMk cId="1325106690" sldId="303"/>
            <ac:graphicFrameMk id="5" creationId="{C9E6F1F3-8EEE-4B50-A343-80D7B2148085}"/>
          </ac:graphicFrameMkLst>
        </pc:graphicFrameChg>
        <pc:picChg chg="add del mod">
          <ac:chgData name="Wen, Zhezhu" userId="3bac1273-81c8-41ff-8130-25dd73f54833" providerId="ADAL" clId="{7B90838E-3631-41C9-AB0F-372ACF8C5319}" dt="2022-01-24T13:25:11.642" v="4098" actId="478"/>
          <ac:picMkLst>
            <pc:docMk/>
            <pc:sldMk cId="1325106690" sldId="303"/>
            <ac:picMk id="4" creationId="{ADAF5A25-280D-4BBD-B469-8D0499663CDD}"/>
          </ac:picMkLst>
        </pc:picChg>
      </pc:sldChg>
      <pc:sldChg chg="modSp new mod">
        <pc:chgData name="Wen, Zhezhu" userId="3bac1273-81c8-41ff-8130-25dd73f54833" providerId="ADAL" clId="{7B90838E-3631-41C9-AB0F-372ACF8C5319}" dt="2022-01-24T13:27:50.767" v="4205" actId="20577"/>
        <pc:sldMkLst>
          <pc:docMk/>
          <pc:sldMk cId="2316408770" sldId="303"/>
        </pc:sldMkLst>
        <pc:spChg chg="mod">
          <ac:chgData name="Wen, Zhezhu" userId="3bac1273-81c8-41ff-8130-25dd73f54833" providerId="ADAL" clId="{7B90838E-3631-41C9-AB0F-372ACF8C5319}" dt="2022-01-24T13:27:24.464" v="4200" actId="20577"/>
          <ac:spMkLst>
            <pc:docMk/>
            <pc:sldMk cId="2316408770" sldId="303"/>
            <ac:spMk id="2" creationId="{2BECD167-7D37-4B20-B7BE-30018D7937A3}"/>
          </ac:spMkLst>
        </pc:spChg>
        <pc:spChg chg="mod">
          <ac:chgData name="Wen, Zhezhu" userId="3bac1273-81c8-41ff-8130-25dd73f54833" providerId="ADAL" clId="{7B90838E-3631-41C9-AB0F-372ACF8C5319}" dt="2022-01-24T13:27:50.767" v="4205" actId="20577"/>
          <ac:spMkLst>
            <pc:docMk/>
            <pc:sldMk cId="2316408770" sldId="303"/>
            <ac:spMk id="3" creationId="{269E4024-AF1E-48F1-BD21-576023B55236}"/>
          </ac:spMkLst>
        </pc:spChg>
      </pc:sldChg>
      <pc:sldChg chg="new">
        <pc:chgData name="Wen, Zhezhu" userId="3bac1273-81c8-41ff-8130-25dd73f54833" providerId="ADAL" clId="{7B90838E-3631-41C9-AB0F-372ACF8C5319}" dt="2022-01-24T13:27:14.367" v="4157" actId="680"/>
        <pc:sldMkLst>
          <pc:docMk/>
          <pc:sldMk cId="3062285658" sldId="304"/>
        </pc:sldMkLst>
      </pc:sldChg>
      <pc:sldChg chg="modSp mod">
        <pc:chgData name="Wen, Zhezhu" userId="3bac1273-81c8-41ff-8130-25dd73f54833" providerId="ADAL" clId="{7B90838E-3631-41C9-AB0F-372ACF8C5319}" dt="2022-01-24T21:59:18.232" v="4249" actId="20577"/>
        <pc:sldMkLst>
          <pc:docMk/>
          <pc:sldMk cId="2786326405" sldId="311"/>
        </pc:sldMkLst>
        <pc:spChg chg="mod">
          <ac:chgData name="Wen, Zhezhu" userId="3bac1273-81c8-41ff-8130-25dd73f54833" providerId="ADAL" clId="{7B90838E-3631-41C9-AB0F-372ACF8C5319}" dt="2022-01-24T21:59:18.232" v="4249" actId="20577"/>
          <ac:spMkLst>
            <pc:docMk/>
            <pc:sldMk cId="2786326405" sldId="311"/>
            <ac:spMk id="3" creationId="{038BE283-80E8-4A51-90F9-565509FC5267}"/>
          </ac:spMkLst>
        </pc:spChg>
      </pc:sldChg>
    </pc:docChg>
  </pc:docChgLst>
  <pc:docChgLst>
    <pc:chgData name="Wen, Zhezhu" userId="3bac1273-81c8-41ff-8130-25dd73f54833" providerId="ADAL" clId="{E259482A-6715-46A4-B3AF-A9688D15193B}"/>
    <pc:docChg chg="custSel addSld delSld modSld">
      <pc:chgData name="Wen, Zhezhu" userId="3bac1273-81c8-41ff-8130-25dd73f54833" providerId="ADAL" clId="{E259482A-6715-46A4-B3AF-A9688D15193B}" dt="2022-02-09T17:46:29.308" v="1484" actId="47"/>
      <pc:docMkLst>
        <pc:docMk/>
      </pc:docMkLst>
      <pc:sldChg chg="modSp mod">
        <pc:chgData name="Wen, Zhezhu" userId="3bac1273-81c8-41ff-8130-25dd73f54833" providerId="ADAL" clId="{E259482A-6715-46A4-B3AF-A9688D15193B}" dt="2022-02-07T13:08:22.968" v="1" actId="20577"/>
        <pc:sldMkLst>
          <pc:docMk/>
          <pc:sldMk cId="684450685" sldId="257"/>
        </pc:sldMkLst>
        <pc:spChg chg="mod">
          <ac:chgData name="Wen, Zhezhu" userId="3bac1273-81c8-41ff-8130-25dd73f54833" providerId="ADAL" clId="{E259482A-6715-46A4-B3AF-A9688D15193B}" dt="2022-02-07T13:08:22.968" v="1" actId="20577"/>
          <ac:spMkLst>
            <pc:docMk/>
            <pc:sldMk cId="684450685" sldId="257"/>
            <ac:spMk id="3" creationId="{A1ABE4FA-975F-4FFD-A793-85FC5D4F1EB1}"/>
          </ac:spMkLst>
        </pc:spChg>
      </pc:sldChg>
      <pc:sldChg chg="modSp mod">
        <pc:chgData name="Wen, Zhezhu" userId="3bac1273-81c8-41ff-8130-25dd73f54833" providerId="ADAL" clId="{E259482A-6715-46A4-B3AF-A9688D15193B}" dt="2022-02-07T13:56:06.359" v="572" actId="20577"/>
        <pc:sldMkLst>
          <pc:docMk/>
          <pc:sldMk cId="2227503383" sldId="281"/>
        </pc:sldMkLst>
        <pc:spChg chg="mod">
          <ac:chgData name="Wen, Zhezhu" userId="3bac1273-81c8-41ff-8130-25dd73f54833" providerId="ADAL" clId="{E259482A-6715-46A4-B3AF-A9688D15193B}" dt="2022-02-07T13:37:12.437" v="23" actId="6549"/>
          <ac:spMkLst>
            <pc:docMk/>
            <pc:sldMk cId="2227503383" sldId="281"/>
            <ac:spMk id="2" creationId="{37AAE52E-DFEE-4792-B03D-0CCA5B9FF494}"/>
          </ac:spMkLst>
        </pc:spChg>
        <pc:spChg chg="mod">
          <ac:chgData name="Wen, Zhezhu" userId="3bac1273-81c8-41ff-8130-25dd73f54833" providerId="ADAL" clId="{E259482A-6715-46A4-B3AF-A9688D15193B}" dt="2022-02-07T13:56:06.359" v="572" actId="20577"/>
          <ac:spMkLst>
            <pc:docMk/>
            <pc:sldMk cId="2227503383" sldId="281"/>
            <ac:spMk id="6" creationId="{755E7311-9826-419E-AE11-EA84C1957E18}"/>
          </ac:spMkLst>
        </pc:spChg>
      </pc:sldChg>
      <pc:sldChg chg="addSp delSp modSp new mod">
        <pc:chgData name="Wen, Zhezhu" userId="3bac1273-81c8-41ff-8130-25dd73f54833" providerId="ADAL" clId="{E259482A-6715-46A4-B3AF-A9688D15193B}" dt="2022-02-07T13:57:35.799" v="852" actId="20577"/>
        <pc:sldMkLst>
          <pc:docMk/>
          <pc:sldMk cId="1106723976" sldId="290"/>
        </pc:sldMkLst>
        <pc:spChg chg="mod">
          <ac:chgData name="Wen, Zhezhu" userId="3bac1273-81c8-41ff-8130-25dd73f54833" providerId="ADAL" clId="{E259482A-6715-46A4-B3AF-A9688D15193B}" dt="2022-02-07T13:56:40.703" v="656" actId="20577"/>
          <ac:spMkLst>
            <pc:docMk/>
            <pc:sldMk cId="1106723976" sldId="290"/>
            <ac:spMk id="2" creationId="{746A00A2-3C43-4947-9FC7-003E33AF55BF}"/>
          </ac:spMkLst>
        </pc:spChg>
        <pc:spChg chg="del">
          <ac:chgData name="Wen, Zhezhu" userId="3bac1273-81c8-41ff-8130-25dd73f54833" providerId="ADAL" clId="{E259482A-6715-46A4-B3AF-A9688D15193B}" dt="2022-02-07T13:46:04.965" v="223" actId="1032"/>
          <ac:spMkLst>
            <pc:docMk/>
            <pc:sldMk cId="1106723976" sldId="290"/>
            <ac:spMk id="3" creationId="{BDED6258-0096-4CF2-8806-E404395064B8}"/>
          </ac:spMkLst>
        </pc:spChg>
        <pc:spChg chg="add mod">
          <ac:chgData name="Wen, Zhezhu" userId="3bac1273-81c8-41ff-8130-25dd73f54833" providerId="ADAL" clId="{E259482A-6715-46A4-B3AF-A9688D15193B}" dt="2022-02-07T13:57:35.799" v="852" actId="20577"/>
          <ac:spMkLst>
            <pc:docMk/>
            <pc:sldMk cId="1106723976" sldId="290"/>
            <ac:spMk id="6" creationId="{44DAE118-F9D2-4858-B670-4C51753DCF5B}"/>
          </ac:spMkLst>
        </pc:spChg>
        <pc:graphicFrameChg chg="add del mod modGraphic">
          <ac:chgData name="Wen, Zhezhu" userId="3bac1273-81c8-41ff-8130-25dd73f54833" providerId="ADAL" clId="{E259482A-6715-46A4-B3AF-A9688D15193B}" dt="2022-02-07T13:50:11.984" v="328" actId="21"/>
          <ac:graphicFrameMkLst>
            <pc:docMk/>
            <pc:sldMk cId="1106723976" sldId="290"/>
            <ac:graphicFrameMk id="4" creationId="{0C5FAB89-315B-4149-9DC5-FB3F3A49E2AD}"/>
          </ac:graphicFrameMkLst>
        </pc:graphicFrameChg>
        <pc:graphicFrameChg chg="add mod">
          <ac:chgData name="Wen, Zhezhu" userId="3bac1273-81c8-41ff-8130-25dd73f54833" providerId="ADAL" clId="{E259482A-6715-46A4-B3AF-A9688D15193B}" dt="2022-02-07T13:50:22.230" v="360"/>
          <ac:graphicFrameMkLst>
            <pc:docMk/>
            <pc:sldMk cId="1106723976" sldId="290"/>
            <ac:graphicFrameMk id="7" creationId="{879D64D4-50BA-40DE-97A6-D94ED00E4C9D}"/>
          </ac:graphicFrameMkLst>
        </pc:graphicFrameChg>
      </pc:sldChg>
      <pc:sldChg chg="addSp delSp modSp new mod">
        <pc:chgData name="Wen, Zhezhu" userId="3bac1273-81c8-41ff-8130-25dd73f54833" providerId="ADAL" clId="{E259482A-6715-46A4-B3AF-A9688D15193B}" dt="2022-02-07T14:00:40.627" v="1128" actId="20577"/>
        <pc:sldMkLst>
          <pc:docMk/>
          <pc:sldMk cId="256759572" sldId="291"/>
        </pc:sldMkLst>
        <pc:spChg chg="mod">
          <ac:chgData name="Wen, Zhezhu" userId="3bac1273-81c8-41ff-8130-25dd73f54833" providerId="ADAL" clId="{E259482A-6715-46A4-B3AF-A9688D15193B}" dt="2022-02-07T13:58:01.124" v="903" actId="20577"/>
          <ac:spMkLst>
            <pc:docMk/>
            <pc:sldMk cId="256759572" sldId="291"/>
            <ac:spMk id="2" creationId="{31765AE9-6DD2-4F63-BCD6-1EF13ADFCF48}"/>
          </ac:spMkLst>
        </pc:spChg>
        <pc:spChg chg="del">
          <ac:chgData name="Wen, Zhezhu" userId="3bac1273-81c8-41ff-8130-25dd73f54833" providerId="ADAL" clId="{E259482A-6715-46A4-B3AF-A9688D15193B}" dt="2022-02-07T13:58:06.121" v="904" actId="1032"/>
          <ac:spMkLst>
            <pc:docMk/>
            <pc:sldMk cId="256759572" sldId="291"/>
            <ac:spMk id="3" creationId="{3BBD86F3-6D75-48BE-AF32-306B486FAAB3}"/>
          </ac:spMkLst>
        </pc:spChg>
        <pc:spChg chg="add mod">
          <ac:chgData name="Wen, Zhezhu" userId="3bac1273-81c8-41ff-8130-25dd73f54833" providerId="ADAL" clId="{E259482A-6715-46A4-B3AF-A9688D15193B}" dt="2022-02-07T13:59:29.450" v="1075" actId="1076"/>
          <ac:spMkLst>
            <pc:docMk/>
            <pc:sldMk cId="256759572" sldId="291"/>
            <ac:spMk id="5" creationId="{4AA8B8E7-D0FC-4262-A76E-E0E81314932A}"/>
          </ac:spMkLst>
        </pc:spChg>
        <pc:spChg chg="add mod">
          <ac:chgData name="Wen, Zhezhu" userId="3bac1273-81c8-41ff-8130-25dd73f54833" providerId="ADAL" clId="{E259482A-6715-46A4-B3AF-A9688D15193B}" dt="2022-02-07T13:59:34.589" v="1077" actId="1076"/>
          <ac:spMkLst>
            <pc:docMk/>
            <pc:sldMk cId="256759572" sldId="291"/>
            <ac:spMk id="6" creationId="{794A14E9-E3B1-43BB-BBB0-B3D74BB167B1}"/>
          </ac:spMkLst>
        </pc:spChg>
        <pc:spChg chg="add mod">
          <ac:chgData name="Wen, Zhezhu" userId="3bac1273-81c8-41ff-8130-25dd73f54833" providerId="ADAL" clId="{E259482A-6715-46A4-B3AF-A9688D15193B}" dt="2022-02-07T14:00:00.054" v="1108" actId="2711"/>
          <ac:spMkLst>
            <pc:docMk/>
            <pc:sldMk cId="256759572" sldId="291"/>
            <ac:spMk id="7" creationId="{2C7253C4-2FE3-4B41-95EE-BEBE5BB6ADE7}"/>
          </ac:spMkLst>
        </pc:spChg>
        <pc:spChg chg="add mod">
          <ac:chgData name="Wen, Zhezhu" userId="3bac1273-81c8-41ff-8130-25dd73f54833" providerId="ADAL" clId="{E259482A-6715-46A4-B3AF-A9688D15193B}" dt="2022-02-07T14:00:12.605" v="1123" actId="20577"/>
          <ac:spMkLst>
            <pc:docMk/>
            <pc:sldMk cId="256759572" sldId="291"/>
            <ac:spMk id="8" creationId="{31726918-3AB2-4CDD-9C59-BE764AA3A720}"/>
          </ac:spMkLst>
        </pc:spChg>
        <pc:graphicFrameChg chg="add mod modGraphic">
          <ac:chgData name="Wen, Zhezhu" userId="3bac1273-81c8-41ff-8130-25dd73f54833" providerId="ADAL" clId="{E259482A-6715-46A4-B3AF-A9688D15193B}" dt="2022-02-07T14:00:40.627" v="1128" actId="20577"/>
          <ac:graphicFrameMkLst>
            <pc:docMk/>
            <pc:sldMk cId="256759572" sldId="291"/>
            <ac:graphicFrameMk id="4" creationId="{78E33208-AEFE-4575-B352-93A2F94295D8}"/>
          </ac:graphicFrameMkLst>
        </pc:graphicFrameChg>
      </pc:sldChg>
      <pc:sldChg chg="del">
        <pc:chgData name="Wen, Zhezhu" userId="3bac1273-81c8-41ff-8130-25dd73f54833" providerId="ADAL" clId="{E259482A-6715-46A4-B3AF-A9688D15193B}" dt="2022-02-09T17:46:29.308" v="1484" actId="47"/>
        <pc:sldMkLst>
          <pc:docMk/>
          <pc:sldMk cId="1960110393" sldId="308"/>
        </pc:sldMkLst>
      </pc:sldChg>
      <pc:sldChg chg="modSp new mod">
        <pc:chgData name="Wen, Zhezhu" userId="3bac1273-81c8-41ff-8130-25dd73f54833" providerId="ADAL" clId="{E259482A-6715-46A4-B3AF-A9688D15193B}" dt="2022-02-09T17:39:55.767" v="1483" actId="20577"/>
        <pc:sldMkLst>
          <pc:docMk/>
          <pc:sldMk cId="2942431457" sldId="311"/>
        </pc:sldMkLst>
        <pc:spChg chg="mod">
          <ac:chgData name="Wen, Zhezhu" userId="3bac1273-81c8-41ff-8130-25dd73f54833" providerId="ADAL" clId="{E259482A-6715-46A4-B3AF-A9688D15193B}" dt="2022-02-09T17:38:17.150" v="1139" actId="20577"/>
          <ac:spMkLst>
            <pc:docMk/>
            <pc:sldMk cId="2942431457" sldId="311"/>
            <ac:spMk id="2" creationId="{F1552016-4DDC-42AA-A1FC-3072EBA67CD4}"/>
          </ac:spMkLst>
        </pc:spChg>
        <pc:spChg chg="mod">
          <ac:chgData name="Wen, Zhezhu" userId="3bac1273-81c8-41ff-8130-25dd73f54833" providerId="ADAL" clId="{E259482A-6715-46A4-B3AF-A9688D15193B}" dt="2022-02-09T17:39:55.767" v="1483" actId="20577"/>
          <ac:spMkLst>
            <pc:docMk/>
            <pc:sldMk cId="2942431457" sldId="311"/>
            <ac:spMk id="3" creationId="{4D53B25E-DFEB-4DCB-9D25-857696F28D2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84D92C-5186-4CC8-B1E0-B8378A95C525}"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US"/>
        </a:p>
      </dgm:t>
    </dgm:pt>
    <dgm:pt modelId="{AFC7343B-13BD-455A-A644-15DEB91EC78F}">
      <dgm:prSet phldrT="[Text]" custT="1"/>
      <dgm:spPr/>
      <dgm:t>
        <a:bodyPr/>
        <a:lstStyle/>
        <a:p>
          <a:r>
            <a:rPr lang="en-US" sz="1800" dirty="0">
              <a:latin typeface="Abadi" panose="020B0604020104020204" pitchFamily="34" charset="0"/>
            </a:rPr>
            <a:t>Data Dictionary</a:t>
          </a:r>
        </a:p>
      </dgm:t>
    </dgm:pt>
    <dgm:pt modelId="{8BF5BC47-2A42-48B8-9496-6DF2FD8250AF}" type="parTrans" cxnId="{2B54C0BD-B1D3-4664-B07C-59D869E9144A}">
      <dgm:prSet/>
      <dgm:spPr/>
      <dgm:t>
        <a:bodyPr/>
        <a:lstStyle/>
        <a:p>
          <a:endParaRPr lang="en-US" sz="1000">
            <a:latin typeface="Abadi" panose="020B0604020104020204" pitchFamily="34" charset="0"/>
          </a:endParaRPr>
        </a:p>
      </dgm:t>
    </dgm:pt>
    <dgm:pt modelId="{DF170E8A-CB03-4762-9600-21513CC7313A}" type="sibTrans" cxnId="{2B54C0BD-B1D3-4664-B07C-59D869E9144A}">
      <dgm:prSet/>
      <dgm:spPr/>
      <dgm:t>
        <a:bodyPr/>
        <a:lstStyle/>
        <a:p>
          <a:endParaRPr lang="en-US" sz="1000">
            <a:latin typeface="Abadi" panose="020B0604020104020204" pitchFamily="34" charset="0"/>
          </a:endParaRPr>
        </a:p>
      </dgm:t>
    </dgm:pt>
    <dgm:pt modelId="{223037BC-1722-42D8-A9FD-449A7FAFC67F}">
      <dgm:prSet phldrT="[Text]" custT="1"/>
      <dgm:spPr/>
      <dgm:t>
        <a:bodyPr/>
        <a:lstStyle/>
        <a:p>
          <a:r>
            <a:rPr lang="en-US" sz="1800" dirty="0">
              <a:latin typeface="Abadi" panose="020B0604020104020204" pitchFamily="34" charset="0"/>
            </a:rPr>
            <a:t>Data Flows</a:t>
          </a:r>
        </a:p>
      </dgm:t>
    </dgm:pt>
    <dgm:pt modelId="{A6D82F44-16FD-4721-A9F7-8221C9771080}" type="parTrans" cxnId="{F6BEECFA-08BA-4B92-B9CE-7A0A7172D653}">
      <dgm:prSet custT="1"/>
      <dgm:spPr/>
      <dgm:t>
        <a:bodyPr/>
        <a:lstStyle/>
        <a:p>
          <a:endParaRPr lang="en-US" sz="200">
            <a:latin typeface="Abadi" panose="020B0604020104020204" pitchFamily="34" charset="0"/>
          </a:endParaRPr>
        </a:p>
      </dgm:t>
    </dgm:pt>
    <dgm:pt modelId="{D56BEDE3-2113-4E40-91E0-2FC302AE5B49}" type="sibTrans" cxnId="{F6BEECFA-08BA-4B92-B9CE-7A0A7172D653}">
      <dgm:prSet/>
      <dgm:spPr/>
      <dgm:t>
        <a:bodyPr/>
        <a:lstStyle/>
        <a:p>
          <a:endParaRPr lang="en-US" sz="1000">
            <a:latin typeface="Abadi" panose="020B0604020104020204" pitchFamily="34" charset="0"/>
          </a:endParaRPr>
        </a:p>
      </dgm:t>
    </dgm:pt>
    <dgm:pt modelId="{49EDEB7D-8AA2-433F-9639-7FE211A34265}">
      <dgm:prSet phldrT="[Text]" custT="1"/>
      <dgm:spPr/>
      <dgm:t>
        <a:bodyPr/>
        <a:lstStyle/>
        <a:p>
          <a:r>
            <a:rPr lang="en-US" sz="1800" dirty="0">
              <a:latin typeface="Abadi" panose="020B0604020104020204" pitchFamily="34" charset="0"/>
            </a:rPr>
            <a:t>Data Structures</a:t>
          </a:r>
        </a:p>
      </dgm:t>
    </dgm:pt>
    <dgm:pt modelId="{D70A2D9D-B286-43F4-8551-45FFD8E132AF}" type="parTrans" cxnId="{AF2223FE-4B77-4615-956F-798DFEEF41E2}">
      <dgm:prSet custT="1"/>
      <dgm:spPr/>
      <dgm:t>
        <a:bodyPr/>
        <a:lstStyle/>
        <a:p>
          <a:endParaRPr lang="en-US" sz="100">
            <a:latin typeface="Abadi" panose="020B0604020104020204" pitchFamily="34" charset="0"/>
          </a:endParaRPr>
        </a:p>
      </dgm:t>
    </dgm:pt>
    <dgm:pt modelId="{FB78F26F-A63B-4349-804F-3429DDD99F39}" type="sibTrans" cxnId="{AF2223FE-4B77-4615-956F-798DFEEF41E2}">
      <dgm:prSet/>
      <dgm:spPr/>
      <dgm:t>
        <a:bodyPr/>
        <a:lstStyle/>
        <a:p>
          <a:endParaRPr lang="en-US" sz="1000">
            <a:latin typeface="Abadi" panose="020B0604020104020204" pitchFamily="34" charset="0"/>
          </a:endParaRPr>
        </a:p>
      </dgm:t>
    </dgm:pt>
    <dgm:pt modelId="{10A9B451-49E2-4384-AD98-51EE3856EDD5}">
      <dgm:prSet phldrT="[Text]" custT="1"/>
      <dgm:spPr/>
      <dgm:t>
        <a:bodyPr/>
        <a:lstStyle/>
        <a:p>
          <a:r>
            <a:rPr lang="en-US" sz="1800" dirty="0">
              <a:latin typeface="Abadi" panose="020B0604020104020204" pitchFamily="34" charset="0"/>
            </a:rPr>
            <a:t>Elements</a:t>
          </a:r>
        </a:p>
      </dgm:t>
    </dgm:pt>
    <dgm:pt modelId="{AEBD70D7-6CC0-4674-8F48-6B8DBCF6E069}" type="parTrans" cxnId="{F6BCD417-A058-4DAE-ADF0-E00F27D03638}">
      <dgm:prSet custT="1"/>
      <dgm:spPr/>
      <dgm:t>
        <a:bodyPr/>
        <a:lstStyle/>
        <a:p>
          <a:endParaRPr lang="en-US" sz="100">
            <a:latin typeface="Abadi" panose="020B0604020104020204" pitchFamily="34" charset="0"/>
          </a:endParaRPr>
        </a:p>
      </dgm:t>
    </dgm:pt>
    <dgm:pt modelId="{9AD424CB-1CEB-49AB-AC05-E88C5FB5C85A}" type="sibTrans" cxnId="{F6BCD417-A058-4DAE-ADF0-E00F27D03638}">
      <dgm:prSet/>
      <dgm:spPr/>
      <dgm:t>
        <a:bodyPr/>
        <a:lstStyle/>
        <a:p>
          <a:endParaRPr lang="en-US" sz="1000">
            <a:latin typeface="Abadi" panose="020B0604020104020204" pitchFamily="34" charset="0"/>
          </a:endParaRPr>
        </a:p>
      </dgm:t>
    </dgm:pt>
    <dgm:pt modelId="{70632F73-5C70-42B7-B460-804D7FA26D12}">
      <dgm:prSet phldrT="[Text]" custT="1"/>
      <dgm:spPr/>
      <dgm:t>
        <a:bodyPr/>
        <a:lstStyle/>
        <a:p>
          <a:r>
            <a:rPr lang="en-US" sz="1800" dirty="0">
              <a:latin typeface="Abadi" panose="020B0604020104020204" pitchFamily="34" charset="0"/>
            </a:rPr>
            <a:t>Data Stores</a:t>
          </a:r>
        </a:p>
      </dgm:t>
    </dgm:pt>
    <dgm:pt modelId="{B8DB9B77-2E74-48B1-9495-651D1D875424}" type="parTrans" cxnId="{C223949C-7877-4A2B-8A48-E54A4FFD132C}">
      <dgm:prSet custT="1"/>
      <dgm:spPr/>
      <dgm:t>
        <a:bodyPr/>
        <a:lstStyle/>
        <a:p>
          <a:endParaRPr lang="en-US" sz="200">
            <a:latin typeface="Abadi" panose="020B0604020104020204" pitchFamily="34" charset="0"/>
          </a:endParaRPr>
        </a:p>
      </dgm:t>
    </dgm:pt>
    <dgm:pt modelId="{0C788772-AE38-48AA-84CC-2FABD6200550}" type="sibTrans" cxnId="{C223949C-7877-4A2B-8A48-E54A4FFD132C}">
      <dgm:prSet/>
      <dgm:spPr/>
      <dgm:t>
        <a:bodyPr/>
        <a:lstStyle/>
        <a:p>
          <a:endParaRPr lang="en-US" sz="1000">
            <a:latin typeface="Abadi" panose="020B0604020104020204" pitchFamily="34" charset="0"/>
          </a:endParaRPr>
        </a:p>
      </dgm:t>
    </dgm:pt>
    <dgm:pt modelId="{8EC9796C-9D8F-490A-88FE-CCE0204966AC}" type="pres">
      <dgm:prSet presAssocID="{8384D92C-5186-4CC8-B1E0-B8378A95C525}" presName="diagram" presStyleCnt="0">
        <dgm:presLayoutVars>
          <dgm:chPref val="1"/>
          <dgm:dir/>
          <dgm:animOne val="branch"/>
          <dgm:animLvl val="lvl"/>
          <dgm:resizeHandles val="exact"/>
        </dgm:presLayoutVars>
      </dgm:prSet>
      <dgm:spPr/>
    </dgm:pt>
    <dgm:pt modelId="{689390FC-81AB-4FB6-9A51-1673FC4C1719}" type="pres">
      <dgm:prSet presAssocID="{AFC7343B-13BD-455A-A644-15DEB91EC78F}" presName="root1" presStyleCnt="0"/>
      <dgm:spPr/>
    </dgm:pt>
    <dgm:pt modelId="{21382FEA-C558-4DEB-B16A-0D4DF1821E61}" type="pres">
      <dgm:prSet presAssocID="{AFC7343B-13BD-455A-A644-15DEB91EC78F}" presName="LevelOneTextNode" presStyleLbl="node0" presStyleIdx="0" presStyleCnt="1">
        <dgm:presLayoutVars>
          <dgm:chPref val="3"/>
        </dgm:presLayoutVars>
      </dgm:prSet>
      <dgm:spPr/>
    </dgm:pt>
    <dgm:pt modelId="{F89EABA6-3C93-410A-8D4A-1385DFD188B1}" type="pres">
      <dgm:prSet presAssocID="{AFC7343B-13BD-455A-A644-15DEB91EC78F}" presName="level2hierChild" presStyleCnt="0"/>
      <dgm:spPr/>
    </dgm:pt>
    <dgm:pt modelId="{94401F51-FCB6-4357-8217-81D9A56437FC}" type="pres">
      <dgm:prSet presAssocID="{A6D82F44-16FD-4721-A9F7-8221C9771080}" presName="conn2-1" presStyleLbl="parChTrans1D2" presStyleIdx="0" presStyleCnt="4"/>
      <dgm:spPr/>
    </dgm:pt>
    <dgm:pt modelId="{3F4D5016-9601-44F9-8D31-90E3A109D274}" type="pres">
      <dgm:prSet presAssocID="{A6D82F44-16FD-4721-A9F7-8221C9771080}" presName="connTx" presStyleLbl="parChTrans1D2" presStyleIdx="0" presStyleCnt="4"/>
      <dgm:spPr/>
    </dgm:pt>
    <dgm:pt modelId="{9A954A56-5B7E-439D-A691-3456D1176A2B}" type="pres">
      <dgm:prSet presAssocID="{223037BC-1722-42D8-A9FD-449A7FAFC67F}" presName="root2" presStyleCnt="0"/>
      <dgm:spPr/>
    </dgm:pt>
    <dgm:pt modelId="{34958423-34AC-434A-87F0-268C4DA34D05}" type="pres">
      <dgm:prSet presAssocID="{223037BC-1722-42D8-A9FD-449A7FAFC67F}" presName="LevelTwoTextNode" presStyleLbl="node2" presStyleIdx="0" presStyleCnt="4">
        <dgm:presLayoutVars>
          <dgm:chPref val="3"/>
        </dgm:presLayoutVars>
      </dgm:prSet>
      <dgm:spPr/>
    </dgm:pt>
    <dgm:pt modelId="{FBA540CB-F7D6-43DA-B0D5-A511B7A11997}" type="pres">
      <dgm:prSet presAssocID="{223037BC-1722-42D8-A9FD-449A7FAFC67F}" presName="level3hierChild" presStyleCnt="0"/>
      <dgm:spPr/>
    </dgm:pt>
    <dgm:pt modelId="{796F151A-FD74-4098-8AE5-3E4D46FDD1D5}" type="pres">
      <dgm:prSet presAssocID="{D70A2D9D-B286-43F4-8551-45FFD8E132AF}" presName="conn2-1" presStyleLbl="parChTrans1D2" presStyleIdx="1" presStyleCnt="4"/>
      <dgm:spPr/>
    </dgm:pt>
    <dgm:pt modelId="{3C12D74E-7FC4-47F8-9518-29CBA7C212F5}" type="pres">
      <dgm:prSet presAssocID="{D70A2D9D-B286-43F4-8551-45FFD8E132AF}" presName="connTx" presStyleLbl="parChTrans1D2" presStyleIdx="1" presStyleCnt="4"/>
      <dgm:spPr/>
    </dgm:pt>
    <dgm:pt modelId="{B4354D0B-E5B8-49F4-A801-FCCC76954363}" type="pres">
      <dgm:prSet presAssocID="{49EDEB7D-8AA2-433F-9639-7FE211A34265}" presName="root2" presStyleCnt="0"/>
      <dgm:spPr/>
    </dgm:pt>
    <dgm:pt modelId="{A0FFF91B-D6C9-4691-8807-0CEED5338669}" type="pres">
      <dgm:prSet presAssocID="{49EDEB7D-8AA2-433F-9639-7FE211A34265}" presName="LevelTwoTextNode" presStyleLbl="node2" presStyleIdx="1" presStyleCnt="4">
        <dgm:presLayoutVars>
          <dgm:chPref val="3"/>
        </dgm:presLayoutVars>
      </dgm:prSet>
      <dgm:spPr/>
    </dgm:pt>
    <dgm:pt modelId="{6BCFE996-C98B-4FDF-9B62-E3397571896A}" type="pres">
      <dgm:prSet presAssocID="{49EDEB7D-8AA2-433F-9639-7FE211A34265}" presName="level3hierChild" presStyleCnt="0"/>
      <dgm:spPr/>
    </dgm:pt>
    <dgm:pt modelId="{123B79E3-DA4C-4ECD-8F53-C3FA45FE8649}" type="pres">
      <dgm:prSet presAssocID="{AEBD70D7-6CC0-4674-8F48-6B8DBCF6E069}" presName="conn2-1" presStyleLbl="parChTrans1D2" presStyleIdx="2" presStyleCnt="4"/>
      <dgm:spPr/>
    </dgm:pt>
    <dgm:pt modelId="{68E92DC2-41E5-4F5E-90F2-CCA43CAF663A}" type="pres">
      <dgm:prSet presAssocID="{AEBD70D7-6CC0-4674-8F48-6B8DBCF6E069}" presName="connTx" presStyleLbl="parChTrans1D2" presStyleIdx="2" presStyleCnt="4"/>
      <dgm:spPr/>
    </dgm:pt>
    <dgm:pt modelId="{2F5E059D-6C53-4266-BCE6-2B1D1453F97B}" type="pres">
      <dgm:prSet presAssocID="{10A9B451-49E2-4384-AD98-51EE3856EDD5}" presName="root2" presStyleCnt="0"/>
      <dgm:spPr/>
    </dgm:pt>
    <dgm:pt modelId="{61B2577B-FD0B-4E47-B830-B3EDD9978D07}" type="pres">
      <dgm:prSet presAssocID="{10A9B451-49E2-4384-AD98-51EE3856EDD5}" presName="LevelTwoTextNode" presStyleLbl="node2" presStyleIdx="2" presStyleCnt="4">
        <dgm:presLayoutVars>
          <dgm:chPref val="3"/>
        </dgm:presLayoutVars>
      </dgm:prSet>
      <dgm:spPr/>
    </dgm:pt>
    <dgm:pt modelId="{4CA8E683-D3A1-4BD1-B793-8843DB610B30}" type="pres">
      <dgm:prSet presAssocID="{10A9B451-49E2-4384-AD98-51EE3856EDD5}" presName="level3hierChild" presStyleCnt="0"/>
      <dgm:spPr/>
    </dgm:pt>
    <dgm:pt modelId="{5EFE98B0-DB8C-421F-9876-B04F46D1D17F}" type="pres">
      <dgm:prSet presAssocID="{B8DB9B77-2E74-48B1-9495-651D1D875424}" presName="conn2-1" presStyleLbl="parChTrans1D2" presStyleIdx="3" presStyleCnt="4"/>
      <dgm:spPr/>
    </dgm:pt>
    <dgm:pt modelId="{3F6572A5-26B2-4933-A24F-1DD5DFF13B9F}" type="pres">
      <dgm:prSet presAssocID="{B8DB9B77-2E74-48B1-9495-651D1D875424}" presName="connTx" presStyleLbl="parChTrans1D2" presStyleIdx="3" presStyleCnt="4"/>
      <dgm:spPr/>
    </dgm:pt>
    <dgm:pt modelId="{563B79CE-4509-4ECC-979D-4A0DAECA3CDE}" type="pres">
      <dgm:prSet presAssocID="{70632F73-5C70-42B7-B460-804D7FA26D12}" presName="root2" presStyleCnt="0"/>
      <dgm:spPr/>
    </dgm:pt>
    <dgm:pt modelId="{3CE095DA-C888-4235-804E-ED063B87AA22}" type="pres">
      <dgm:prSet presAssocID="{70632F73-5C70-42B7-B460-804D7FA26D12}" presName="LevelTwoTextNode" presStyleLbl="node2" presStyleIdx="3" presStyleCnt="4">
        <dgm:presLayoutVars>
          <dgm:chPref val="3"/>
        </dgm:presLayoutVars>
      </dgm:prSet>
      <dgm:spPr/>
    </dgm:pt>
    <dgm:pt modelId="{05E4A069-159A-499D-AC57-F9DE470525AF}" type="pres">
      <dgm:prSet presAssocID="{70632F73-5C70-42B7-B460-804D7FA26D12}" presName="level3hierChild" presStyleCnt="0"/>
      <dgm:spPr/>
    </dgm:pt>
  </dgm:ptLst>
  <dgm:cxnLst>
    <dgm:cxn modelId="{F6BCD417-A058-4DAE-ADF0-E00F27D03638}" srcId="{AFC7343B-13BD-455A-A644-15DEB91EC78F}" destId="{10A9B451-49E2-4384-AD98-51EE3856EDD5}" srcOrd="2" destOrd="0" parTransId="{AEBD70D7-6CC0-4674-8F48-6B8DBCF6E069}" sibTransId="{9AD424CB-1CEB-49AB-AC05-E88C5FB5C85A}"/>
    <dgm:cxn modelId="{4AE13F20-9737-423C-8F00-972FFF66D160}" type="presOf" srcId="{B8DB9B77-2E74-48B1-9495-651D1D875424}" destId="{5EFE98B0-DB8C-421F-9876-B04F46D1D17F}" srcOrd="0" destOrd="0" presId="urn:microsoft.com/office/officeart/2005/8/layout/hierarchy2"/>
    <dgm:cxn modelId="{2EAFB325-A703-4952-8EAF-7AD3B3FEE0C6}" type="presOf" srcId="{D70A2D9D-B286-43F4-8551-45FFD8E132AF}" destId="{796F151A-FD74-4098-8AE5-3E4D46FDD1D5}" srcOrd="0" destOrd="0" presId="urn:microsoft.com/office/officeart/2005/8/layout/hierarchy2"/>
    <dgm:cxn modelId="{FEA75537-949D-4F32-8428-295CCC08D605}" type="presOf" srcId="{AFC7343B-13BD-455A-A644-15DEB91EC78F}" destId="{21382FEA-C558-4DEB-B16A-0D4DF1821E61}" srcOrd="0" destOrd="0" presId="urn:microsoft.com/office/officeart/2005/8/layout/hierarchy2"/>
    <dgm:cxn modelId="{1B50A63F-F374-4678-B158-9C18F291BEFD}" type="presOf" srcId="{AEBD70D7-6CC0-4674-8F48-6B8DBCF6E069}" destId="{68E92DC2-41E5-4F5E-90F2-CCA43CAF663A}" srcOrd="1" destOrd="0" presId="urn:microsoft.com/office/officeart/2005/8/layout/hierarchy2"/>
    <dgm:cxn modelId="{5465A164-C97A-4937-8DCE-17F5DF2A598D}" type="presOf" srcId="{B8DB9B77-2E74-48B1-9495-651D1D875424}" destId="{3F6572A5-26B2-4933-A24F-1DD5DFF13B9F}" srcOrd="1" destOrd="0" presId="urn:microsoft.com/office/officeart/2005/8/layout/hierarchy2"/>
    <dgm:cxn modelId="{53B3F146-219D-48AD-A9A9-DD16D3C75873}" type="presOf" srcId="{8384D92C-5186-4CC8-B1E0-B8378A95C525}" destId="{8EC9796C-9D8F-490A-88FE-CCE0204966AC}" srcOrd="0" destOrd="0" presId="urn:microsoft.com/office/officeart/2005/8/layout/hierarchy2"/>
    <dgm:cxn modelId="{D6465D6D-2A6A-4854-9AD0-574F726257A9}" type="presOf" srcId="{10A9B451-49E2-4384-AD98-51EE3856EDD5}" destId="{61B2577B-FD0B-4E47-B830-B3EDD9978D07}" srcOrd="0" destOrd="0" presId="urn:microsoft.com/office/officeart/2005/8/layout/hierarchy2"/>
    <dgm:cxn modelId="{D0701B7D-A2E9-49A2-93C7-80E71D245239}" type="presOf" srcId="{49EDEB7D-8AA2-433F-9639-7FE211A34265}" destId="{A0FFF91B-D6C9-4691-8807-0CEED5338669}" srcOrd="0" destOrd="0" presId="urn:microsoft.com/office/officeart/2005/8/layout/hierarchy2"/>
    <dgm:cxn modelId="{1615BC80-0F0D-46F2-8310-E30688A99E78}" type="presOf" srcId="{A6D82F44-16FD-4721-A9F7-8221C9771080}" destId="{3F4D5016-9601-44F9-8D31-90E3A109D274}" srcOrd="1" destOrd="0" presId="urn:microsoft.com/office/officeart/2005/8/layout/hierarchy2"/>
    <dgm:cxn modelId="{C223949C-7877-4A2B-8A48-E54A4FFD132C}" srcId="{AFC7343B-13BD-455A-A644-15DEB91EC78F}" destId="{70632F73-5C70-42B7-B460-804D7FA26D12}" srcOrd="3" destOrd="0" parTransId="{B8DB9B77-2E74-48B1-9495-651D1D875424}" sibTransId="{0C788772-AE38-48AA-84CC-2FABD6200550}"/>
    <dgm:cxn modelId="{DFBE47A1-9DB5-48F2-9EB1-170288CE4D9D}" type="presOf" srcId="{AEBD70D7-6CC0-4674-8F48-6B8DBCF6E069}" destId="{123B79E3-DA4C-4ECD-8F53-C3FA45FE8649}" srcOrd="0" destOrd="0" presId="urn:microsoft.com/office/officeart/2005/8/layout/hierarchy2"/>
    <dgm:cxn modelId="{908B15A7-BBF1-47CE-9914-C44256D9A643}" type="presOf" srcId="{D70A2D9D-B286-43F4-8551-45FFD8E132AF}" destId="{3C12D74E-7FC4-47F8-9518-29CBA7C212F5}" srcOrd="1" destOrd="0" presId="urn:microsoft.com/office/officeart/2005/8/layout/hierarchy2"/>
    <dgm:cxn modelId="{108DF6AA-0D58-44D3-9EDE-0B7768DCC6C6}" type="presOf" srcId="{223037BC-1722-42D8-A9FD-449A7FAFC67F}" destId="{34958423-34AC-434A-87F0-268C4DA34D05}" srcOrd="0" destOrd="0" presId="urn:microsoft.com/office/officeart/2005/8/layout/hierarchy2"/>
    <dgm:cxn modelId="{2B54C0BD-B1D3-4664-B07C-59D869E9144A}" srcId="{8384D92C-5186-4CC8-B1E0-B8378A95C525}" destId="{AFC7343B-13BD-455A-A644-15DEB91EC78F}" srcOrd="0" destOrd="0" parTransId="{8BF5BC47-2A42-48B8-9496-6DF2FD8250AF}" sibTransId="{DF170E8A-CB03-4762-9600-21513CC7313A}"/>
    <dgm:cxn modelId="{476F77C6-4C02-4D30-973A-A249A79DE171}" type="presOf" srcId="{A6D82F44-16FD-4721-A9F7-8221C9771080}" destId="{94401F51-FCB6-4357-8217-81D9A56437FC}" srcOrd="0" destOrd="0" presId="urn:microsoft.com/office/officeart/2005/8/layout/hierarchy2"/>
    <dgm:cxn modelId="{0E3A8CD2-6997-4322-AE88-3D1837EA932A}" type="presOf" srcId="{70632F73-5C70-42B7-B460-804D7FA26D12}" destId="{3CE095DA-C888-4235-804E-ED063B87AA22}" srcOrd="0" destOrd="0" presId="urn:microsoft.com/office/officeart/2005/8/layout/hierarchy2"/>
    <dgm:cxn modelId="{F6BEECFA-08BA-4B92-B9CE-7A0A7172D653}" srcId="{AFC7343B-13BD-455A-A644-15DEB91EC78F}" destId="{223037BC-1722-42D8-A9FD-449A7FAFC67F}" srcOrd="0" destOrd="0" parTransId="{A6D82F44-16FD-4721-A9F7-8221C9771080}" sibTransId="{D56BEDE3-2113-4E40-91E0-2FC302AE5B49}"/>
    <dgm:cxn modelId="{AF2223FE-4B77-4615-956F-798DFEEF41E2}" srcId="{AFC7343B-13BD-455A-A644-15DEB91EC78F}" destId="{49EDEB7D-8AA2-433F-9639-7FE211A34265}" srcOrd="1" destOrd="0" parTransId="{D70A2D9D-B286-43F4-8551-45FFD8E132AF}" sibTransId="{FB78F26F-A63B-4349-804F-3429DDD99F39}"/>
    <dgm:cxn modelId="{5FCD8898-0BA4-452F-AD03-C0D842A905E6}" type="presParOf" srcId="{8EC9796C-9D8F-490A-88FE-CCE0204966AC}" destId="{689390FC-81AB-4FB6-9A51-1673FC4C1719}" srcOrd="0" destOrd="0" presId="urn:microsoft.com/office/officeart/2005/8/layout/hierarchy2"/>
    <dgm:cxn modelId="{BA760521-770D-48E6-87BE-188A8E0F88C6}" type="presParOf" srcId="{689390FC-81AB-4FB6-9A51-1673FC4C1719}" destId="{21382FEA-C558-4DEB-B16A-0D4DF1821E61}" srcOrd="0" destOrd="0" presId="urn:microsoft.com/office/officeart/2005/8/layout/hierarchy2"/>
    <dgm:cxn modelId="{03A62FB6-D9A3-4646-A835-38B3EEB16E83}" type="presParOf" srcId="{689390FC-81AB-4FB6-9A51-1673FC4C1719}" destId="{F89EABA6-3C93-410A-8D4A-1385DFD188B1}" srcOrd="1" destOrd="0" presId="urn:microsoft.com/office/officeart/2005/8/layout/hierarchy2"/>
    <dgm:cxn modelId="{047640FD-867D-42AF-8FF2-78439C7DC506}" type="presParOf" srcId="{F89EABA6-3C93-410A-8D4A-1385DFD188B1}" destId="{94401F51-FCB6-4357-8217-81D9A56437FC}" srcOrd="0" destOrd="0" presId="urn:microsoft.com/office/officeart/2005/8/layout/hierarchy2"/>
    <dgm:cxn modelId="{10E13F52-F359-4C8E-B9D4-6968AE869026}" type="presParOf" srcId="{94401F51-FCB6-4357-8217-81D9A56437FC}" destId="{3F4D5016-9601-44F9-8D31-90E3A109D274}" srcOrd="0" destOrd="0" presId="urn:microsoft.com/office/officeart/2005/8/layout/hierarchy2"/>
    <dgm:cxn modelId="{E6C13245-F395-459D-A2CE-D43CEFD786C4}" type="presParOf" srcId="{F89EABA6-3C93-410A-8D4A-1385DFD188B1}" destId="{9A954A56-5B7E-439D-A691-3456D1176A2B}" srcOrd="1" destOrd="0" presId="urn:microsoft.com/office/officeart/2005/8/layout/hierarchy2"/>
    <dgm:cxn modelId="{ED547860-CDB3-42FA-B2F4-05F5AB064061}" type="presParOf" srcId="{9A954A56-5B7E-439D-A691-3456D1176A2B}" destId="{34958423-34AC-434A-87F0-268C4DA34D05}" srcOrd="0" destOrd="0" presId="urn:microsoft.com/office/officeart/2005/8/layout/hierarchy2"/>
    <dgm:cxn modelId="{F22E44FD-096F-4CA2-9511-C93520B1D7B7}" type="presParOf" srcId="{9A954A56-5B7E-439D-A691-3456D1176A2B}" destId="{FBA540CB-F7D6-43DA-B0D5-A511B7A11997}" srcOrd="1" destOrd="0" presId="urn:microsoft.com/office/officeart/2005/8/layout/hierarchy2"/>
    <dgm:cxn modelId="{7D4ABC57-04A0-4F69-9F9C-89FF6744E7C2}" type="presParOf" srcId="{F89EABA6-3C93-410A-8D4A-1385DFD188B1}" destId="{796F151A-FD74-4098-8AE5-3E4D46FDD1D5}" srcOrd="2" destOrd="0" presId="urn:microsoft.com/office/officeart/2005/8/layout/hierarchy2"/>
    <dgm:cxn modelId="{47E20C50-4D0B-47D1-9EEA-9C97FB866277}" type="presParOf" srcId="{796F151A-FD74-4098-8AE5-3E4D46FDD1D5}" destId="{3C12D74E-7FC4-47F8-9518-29CBA7C212F5}" srcOrd="0" destOrd="0" presId="urn:microsoft.com/office/officeart/2005/8/layout/hierarchy2"/>
    <dgm:cxn modelId="{6184727B-7F40-4471-A7AB-682BF8C10026}" type="presParOf" srcId="{F89EABA6-3C93-410A-8D4A-1385DFD188B1}" destId="{B4354D0B-E5B8-49F4-A801-FCCC76954363}" srcOrd="3" destOrd="0" presId="urn:microsoft.com/office/officeart/2005/8/layout/hierarchy2"/>
    <dgm:cxn modelId="{C94964DA-AE9A-46B6-A69F-2B51782E6DD0}" type="presParOf" srcId="{B4354D0B-E5B8-49F4-A801-FCCC76954363}" destId="{A0FFF91B-D6C9-4691-8807-0CEED5338669}" srcOrd="0" destOrd="0" presId="urn:microsoft.com/office/officeart/2005/8/layout/hierarchy2"/>
    <dgm:cxn modelId="{EE5F156B-F978-4213-8728-E5FE8FC94FD5}" type="presParOf" srcId="{B4354D0B-E5B8-49F4-A801-FCCC76954363}" destId="{6BCFE996-C98B-4FDF-9B62-E3397571896A}" srcOrd="1" destOrd="0" presId="urn:microsoft.com/office/officeart/2005/8/layout/hierarchy2"/>
    <dgm:cxn modelId="{9EB42A41-2677-45BD-8E15-9E9467623924}" type="presParOf" srcId="{F89EABA6-3C93-410A-8D4A-1385DFD188B1}" destId="{123B79E3-DA4C-4ECD-8F53-C3FA45FE8649}" srcOrd="4" destOrd="0" presId="urn:microsoft.com/office/officeart/2005/8/layout/hierarchy2"/>
    <dgm:cxn modelId="{52A19039-AAA5-4A4E-A637-6F6B4F80028D}" type="presParOf" srcId="{123B79E3-DA4C-4ECD-8F53-C3FA45FE8649}" destId="{68E92DC2-41E5-4F5E-90F2-CCA43CAF663A}" srcOrd="0" destOrd="0" presId="urn:microsoft.com/office/officeart/2005/8/layout/hierarchy2"/>
    <dgm:cxn modelId="{51B0E15D-2209-4F9B-9A19-88B90CFBF8A8}" type="presParOf" srcId="{F89EABA6-3C93-410A-8D4A-1385DFD188B1}" destId="{2F5E059D-6C53-4266-BCE6-2B1D1453F97B}" srcOrd="5" destOrd="0" presId="urn:microsoft.com/office/officeart/2005/8/layout/hierarchy2"/>
    <dgm:cxn modelId="{F030CB12-3CEF-427C-900A-8E18A9CC3C97}" type="presParOf" srcId="{2F5E059D-6C53-4266-BCE6-2B1D1453F97B}" destId="{61B2577B-FD0B-4E47-B830-B3EDD9978D07}" srcOrd="0" destOrd="0" presId="urn:microsoft.com/office/officeart/2005/8/layout/hierarchy2"/>
    <dgm:cxn modelId="{A752BC31-7B44-41EB-A539-0A57B1C01A76}" type="presParOf" srcId="{2F5E059D-6C53-4266-BCE6-2B1D1453F97B}" destId="{4CA8E683-D3A1-4BD1-B793-8843DB610B30}" srcOrd="1" destOrd="0" presId="urn:microsoft.com/office/officeart/2005/8/layout/hierarchy2"/>
    <dgm:cxn modelId="{0073ADF3-2FA9-4DC9-9463-ECDE2E34C7D6}" type="presParOf" srcId="{F89EABA6-3C93-410A-8D4A-1385DFD188B1}" destId="{5EFE98B0-DB8C-421F-9876-B04F46D1D17F}" srcOrd="6" destOrd="0" presId="urn:microsoft.com/office/officeart/2005/8/layout/hierarchy2"/>
    <dgm:cxn modelId="{D544A21A-268A-4CFC-BCD3-F71C501A3908}" type="presParOf" srcId="{5EFE98B0-DB8C-421F-9876-B04F46D1D17F}" destId="{3F6572A5-26B2-4933-A24F-1DD5DFF13B9F}" srcOrd="0" destOrd="0" presId="urn:microsoft.com/office/officeart/2005/8/layout/hierarchy2"/>
    <dgm:cxn modelId="{BED98A25-45B1-4C86-ABF1-1ECF0EE03E52}" type="presParOf" srcId="{F89EABA6-3C93-410A-8D4A-1385DFD188B1}" destId="{563B79CE-4509-4ECC-979D-4A0DAECA3CDE}" srcOrd="7" destOrd="0" presId="urn:microsoft.com/office/officeart/2005/8/layout/hierarchy2"/>
    <dgm:cxn modelId="{60CA4447-7FC1-4FBB-A3E7-D52EA8B717E3}" type="presParOf" srcId="{563B79CE-4509-4ECC-979D-4A0DAECA3CDE}" destId="{3CE095DA-C888-4235-804E-ED063B87AA22}" srcOrd="0" destOrd="0" presId="urn:microsoft.com/office/officeart/2005/8/layout/hierarchy2"/>
    <dgm:cxn modelId="{0B005363-DB4C-4DD0-8593-3D4715D1EB8E}" type="presParOf" srcId="{563B79CE-4509-4ECC-979D-4A0DAECA3CDE}" destId="{05E4A069-159A-499D-AC57-F9DE470525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07BF4-6978-4CEC-AE25-5ADD065AEE63}"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US"/>
        </a:p>
      </dgm:t>
    </dgm:pt>
    <dgm:pt modelId="{725EF623-1801-4BE1-B856-E5CB47872EC2}">
      <dgm:prSet phldrT="[Text]" custT="1"/>
      <dgm:spPr/>
      <dgm:t>
        <a:bodyPr/>
        <a:lstStyle/>
        <a:p>
          <a:r>
            <a:rPr lang="en-US" sz="1100" dirty="0">
              <a:latin typeface="Abadi" panose="020B0604020104020204" pitchFamily="34" charset="0"/>
            </a:rPr>
            <a:t>Physical Data Structure</a:t>
          </a:r>
        </a:p>
      </dgm:t>
    </dgm:pt>
    <dgm:pt modelId="{DFDFB32A-3D7E-468E-A051-AFA620FCDA76}" type="parTrans" cxnId="{408EDB94-9753-4434-B3C2-77808BA15CD0}">
      <dgm:prSet/>
      <dgm:spPr/>
      <dgm:t>
        <a:bodyPr/>
        <a:lstStyle/>
        <a:p>
          <a:endParaRPr lang="en-US" sz="1100">
            <a:latin typeface="Abadi" panose="020B0604020104020204" pitchFamily="34" charset="0"/>
          </a:endParaRPr>
        </a:p>
      </dgm:t>
    </dgm:pt>
    <dgm:pt modelId="{F96BC4E4-4977-448F-B344-6A340ECE6E45}" type="sibTrans" cxnId="{408EDB94-9753-4434-B3C2-77808BA15CD0}">
      <dgm:prSet/>
      <dgm:spPr/>
      <dgm:t>
        <a:bodyPr/>
        <a:lstStyle/>
        <a:p>
          <a:endParaRPr lang="en-US" sz="1100">
            <a:latin typeface="Abadi" panose="020B0604020104020204" pitchFamily="34" charset="0"/>
          </a:endParaRPr>
        </a:p>
      </dgm:t>
    </dgm:pt>
    <dgm:pt modelId="{BD9CD239-8BC6-47DA-BF88-0AFC094CDFE2}">
      <dgm:prSet phldrT="[Text]" custT="1"/>
      <dgm:spPr/>
      <dgm:t>
        <a:bodyPr/>
        <a:lstStyle/>
        <a:p>
          <a:pPr>
            <a:buSzPts val="2400"/>
          </a:pPr>
          <a:r>
            <a:rPr lang="en-US" altLang="en-US" sz="1100">
              <a:latin typeface="Abadi" panose="020B0604020104020204" pitchFamily="34" charset="0"/>
            </a:rPr>
            <a:t>Key fields used to locate records</a:t>
          </a:r>
          <a:endParaRPr lang="en-US" sz="1100" dirty="0">
            <a:latin typeface="Abadi" panose="020B0604020104020204" pitchFamily="34" charset="0"/>
          </a:endParaRPr>
        </a:p>
      </dgm:t>
    </dgm:pt>
    <dgm:pt modelId="{502D1845-4820-495D-BF82-5E6E1B89FC74}" type="parTrans" cxnId="{B3719CCB-59CE-459F-AF00-2250952B957C}">
      <dgm:prSet custT="1"/>
      <dgm:spPr/>
      <dgm:t>
        <a:bodyPr/>
        <a:lstStyle/>
        <a:p>
          <a:endParaRPr lang="en-US" sz="1100">
            <a:latin typeface="Abadi" panose="020B0604020104020204" pitchFamily="34" charset="0"/>
          </a:endParaRPr>
        </a:p>
      </dgm:t>
    </dgm:pt>
    <dgm:pt modelId="{B2106884-1020-4F84-907C-F0E43C58CF4A}" type="sibTrans" cxnId="{B3719CCB-59CE-459F-AF00-2250952B957C}">
      <dgm:prSet/>
      <dgm:spPr/>
      <dgm:t>
        <a:bodyPr/>
        <a:lstStyle/>
        <a:p>
          <a:endParaRPr lang="en-US" sz="1100">
            <a:latin typeface="Abadi" panose="020B0604020104020204" pitchFamily="34" charset="0"/>
          </a:endParaRPr>
        </a:p>
      </dgm:t>
    </dgm:pt>
    <dgm:pt modelId="{F78CA300-C49F-4E74-81D2-3DD1DCBB58BA}">
      <dgm:prSet custT="1"/>
      <dgm:spPr/>
      <dgm:t>
        <a:bodyPr/>
        <a:lstStyle/>
        <a:p>
          <a:r>
            <a:rPr lang="en-US" altLang="en-US" sz="1100">
              <a:latin typeface="Abadi" panose="020B0604020104020204" pitchFamily="34" charset="0"/>
            </a:rPr>
            <a:t>Codes to identify record status</a:t>
          </a:r>
          <a:endParaRPr lang="en-US" altLang="en-US" sz="1100" dirty="0">
            <a:latin typeface="Abadi" panose="020B0604020104020204" pitchFamily="34" charset="0"/>
          </a:endParaRPr>
        </a:p>
      </dgm:t>
    </dgm:pt>
    <dgm:pt modelId="{CCFE872A-E0F3-4583-A726-B136DFAB110C}" type="parTrans" cxnId="{EB6BA365-D489-4640-B5D7-C8C97F645930}">
      <dgm:prSet custT="1"/>
      <dgm:spPr/>
      <dgm:t>
        <a:bodyPr/>
        <a:lstStyle/>
        <a:p>
          <a:endParaRPr lang="en-US" sz="1100">
            <a:latin typeface="Abadi" panose="020B0604020104020204" pitchFamily="34" charset="0"/>
          </a:endParaRPr>
        </a:p>
      </dgm:t>
    </dgm:pt>
    <dgm:pt modelId="{5A342C52-CC47-4760-B736-1B0F724DE0D1}" type="sibTrans" cxnId="{EB6BA365-D489-4640-B5D7-C8C97F645930}">
      <dgm:prSet/>
      <dgm:spPr/>
      <dgm:t>
        <a:bodyPr/>
        <a:lstStyle/>
        <a:p>
          <a:endParaRPr lang="en-US" sz="1100">
            <a:latin typeface="Abadi" panose="020B0604020104020204" pitchFamily="34" charset="0"/>
          </a:endParaRPr>
        </a:p>
      </dgm:t>
    </dgm:pt>
    <dgm:pt modelId="{9FA92D33-F4D4-4442-AB33-6BC3239102D3}">
      <dgm:prSet custT="1"/>
      <dgm:spPr/>
      <dgm:t>
        <a:bodyPr/>
        <a:lstStyle/>
        <a:p>
          <a:r>
            <a:rPr lang="en-US" altLang="en-US" sz="1100">
              <a:latin typeface="Abadi" panose="020B0604020104020204" pitchFamily="34" charset="0"/>
            </a:rPr>
            <a:t>Transaction codes to identify different record types</a:t>
          </a:r>
          <a:endParaRPr lang="en-US" altLang="en-US" sz="1100" dirty="0">
            <a:latin typeface="Abadi" panose="020B0604020104020204" pitchFamily="34" charset="0"/>
          </a:endParaRPr>
        </a:p>
      </dgm:t>
    </dgm:pt>
    <dgm:pt modelId="{CFDD272D-010A-49EF-80E5-17CBF2623DC5}" type="parTrans" cxnId="{9DC68056-E4A3-4DA0-810C-646167ED81FF}">
      <dgm:prSet custT="1"/>
      <dgm:spPr/>
      <dgm:t>
        <a:bodyPr/>
        <a:lstStyle/>
        <a:p>
          <a:endParaRPr lang="en-US" sz="1100">
            <a:latin typeface="Abadi" panose="020B0604020104020204" pitchFamily="34" charset="0"/>
          </a:endParaRPr>
        </a:p>
      </dgm:t>
    </dgm:pt>
    <dgm:pt modelId="{70D7BF30-6CCC-4E56-BA30-F38D459A25A7}" type="sibTrans" cxnId="{9DC68056-E4A3-4DA0-810C-646167ED81FF}">
      <dgm:prSet/>
      <dgm:spPr/>
      <dgm:t>
        <a:bodyPr/>
        <a:lstStyle/>
        <a:p>
          <a:endParaRPr lang="en-US" sz="1100">
            <a:latin typeface="Abadi" panose="020B0604020104020204" pitchFamily="34" charset="0"/>
          </a:endParaRPr>
        </a:p>
      </dgm:t>
    </dgm:pt>
    <dgm:pt modelId="{B8B234F2-5AAD-4D81-8A54-43FA49D595A7}">
      <dgm:prSet custT="1"/>
      <dgm:spPr/>
      <dgm:t>
        <a:bodyPr/>
        <a:lstStyle/>
        <a:p>
          <a:r>
            <a:rPr lang="en-US" altLang="en-US" sz="1100">
              <a:latin typeface="Abadi" panose="020B0604020104020204" pitchFamily="34" charset="0"/>
            </a:rPr>
            <a:t>Repeating group entries</a:t>
          </a:r>
          <a:endParaRPr lang="en-US" altLang="en-US" sz="1100" dirty="0">
            <a:latin typeface="Abadi" panose="020B0604020104020204" pitchFamily="34" charset="0"/>
          </a:endParaRPr>
        </a:p>
      </dgm:t>
    </dgm:pt>
    <dgm:pt modelId="{4B3BC16E-8B79-482C-A42B-845C19D22FC6}" type="parTrans" cxnId="{3BC34943-F826-42B1-9936-DCCA3EC6E35F}">
      <dgm:prSet custT="1"/>
      <dgm:spPr/>
      <dgm:t>
        <a:bodyPr/>
        <a:lstStyle/>
        <a:p>
          <a:endParaRPr lang="en-US" sz="1100">
            <a:latin typeface="Abadi" panose="020B0604020104020204" pitchFamily="34" charset="0"/>
          </a:endParaRPr>
        </a:p>
      </dgm:t>
    </dgm:pt>
    <dgm:pt modelId="{22703D52-4D93-4420-8797-46EBE22F0FEC}" type="sibTrans" cxnId="{3BC34943-F826-42B1-9936-DCCA3EC6E35F}">
      <dgm:prSet/>
      <dgm:spPr/>
      <dgm:t>
        <a:bodyPr/>
        <a:lstStyle/>
        <a:p>
          <a:endParaRPr lang="en-US" sz="1100">
            <a:latin typeface="Abadi" panose="020B0604020104020204" pitchFamily="34" charset="0"/>
          </a:endParaRPr>
        </a:p>
      </dgm:t>
    </dgm:pt>
    <dgm:pt modelId="{447B821C-EA88-47BB-AF8B-52FE2809260D}">
      <dgm:prSet custT="1"/>
      <dgm:spPr/>
      <dgm:t>
        <a:bodyPr/>
        <a:lstStyle/>
        <a:p>
          <a:r>
            <a:rPr lang="en-US" altLang="en-US" sz="1100">
              <a:latin typeface="Abadi" panose="020B0604020104020204" pitchFamily="34" charset="0"/>
            </a:rPr>
            <a:t>Limits on items in a repeating group</a:t>
          </a:r>
          <a:endParaRPr lang="en-US" altLang="en-US" sz="1100" dirty="0">
            <a:latin typeface="Abadi" panose="020B0604020104020204" pitchFamily="34" charset="0"/>
          </a:endParaRPr>
        </a:p>
      </dgm:t>
    </dgm:pt>
    <dgm:pt modelId="{345ECBF8-C8BA-4EB3-AF87-11756135A5C3}" type="parTrans" cxnId="{5226C2DE-91FD-47EE-82BA-F005E18CA0D8}">
      <dgm:prSet custT="1"/>
      <dgm:spPr/>
      <dgm:t>
        <a:bodyPr/>
        <a:lstStyle/>
        <a:p>
          <a:endParaRPr lang="en-US" sz="1100">
            <a:latin typeface="Abadi" panose="020B0604020104020204" pitchFamily="34" charset="0"/>
          </a:endParaRPr>
        </a:p>
      </dgm:t>
    </dgm:pt>
    <dgm:pt modelId="{C611FB57-E4B5-4F6C-B5CA-67EA66217F21}" type="sibTrans" cxnId="{5226C2DE-91FD-47EE-82BA-F005E18CA0D8}">
      <dgm:prSet/>
      <dgm:spPr/>
      <dgm:t>
        <a:bodyPr/>
        <a:lstStyle/>
        <a:p>
          <a:endParaRPr lang="en-US" sz="1100">
            <a:latin typeface="Abadi" panose="020B0604020104020204" pitchFamily="34" charset="0"/>
          </a:endParaRPr>
        </a:p>
      </dgm:t>
    </dgm:pt>
    <dgm:pt modelId="{5185AA9B-EA5C-4381-A0AD-4991E191AAED}">
      <dgm:prSet custT="1"/>
      <dgm:spPr/>
      <dgm:t>
        <a:bodyPr/>
        <a:lstStyle/>
        <a:p>
          <a:r>
            <a:rPr lang="en-US" altLang="en-US" sz="1100" dirty="0">
              <a:latin typeface="Abadi" panose="020B0604020104020204" pitchFamily="34" charset="0"/>
            </a:rPr>
            <a:t>Password</a:t>
          </a:r>
        </a:p>
      </dgm:t>
    </dgm:pt>
    <dgm:pt modelId="{AC3DCF51-AE63-4CE2-9B99-69DDB6508A41}" type="parTrans" cxnId="{A1FB85E9-F735-484A-B80B-1902A0D0A235}">
      <dgm:prSet custT="1"/>
      <dgm:spPr/>
      <dgm:t>
        <a:bodyPr/>
        <a:lstStyle/>
        <a:p>
          <a:endParaRPr lang="en-US" sz="1100">
            <a:latin typeface="Abadi" panose="020B0604020104020204" pitchFamily="34" charset="0"/>
          </a:endParaRPr>
        </a:p>
      </dgm:t>
    </dgm:pt>
    <dgm:pt modelId="{37AC56A3-9DE7-4359-ADCE-D109425E177E}" type="sibTrans" cxnId="{A1FB85E9-F735-484A-B80B-1902A0D0A235}">
      <dgm:prSet/>
      <dgm:spPr/>
      <dgm:t>
        <a:bodyPr/>
        <a:lstStyle/>
        <a:p>
          <a:endParaRPr lang="en-US" sz="1100">
            <a:latin typeface="Abadi" panose="020B0604020104020204" pitchFamily="34" charset="0"/>
          </a:endParaRPr>
        </a:p>
      </dgm:t>
    </dgm:pt>
    <dgm:pt modelId="{146B4DDE-3A51-4F6A-9BA7-2E0C6B6C9821}" type="pres">
      <dgm:prSet presAssocID="{10F07BF4-6978-4CEC-AE25-5ADD065AEE63}" presName="diagram" presStyleCnt="0">
        <dgm:presLayoutVars>
          <dgm:chPref val="1"/>
          <dgm:dir/>
          <dgm:animOne val="branch"/>
          <dgm:animLvl val="lvl"/>
          <dgm:resizeHandles val="exact"/>
        </dgm:presLayoutVars>
      </dgm:prSet>
      <dgm:spPr/>
    </dgm:pt>
    <dgm:pt modelId="{94820600-024E-4E91-BDFC-62F92AED45F8}" type="pres">
      <dgm:prSet presAssocID="{725EF623-1801-4BE1-B856-E5CB47872EC2}" presName="root1" presStyleCnt="0"/>
      <dgm:spPr/>
    </dgm:pt>
    <dgm:pt modelId="{376A8BC9-9881-4371-B5D3-072C05482A1A}" type="pres">
      <dgm:prSet presAssocID="{725EF623-1801-4BE1-B856-E5CB47872EC2}" presName="LevelOneTextNode" presStyleLbl="node0" presStyleIdx="0" presStyleCnt="1">
        <dgm:presLayoutVars>
          <dgm:chPref val="3"/>
        </dgm:presLayoutVars>
      </dgm:prSet>
      <dgm:spPr/>
    </dgm:pt>
    <dgm:pt modelId="{8F097B18-D3C8-4DE2-8692-6F645D22E981}" type="pres">
      <dgm:prSet presAssocID="{725EF623-1801-4BE1-B856-E5CB47872EC2}" presName="level2hierChild" presStyleCnt="0"/>
      <dgm:spPr/>
    </dgm:pt>
    <dgm:pt modelId="{FC906CF2-5534-4AF9-B52D-C922A8CF22A1}" type="pres">
      <dgm:prSet presAssocID="{502D1845-4820-495D-BF82-5E6E1B89FC74}" presName="conn2-1" presStyleLbl="parChTrans1D2" presStyleIdx="0" presStyleCnt="6"/>
      <dgm:spPr/>
    </dgm:pt>
    <dgm:pt modelId="{1767E5FF-1726-4358-9D23-82515E73909E}" type="pres">
      <dgm:prSet presAssocID="{502D1845-4820-495D-BF82-5E6E1B89FC74}" presName="connTx" presStyleLbl="parChTrans1D2" presStyleIdx="0" presStyleCnt="6"/>
      <dgm:spPr/>
    </dgm:pt>
    <dgm:pt modelId="{27CA3641-82BA-4C24-8FF9-21D99C72CEC3}" type="pres">
      <dgm:prSet presAssocID="{BD9CD239-8BC6-47DA-BF88-0AFC094CDFE2}" presName="root2" presStyleCnt="0"/>
      <dgm:spPr/>
    </dgm:pt>
    <dgm:pt modelId="{6F3DF9EA-E34A-4A6C-8E09-FFB76A61B706}" type="pres">
      <dgm:prSet presAssocID="{BD9CD239-8BC6-47DA-BF88-0AFC094CDFE2}" presName="LevelTwoTextNode" presStyleLbl="node2" presStyleIdx="0" presStyleCnt="6">
        <dgm:presLayoutVars>
          <dgm:chPref val="3"/>
        </dgm:presLayoutVars>
      </dgm:prSet>
      <dgm:spPr/>
    </dgm:pt>
    <dgm:pt modelId="{21FD6971-4CD0-401D-B21C-0EE0E36418DF}" type="pres">
      <dgm:prSet presAssocID="{BD9CD239-8BC6-47DA-BF88-0AFC094CDFE2}" presName="level3hierChild" presStyleCnt="0"/>
      <dgm:spPr/>
    </dgm:pt>
    <dgm:pt modelId="{B91FD271-99A2-4998-BAD8-762410ACFC6A}" type="pres">
      <dgm:prSet presAssocID="{CCFE872A-E0F3-4583-A726-B136DFAB110C}" presName="conn2-1" presStyleLbl="parChTrans1D2" presStyleIdx="1" presStyleCnt="6"/>
      <dgm:spPr/>
    </dgm:pt>
    <dgm:pt modelId="{AFD11FAC-1152-445A-8757-793A0AC98E78}" type="pres">
      <dgm:prSet presAssocID="{CCFE872A-E0F3-4583-A726-B136DFAB110C}" presName="connTx" presStyleLbl="parChTrans1D2" presStyleIdx="1" presStyleCnt="6"/>
      <dgm:spPr/>
    </dgm:pt>
    <dgm:pt modelId="{7DD9BD97-06E7-40B6-BBE6-3479B5217B07}" type="pres">
      <dgm:prSet presAssocID="{F78CA300-C49F-4E74-81D2-3DD1DCBB58BA}" presName="root2" presStyleCnt="0"/>
      <dgm:spPr/>
    </dgm:pt>
    <dgm:pt modelId="{D5D1DC58-BB29-4FDD-A274-B6E7B104DCFF}" type="pres">
      <dgm:prSet presAssocID="{F78CA300-C49F-4E74-81D2-3DD1DCBB58BA}" presName="LevelTwoTextNode" presStyleLbl="node2" presStyleIdx="1" presStyleCnt="6">
        <dgm:presLayoutVars>
          <dgm:chPref val="3"/>
        </dgm:presLayoutVars>
      </dgm:prSet>
      <dgm:spPr/>
    </dgm:pt>
    <dgm:pt modelId="{47F532AD-837E-4A64-8FD3-C2179109DB8F}" type="pres">
      <dgm:prSet presAssocID="{F78CA300-C49F-4E74-81D2-3DD1DCBB58BA}" presName="level3hierChild" presStyleCnt="0"/>
      <dgm:spPr/>
    </dgm:pt>
    <dgm:pt modelId="{3EBAB632-3042-4CFF-B8B5-95D0B464AD64}" type="pres">
      <dgm:prSet presAssocID="{CFDD272D-010A-49EF-80E5-17CBF2623DC5}" presName="conn2-1" presStyleLbl="parChTrans1D2" presStyleIdx="2" presStyleCnt="6"/>
      <dgm:spPr/>
    </dgm:pt>
    <dgm:pt modelId="{54977B42-15D2-493F-8E97-74BABE4E3550}" type="pres">
      <dgm:prSet presAssocID="{CFDD272D-010A-49EF-80E5-17CBF2623DC5}" presName="connTx" presStyleLbl="parChTrans1D2" presStyleIdx="2" presStyleCnt="6"/>
      <dgm:spPr/>
    </dgm:pt>
    <dgm:pt modelId="{122C4F89-C862-41D8-8B8D-7DB997B96511}" type="pres">
      <dgm:prSet presAssocID="{9FA92D33-F4D4-4442-AB33-6BC3239102D3}" presName="root2" presStyleCnt="0"/>
      <dgm:spPr/>
    </dgm:pt>
    <dgm:pt modelId="{77E92E92-8CB7-43A1-A372-235A0B84DE89}" type="pres">
      <dgm:prSet presAssocID="{9FA92D33-F4D4-4442-AB33-6BC3239102D3}" presName="LevelTwoTextNode" presStyleLbl="node2" presStyleIdx="2" presStyleCnt="6">
        <dgm:presLayoutVars>
          <dgm:chPref val="3"/>
        </dgm:presLayoutVars>
      </dgm:prSet>
      <dgm:spPr/>
    </dgm:pt>
    <dgm:pt modelId="{EE2AE9DD-1DC7-4BB3-B272-51D9DC13550F}" type="pres">
      <dgm:prSet presAssocID="{9FA92D33-F4D4-4442-AB33-6BC3239102D3}" presName="level3hierChild" presStyleCnt="0"/>
      <dgm:spPr/>
    </dgm:pt>
    <dgm:pt modelId="{84C9D6A9-77D6-42A3-8815-8CE20E2A64D1}" type="pres">
      <dgm:prSet presAssocID="{4B3BC16E-8B79-482C-A42B-845C19D22FC6}" presName="conn2-1" presStyleLbl="parChTrans1D2" presStyleIdx="3" presStyleCnt="6"/>
      <dgm:spPr/>
    </dgm:pt>
    <dgm:pt modelId="{7F1A9385-84AE-41A9-BD8F-94DBA3983AAB}" type="pres">
      <dgm:prSet presAssocID="{4B3BC16E-8B79-482C-A42B-845C19D22FC6}" presName="connTx" presStyleLbl="parChTrans1D2" presStyleIdx="3" presStyleCnt="6"/>
      <dgm:spPr/>
    </dgm:pt>
    <dgm:pt modelId="{A3803635-0C98-42A8-BED3-49C3776D0938}" type="pres">
      <dgm:prSet presAssocID="{B8B234F2-5AAD-4D81-8A54-43FA49D595A7}" presName="root2" presStyleCnt="0"/>
      <dgm:spPr/>
    </dgm:pt>
    <dgm:pt modelId="{7927028C-C406-42DD-92FC-ADA6916AFFE2}" type="pres">
      <dgm:prSet presAssocID="{B8B234F2-5AAD-4D81-8A54-43FA49D595A7}" presName="LevelTwoTextNode" presStyleLbl="node2" presStyleIdx="3" presStyleCnt="6">
        <dgm:presLayoutVars>
          <dgm:chPref val="3"/>
        </dgm:presLayoutVars>
      </dgm:prSet>
      <dgm:spPr/>
    </dgm:pt>
    <dgm:pt modelId="{AAD110BE-B093-4DC6-B8EB-9EB268AE0E9C}" type="pres">
      <dgm:prSet presAssocID="{B8B234F2-5AAD-4D81-8A54-43FA49D595A7}" presName="level3hierChild" presStyleCnt="0"/>
      <dgm:spPr/>
    </dgm:pt>
    <dgm:pt modelId="{E54E03C1-3E26-44F2-87EB-C860FF2DC251}" type="pres">
      <dgm:prSet presAssocID="{345ECBF8-C8BA-4EB3-AF87-11756135A5C3}" presName="conn2-1" presStyleLbl="parChTrans1D2" presStyleIdx="4" presStyleCnt="6"/>
      <dgm:spPr/>
    </dgm:pt>
    <dgm:pt modelId="{32CB5202-C79F-447F-A9DA-5863BC23F464}" type="pres">
      <dgm:prSet presAssocID="{345ECBF8-C8BA-4EB3-AF87-11756135A5C3}" presName="connTx" presStyleLbl="parChTrans1D2" presStyleIdx="4" presStyleCnt="6"/>
      <dgm:spPr/>
    </dgm:pt>
    <dgm:pt modelId="{FC76DD66-8E0E-4FA0-B29E-A824D6C76C5D}" type="pres">
      <dgm:prSet presAssocID="{447B821C-EA88-47BB-AF8B-52FE2809260D}" presName="root2" presStyleCnt="0"/>
      <dgm:spPr/>
    </dgm:pt>
    <dgm:pt modelId="{A8A5424F-3081-4041-A63A-84A373B5B451}" type="pres">
      <dgm:prSet presAssocID="{447B821C-EA88-47BB-AF8B-52FE2809260D}" presName="LevelTwoTextNode" presStyleLbl="node2" presStyleIdx="4" presStyleCnt="6">
        <dgm:presLayoutVars>
          <dgm:chPref val="3"/>
        </dgm:presLayoutVars>
      </dgm:prSet>
      <dgm:spPr/>
    </dgm:pt>
    <dgm:pt modelId="{DFD5C3ED-D3AB-46AB-A420-A97FF28D31B6}" type="pres">
      <dgm:prSet presAssocID="{447B821C-EA88-47BB-AF8B-52FE2809260D}" presName="level3hierChild" presStyleCnt="0"/>
      <dgm:spPr/>
    </dgm:pt>
    <dgm:pt modelId="{14638570-9A95-49D4-9898-DFECC4D643EE}" type="pres">
      <dgm:prSet presAssocID="{AC3DCF51-AE63-4CE2-9B99-69DDB6508A41}" presName="conn2-1" presStyleLbl="parChTrans1D2" presStyleIdx="5" presStyleCnt="6"/>
      <dgm:spPr/>
    </dgm:pt>
    <dgm:pt modelId="{8B9C8EE0-3718-4EEF-AE20-37956FD7EA24}" type="pres">
      <dgm:prSet presAssocID="{AC3DCF51-AE63-4CE2-9B99-69DDB6508A41}" presName="connTx" presStyleLbl="parChTrans1D2" presStyleIdx="5" presStyleCnt="6"/>
      <dgm:spPr/>
    </dgm:pt>
    <dgm:pt modelId="{86076258-11C4-498A-BE0B-4F75B26A5B69}" type="pres">
      <dgm:prSet presAssocID="{5185AA9B-EA5C-4381-A0AD-4991E191AAED}" presName="root2" presStyleCnt="0"/>
      <dgm:spPr/>
    </dgm:pt>
    <dgm:pt modelId="{2484F09C-E502-4416-9693-E3E8E8424B6C}" type="pres">
      <dgm:prSet presAssocID="{5185AA9B-EA5C-4381-A0AD-4991E191AAED}" presName="LevelTwoTextNode" presStyleLbl="node2" presStyleIdx="5" presStyleCnt="6">
        <dgm:presLayoutVars>
          <dgm:chPref val="3"/>
        </dgm:presLayoutVars>
      </dgm:prSet>
      <dgm:spPr/>
    </dgm:pt>
    <dgm:pt modelId="{89F75AA3-0F68-4035-A9C1-C22952F33A09}" type="pres">
      <dgm:prSet presAssocID="{5185AA9B-EA5C-4381-A0AD-4991E191AAED}" presName="level3hierChild" presStyleCnt="0"/>
      <dgm:spPr/>
    </dgm:pt>
  </dgm:ptLst>
  <dgm:cxnLst>
    <dgm:cxn modelId="{45AAB910-8A39-4984-B0F1-B64AE0E69ABC}" type="presOf" srcId="{B8B234F2-5AAD-4D81-8A54-43FA49D595A7}" destId="{7927028C-C406-42DD-92FC-ADA6916AFFE2}" srcOrd="0" destOrd="0" presId="urn:microsoft.com/office/officeart/2005/8/layout/hierarchy2"/>
    <dgm:cxn modelId="{C0FB2713-B2AC-4522-B69E-7CEB79198BFF}" type="presOf" srcId="{502D1845-4820-495D-BF82-5E6E1B89FC74}" destId="{FC906CF2-5534-4AF9-B52D-C922A8CF22A1}" srcOrd="0" destOrd="0" presId="urn:microsoft.com/office/officeart/2005/8/layout/hierarchy2"/>
    <dgm:cxn modelId="{45A9F32B-5647-4B7F-9C0C-9CB5193E9B0E}" type="presOf" srcId="{4B3BC16E-8B79-482C-A42B-845C19D22FC6}" destId="{7F1A9385-84AE-41A9-BD8F-94DBA3983AAB}" srcOrd="1" destOrd="0" presId="urn:microsoft.com/office/officeart/2005/8/layout/hierarchy2"/>
    <dgm:cxn modelId="{C8D1122E-F256-4E23-AE21-6DE7816BA763}" type="presOf" srcId="{447B821C-EA88-47BB-AF8B-52FE2809260D}" destId="{A8A5424F-3081-4041-A63A-84A373B5B451}" srcOrd="0" destOrd="0" presId="urn:microsoft.com/office/officeart/2005/8/layout/hierarchy2"/>
    <dgm:cxn modelId="{1115372F-442E-4E19-AD84-3242D7784414}" type="presOf" srcId="{9FA92D33-F4D4-4442-AB33-6BC3239102D3}" destId="{77E92E92-8CB7-43A1-A372-235A0B84DE89}" srcOrd="0" destOrd="0" presId="urn:microsoft.com/office/officeart/2005/8/layout/hierarchy2"/>
    <dgm:cxn modelId="{6F157C3B-5FA4-4262-AF3B-D6029485885A}" type="presOf" srcId="{CFDD272D-010A-49EF-80E5-17CBF2623DC5}" destId="{54977B42-15D2-493F-8E97-74BABE4E3550}" srcOrd="1" destOrd="0" presId="urn:microsoft.com/office/officeart/2005/8/layout/hierarchy2"/>
    <dgm:cxn modelId="{92155F40-5040-47DF-8C41-41B0A1F07C78}" type="presOf" srcId="{725EF623-1801-4BE1-B856-E5CB47872EC2}" destId="{376A8BC9-9881-4371-B5D3-072C05482A1A}" srcOrd="0" destOrd="0" presId="urn:microsoft.com/office/officeart/2005/8/layout/hierarchy2"/>
    <dgm:cxn modelId="{34C5B861-FDE7-4032-B0BB-B80BC45E3279}" type="presOf" srcId="{AC3DCF51-AE63-4CE2-9B99-69DDB6508A41}" destId="{8B9C8EE0-3718-4EEF-AE20-37956FD7EA24}" srcOrd="1" destOrd="0" presId="urn:microsoft.com/office/officeart/2005/8/layout/hierarchy2"/>
    <dgm:cxn modelId="{3BC34943-F826-42B1-9936-DCCA3EC6E35F}" srcId="{725EF623-1801-4BE1-B856-E5CB47872EC2}" destId="{B8B234F2-5AAD-4D81-8A54-43FA49D595A7}" srcOrd="3" destOrd="0" parTransId="{4B3BC16E-8B79-482C-A42B-845C19D22FC6}" sibTransId="{22703D52-4D93-4420-8797-46EBE22F0FEC}"/>
    <dgm:cxn modelId="{8C415043-9FDC-4A7F-A440-4C8BE9BF5647}" type="presOf" srcId="{CCFE872A-E0F3-4583-A726-B136DFAB110C}" destId="{AFD11FAC-1152-445A-8757-793A0AC98E78}" srcOrd="1" destOrd="0" presId="urn:microsoft.com/office/officeart/2005/8/layout/hierarchy2"/>
    <dgm:cxn modelId="{EB6BA365-D489-4640-B5D7-C8C97F645930}" srcId="{725EF623-1801-4BE1-B856-E5CB47872EC2}" destId="{F78CA300-C49F-4E74-81D2-3DD1DCBB58BA}" srcOrd="1" destOrd="0" parTransId="{CCFE872A-E0F3-4583-A726-B136DFAB110C}" sibTransId="{5A342C52-CC47-4760-B736-1B0F724DE0D1}"/>
    <dgm:cxn modelId="{27BF7674-35C1-43D6-B776-947EB7430648}" type="presOf" srcId="{502D1845-4820-495D-BF82-5E6E1B89FC74}" destId="{1767E5FF-1726-4358-9D23-82515E73909E}" srcOrd="1" destOrd="0" presId="urn:microsoft.com/office/officeart/2005/8/layout/hierarchy2"/>
    <dgm:cxn modelId="{9DC68056-E4A3-4DA0-810C-646167ED81FF}" srcId="{725EF623-1801-4BE1-B856-E5CB47872EC2}" destId="{9FA92D33-F4D4-4442-AB33-6BC3239102D3}" srcOrd="2" destOrd="0" parTransId="{CFDD272D-010A-49EF-80E5-17CBF2623DC5}" sibTransId="{70D7BF30-6CCC-4E56-BA30-F38D459A25A7}"/>
    <dgm:cxn modelId="{65348C8A-C27C-4AB1-B187-3B25DBC91318}" type="presOf" srcId="{CFDD272D-010A-49EF-80E5-17CBF2623DC5}" destId="{3EBAB632-3042-4CFF-B8B5-95D0B464AD64}" srcOrd="0" destOrd="0" presId="urn:microsoft.com/office/officeart/2005/8/layout/hierarchy2"/>
    <dgm:cxn modelId="{408EDB94-9753-4434-B3C2-77808BA15CD0}" srcId="{10F07BF4-6978-4CEC-AE25-5ADD065AEE63}" destId="{725EF623-1801-4BE1-B856-E5CB47872EC2}" srcOrd="0" destOrd="0" parTransId="{DFDFB32A-3D7E-468E-A051-AFA620FCDA76}" sibTransId="{F96BC4E4-4977-448F-B344-6A340ECE6E45}"/>
    <dgm:cxn modelId="{C531C89B-7882-448E-87A1-EFD3419BCB0C}" type="presOf" srcId="{BD9CD239-8BC6-47DA-BF88-0AFC094CDFE2}" destId="{6F3DF9EA-E34A-4A6C-8E09-FFB76A61B706}" srcOrd="0" destOrd="0" presId="urn:microsoft.com/office/officeart/2005/8/layout/hierarchy2"/>
    <dgm:cxn modelId="{B66FF4A0-42B1-4991-A472-6C762ADE8AEC}" type="presOf" srcId="{10F07BF4-6978-4CEC-AE25-5ADD065AEE63}" destId="{146B4DDE-3A51-4F6A-9BA7-2E0C6B6C9821}" srcOrd="0" destOrd="0" presId="urn:microsoft.com/office/officeart/2005/8/layout/hierarchy2"/>
    <dgm:cxn modelId="{EC161AAD-71E9-460D-9696-284A506562C8}" type="presOf" srcId="{345ECBF8-C8BA-4EB3-AF87-11756135A5C3}" destId="{E54E03C1-3E26-44F2-87EB-C860FF2DC251}" srcOrd="0" destOrd="0" presId="urn:microsoft.com/office/officeart/2005/8/layout/hierarchy2"/>
    <dgm:cxn modelId="{D20B08B3-9977-44ED-B12B-74990CB547D2}" type="presOf" srcId="{F78CA300-C49F-4E74-81D2-3DD1DCBB58BA}" destId="{D5D1DC58-BB29-4FDD-A274-B6E7B104DCFF}" srcOrd="0" destOrd="0" presId="urn:microsoft.com/office/officeart/2005/8/layout/hierarchy2"/>
    <dgm:cxn modelId="{03FF88B9-3B72-4889-96C7-A3F314DA219F}" type="presOf" srcId="{5185AA9B-EA5C-4381-A0AD-4991E191AAED}" destId="{2484F09C-E502-4416-9693-E3E8E8424B6C}" srcOrd="0" destOrd="0" presId="urn:microsoft.com/office/officeart/2005/8/layout/hierarchy2"/>
    <dgm:cxn modelId="{D17AC9BB-C162-4426-93A1-899189322452}" type="presOf" srcId="{4B3BC16E-8B79-482C-A42B-845C19D22FC6}" destId="{84C9D6A9-77D6-42A3-8815-8CE20E2A64D1}" srcOrd="0" destOrd="0" presId="urn:microsoft.com/office/officeart/2005/8/layout/hierarchy2"/>
    <dgm:cxn modelId="{F6278ABD-4F23-4B54-9859-FEC05E24A87F}" type="presOf" srcId="{345ECBF8-C8BA-4EB3-AF87-11756135A5C3}" destId="{32CB5202-C79F-447F-A9DA-5863BC23F464}" srcOrd="1" destOrd="0" presId="urn:microsoft.com/office/officeart/2005/8/layout/hierarchy2"/>
    <dgm:cxn modelId="{669CF9C4-7DA0-491F-B201-2F4089DE7199}" type="presOf" srcId="{AC3DCF51-AE63-4CE2-9B99-69DDB6508A41}" destId="{14638570-9A95-49D4-9898-DFECC4D643EE}" srcOrd="0" destOrd="0" presId="urn:microsoft.com/office/officeart/2005/8/layout/hierarchy2"/>
    <dgm:cxn modelId="{B3719CCB-59CE-459F-AF00-2250952B957C}" srcId="{725EF623-1801-4BE1-B856-E5CB47872EC2}" destId="{BD9CD239-8BC6-47DA-BF88-0AFC094CDFE2}" srcOrd="0" destOrd="0" parTransId="{502D1845-4820-495D-BF82-5E6E1B89FC74}" sibTransId="{B2106884-1020-4F84-907C-F0E43C58CF4A}"/>
    <dgm:cxn modelId="{B1C255DA-B21F-42BF-9F7F-403A01096909}" type="presOf" srcId="{CCFE872A-E0F3-4583-A726-B136DFAB110C}" destId="{B91FD271-99A2-4998-BAD8-762410ACFC6A}" srcOrd="0" destOrd="0" presId="urn:microsoft.com/office/officeart/2005/8/layout/hierarchy2"/>
    <dgm:cxn modelId="{5226C2DE-91FD-47EE-82BA-F005E18CA0D8}" srcId="{725EF623-1801-4BE1-B856-E5CB47872EC2}" destId="{447B821C-EA88-47BB-AF8B-52FE2809260D}" srcOrd="4" destOrd="0" parTransId="{345ECBF8-C8BA-4EB3-AF87-11756135A5C3}" sibTransId="{C611FB57-E4B5-4F6C-B5CA-67EA66217F21}"/>
    <dgm:cxn modelId="{A1FB85E9-F735-484A-B80B-1902A0D0A235}" srcId="{725EF623-1801-4BE1-B856-E5CB47872EC2}" destId="{5185AA9B-EA5C-4381-A0AD-4991E191AAED}" srcOrd="5" destOrd="0" parTransId="{AC3DCF51-AE63-4CE2-9B99-69DDB6508A41}" sibTransId="{37AC56A3-9DE7-4359-ADCE-D109425E177E}"/>
    <dgm:cxn modelId="{955BA7B7-E2DE-4D36-8D7E-70D45B495203}" type="presParOf" srcId="{146B4DDE-3A51-4F6A-9BA7-2E0C6B6C9821}" destId="{94820600-024E-4E91-BDFC-62F92AED45F8}" srcOrd="0" destOrd="0" presId="urn:microsoft.com/office/officeart/2005/8/layout/hierarchy2"/>
    <dgm:cxn modelId="{ECD59796-F9B4-471D-BE30-77AC9259DECF}" type="presParOf" srcId="{94820600-024E-4E91-BDFC-62F92AED45F8}" destId="{376A8BC9-9881-4371-B5D3-072C05482A1A}" srcOrd="0" destOrd="0" presId="urn:microsoft.com/office/officeart/2005/8/layout/hierarchy2"/>
    <dgm:cxn modelId="{5BCF173A-BC7A-453F-8845-D7A2A555CDDE}" type="presParOf" srcId="{94820600-024E-4E91-BDFC-62F92AED45F8}" destId="{8F097B18-D3C8-4DE2-8692-6F645D22E981}" srcOrd="1" destOrd="0" presId="urn:microsoft.com/office/officeart/2005/8/layout/hierarchy2"/>
    <dgm:cxn modelId="{FCD8E71B-8E3F-44CE-8F2B-C9C00C5DDC73}" type="presParOf" srcId="{8F097B18-D3C8-4DE2-8692-6F645D22E981}" destId="{FC906CF2-5534-4AF9-B52D-C922A8CF22A1}" srcOrd="0" destOrd="0" presId="urn:microsoft.com/office/officeart/2005/8/layout/hierarchy2"/>
    <dgm:cxn modelId="{23930470-862C-4528-A5AD-6C126BB87DA5}" type="presParOf" srcId="{FC906CF2-5534-4AF9-B52D-C922A8CF22A1}" destId="{1767E5FF-1726-4358-9D23-82515E73909E}" srcOrd="0" destOrd="0" presId="urn:microsoft.com/office/officeart/2005/8/layout/hierarchy2"/>
    <dgm:cxn modelId="{AD82066C-23E5-4C75-BC49-19626BAF99AC}" type="presParOf" srcId="{8F097B18-D3C8-4DE2-8692-6F645D22E981}" destId="{27CA3641-82BA-4C24-8FF9-21D99C72CEC3}" srcOrd="1" destOrd="0" presId="urn:microsoft.com/office/officeart/2005/8/layout/hierarchy2"/>
    <dgm:cxn modelId="{46D44572-8BB0-4683-B1E7-7612C1940475}" type="presParOf" srcId="{27CA3641-82BA-4C24-8FF9-21D99C72CEC3}" destId="{6F3DF9EA-E34A-4A6C-8E09-FFB76A61B706}" srcOrd="0" destOrd="0" presId="urn:microsoft.com/office/officeart/2005/8/layout/hierarchy2"/>
    <dgm:cxn modelId="{1C3677D1-EF15-410F-AAB2-46C4ED2E8368}" type="presParOf" srcId="{27CA3641-82BA-4C24-8FF9-21D99C72CEC3}" destId="{21FD6971-4CD0-401D-B21C-0EE0E36418DF}" srcOrd="1" destOrd="0" presId="urn:microsoft.com/office/officeart/2005/8/layout/hierarchy2"/>
    <dgm:cxn modelId="{44E2200F-B995-47B2-BB17-F420BD453A64}" type="presParOf" srcId="{8F097B18-D3C8-4DE2-8692-6F645D22E981}" destId="{B91FD271-99A2-4998-BAD8-762410ACFC6A}" srcOrd="2" destOrd="0" presId="urn:microsoft.com/office/officeart/2005/8/layout/hierarchy2"/>
    <dgm:cxn modelId="{BBA06132-420D-4D30-B54E-4FD4813F8A62}" type="presParOf" srcId="{B91FD271-99A2-4998-BAD8-762410ACFC6A}" destId="{AFD11FAC-1152-445A-8757-793A0AC98E78}" srcOrd="0" destOrd="0" presId="urn:microsoft.com/office/officeart/2005/8/layout/hierarchy2"/>
    <dgm:cxn modelId="{4030FC41-595F-4245-86D4-3FA57813C27F}" type="presParOf" srcId="{8F097B18-D3C8-4DE2-8692-6F645D22E981}" destId="{7DD9BD97-06E7-40B6-BBE6-3479B5217B07}" srcOrd="3" destOrd="0" presId="urn:microsoft.com/office/officeart/2005/8/layout/hierarchy2"/>
    <dgm:cxn modelId="{C2D11C65-54FE-4A1B-B557-E3F58C4FCB8B}" type="presParOf" srcId="{7DD9BD97-06E7-40B6-BBE6-3479B5217B07}" destId="{D5D1DC58-BB29-4FDD-A274-B6E7B104DCFF}" srcOrd="0" destOrd="0" presId="urn:microsoft.com/office/officeart/2005/8/layout/hierarchy2"/>
    <dgm:cxn modelId="{31421365-5382-4A41-B4A6-DC05010410EF}" type="presParOf" srcId="{7DD9BD97-06E7-40B6-BBE6-3479B5217B07}" destId="{47F532AD-837E-4A64-8FD3-C2179109DB8F}" srcOrd="1" destOrd="0" presId="urn:microsoft.com/office/officeart/2005/8/layout/hierarchy2"/>
    <dgm:cxn modelId="{58B46835-8E41-4CF2-A134-BDC3003C2B65}" type="presParOf" srcId="{8F097B18-D3C8-4DE2-8692-6F645D22E981}" destId="{3EBAB632-3042-4CFF-B8B5-95D0B464AD64}" srcOrd="4" destOrd="0" presId="urn:microsoft.com/office/officeart/2005/8/layout/hierarchy2"/>
    <dgm:cxn modelId="{EE4A6A04-5863-4E14-B10D-9B421F40C73A}" type="presParOf" srcId="{3EBAB632-3042-4CFF-B8B5-95D0B464AD64}" destId="{54977B42-15D2-493F-8E97-74BABE4E3550}" srcOrd="0" destOrd="0" presId="urn:microsoft.com/office/officeart/2005/8/layout/hierarchy2"/>
    <dgm:cxn modelId="{C181D751-253A-4FF4-82FE-430042C2A0D5}" type="presParOf" srcId="{8F097B18-D3C8-4DE2-8692-6F645D22E981}" destId="{122C4F89-C862-41D8-8B8D-7DB997B96511}" srcOrd="5" destOrd="0" presId="urn:microsoft.com/office/officeart/2005/8/layout/hierarchy2"/>
    <dgm:cxn modelId="{3F287303-A143-4C14-A71E-CBE5D5DFDBC3}" type="presParOf" srcId="{122C4F89-C862-41D8-8B8D-7DB997B96511}" destId="{77E92E92-8CB7-43A1-A372-235A0B84DE89}" srcOrd="0" destOrd="0" presId="urn:microsoft.com/office/officeart/2005/8/layout/hierarchy2"/>
    <dgm:cxn modelId="{A68AF993-F6B8-4817-AFB3-9AE7E7A9BCD4}" type="presParOf" srcId="{122C4F89-C862-41D8-8B8D-7DB997B96511}" destId="{EE2AE9DD-1DC7-4BB3-B272-51D9DC13550F}" srcOrd="1" destOrd="0" presId="urn:microsoft.com/office/officeart/2005/8/layout/hierarchy2"/>
    <dgm:cxn modelId="{4DA99140-9EE3-40D8-A1F3-FBF818A55481}" type="presParOf" srcId="{8F097B18-D3C8-4DE2-8692-6F645D22E981}" destId="{84C9D6A9-77D6-42A3-8815-8CE20E2A64D1}" srcOrd="6" destOrd="0" presId="urn:microsoft.com/office/officeart/2005/8/layout/hierarchy2"/>
    <dgm:cxn modelId="{9D4EEAF3-C507-48BD-B489-9586B207BBC1}" type="presParOf" srcId="{84C9D6A9-77D6-42A3-8815-8CE20E2A64D1}" destId="{7F1A9385-84AE-41A9-BD8F-94DBA3983AAB}" srcOrd="0" destOrd="0" presId="urn:microsoft.com/office/officeart/2005/8/layout/hierarchy2"/>
    <dgm:cxn modelId="{C6D22A22-2B01-4D37-9DF0-1E3E8F852593}" type="presParOf" srcId="{8F097B18-D3C8-4DE2-8692-6F645D22E981}" destId="{A3803635-0C98-42A8-BED3-49C3776D0938}" srcOrd="7" destOrd="0" presId="urn:microsoft.com/office/officeart/2005/8/layout/hierarchy2"/>
    <dgm:cxn modelId="{0919B502-B337-45AD-AD5E-1A095C9FF819}" type="presParOf" srcId="{A3803635-0C98-42A8-BED3-49C3776D0938}" destId="{7927028C-C406-42DD-92FC-ADA6916AFFE2}" srcOrd="0" destOrd="0" presId="urn:microsoft.com/office/officeart/2005/8/layout/hierarchy2"/>
    <dgm:cxn modelId="{C62CF1D3-5786-4C1C-9FAF-1039AD004B5F}" type="presParOf" srcId="{A3803635-0C98-42A8-BED3-49C3776D0938}" destId="{AAD110BE-B093-4DC6-B8EB-9EB268AE0E9C}" srcOrd="1" destOrd="0" presId="urn:microsoft.com/office/officeart/2005/8/layout/hierarchy2"/>
    <dgm:cxn modelId="{75C3CB43-93E6-4658-AD63-D550DF8AA64E}" type="presParOf" srcId="{8F097B18-D3C8-4DE2-8692-6F645D22E981}" destId="{E54E03C1-3E26-44F2-87EB-C860FF2DC251}" srcOrd="8" destOrd="0" presId="urn:microsoft.com/office/officeart/2005/8/layout/hierarchy2"/>
    <dgm:cxn modelId="{91B00F63-0A76-4948-AA51-F1B1D9B02301}" type="presParOf" srcId="{E54E03C1-3E26-44F2-87EB-C860FF2DC251}" destId="{32CB5202-C79F-447F-A9DA-5863BC23F464}" srcOrd="0" destOrd="0" presId="urn:microsoft.com/office/officeart/2005/8/layout/hierarchy2"/>
    <dgm:cxn modelId="{B4348FE9-ED10-4A54-8E5E-991E9792A5D7}" type="presParOf" srcId="{8F097B18-D3C8-4DE2-8692-6F645D22E981}" destId="{FC76DD66-8E0E-4FA0-B29E-A824D6C76C5D}" srcOrd="9" destOrd="0" presId="urn:microsoft.com/office/officeart/2005/8/layout/hierarchy2"/>
    <dgm:cxn modelId="{4F90E470-6CBC-458C-BF27-9FA3BFC992AA}" type="presParOf" srcId="{FC76DD66-8E0E-4FA0-B29E-A824D6C76C5D}" destId="{A8A5424F-3081-4041-A63A-84A373B5B451}" srcOrd="0" destOrd="0" presId="urn:microsoft.com/office/officeart/2005/8/layout/hierarchy2"/>
    <dgm:cxn modelId="{B5F93A34-EE2C-4D27-9ADF-5A3011D05562}" type="presParOf" srcId="{FC76DD66-8E0E-4FA0-B29E-A824D6C76C5D}" destId="{DFD5C3ED-D3AB-46AB-A420-A97FF28D31B6}" srcOrd="1" destOrd="0" presId="urn:microsoft.com/office/officeart/2005/8/layout/hierarchy2"/>
    <dgm:cxn modelId="{2A956C9B-46E0-40EE-8718-17D422B904A5}" type="presParOf" srcId="{8F097B18-D3C8-4DE2-8692-6F645D22E981}" destId="{14638570-9A95-49D4-9898-DFECC4D643EE}" srcOrd="10" destOrd="0" presId="urn:microsoft.com/office/officeart/2005/8/layout/hierarchy2"/>
    <dgm:cxn modelId="{34E06B81-035B-4147-A159-923B26FDBF2C}" type="presParOf" srcId="{14638570-9A95-49D4-9898-DFECC4D643EE}" destId="{8B9C8EE0-3718-4EEF-AE20-37956FD7EA24}" srcOrd="0" destOrd="0" presId="urn:microsoft.com/office/officeart/2005/8/layout/hierarchy2"/>
    <dgm:cxn modelId="{AE470C0D-DF09-4060-BB78-05DF8324E81A}" type="presParOf" srcId="{8F097B18-D3C8-4DE2-8692-6F645D22E981}" destId="{86076258-11C4-498A-BE0B-4F75B26A5B69}" srcOrd="11" destOrd="0" presId="urn:microsoft.com/office/officeart/2005/8/layout/hierarchy2"/>
    <dgm:cxn modelId="{57507CF4-A760-4980-B83A-853EAB1D5828}" type="presParOf" srcId="{86076258-11C4-498A-BE0B-4F75B26A5B69}" destId="{2484F09C-E502-4416-9693-E3E8E8424B6C}" srcOrd="0" destOrd="0" presId="urn:microsoft.com/office/officeart/2005/8/layout/hierarchy2"/>
    <dgm:cxn modelId="{1E7DE0FF-A8A5-4408-B8AF-6C53DE5A18C8}" type="presParOf" srcId="{86076258-11C4-498A-BE0B-4F75B26A5B69}" destId="{89F75AA3-0F68-4035-A9C1-C22952F33A0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82FEA-C558-4DEB-B16A-0D4DF1821E61}">
      <dsp:nvSpPr>
        <dsp:cNvPr id="0" name=""/>
        <dsp:cNvSpPr/>
      </dsp:nvSpPr>
      <dsp:spPr>
        <a:xfrm>
          <a:off x="1843919" y="1217840"/>
          <a:ext cx="1411099" cy="7055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Data Dictionary</a:t>
          </a:r>
        </a:p>
      </dsp:txBody>
      <dsp:txXfrm>
        <a:off x="1864584" y="1238505"/>
        <a:ext cx="1369769" cy="664219"/>
      </dsp:txXfrm>
    </dsp:sp>
    <dsp:sp modelId="{94401F51-FCB6-4357-8217-81D9A56437FC}">
      <dsp:nvSpPr>
        <dsp:cNvPr id="0" name=""/>
        <dsp:cNvSpPr/>
      </dsp:nvSpPr>
      <dsp:spPr>
        <a:xfrm rot="17692822">
          <a:off x="2866444" y="941863"/>
          <a:ext cx="1341588" cy="40429"/>
        </a:xfrm>
        <a:custGeom>
          <a:avLst/>
          <a:gdLst/>
          <a:ahLst/>
          <a:cxnLst/>
          <a:rect l="0" t="0" r="0" b="0"/>
          <a:pathLst>
            <a:path>
              <a:moveTo>
                <a:pt x="0" y="20214"/>
              </a:moveTo>
              <a:lnTo>
                <a:pt x="134158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latin typeface="Abadi" panose="020B0604020104020204" pitchFamily="34" charset="0"/>
          </a:endParaRPr>
        </a:p>
      </dsp:txBody>
      <dsp:txXfrm>
        <a:off x="3503698" y="928538"/>
        <a:ext cx="67079" cy="67079"/>
      </dsp:txXfrm>
    </dsp:sp>
    <dsp:sp modelId="{34958423-34AC-434A-87F0-268C4DA34D05}">
      <dsp:nvSpPr>
        <dsp:cNvPr id="0" name=""/>
        <dsp:cNvSpPr/>
      </dsp:nvSpPr>
      <dsp:spPr>
        <a:xfrm>
          <a:off x="3819458" y="766"/>
          <a:ext cx="1411099" cy="7055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Data Flows</a:t>
          </a:r>
        </a:p>
      </dsp:txBody>
      <dsp:txXfrm>
        <a:off x="3840123" y="21431"/>
        <a:ext cx="1369769" cy="664219"/>
      </dsp:txXfrm>
    </dsp:sp>
    <dsp:sp modelId="{796F151A-FD74-4098-8AE5-3E4D46FDD1D5}">
      <dsp:nvSpPr>
        <dsp:cNvPr id="0" name=""/>
        <dsp:cNvSpPr/>
      </dsp:nvSpPr>
      <dsp:spPr>
        <a:xfrm rot="19457599">
          <a:off x="3189683" y="1347554"/>
          <a:ext cx="695109" cy="40429"/>
        </a:xfrm>
        <a:custGeom>
          <a:avLst/>
          <a:gdLst/>
          <a:ahLst/>
          <a:cxnLst/>
          <a:rect l="0" t="0" r="0" b="0"/>
          <a:pathLst>
            <a:path>
              <a:moveTo>
                <a:pt x="0" y="20214"/>
              </a:moveTo>
              <a:lnTo>
                <a:pt x="69510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US" sz="100" kern="1200">
            <a:latin typeface="Abadi" panose="020B0604020104020204" pitchFamily="34" charset="0"/>
          </a:endParaRPr>
        </a:p>
      </dsp:txBody>
      <dsp:txXfrm>
        <a:off x="3519860" y="1350391"/>
        <a:ext cx="34755" cy="34755"/>
      </dsp:txXfrm>
    </dsp:sp>
    <dsp:sp modelId="{A0FFF91B-D6C9-4691-8807-0CEED5338669}">
      <dsp:nvSpPr>
        <dsp:cNvPr id="0" name=""/>
        <dsp:cNvSpPr/>
      </dsp:nvSpPr>
      <dsp:spPr>
        <a:xfrm>
          <a:off x="3819458" y="812149"/>
          <a:ext cx="1411099" cy="7055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Data Structures</a:t>
          </a:r>
        </a:p>
      </dsp:txBody>
      <dsp:txXfrm>
        <a:off x="3840123" y="832814"/>
        <a:ext cx="1369769" cy="664219"/>
      </dsp:txXfrm>
    </dsp:sp>
    <dsp:sp modelId="{123B79E3-DA4C-4ECD-8F53-C3FA45FE8649}">
      <dsp:nvSpPr>
        <dsp:cNvPr id="0" name=""/>
        <dsp:cNvSpPr/>
      </dsp:nvSpPr>
      <dsp:spPr>
        <a:xfrm rot="2142401">
          <a:off x="3189683" y="1753245"/>
          <a:ext cx="695109" cy="40429"/>
        </a:xfrm>
        <a:custGeom>
          <a:avLst/>
          <a:gdLst/>
          <a:ahLst/>
          <a:cxnLst/>
          <a:rect l="0" t="0" r="0" b="0"/>
          <a:pathLst>
            <a:path>
              <a:moveTo>
                <a:pt x="0" y="20214"/>
              </a:moveTo>
              <a:lnTo>
                <a:pt x="69510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US" sz="100" kern="1200">
            <a:latin typeface="Abadi" panose="020B0604020104020204" pitchFamily="34" charset="0"/>
          </a:endParaRPr>
        </a:p>
      </dsp:txBody>
      <dsp:txXfrm>
        <a:off x="3519860" y="1756082"/>
        <a:ext cx="34755" cy="34755"/>
      </dsp:txXfrm>
    </dsp:sp>
    <dsp:sp modelId="{61B2577B-FD0B-4E47-B830-B3EDD9978D07}">
      <dsp:nvSpPr>
        <dsp:cNvPr id="0" name=""/>
        <dsp:cNvSpPr/>
      </dsp:nvSpPr>
      <dsp:spPr>
        <a:xfrm>
          <a:off x="3819458" y="1623531"/>
          <a:ext cx="1411099" cy="7055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Elements</a:t>
          </a:r>
        </a:p>
      </dsp:txBody>
      <dsp:txXfrm>
        <a:off x="3840123" y="1644196"/>
        <a:ext cx="1369769" cy="664219"/>
      </dsp:txXfrm>
    </dsp:sp>
    <dsp:sp modelId="{5EFE98B0-DB8C-421F-9876-B04F46D1D17F}">
      <dsp:nvSpPr>
        <dsp:cNvPr id="0" name=""/>
        <dsp:cNvSpPr/>
      </dsp:nvSpPr>
      <dsp:spPr>
        <a:xfrm rot="3907178">
          <a:off x="2866444" y="2158936"/>
          <a:ext cx="1341588" cy="40429"/>
        </a:xfrm>
        <a:custGeom>
          <a:avLst/>
          <a:gdLst/>
          <a:ahLst/>
          <a:cxnLst/>
          <a:rect l="0" t="0" r="0" b="0"/>
          <a:pathLst>
            <a:path>
              <a:moveTo>
                <a:pt x="0" y="20214"/>
              </a:moveTo>
              <a:lnTo>
                <a:pt x="134158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latin typeface="Abadi" panose="020B0604020104020204" pitchFamily="34" charset="0"/>
          </a:endParaRPr>
        </a:p>
      </dsp:txBody>
      <dsp:txXfrm>
        <a:off x="3503698" y="2145611"/>
        <a:ext cx="67079" cy="67079"/>
      </dsp:txXfrm>
    </dsp:sp>
    <dsp:sp modelId="{3CE095DA-C888-4235-804E-ED063B87AA22}">
      <dsp:nvSpPr>
        <dsp:cNvPr id="0" name=""/>
        <dsp:cNvSpPr/>
      </dsp:nvSpPr>
      <dsp:spPr>
        <a:xfrm>
          <a:off x="3819458" y="2434913"/>
          <a:ext cx="1411099" cy="7055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Data Stores</a:t>
          </a:r>
        </a:p>
      </dsp:txBody>
      <dsp:txXfrm>
        <a:off x="3840123" y="2455578"/>
        <a:ext cx="1369769" cy="664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A8BC9-9881-4371-B5D3-072C05482A1A}">
      <dsp:nvSpPr>
        <dsp:cNvPr id="0" name=""/>
        <dsp:cNvSpPr/>
      </dsp:nvSpPr>
      <dsp:spPr>
        <a:xfrm>
          <a:off x="357061" y="2037307"/>
          <a:ext cx="1415023" cy="70751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badi" panose="020B0604020104020204" pitchFamily="34" charset="0"/>
            </a:rPr>
            <a:t>Physical Data Structure</a:t>
          </a:r>
        </a:p>
      </dsp:txBody>
      <dsp:txXfrm>
        <a:off x="377783" y="2058029"/>
        <a:ext cx="1373579" cy="666067"/>
      </dsp:txXfrm>
    </dsp:sp>
    <dsp:sp modelId="{FC906CF2-5534-4AF9-B52D-C922A8CF22A1}">
      <dsp:nvSpPr>
        <dsp:cNvPr id="0" name=""/>
        <dsp:cNvSpPr/>
      </dsp:nvSpPr>
      <dsp:spPr>
        <a:xfrm rot="17132988">
          <a:off x="999401" y="1360699"/>
          <a:ext cx="2111377" cy="26630"/>
        </a:xfrm>
        <a:custGeom>
          <a:avLst/>
          <a:gdLst/>
          <a:ahLst/>
          <a:cxnLst/>
          <a:rect l="0" t="0" r="0" b="0"/>
          <a:pathLst>
            <a:path>
              <a:moveTo>
                <a:pt x="0" y="13315"/>
              </a:moveTo>
              <a:lnTo>
                <a:pt x="2111377"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Abadi" panose="020B0604020104020204" pitchFamily="34" charset="0"/>
          </a:endParaRPr>
        </a:p>
      </dsp:txBody>
      <dsp:txXfrm>
        <a:off x="2002306" y="1321230"/>
        <a:ext cx="105568" cy="105568"/>
      </dsp:txXfrm>
    </dsp:sp>
    <dsp:sp modelId="{6F3DF9EA-E34A-4A6C-8E09-FFB76A61B706}">
      <dsp:nvSpPr>
        <dsp:cNvPr id="0" name=""/>
        <dsp:cNvSpPr/>
      </dsp:nvSpPr>
      <dsp:spPr>
        <a:xfrm>
          <a:off x="2338095" y="3210"/>
          <a:ext cx="1415023" cy="70751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SzPts val="2400"/>
            <a:buNone/>
          </a:pPr>
          <a:r>
            <a:rPr lang="en-US" altLang="en-US" sz="1100" kern="1200">
              <a:latin typeface="Abadi" panose="020B0604020104020204" pitchFamily="34" charset="0"/>
            </a:rPr>
            <a:t>Key fields used to locate records</a:t>
          </a:r>
          <a:endParaRPr lang="en-US" sz="1100" kern="1200" dirty="0">
            <a:latin typeface="Abadi" panose="020B0604020104020204" pitchFamily="34" charset="0"/>
          </a:endParaRPr>
        </a:p>
      </dsp:txBody>
      <dsp:txXfrm>
        <a:off x="2358817" y="23932"/>
        <a:ext cx="1373579" cy="666067"/>
      </dsp:txXfrm>
    </dsp:sp>
    <dsp:sp modelId="{B91FD271-99A2-4998-BAD8-762410ACFC6A}">
      <dsp:nvSpPr>
        <dsp:cNvPr id="0" name=""/>
        <dsp:cNvSpPr/>
      </dsp:nvSpPr>
      <dsp:spPr>
        <a:xfrm rot="17692822">
          <a:off x="1382430" y="1767519"/>
          <a:ext cx="1345319" cy="26630"/>
        </a:xfrm>
        <a:custGeom>
          <a:avLst/>
          <a:gdLst/>
          <a:ahLst/>
          <a:cxnLst/>
          <a:rect l="0" t="0" r="0" b="0"/>
          <a:pathLst>
            <a:path>
              <a:moveTo>
                <a:pt x="0" y="13315"/>
              </a:moveTo>
              <a:lnTo>
                <a:pt x="1345319"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Abadi" panose="020B0604020104020204" pitchFamily="34" charset="0"/>
          </a:endParaRPr>
        </a:p>
      </dsp:txBody>
      <dsp:txXfrm>
        <a:off x="2021457" y="1747201"/>
        <a:ext cx="67265" cy="67265"/>
      </dsp:txXfrm>
    </dsp:sp>
    <dsp:sp modelId="{D5D1DC58-BB29-4FDD-A274-B6E7B104DCFF}">
      <dsp:nvSpPr>
        <dsp:cNvPr id="0" name=""/>
        <dsp:cNvSpPr/>
      </dsp:nvSpPr>
      <dsp:spPr>
        <a:xfrm>
          <a:off x="2338095" y="816849"/>
          <a:ext cx="1415023" cy="70751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en-US" sz="1100" kern="1200">
              <a:latin typeface="Abadi" panose="020B0604020104020204" pitchFamily="34" charset="0"/>
            </a:rPr>
            <a:t>Codes to identify record status</a:t>
          </a:r>
          <a:endParaRPr lang="en-US" altLang="en-US" sz="1100" kern="1200" dirty="0">
            <a:latin typeface="Abadi" panose="020B0604020104020204" pitchFamily="34" charset="0"/>
          </a:endParaRPr>
        </a:p>
      </dsp:txBody>
      <dsp:txXfrm>
        <a:off x="2358817" y="837571"/>
        <a:ext cx="1373579" cy="666067"/>
      </dsp:txXfrm>
    </dsp:sp>
    <dsp:sp modelId="{3EBAB632-3042-4CFF-B8B5-95D0B464AD64}">
      <dsp:nvSpPr>
        <dsp:cNvPr id="0" name=""/>
        <dsp:cNvSpPr/>
      </dsp:nvSpPr>
      <dsp:spPr>
        <a:xfrm rot="19457599">
          <a:off x="1706569" y="2174338"/>
          <a:ext cx="697042" cy="26630"/>
        </a:xfrm>
        <a:custGeom>
          <a:avLst/>
          <a:gdLst/>
          <a:ahLst/>
          <a:cxnLst/>
          <a:rect l="0" t="0" r="0" b="0"/>
          <a:pathLst>
            <a:path>
              <a:moveTo>
                <a:pt x="0" y="13315"/>
              </a:moveTo>
              <a:lnTo>
                <a:pt x="697042"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Abadi" panose="020B0604020104020204" pitchFamily="34" charset="0"/>
          </a:endParaRPr>
        </a:p>
      </dsp:txBody>
      <dsp:txXfrm>
        <a:off x="2037664" y="2170227"/>
        <a:ext cx="34852" cy="34852"/>
      </dsp:txXfrm>
    </dsp:sp>
    <dsp:sp modelId="{77E92E92-8CB7-43A1-A372-235A0B84DE89}">
      <dsp:nvSpPr>
        <dsp:cNvPr id="0" name=""/>
        <dsp:cNvSpPr/>
      </dsp:nvSpPr>
      <dsp:spPr>
        <a:xfrm>
          <a:off x="2338095" y="1630488"/>
          <a:ext cx="1415023" cy="70751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en-US" sz="1100" kern="1200">
              <a:latin typeface="Abadi" panose="020B0604020104020204" pitchFamily="34" charset="0"/>
            </a:rPr>
            <a:t>Transaction codes to identify different record types</a:t>
          </a:r>
          <a:endParaRPr lang="en-US" altLang="en-US" sz="1100" kern="1200" dirty="0">
            <a:latin typeface="Abadi" panose="020B0604020104020204" pitchFamily="34" charset="0"/>
          </a:endParaRPr>
        </a:p>
      </dsp:txBody>
      <dsp:txXfrm>
        <a:off x="2358817" y="1651210"/>
        <a:ext cx="1373579" cy="666067"/>
      </dsp:txXfrm>
    </dsp:sp>
    <dsp:sp modelId="{84C9D6A9-77D6-42A3-8815-8CE20E2A64D1}">
      <dsp:nvSpPr>
        <dsp:cNvPr id="0" name=""/>
        <dsp:cNvSpPr/>
      </dsp:nvSpPr>
      <dsp:spPr>
        <a:xfrm rot="2142401">
          <a:off x="1706569" y="2581157"/>
          <a:ext cx="697042" cy="26630"/>
        </a:xfrm>
        <a:custGeom>
          <a:avLst/>
          <a:gdLst/>
          <a:ahLst/>
          <a:cxnLst/>
          <a:rect l="0" t="0" r="0" b="0"/>
          <a:pathLst>
            <a:path>
              <a:moveTo>
                <a:pt x="0" y="13315"/>
              </a:moveTo>
              <a:lnTo>
                <a:pt x="697042"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Abadi" panose="020B0604020104020204" pitchFamily="34" charset="0"/>
          </a:endParaRPr>
        </a:p>
      </dsp:txBody>
      <dsp:txXfrm>
        <a:off x="2037664" y="2577047"/>
        <a:ext cx="34852" cy="34852"/>
      </dsp:txXfrm>
    </dsp:sp>
    <dsp:sp modelId="{7927028C-C406-42DD-92FC-ADA6916AFFE2}">
      <dsp:nvSpPr>
        <dsp:cNvPr id="0" name=""/>
        <dsp:cNvSpPr/>
      </dsp:nvSpPr>
      <dsp:spPr>
        <a:xfrm>
          <a:off x="2338095" y="2444126"/>
          <a:ext cx="1415023" cy="70751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en-US" sz="1100" kern="1200">
              <a:latin typeface="Abadi" panose="020B0604020104020204" pitchFamily="34" charset="0"/>
            </a:rPr>
            <a:t>Repeating group entries</a:t>
          </a:r>
          <a:endParaRPr lang="en-US" altLang="en-US" sz="1100" kern="1200" dirty="0">
            <a:latin typeface="Abadi" panose="020B0604020104020204" pitchFamily="34" charset="0"/>
          </a:endParaRPr>
        </a:p>
      </dsp:txBody>
      <dsp:txXfrm>
        <a:off x="2358817" y="2464848"/>
        <a:ext cx="1373579" cy="666067"/>
      </dsp:txXfrm>
    </dsp:sp>
    <dsp:sp modelId="{E54E03C1-3E26-44F2-87EB-C860FF2DC251}">
      <dsp:nvSpPr>
        <dsp:cNvPr id="0" name=""/>
        <dsp:cNvSpPr/>
      </dsp:nvSpPr>
      <dsp:spPr>
        <a:xfrm rot="3907178">
          <a:off x="1382430" y="2987977"/>
          <a:ext cx="1345319" cy="26630"/>
        </a:xfrm>
        <a:custGeom>
          <a:avLst/>
          <a:gdLst/>
          <a:ahLst/>
          <a:cxnLst/>
          <a:rect l="0" t="0" r="0" b="0"/>
          <a:pathLst>
            <a:path>
              <a:moveTo>
                <a:pt x="0" y="13315"/>
              </a:moveTo>
              <a:lnTo>
                <a:pt x="1345319"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Abadi" panose="020B0604020104020204" pitchFamily="34" charset="0"/>
          </a:endParaRPr>
        </a:p>
      </dsp:txBody>
      <dsp:txXfrm>
        <a:off x="2021457" y="2967659"/>
        <a:ext cx="67265" cy="67265"/>
      </dsp:txXfrm>
    </dsp:sp>
    <dsp:sp modelId="{A8A5424F-3081-4041-A63A-84A373B5B451}">
      <dsp:nvSpPr>
        <dsp:cNvPr id="0" name=""/>
        <dsp:cNvSpPr/>
      </dsp:nvSpPr>
      <dsp:spPr>
        <a:xfrm>
          <a:off x="2338095" y="3257765"/>
          <a:ext cx="1415023" cy="70751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en-US" sz="1100" kern="1200">
              <a:latin typeface="Abadi" panose="020B0604020104020204" pitchFamily="34" charset="0"/>
            </a:rPr>
            <a:t>Limits on items in a repeating group</a:t>
          </a:r>
          <a:endParaRPr lang="en-US" altLang="en-US" sz="1100" kern="1200" dirty="0">
            <a:latin typeface="Abadi" panose="020B0604020104020204" pitchFamily="34" charset="0"/>
          </a:endParaRPr>
        </a:p>
      </dsp:txBody>
      <dsp:txXfrm>
        <a:off x="2358817" y="3278487"/>
        <a:ext cx="1373579" cy="666067"/>
      </dsp:txXfrm>
    </dsp:sp>
    <dsp:sp modelId="{14638570-9A95-49D4-9898-DFECC4D643EE}">
      <dsp:nvSpPr>
        <dsp:cNvPr id="0" name=""/>
        <dsp:cNvSpPr/>
      </dsp:nvSpPr>
      <dsp:spPr>
        <a:xfrm rot="4467012">
          <a:off x="999401" y="3394796"/>
          <a:ext cx="2111377" cy="26630"/>
        </a:xfrm>
        <a:custGeom>
          <a:avLst/>
          <a:gdLst/>
          <a:ahLst/>
          <a:cxnLst/>
          <a:rect l="0" t="0" r="0" b="0"/>
          <a:pathLst>
            <a:path>
              <a:moveTo>
                <a:pt x="0" y="13315"/>
              </a:moveTo>
              <a:lnTo>
                <a:pt x="2111377"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Abadi" panose="020B0604020104020204" pitchFamily="34" charset="0"/>
          </a:endParaRPr>
        </a:p>
      </dsp:txBody>
      <dsp:txXfrm>
        <a:off x="2002306" y="3355327"/>
        <a:ext cx="105568" cy="105568"/>
      </dsp:txXfrm>
    </dsp:sp>
    <dsp:sp modelId="{2484F09C-E502-4416-9693-E3E8E8424B6C}">
      <dsp:nvSpPr>
        <dsp:cNvPr id="0" name=""/>
        <dsp:cNvSpPr/>
      </dsp:nvSpPr>
      <dsp:spPr>
        <a:xfrm>
          <a:off x="2338095" y="4071404"/>
          <a:ext cx="1415023" cy="70751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en-US" sz="1100" kern="1200" dirty="0">
              <a:latin typeface="Abadi" panose="020B0604020104020204" pitchFamily="34" charset="0"/>
            </a:rPr>
            <a:t>Password</a:t>
          </a:r>
        </a:p>
      </dsp:txBody>
      <dsp:txXfrm>
        <a:off x="2358817" y="4092126"/>
        <a:ext cx="1373579" cy="6660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FF655-3DCA-4523-B571-0F277FAC1B14}" type="datetimeFigureOut">
              <a:rPr lang="en-US" smtClean="0"/>
              <a:t>2/16/2022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6E70A-699A-4281-8D32-D146B802646C}" type="slidenum">
              <a:rPr lang="en-US" smtClean="0"/>
              <a:t>‹#›</a:t>
            </a:fld>
            <a:endParaRPr lang="en-US"/>
          </a:p>
        </p:txBody>
      </p:sp>
    </p:spTree>
    <p:extLst>
      <p:ext uri="{BB962C8B-B14F-4D97-AF65-F5344CB8AC3E}">
        <p14:creationId xmlns:p14="http://schemas.microsoft.com/office/powerpoint/2010/main" val="225315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6E70A-699A-4281-8D32-D146B802646C}" type="slidenum">
              <a:rPr lang="en-US" smtClean="0"/>
              <a:t>5</a:t>
            </a:fld>
            <a:endParaRPr lang="en-US"/>
          </a:p>
        </p:txBody>
      </p:sp>
    </p:spTree>
    <p:extLst>
      <p:ext uri="{BB962C8B-B14F-4D97-AF65-F5344CB8AC3E}">
        <p14:creationId xmlns:p14="http://schemas.microsoft.com/office/powerpoint/2010/main" val="423118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6E70A-699A-4281-8D32-D146B802646C}" type="slidenum">
              <a:rPr lang="en-US" smtClean="0"/>
              <a:t>12</a:t>
            </a:fld>
            <a:endParaRPr lang="en-US"/>
          </a:p>
        </p:txBody>
      </p:sp>
    </p:spTree>
    <p:extLst>
      <p:ext uri="{BB962C8B-B14F-4D97-AF65-F5344CB8AC3E}">
        <p14:creationId xmlns:p14="http://schemas.microsoft.com/office/powerpoint/2010/main" val="376590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ctr">
            <a:normAutofit/>
          </a:bodyPr>
          <a:lstStyle>
            <a:lvl1pPr algn="ctr">
              <a:defRPr sz="4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366275-849A-49B8-9022-C138F6897F4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223479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50327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12908" y="365125"/>
            <a:ext cx="1002442"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667831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31358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4707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ctr">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6275-849A-49B8-9022-C138F6897F4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87096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30036"/>
            <a:ext cx="3886200" cy="48469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30036"/>
            <a:ext cx="3886200" cy="48469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366275-849A-49B8-9022-C138F6897F40}"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11680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969404"/>
          </a:xfrm>
        </p:spPr>
        <p:txBody>
          <a:bodyPr/>
          <a:lstStyle/>
          <a:p>
            <a:r>
              <a:rPr lang="en-US"/>
              <a:t>Click to edit Master title style</a:t>
            </a:r>
          </a:p>
        </p:txBody>
      </p:sp>
      <p:sp>
        <p:nvSpPr>
          <p:cNvPr id="3" name="Text Placeholder 2"/>
          <p:cNvSpPr>
            <a:spLocks noGrp="1"/>
          </p:cNvSpPr>
          <p:nvPr>
            <p:ph type="body" idx="1"/>
          </p:nvPr>
        </p:nvSpPr>
        <p:spPr>
          <a:xfrm>
            <a:off x="629842" y="1514475"/>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6767" y="1516729"/>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366275-849A-49B8-9022-C138F6897F40}"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20824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366275-849A-49B8-9022-C138F6897F40}"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48641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66275-849A-49B8-9022-C138F6897F40}" type="datetimeFigureOut">
              <a:rPr lang="en-US" smtClean="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80129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6275-849A-49B8-9022-C138F6897F40}"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22462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6275-849A-49B8-9022-C138F6897F40}"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18826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67858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292881"/>
            <a:ext cx="7886700" cy="4884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badi" panose="020B0604020104020204" pitchFamily="34" charset="0"/>
              </a:defRPr>
            </a:lvl1pPr>
          </a:lstStyle>
          <a:p>
            <a:fld id="{7A366275-849A-49B8-9022-C138F6897F40}" type="datetimeFigureOut">
              <a:rPr lang="en-US" smtClean="0"/>
              <a:pPr/>
              <a:t>2/16/2022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badi" panose="020B060402010402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badi" panose="020B0604020104020204" pitchFamily="34" charset="0"/>
              </a:defRPr>
            </a:lvl1pPr>
          </a:lstStyle>
          <a:p>
            <a:fld id="{DF6A2C5B-2A20-4508-9F12-D3CA68531684}" type="slidenum">
              <a:rPr lang="en-US" smtClean="0"/>
              <a:pPr/>
              <a:t>‹#›</a:t>
            </a:fld>
            <a:endParaRPr lang="en-US"/>
          </a:p>
        </p:txBody>
      </p:sp>
      <p:pic>
        <p:nvPicPr>
          <p:cNvPr id="9" name="Picture 8" descr="A picture containing text&#10;&#10;Description automatically generated">
            <a:extLst>
              <a:ext uri="{FF2B5EF4-FFF2-40B4-BE49-F238E27FC236}">
                <a16:creationId xmlns:a16="http://schemas.microsoft.com/office/drawing/2014/main" id="{4B60D8CD-4958-4405-BBF7-6B140A1EEF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67072" y="6107179"/>
            <a:ext cx="1628647" cy="666787"/>
          </a:xfrm>
          <a:prstGeom prst="rect">
            <a:avLst/>
          </a:prstGeom>
        </p:spPr>
      </p:pic>
    </p:spTree>
    <p:extLst>
      <p:ext uri="{BB962C8B-B14F-4D97-AF65-F5344CB8AC3E}">
        <p14:creationId xmlns:p14="http://schemas.microsoft.com/office/powerpoint/2010/main" val="3665276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kern="1200">
          <a:solidFill>
            <a:schemeClr val="tx1"/>
          </a:solidFill>
          <a:latin typeface="Abadi" panose="020B0604020104020204" pitchFamily="34" charset="0"/>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Abadi" panose="020B0604020104020204" pitchFamily="34" charset="0"/>
          <a:ea typeface="+mn-ea"/>
          <a:cs typeface="+mn-cs"/>
        </a:defRPr>
      </a:lvl1pPr>
      <a:lvl2pPr marL="576263" indent="-3429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2pPr>
      <a:lvl3pPr marL="917575" indent="-3429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3pPr>
      <a:lvl4pPr marL="1258888" indent="-342900" algn="l" defTabSz="914400" rtl="0" eaLnBrk="1" latinLnBrk="0" hangingPunct="1">
        <a:lnSpc>
          <a:spcPct val="100000"/>
        </a:lnSpc>
        <a:spcBef>
          <a:spcPts val="500"/>
        </a:spcBef>
        <a:buFont typeface="Arial" panose="020B0604020202020204" pitchFamily="34" charset="0"/>
        <a:buChar char="•"/>
        <a:tabLst/>
        <a:defRPr sz="2400" kern="1200">
          <a:solidFill>
            <a:schemeClr val="tx1"/>
          </a:solidFill>
          <a:latin typeface="Abadi" panose="020B0604020104020204" pitchFamily="34" charset="0"/>
          <a:ea typeface="+mn-ea"/>
          <a:cs typeface="+mn-cs"/>
        </a:defRPr>
      </a:lvl4pPr>
      <a:lvl5pPr marL="1490663" indent="-3429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forms.office.com/r/nwsEdTduT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A755-248E-4788-9963-D35AD0ED5BEE}"/>
              </a:ext>
            </a:extLst>
          </p:cNvPr>
          <p:cNvSpPr>
            <a:spLocks noGrp="1"/>
          </p:cNvSpPr>
          <p:nvPr>
            <p:ph type="ctrTitle"/>
          </p:nvPr>
        </p:nvSpPr>
        <p:spPr>
          <a:xfrm>
            <a:off x="685800" y="1122363"/>
            <a:ext cx="7772400" cy="1399164"/>
          </a:xfrm>
        </p:spPr>
        <p:txBody>
          <a:bodyPr>
            <a:normAutofit/>
          </a:bodyPr>
          <a:lstStyle/>
          <a:p>
            <a:r>
              <a:rPr lang="en-US" dirty="0"/>
              <a:t>Data Dictionary</a:t>
            </a:r>
            <a:endParaRPr lang="en-US" i="1" dirty="0">
              <a:highlight>
                <a:srgbClr val="FFFF00"/>
              </a:highlight>
            </a:endParaRPr>
          </a:p>
        </p:txBody>
      </p:sp>
      <p:sp>
        <p:nvSpPr>
          <p:cNvPr id="3" name="Subtitle 2">
            <a:extLst>
              <a:ext uri="{FF2B5EF4-FFF2-40B4-BE49-F238E27FC236}">
                <a16:creationId xmlns:a16="http://schemas.microsoft.com/office/drawing/2014/main" id="{467DC4D6-0236-4E59-8C97-20C5A8847132}"/>
              </a:ext>
            </a:extLst>
          </p:cNvPr>
          <p:cNvSpPr>
            <a:spLocks noGrp="1"/>
          </p:cNvSpPr>
          <p:nvPr>
            <p:ph type="subTitle" idx="1"/>
          </p:nvPr>
        </p:nvSpPr>
        <p:spPr>
          <a:xfrm>
            <a:off x="1143000" y="4073236"/>
            <a:ext cx="6858000" cy="1184564"/>
          </a:xfrm>
        </p:spPr>
        <p:txBody>
          <a:bodyPr/>
          <a:lstStyle/>
          <a:p>
            <a:r>
              <a:rPr lang="en-US"/>
              <a:t>MIS 372 Spring 2022</a:t>
            </a:r>
          </a:p>
        </p:txBody>
      </p:sp>
      <p:sp>
        <p:nvSpPr>
          <p:cNvPr id="10" name="TextBox 9">
            <a:extLst>
              <a:ext uri="{FF2B5EF4-FFF2-40B4-BE49-F238E27FC236}">
                <a16:creationId xmlns:a16="http://schemas.microsoft.com/office/drawing/2014/main" id="{1DBEEC2B-3780-453A-A9DB-18BEC67BEF94}"/>
              </a:ext>
            </a:extLst>
          </p:cNvPr>
          <p:cNvSpPr txBox="1"/>
          <p:nvPr/>
        </p:nvSpPr>
        <p:spPr>
          <a:xfrm>
            <a:off x="2680854" y="2521527"/>
            <a:ext cx="3782291" cy="646331"/>
          </a:xfrm>
          <a:prstGeom prst="rect">
            <a:avLst/>
          </a:prstGeom>
          <a:noFill/>
        </p:spPr>
        <p:txBody>
          <a:bodyPr wrap="square">
            <a:spAutoFit/>
          </a:bodyPr>
          <a:lstStyle/>
          <a:p>
            <a:pPr algn="ctr"/>
            <a:r>
              <a:rPr kumimoji="0" lang="en-US" sz="3600" b="1" i="0" u="none" strike="noStrike" kern="1200" cap="none" spc="0" normalizeH="0" baseline="0" noProof="0" dirty="0">
                <a:ln>
                  <a:noFill/>
                </a:ln>
                <a:solidFill>
                  <a:prstClr val="black"/>
                </a:solidFill>
                <a:effectLst/>
                <a:uLnTx/>
                <a:uFillTx/>
                <a:latin typeface="Abadi" panose="020B0604020104020204" pitchFamily="34" charset="0"/>
                <a:ea typeface="+mj-ea"/>
                <a:cs typeface="+mj-cs"/>
              </a:rPr>
              <a:t>(Chapter 05)</a:t>
            </a:r>
            <a:endParaRPr lang="en-US" sz="1400" dirty="0"/>
          </a:p>
        </p:txBody>
      </p:sp>
      <p:pic>
        <p:nvPicPr>
          <p:cNvPr id="5" name="Picture 4">
            <a:extLst>
              <a:ext uri="{FF2B5EF4-FFF2-40B4-BE49-F238E27FC236}">
                <a16:creationId xmlns:a16="http://schemas.microsoft.com/office/drawing/2014/main" id="{920379CF-CD69-4BDC-BC1F-D7EE5F8ED06B}"/>
              </a:ext>
            </a:extLst>
          </p:cNvPr>
          <p:cNvPicPr>
            <a:picLocks noChangeAspect="1"/>
          </p:cNvPicPr>
          <p:nvPr/>
        </p:nvPicPr>
        <p:blipFill>
          <a:blip r:embed="rId2"/>
          <a:stretch>
            <a:fillRect/>
          </a:stretch>
        </p:blipFill>
        <p:spPr>
          <a:xfrm>
            <a:off x="1143000" y="4646105"/>
            <a:ext cx="1417911" cy="1809559"/>
          </a:xfrm>
          <a:prstGeom prst="rect">
            <a:avLst/>
          </a:prstGeom>
        </p:spPr>
      </p:pic>
    </p:spTree>
    <p:extLst>
      <p:ext uri="{BB962C8B-B14F-4D97-AF65-F5344CB8AC3E}">
        <p14:creationId xmlns:p14="http://schemas.microsoft.com/office/powerpoint/2010/main" val="165999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8E6-6D54-48E2-A67C-2BE106BFC999}"/>
              </a:ext>
            </a:extLst>
          </p:cNvPr>
          <p:cNvSpPr>
            <a:spLocks noGrp="1"/>
          </p:cNvSpPr>
          <p:nvPr>
            <p:ph type="title"/>
          </p:nvPr>
        </p:nvSpPr>
        <p:spPr/>
        <p:txBody>
          <a:bodyPr/>
          <a:lstStyle/>
          <a:p>
            <a:r>
              <a:rPr lang="en-US" dirty="0"/>
              <a:t>2.2 Describing Data Structures</a:t>
            </a:r>
          </a:p>
        </p:txBody>
      </p:sp>
      <p:sp>
        <p:nvSpPr>
          <p:cNvPr id="3" name="Content Placeholder 2">
            <a:extLst>
              <a:ext uri="{FF2B5EF4-FFF2-40B4-BE49-F238E27FC236}">
                <a16:creationId xmlns:a16="http://schemas.microsoft.com/office/drawing/2014/main" id="{BE771A41-D145-4ED8-9CEF-CEAA34A51726}"/>
              </a:ext>
            </a:extLst>
          </p:cNvPr>
          <p:cNvSpPr>
            <a:spLocks noGrp="1"/>
          </p:cNvSpPr>
          <p:nvPr>
            <p:ph idx="1"/>
          </p:nvPr>
        </p:nvSpPr>
        <p:spPr/>
        <p:txBody>
          <a:bodyPr/>
          <a:lstStyle/>
          <a:p>
            <a:r>
              <a:rPr lang="en-US" dirty="0"/>
              <a:t>Data structures describe the detailed data variables (or fields). </a:t>
            </a:r>
          </a:p>
          <a:p>
            <a:r>
              <a:rPr lang="en-US" dirty="0"/>
              <a:t>An algebraic notation is used to describe data structures</a:t>
            </a:r>
          </a:p>
          <a:p>
            <a:pPr lvl="1"/>
            <a:r>
              <a:rPr lang="en-US" dirty="0"/>
              <a:t>Equal sign (=) means “is composed of”</a:t>
            </a:r>
          </a:p>
          <a:p>
            <a:pPr lvl="1"/>
            <a:r>
              <a:rPr lang="en-US" dirty="0"/>
              <a:t>Plus (+) sign means “and”</a:t>
            </a:r>
          </a:p>
          <a:p>
            <a:pPr lvl="1"/>
            <a:r>
              <a:rPr lang="en-US" dirty="0"/>
              <a:t>Braces {} mean repetitive elements</a:t>
            </a:r>
          </a:p>
          <a:p>
            <a:pPr lvl="1"/>
            <a:r>
              <a:rPr lang="en-US" dirty="0"/>
              <a:t>Brackets [] for an either/or situation</a:t>
            </a:r>
          </a:p>
          <a:p>
            <a:pPr lvl="1"/>
            <a:r>
              <a:rPr lang="en-US" dirty="0"/>
              <a:t>Parentheses () for an optional element</a:t>
            </a:r>
          </a:p>
          <a:p>
            <a:pPr lvl="1"/>
            <a:endParaRPr lang="en-US" dirty="0"/>
          </a:p>
        </p:txBody>
      </p:sp>
    </p:spTree>
    <p:extLst>
      <p:ext uri="{BB962C8B-B14F-4D97-AF65-F5344CB8AC3E}">
        <p14:creationId xmlns:p14="http://schemas.microsoft.com/office/powerpoint/2010/main" val="147965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E55C-F4C8-4F8D-BB70-D6157E002D2F}"/>
              </a:ext>
            </a:extLst>
          </p:cNvPr>
          <p:cNvSpPr>
            <a:spLocks noGrp="1"/>
          </p:cNvSpPr>
          <p:nvPr>
            <p:ph type="title"/>
          </p:nvPr>
        </p:nvSpPr>
        <p:spPr/>
        <p:txBody>
          <a:bodyPr>
            <a:normAutofit fontScale="90000"/>
          </a:bodyPr>
          <a:lstStyle/>
          <a:p>
            <a:r>
              <a:rPr lang="en-US" dirty="0"/>
              <a:t>Data Structure Example for Adding a Customer Order</a:t>
            </a:r>
          </a:p>
        </p:txBody>
      </p:sp>
      <p:sp>
        <p:nvSpPr>
          <p:cNvPr id="3" name="Content Placeholder 2">
            <a:extLst>
              <a:ext uri="{FF2B5EF4-FFF2-40B4-BE49-F238E27FC236}">
                <a16:creationId xmlns:a16="http://schemas.microsoft.com/office/drawing/2014/main" id="{D44C5DAB-7676-46DF-A52F-0AC336FA5F92}"/>
              </a:ext>
            </a:extLst>
          </p:cNvPr>
          <p:cNvSpPr>
            <a:spLocks noGrp="1"/>
          </p:cNvSpPr>
          <p:nvPr>
            <p:ph idx="1"/>
          </p:nvPr>
        </p:nvSpPr>
        <p:spPr/>
        <p:txBody>
          <a:bodyPr/>
          <a:lstStyle/>
          <a:p>
            <a:endParaRPr lang="en-US"/>
          </a:p>
        </p:txBody>
      </p:sp>
      <p:pic>
        <p:nvPicPr>
          <p:cNvPr id="5" name="Picture 4" descr="An illustration shows data structure example for adding a customer order at World's trend catalog division. Customer Order equals, Customer Number plus Customer Name plus Address plus Telephone plus Catalog Number plus Order Date plus left bracket Available Order Items right bracket plus Merchandise Total plus Tax plus Shipping and Handling plus Order Total plus Method of Payment plus left parenthesis Credit Card Type right parenthesis plus left parenthesis Credit Card Number right parenthesis plus left parenthesis Expiration Date right parenthesis. Customer Name equals First Name plus left parenthesis Middle Initial right parenthesis plus Last Name. Address equals Street plus left parenthesis Apartment right parenthesis plus City plus State plus Zip plus left parenthesis Zip Expansion right parenthesis plus left parenthesis Country right parenthesis. Telephone equals Area Code plus Local Number. Available Order Items equals Quantity Ordered plus Item Number plus Item Description plus Size plus Color plus Price plus Item Total. Method of Payment equals left bracket Check, Charge, Money Order, Credit Card Type equals left bracket World’s Trend, American Express, MasterCard Visa right bracket.">
            <a:extLst>
              <a:ext uri="{FF2B5EF4-FFF2-40B4-BE49-F238E27FC236}">
                <a16:creationId xmlns:a16="http://schemas.microsoft.com/office/drawing/2014/main" id="{A4852C78-8FB3-4204-8ED7-B065C3D0D57D}"/>
              </a:ext>
            </a:extLst>
          </p:cNvPr>
          <p:cNvPicPr>
            <a:picLocks noChangeAspect="1"/>
          </p:cNvPicPr>
          <p:nvPr/>
        </p:nvPicPr>
        <p:blipFill rotWithShape="1">
          <a:blip r:embed="rId2">
            <a:extLst>
              <a:ext uri="{28A0092B-C50C-407E-A947-70E740481C1C}">
                <a14:useLocalDpi xmlns:a14="http://schemas.microsoft.com/office/drawing/2010/main" val="0"/>
              </a:ext>
            </a:extLst>
          </a:blip>
          <a:srcRect b="63014"/>
          <a:stretch/>
        </p:blipFill>
        <p:spPr>
          <a:xfrm>
            <a:off x="2975132" y="1292881"/>
            <a:ext cx="5770104" cy="3421730"/>
          </a:xfrm>
          <a:prstGeom prst="rect">
            <a:avLst/>
          </a:prstGeom>
        </p:spPr>
      </p:pic>
      <p:pic>
        <p:nvPicPr>
          <p:cNvPr id="6" name="Picture 5" descr="An illustration shows data structure example for adding a customer order at World's trend catalog division. Customer Order equals, Customer Number plus Customer Name plus Address plus Telephone plus Catalog Number plus Order Date plus left bracket Available Order Items right bracket plus Merchandise Total plus Tax plus Shipping and Handling plus Order Total plus Method of Payment plus left parenthesis Credit Card Type right parenthesis plus left parenthesis Credit Card Number right parenthesis plus left parenthesis Expiration Date right parenthesis. Customer Name equals First Name plus left parenthesis Middle Initial right parenthesis plus Last Name. Address equals Street plus left parenthesis Apartment right parenthesis plus City plus State plus Zip plus left parenthesis Zip Expansion right parenthesis plus left parenthesis Country right parenthesis. Telephone equals Area Code plus Local Number. Available Order Items equals Quantity Ordered plus Item Number plus Item Description plus Size plus Color plus Price plus Item Total. Method of Payment equals left bracket Check, Charge, Money Order, Credit Card Type equals left bracket World’s Trend, American Express, MasterCard Visa right bracket.">
            <a:extLst>
              <a:ext uri="{FF2B5EF4-FFF2-40B4-BE49-F238E27FC236}">
                <a16:creationId xmlns:a16="http://schemas.microsoft.com/office/drawing/2014/main" id="{CC2F1B6D-2831-4C8F-B22A-0C32A32B23FA}"/>
              </a:ext>
            </a:extLst>
          </p:cNvPr>
          <p:cNvPicPr>
            <a:picLocks noChangeAspect="1"/>
          </p:cNvPicPr>
          <p:nvPr/>
        </p:nvPicPr>
        <p:blipFill rotWithShape="1">
          <a:blip r:embed="rId2">
            <a:extLst>
              <a:ext uri="{28A0092B-C50C-407E-A947-70E740481C1C}">
                <a14:useLocalDpi xmlns:a14="http://schemas.microsoft.com/office/drawing/2010/main" val="0"/>
              </a:ext>
            </a:extLst>
          </a:blip>
          <a:srcRect t="81515" b="10084"/>
          <a:stretch/>
        </p:blipFill>
        <p:spPr>
          <a:xfrm>
            <a:off x="3048576" y="5042987"/>
            <a:ext cx="5657335" cy="761973"/>
          </a:xfrm>
          <a:prstGeom prst="rect">
            <a:avLst/>
          </a:prstGeom>
        </p:spPr>
      </p:pic>
      <p:pic>
        <p:nvPicPr>
          <p:cNvPr id="4" name="Picture 3" descr="An illustration shows data structure example for adding a customer order at World's trend catalog division. Customer Order equals, Customer Number plus Customer Name plus Address plus Telephone plus Catalog Number plus Order Date plus left bracket Available Order Items right bracket plus Merchandise Total plus Tax plus Shipping and Handling plus Order Total plus Method of Payment plus left parenthesis Credit Card Type right parenthesis plus left parenthesis Credit Card Number right parenthesis plus left parenthesis Expiration Date right parenthesis. Customer Name equals First Name plus left parenthesis Middle Initial right parenthesis plus Last Name. Address equals Street plus left parenthesis Apartment right parenthesis plus City plus State plus Zip plus left parenthesis Zip Expansion right parenthesis plus left parenthesis Country right parenthesis. Telephone equals Area Code plus Local Number. Available Order Items equals Quantity Ordered plus Item Number plus Item Description plus Size plus Color plus Price plus Item Total. Method of Payment equals left bracket Check, Charge, Money Order, Credit Card Type equals left bracket World’s Trend, American Express, MasterCard Visa right bracket.">
            <a:extLst>
              <a:ext uri="{FF2B5EF4-FFF2-40B4-BE49-F238E27FC236}">
                <a16:creationId xmlns:a16="http://schemas.microsoft.com/office/drawing/2014/main" id="{86169125-F6EB-4716-8602-86A101806F3F}"/>
              </a:ext>
            </a:extLst>
          </p:cNvPr>
          <p:cNvPicPr>
            <a:picLocks noChangeAspect="1"/>
          </p:cNvPicPr>
          <p:nvPr/>
        </p:nvPicPr>
        <p:blipFill rotWithShape="1">
          <a:blip r:embed="rId2">
            <a:extLst>
              <a:ext uri="{28A0092B-C50C-407E-A947-70E740481C1C}">
                <a14:useLocalDpi xmlns:a14="http://schemas.microsoft.com/office/drawing/2010/main" val="0"/>
              </a:ext>
            </a:extLst>
          </a:blip>
          <a:srcRect b="6068"/>
          <a:stretch/>
        </p:blipFill>
        <p:spPr>
          <a:xfrm>
            <a:off x="628650" y="2296823"/>
            <a:ext cx="2576368" cy="3880139"/>
          </a:xfrm>
          <a:prstGeom prst="rect">
            <a:avLst/>
          </a:prstGeom>
        </p:spPr>
      </p:pic>
    </p:spTree>
    <p:extLst>
      <p:ext uri="{BB962C8B-B14F-4D97-AF65-F5344CB8AC3E}">
        <p14:creationId xmlns:p14="http://schemas.microsoft.com/office/powerpoint/2010/main" val="290356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E877-2D5C-4503-BFA5-58BF3D57D13D}"/>
              </a:ext>
            </a:extLst>
          </p:cNvPr>
          <p:cNvSpPr>
            <a:spLocks noGrp="1"/>
          </p:cNvSpPr>
          <p:nvPr>
            <p:ph type="title"/>
          </p:nvPr>
        </p:nvSpPr>
        <p:spPr/>
        <p:txBody>
          <a:bodyPr/>
          <a:lstStyle/>
          <a:p>
            <a:r>
              <a:rPr lang="en-US" dirty="0"/>
              <a:t>Structural Records</a:t>
            </a:r>
          </a:p>
        </p:txBody>
      </p:sp>
      <p:sp>
        <p:nvSpPr>
          <p:cNvPr id="3" name="Content Placeholder 2">
            <a:extLst>
              <a:ext uri="{FF2B5EF4-FFF2-40B4-BE49-F238E27FC236}">
                <a16:creationId xmlns:a16="http://schemas.microsoft.com/office/drawing/2014/main" id="{16306422-93AB-4464-8E69-4324D956FC9D}"/>
              </a:ext>
            </a:extLst>
          </p:cNvPr>
          <p:cNvSpPr>
            <a:spLocks noGrp="1"/>
          </p:cNvSpPr>
          <p:nvPr>
            <p:ph idx="1"/>
          </p:nvPr>
        </p:nvSpPr>
        <p:spPr/>
        <p:txBody>
          <a:bodyPr/>
          <a:lstStyle/>
          <a:p>
            <a:r>
              <a:rPr lang="en-US" dirty="0"/>
              <a:t>A structure may consist of elements or structural records</a:t>
            </a:r>
          </a:p>
          <a:p>
            <a:r>
              <a:rPr lang="en-US" dirty="0"/>
              <a:t>These are a group of elements, such as:</a:t>
            </a:r>
          </a:p>
          <a:p>
            <a:pPr lvl="1"/>
            <a:r>
              <a:rPr lang="en-US" dirty="0"/>
              <a:t>Customer name, Address, Telephone</a:t>
            </a:r>
          </a:p>
          <a:p>
            <a:r>
              <a:rPr lang="en-US" dirty="0"/>
              <a:t>Each of these must be further defined until they are broken down into their component elements</a:t>
            </a:r>
          </a:p>
          <a:p>
            <a:r>
              <a:rPr lang="en-US" dirty="0"/>
              <a:t>Structural records and elements that are used within many different systems are given a non-system-specific name, such as street, city, and zip</a:t>
            </a:r>
          </a:p>
          <a:p>
            <a:endParaRPr lang="en-US" dirty="0"/>
          </a:p>
        </p:txBody>
      </p:sp>
      <p:pic>
        <p:nvPicPr>
          <p:cNvPr id="4" name="Picture 3" descr="An illustration shows data structure example for adding a customer order at World's trend catalog division. Customer Order equals, Customer Number plus Customer Name plus Address plus Telephone plus Catalog Number plus Order Date plus left bracket Available Order Items right bracket plus Merchandise Total plus Tax plus Shipping and Handling plus Order Total plus Method of Payment plus left parenthesis Credit Card Type right parenthesis plus left parenthesis Credit Card Number right parenthesis plus left parenthesis Expiration Date right parenthesis. Customer Name equals First Name plus left parenthesis Middle Initial right parenthesis plus Last Name. Address equals Street plus left parenthesis Apartment right parenthesis plus City plus State plus Zip plus left parenthesis Zip Expansion right parenthesis plus left parenthesis Country right parenthesis. Telephone equals Area Code plus Local Number. Available Order Items equals Quantity Ordered plus Item Number plus Item Description plus Size plus Color plus Price plus Item Total. Method of Payment equals left bracket Check, Charge, Money Order, Credit Card Type equals left bracket World’s Trend, American Express, MasterCard Visa right bracket.">
            <a:extLst>
              <a:ext uri="{FF2B5EF4-FFF2-40B4-BE49-F238E27FC236}">
                <a16:creationId xmlns:a16="http://schemas.microsoft.com/office/drawing/2014/main" id="{0A62D1EA-FE4D-46CA-9308-CA38563D7073}"/>
              </a:ext>
            </a:extLst>
          </p:cNvPr>
          <p:cNvPicPr>
            <a:picLocks noChangeAspect="1"/>
          </p:cNvPicPr>
          <p:nvPr/>
        </p:nvPicPr>
        <p:blipFill rotWithShape="1">
          <a:blip r:embed="rId3">
            <a:extLst>
              <a:ext uri="{28A0092B-C50C-407E-A947-70E740481C1C}">
                <a14:useLocalDpi xmlns:a14="http://schemas.microsoft.com/office/drawing/2010/main" val="0"/>
              </a:ext>
            </a:extLst>
          </a:blip>
          <a:srcRect t="36520" b="54759"/>
          <a:stretch/>
        </p:blipFill>
        <p:spPr>
          <a:xfrm>
            <a:off x="813377" y="5177192"/>
            <a:ext cx="5549099" cy="775854"/>
          </a:xfrm>
          <a:prstGeom prst="rect">
            <a:avLst/>
          </a:prstGeom>
        </p:spPr>
      </p:pic>
    </p:spTree>
    <p:extLst>
      <p:ext uri="{BB962C8B-B14F-4D97-AF65-F5344CB8AC3E}">
        <p14:creationId xmlns:p14="http://schemas.microsoft.com/office/powerpoint/2010/main" val="48146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7FCE-8C6E-44F5-9F79-56B0AC6D9333}"/>
              </a:ext>
            </a:extLst>
          </p:cNvPr>
          <p:cNvSpPr>
            <a:spLocks noGrp="1"/>
          </p:cNvSpPr>
          <p:nvPr>
            <p:ph type="title"/>
          </p:nvPr>
        </p:nvSpPr>
        <p:spPr/>
        <p:txBody>
          <a:bodyPr/>
          <a:lstStyle/>
          <a:p>
            <a:r>
              <a:rPr lang="en-US" dirty="0"/>
              <a:t>2.3 Logical and Physical Data Structures</a:t>
            </a:r>
          </a:p>
        </p:txBody>
      </p:sp>
      <p:sp>
        <p:nvSpPr>
          <p:cNvPr id="3" name="Content Placeholder 2">
            <a:extLst>
              <a:ext uri="{FF2B5EF4-FFF2-40B4-BE49-F238E27FC236}">
                <a16:creationId xmlns:a16="http://schemas.microsoft.com/office/drawing/2014/main" id="{BCB6DCF2-BFAE-4585-BA8F-9BA111086AD4}"/>
              </a:ext>
            </a:extLst>
          </p:cNvPr>
          <p:cNvSpPr>
            <a:spLocks noGrp="1"/>
          </p:cNvSpPr>
          <p:nvPr>
            <p:ph idx="1"/>
          </p:nvPr>
        </p:nvSpPr>
        <p:spPr>
          <a:xfrm>
            <a:off x="628649" y="1292881"/>
            <a:ext cx="3712441" cy="4884082"/>
          </a:xfrm>
        </p:spPr>
        <p:txBody>
          <a:bodyPr/>
          <a:lstStyle/>
          <a:p>
            <a:r>
              <a:rPr lang="en-US" dirty="0"/>
              <a:t>Stage 1: Logical</a:t>
            </a:r>
          </a:p>
          <a:p>
            <a:pPr lvl="1"/>
            <a:r>
              <a:rPr lang="en-US" dirty="0"/>
              <a:t>Show what data the business needs for its day-to-day operations</a:t>
            </a:r>
          </a:p>
          <a:p>
            <a:r>
              <a:rPr lang="en-US" dirty="0"/>
              <a:t>Stage 2: Physical</a:t>
            </a:r>
          </a:p>
          <a:p>
            <a:pPr lvl="1"/>
            <a:r>
              <a:rPr lang="en-US" dirty="0"/>
              <a:t>Include additional elements necessary for implementing the system</a:t>
            </a:r>
          </a:p>
          <a:p>
            <a:endParaRPr lang="en-US" dirty="0"/>
          </a:p>
        </p:txBody>
      </p:sp>
      <p:graphicFrame>
        <p:nvGraphicFramePr>
          <p:cNvPr id="4" name="Diagram 3">
            <a:extLst>
              <a:ext uri="{FF2B5EF4-FFF2-40B4-BE49-F238E27FC236}">
                <a16:creationId xmlns:a16="http://schemas.microsoft.com/office/drawing/2014/main" id="{3093E7B9-9620-4888-BAA0-CF0142163F24}"/>
              </a:ext>
            </a:extLst>
          </p:cNvPr>
          <p:cNvGraphicFramePr/>
          <p:nvPr>
            <p:extLst>
              <p:ext uri="{D42A27DB-BD31-4B8C-83A1-F6EECF244321}">
                <p14:modId xmlns:p14="http://schemas.microsoft.com/office/powerpoint/2010/main" val="1245859758"/>
              </p:ext>
            </p:extLst>
          </p:nvPr>
        </p:nvGraphicFramePr>
        <p:xfrm>
          <a:off x="4239491" y="1394836"/>
          <a:ext cx="4110181" cy="4782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86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A112-B2E4-4720-90F2-17A2AA41EC48}"/>
              </a:ext>
            </a:extLst>
          </p:cNvPr>
          <p:cNvSpPr>
            <a:spLocks noGrp="1"/>
          </p:cNvSpPr>
          <p:nvPr>
            <p:ph type="title"/>
          </p:nvPr>
        </p:nvSpPr>
        <p:spPr/>
        <p:txBody>
          <a:bodyPr/>
          <a:lstStyle/>
          <a:p>
            <a:r>
              <a:rPr lang="en-US" dirty="0"/>
              <a:t>Example of Physical Data Structures</a:t>
            </a:r>
          </a:p>
        </p:txBody>
      </p:sp>
      <p:pic>
        <p:nvPicPr>
          <p:cNvPr id="5" name="Content Placeholder 4">
            <a:extLst>
              <a:ext uri="{FF2B5EF4-FFF2-40B4-BE49-F238E27FC236}">
                <a16:creationId xmlns:a16="http://schemas.microsoft.com/office/drawing/2014/main" id="{1A016152-1E4E-4828-BFE3-3F8BFA390970}"/>
              </a:ext>
            </a:extLst>
          </p:cNvPr>
          <p:cNvPicPr>
            <a:picLocks noGrp="1" noChangeAspect="1"/>
          </p:cNvPicPr>
          <p:nvPr>
            <p:ph idx="1"/>
          </p:nvPr>
        </p:nvPicPr>
        <p:blipFill>
          <a:blip r:embed="rId2"/>
          <a:stretch>
            <a:fillRect/>
          </a:stretch>
        </p:blipFill>
        <p:spPr>
          <a:xfrm>
            <a:off x="1537864" y="1891249"/>
            <a:ext cx="6068272" cy="3686689"/>
          </a:xfrm>
        </p:spPr>
      </p:pic>
    </p:spTree>
    <p:extLst>
      <p:ext uri="{BB962C8B-B14F-4D97-AF65-F5344CB8AC3E}">
        <p14:creationId xmlns:p14="http://schemas.microsoft.com/office/powerpoint/2010/main" val="12904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6748-2425-46B5-8828-AF105B39902E}"/>
              </a:ext>
            </a:extLst>
          </p:cNvPr>
          <p:cNvSpPr>
            <a:spLocks noGrp="1"/>
          </p:cNvSpPr>
          <p:nvPr>
            <p:ph type="title"/>
          </p:nvPr>
        </p:nvSpPr>
        <p:spPr/>
        <p:txBody>
          <a:bodyPr/>
          <a:lstStyle/>
          <a:p>
            <a:r>
              <a:rPr lang="en-US" dirty="0"/>
              <a:t>2.4 Data Elements</a:t>
            </a:r>
          </a:p>
        </p:txBody>
      </p:sp>
      <p:sp>
        <p:nvSpPr>
          <p:cNvPr id="3" name="Content Placeholder 2">
            <a:extLst>
              <a:ext uri="{FF2B5EF4-FFF2-40B4-BE49-F238E27FC236}">
                <a16:creationId xmlns:a16="http://schemas.microsoft.com/office/drawing/2014/main" id="{7B4CBBC8-FEA8-4597-948F-8BE76A9A6755}"/>
              </a:ext>
            </a:extLst>
          </p:cNvPr>
          <p:cNvSpPr>
            <a:spLocks noGrp="1"/>
          </p:cNvSpPr>
          <p:nvPr>
            <p:ph idx="1"/>
          </p:nvPr>
        </p:nvSpPr>
        <p:spPr/>
        <p:txBody>
          <a:bodyPr/>
          <a:lstStyle/>
          <a:p>
            <a:r>
              <a:rPr lang="en-US" dirty="0"/>
              <a:t>Each data element is defined in the data dictionary.</a:t>
            </a:r>
          </a:p>
          <a:p>
            <a:r>
              <a:rPr lang="en-US" dirty="0"/>
              <a:t>This part directly relates to the database schema design, therefore, there are many details. </a:t>
            </a:r>
          </a:p>
        </p:txBody>
      </p:sp>
    </p:spTree>
    <p:extLst>
      <p:ext uri="{BB962C8B-B14F-4D97-AF65-F5344CB8AC3E}">
        <p14:creationId xmlns:p14="http://schemas.microsoft.com/office/powerpoint/2010/main" val="3938630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 illustration shows an element description form example from World’s Trend catalog division. Element Description Form I D, Name, Customer Number, Alias, Client Number, Alias, Receivable Account Number, Description, Uniquely identiﬁes a customer who has made any business transaction within the last ﬁve years. Element Characteristics, Length, 6, Dec. Pt, with space provided for response, here blank, Input Format, 9 left parenthesis 6 right parenthesis, Output Format, 9 left parenthesis 6 right parenthesis, Default Value with space provided for response, here blank.&#10; Continuous or Discrete, with checkboxes, continuous is checked. A second column has entries for the following, with checkboxes, Alphanumeric, Date, Numeric, checked Base or Derived, derived is checked, Validation Criteria, Column on left shows: Continuous, Upper Limit, Less than 999999, Lower Limit, greater than 0; Column on right shows: Discrete Value; Meaning left parenthesis Space is provided for filling in the information right parenthesis, Comments: The customer number must pass a modulus-11 check digit test. It is derived because it is computer generated and a check digit is added.">
            <a:extLst>
              <a:ext uri="{FF2B5EF4-FFF2-40B4-BE49-F238E27FC236}">
                <a16:creationId xmlns:a16="http://schemas.microsoft.com/office/drawing/2014/main" id="{8577E25B-252C-4A67-B143-0F1BFFB8BAE3}"/>
              </a:ext>
            </a:extLst>
          </p:cNvPr>
          <p:cNvPicPr>
            <a:picLocks noChangeAspect="1"/>
          </p:cNvPicPr>
          <p:nvPr/>
        </p:nvPicPr>
        <p:blipFill rotWithShape="1">
          <a:blip r:embed="rId2">
            <a:extLst>
              <a:ext uri="{28A0092B-C50C-407E-A947-70E740481C1C}">
                <a14:useLocalDpi xmlns:a14="http://schemas.microsoft.com/office/drawing/2010/main" val="0"/>
              </a:ext>
            </a:extLst>
          </a:blip>
          <a:srcRect b="5468"/>
          <a:stretch/>
        </p:blipFill>
        <p:spPr>
          <a:xfrm>
            <a:off x="4959927" y="1375129"/>
            <a:ext cx="3819417" cy="4443781"/>
          </a:xfrm>
          <a:prstGeom prst="rect">
            <a:avLst/>
          </a:prstGeom>
        </p:spPr>
      </p:pic>
      <p:sp>
        <p:nvSpPr>
          <p:cNvPr id="2" name="Title 1">
            <a:extLst>
              <a:ext uri="{FF2B5EF4-FFF2-40B4-BE49-F238E27FC236}">
                <a16:creationId xmlns:a16="http://schemas.microsoft.com/office/drawing/2014/main" id="{D1892BEB-9A9F-4BDA-AF0F-C75EE183C57C}"/>
              </a:ext>
            </a:extLst>
          </p:cNvPr>
          <p:cNvSpPr>
            <a:spLocks noGrp="1"/>
          </p:cNvSpPr>
          <p:nvPr>
            <p:ph type="title"/>
          </p:nvPr>
        </p:nvSpPr>
        <p:spPr/>
        <p:txBody>
          <a:bodyPr/>
          <a:lstStyle/>
          <a:p>
            <a:r>
              <a:rPr lang="en-US" dirty="0"/>
              <a:t>Key building blocks</a:t>
            </a:r>
          </a:p>
        </p:txBody>
      </p:sp>
      <p:sp>
        <p:nvSpPr>
          <p:cNvPr id="3" name="Content Placeholder 2">
            <a:extLst>
              <a:ext uri="{FF2B5EF4-FFF2-40B4-BE49-F238E27FC236}">
                <a16:creationId xmlns:a16="http://schemas.microsoft.com/office/drawing/2014/main" id="{7989C266-A3B6-4272-8AF1-946CA870DD47}"/>
              </a:ext>
            </a:extLst>
          </p:cNvPr>
          <p:cNvSpPr>
            <a:spLocks noGrp="1"/>
          </p:cNvSpPr>
          <p:nvPr>
            <p:ph idx="1"/>
          </p:nvPr>
        </p:nvSpPr>
        <p:spPr>
          <a:xfrm>
            <a:off x="628650" y="1292881"/>
            <a:ext cx="4728441" cy="4884082"/>
          </a:xfrm>
        </p:spPr>
        <p:txBody>
          <a:bodyPr>
            <a:normAutofit fontScale="92500" lnSpcReduction="20000"/>
          </a:bodyPr>
          <a:lstStyle/>
          <a:p>
            <a:r>
              <a:rPr lang="en-US" dirty="0"/>
              <a:t>Element I D</a:t>
            </a:r>
          </a:p>
          <a:p>
            <a:r>
              <a:rPr lang="en-US" dirty="0"/>
              <a:t>The name of the element</a:t>
            </a:r>
          </a:p>
          <a:p>
            <a:r>
              <a:rPr lang="en-US" dirty="0"/>
              <a:t>Aliases</a:t>
            </a:r>
          </a:p>
          <a:p>
            <a:r>
              <a:rPr lang="en-US" dirty="0"/>
              <a:t>A short description of the element</a:t>
            </a:r>
          </a:p>
          <a:p>
            <a:r>
              <a:rPr lang="en-US" dirty="0"/>
              <a:t>Element is base or derived</a:t>
            </a:r>
          </a:p>
          <a:p>
            <a:r>
              <a:rPr lang="en-US" dirty="0"/>
              <a:t>Element length</a:t>
            </a:r>
          </a:p>
          <a:p>
            <a:r>
              <a:rPr lang="en-US" dirty="0"/>
              <a:t>Type of data</a:t>
            </a:r>
          </a:p>
          <a:p>
            <a:r>
              <a:rPr lang="en-US" dirty="0"/>
              <a:t>Input and output formats</a:t>
            </a:r>
          </a:p>
          <a:p>
            <a:r>
              <a:rPr lang="en-US" dirty="0"/>
              <a:t>Validation criteria</a:t>
            </a:r>
          </a:p>
          <a:p>
            <a:r>
              <a:rPr lang="en-US" dirty="0"/>
              <a:t>Default value</a:t>
            </a:r>
          </a:p>
          <a:p>
            <a:r>
              <a:rPr lang="en-US" dirty="0"/>
              <a:t>An additional comment or remark area</a:t>
            </a:r>
          </a:p>
        </p:txBody>
      </p:sp>
    </p:spTree>
    <p:extLst>
      <p:ext uri="{BB962C8B-B14F-4D97-AF65-F5344CB8AC3E}">
        <p14:creationId xmlns:p14="http://schemas.microsoft.com/office/powerpoint/2010/main" val="373649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2280-5164-4B23-995B-3ED94FDC5CF9}"/>
              </a:ext>
            </a:extLst>
          </p:cNvPr>
          <p:cNvSpPr>
            <a:spLocks noGrp="1"/>
          </p:cNvSpPr>
          <p:nvPr>
            <p:ph type="title"/>
          </p:nvPr>
        </p:nvSpPr>
        <p:spPr/>
        <p:txBody>
          <a:bodyPr>
            <a:normAutofit fontScale="90000"/>
          </a:bodyPr>
          <a:lstStyle/>
          <a:p>
            <a:r>
              <a:rPr lang="en-US" dirty="0"/>
              <a:t>Principles in Drafting Data Elements Description</a:t>
            </a:r>
          </a:p>
        </p:txBody>
      </p:sp>
      <p:sp>
        <p:nvSpPr>
          <p:cNvPr id="3" name="Content Placeholder 2">
            <a:extLst>
              <a:ext uri="{FF2B5EF4-FFF2-40B4-BE49-F238E27FC236}">
                <a16:creationId xmlns:a16="http://schemas.microsoft.com/office/drawing/2014/main" id="{568130C7-8193-4667-84CB-E321DB84738F}"/>
              </a:ext>
            </a:extLst>
          </p:cNvPr>
          <p:cNvSpPr>
            <a:spLocks noGrp="1"/>
          </p:cNvSpPr>
          <p:nvPr>
            <p:ph idx="1"/>
          </p:nvPr>
        </p:nvSpPr>
        <p:spPr>
          <a:xfrm>
            <a:off x="628650" y="1292880"/>
            <a:ext cx="7886700" cy="5107919"/>
          </a:xfrm>
        </p:spPr>
        <p:txBody>
          <a:bodyPr>
            <a:normAutofit lnSpcReduction="10000"/>
          </a:bodyPr>
          <a:lstStyle/>
          <a:p>
            <a:r>
              <a:rPr lang="en-US" dirty="0"/>
              <a:t>The </a:t>
            </a:r>
            <a:r>
              <a:rPr lang="en-US" u="sng" dirty="0"/>
              <a:t>name of the element </a:t>
            </a:r>
            <a:r>
              <a:rPr lang="en-US" dirty="0"/>
              <a:t>should be descriptive and unique</a:t>
            </a:r>
          </a:p>
          <a:p>
            <a:pPr lvl="1"/>
            <a:r>
              <a:rPr lang="en-US" dirty="0"/>
              <a:t>Based on what the element is commonly called in most programs or by the major user of the element</a:t>
            </a:r>
          </a:p>
          <a:p>
            <a:r>
              <a:rPr lang="en-US" dirty="0"/>
              <a:t>All </a:t>
            </a:r>
            <a:r>
              <a:rPr lang="en-US" u="sng" dirty="0"/>
              <a:t>aliases</a:t>
            </a:r>
            <a:r>
              <a:rPr lang="en-US" dirty="0"/>
              <a:t> (synonyms or other names for the element in other processes) must be included. </a:t>
            </a:r>
          </a:p>
          <a:p>
            <a:pPr lvl="1"/>
            <a:r>
              <a:rPr lang="en-US" dirty="0"/>
              <a:t>A customer number may also be called a receivable account number or a client number</a:t>
            </a:r>
          </a:p>
          <a:p>
            <a:r>
              <a:rPr lang="en-US" dirty="0"/>
              <a:t>A </a:t>
            </a:r>
            <a:r>
              <a:rPr lang="en-US" u="sng" dirty="0"/>
              <a:t>base element </a:t>
            </a:r>
            <a:r>
              <a:rPr lang="en-US" dirty="0"/>
              <a:t>is one that has been initially keyed into the system</a:t>
            </a:r>
          </a:p>
          <a:p>
            <a:pPr lvl="1"/>
            <a:r>
              <a:rPr lang="en-US" dirty="0"/>
              <a:t>A </a:t>
            </a:r>
            <a:r>
              <a:rPr lang="en-US" u="sng" dirty="0"/>
              <a:t>derived element </a:t>
            </a:r>
            <a:r>
              <a:rPr lang="en-US" dirty="0"/>
              <a:t>is one that is created by a process, usually as the result of a calculation or a series of decision-making statements</a:t>
            </a:r>
          </a:p>
          <a:p>
            <a:pPr lvl="1"/>
            <a:endParaRPr lang="en-US" dirty="0"/>
          </a:p>
        </p:txBody>
      </p:sp>
    </p:spTree>
    <p:extLst>
      <p:ext uri="{BB962C8B-B14F-4D97-AF65-F5344CB8AC3E}">
        <p14:creationId xmlns:p14="http://schemas.microsoft.com/office/powerpoint/2010/main" val="239587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E7FD-AE5E-41C8-9A81-A3F62BC1091B}"/>
              </a:ext>
            </a:extLst>
          </p:cNvPr>
          <p:cNvSpPr>
            <a:spLocks noGrp="1"/>
          </p:cNvSpPr>
          <p:nvPr>
            <p:ph type="title"/>
          </p:nvPr>
        </p:nvSpPr>
        <p:spPr/>
        <p:txBody>
          <a:bodyPr>
            <a:normAutofit fontScale="90000"/>
          </a:bodyPr>
          <a:lstStyle/>
          <a:p>
            <a:r>
              <a:rPr lang="en-US" dirty="0"/>
              <a:t>Principles in Drafting Data Elements Description (cont.)</a:t>
            </a:r>
          </a:p>
        </p:txBody>
      </p:sp>
      <p:sp>
        <p:nvSpPr>
          <p:cNvPr id="8" name="Content Placeholder 7">
            <a:extLst>
              <a:ext uri="{FF2B5EF4-FFF2-40B4-BE49-F238E27FC236}">
                <a16:creationId xmlns:a16="http://schemas.microsoft.com/office/drawing/2014/main" id="{EE419514-924B-4B00-9BE4-037519399DDC}"/>
              </a:ext>
            </a:extLst>
          </p:cNvPr>
          <p:cNvSpPr>
            <a:spLocks noGrp="1"/>
          </p:cNvSpPr>
          <p:nvPr>
            <p:ph idx="1"/>
          </p:nvPr>
        </p:nvSpPr>
        <p:spPr/>
        <p:txBody>
          <a:bodyPr/>
          <a:lstStyle/>
          <a:p>
            <a:r>
              <a:rPr lang="en-US" dirty="0"/>
              <a:t>What should the </a:t>
            </a:r>
            <a:r>
              <a:rPr lang="en-US" u="sng" dirty="0"/>
              <a:t>element length </a:t>
            </a:r>
            <a:r>
              <a:rPr lang="en-US" dirty="0"/>
              <a:t>be?</a:t>
            </a:r>
          </a:p>
          <a:p>
            <a:pPr lvl="1"/>
            <a:r>
              <a:rPr lang="en-US" dirty="0"/>
              <a:t>The analyst must decide how truncated data will affect the system outputs</a:t>
            </a:r>
          </a:p>
          <a:p>
            <a:pPr lvl="1"/>
            <a:endParaRPr lang="en-US" dirty="0"/>
          </a:p>
        </p:txBody>
      </p:sp>
      <p:graphicFrame>
        <p:nvGraphicFramePr>
          <p:cNvPr id="4" name="Table 3">
            <a:extLst>
              <a:ext uri="{FF2B5EF4-FFF2-40B4-BE49-F238E27FC236}">
                <a16:creationId xmlns:a16="http://schemas.microsoft.com/office/drawing/2014/main" id="{1EB9AE78-C98A-4DB0-A73C-3AC9F5C3F66A}"/>
              </a:ext>
            </a:extLst>
          </p:cNvPr>
          <p:cNvGraphicFramePr>
            <a:graphicFrameLocks noGrp="1"/>
          </p:cNvGraphicFramePr>
          <p:nvPr>
            <p:extLst>
              <p:ext uri="{D42A27DB-BD31-4B8C-83A1-F6EECF244321}">
                <p14:modId xmlns:p14="http://schemas.microsoft.com/office/powerpoint/2010/main" val="1353673008"/>
              </p:ext>
            </p:extLst>
          </p:nvPr>
        </p:nvGraphicFramePr>
        <p:xfrm>
          <a:off x="997095" y="3429000"/>
          <a:ext cx="7149810" cy="2494280"/>
        </p:xfrm>
        <a:graphic>
          <a:graphicData uri="http://schemas.openxmlformats.org/drawingml/2006/table">
            <a:tbl>
              <a:tblPr firstRow="1" bandRow="1">
                <a:tableStyleId>{BC89EF96-8CEA-46FF-86C4-4CE0E7609802}</a:tableStyleId>
              </a:tblPr>
              <a:tblGrid>
                <a:gridCol w="1857375">
                  <a:extLst>
                    <a:ext uri="{9D8B030D-6E8A-4147-A177-3AD203B41FA5}">
                      <a16:colId xmlns:a16="http://schemas.microsoft.com/office/drawing/2014/main" val="2867586503"/>
                    </a:ext>
                  </a:extLst>
                </a:gridCol>
                <a:gridCol w="1967345">
                  <a:extLst>
                    <a:ext uri="{9D8B030D-6E8A-4147-A177-3AD203B41FA5}">
                      <a16:colId xmlns:a16="http://schemas.microsoft.com/office/drawing/2014/main" val="1007463753"/>
                    </a:ext>
                  </a:extLst>
                </a:gridCol>
                <a:gridCol w="3325090">
                  <a:extLst>
                    <a:ext uri="{9D8B030D-6E8A-4147-A177-3AD203B41FA5}">
                      <a16:colId xmlns:a16="http://schemas.microsoft.com/office/drawing/2014/main" val="2996876772"/>
                    </a:ext>
                  </a:extLst>
                </a:gridCol>
              </a:tblGrid>
              <a:tr h="370840">
                <a:tc>
                  <a:txBody>
                    <a:bodyPr/>
                    <a:lstStyle/>
                    <a:p>
                      <a:r>
                        <a:rPr lang="en-US" altLang="en-US" sz="1800" dirty="0">
                          <a:latin typeface="Abadi" panose="020B0604020104020204" pitchFamily="34" charset="0"/>
                        </a:rPr>
                        <a:t>Element </a:t>
                      </a:r>
                      <a:endParaRPr lang="en-US" sz="1800" dirty="0">
                        <a:latin typeface="Abadi" panose="020B0604020104020204" pitchFamily="34" charset="0"/>
                      </a:endParaRPr>
                    </a:p>
                  </a:txBody>
                  <a:tcPr anchor="b"/>
                </a:tc>
                <a:tc>
                  <a:txBody>
                    <a:bodyPr/>
                    <a:lstStyle/>
                    <a:p>
                      <a:pPr algn="ctr"/>
                      <a:r>
                        <a:rPr lang="en-US" altLang="en-US" sz="1800" dirty="0">
                          <a:latin typeface="Abadi" panose="020B0604020104020204" pitchFamily="34" charset="0"/>
                        </a:rPr>
                        <a:t>Length</a:t>
                      </a:r>
                      <a:endParaRPr lang="en-US" sz="1800" dirty="0">
                        <a:latin typeface="Abadi" panose="020B0604020104020204" pitchFamily="34" charset="0"/>
                      </a:endParaRPr>
                    </a:p>
                  </a:txBody>
                  <a:tcPr anchor="b"/>
                </a:tc>
                <a:tc>
                  <a:txBody>
                    <a:bodyPr/>
                    <a:lstStyle/>
                    <a:p>
                      <a:pPr algn="ctr"/>
                      <a:r>
                        <a:rPr lang="en-US" sz="1800" b="1" u="none" strike="noStrike" cap="none" baseline="0" dirty="0">
                          <a:solidFill>
                            <a:schemeClr val="dk1"/>
                          </a:solidFill>
                          <a:latin typeface="Abadi" panose="020B0604020104020204" pitchFamily="34" charset="0"/>
                          <a:sym typeface="Arial"/>
                        </a:rPr>
                        <a:t>Percent of Data That Will Fit (</a:t>
                      </a:r>
                      <a:r>
                        <a:rPr lang="en-US" altLang="en-US" sz="1800" dirty="0">
                          <a:latin typeface="Abadi" panose="020B0604020104020204" pitchFamily="34" charset="0"/>
                        </a:rPr>
                        <a:t>United States</a:t>
                      </a:r>
                      <a:r>
                        <a:rPr lang="en-US" sz="1800" b="1" u="none" strike="noStrike" cap="none" baseline="0" dirty="0">
                          <a:solidFill>
                            <a:schemeClr val="dk1"/>
                          </a:solidFill>
                          <a:latin typeface="Abadi" panose="020B0604020104020204" pitchFamily="34" charset="0"/>
                          <a:sym typeface="Arial"/>
                        </a:rPr>
                        <a:t>)</a:t>
                      </a:r>
                      <a:endParaRPr lang="en-US" sz="1800" i="0" dirty="0">
                        <a:latin typeface="Abadi" panose="020B0604020104020204" pitchFamily="34" charset="0"/>
                      </a:endParaRPr>
                    </a:p>
                  </a:txBody>
                  <a:tcPr anchor="b"/>
                </a:tc>
                <a:extLst>
                  <a:ext uri="{0D108BD9-81ED-4DB2-BD59-A6C34878D82A}">
                    <a16:rowId xmlns:a16="http://schemas.microsoft.com/office/drawing/2014/main" val="1710979365"/>
                  </a:ext>
                </a:extLst>
              </a:tr>
              <a:tr h="370840">
                <a:tc>
                  <a:txBody>
                    <a:bodyPr/>
                    <a:lstStyle/>
                    <a:p>
                      <a:r>
                        <a:rPr lang="en-US" sz="1800" b="0" u="none" strike="noStrike" cap="none" baseline="0" dirty="0">
                          <a:solidFill>
                            <a:schemeClr val="dk1"/>
                          </a:solidFill>
                          <a:latin typeface="Abadi" panose="020B0604020104020204" pitchFamily="34" charset="0"/>
                          <a:sym typeface="Arial"/>
                        </a:rPr>
                        <a:t>Last Name</a:t>
                      </a:r>
                      <a:endParaRPr lang="en-US" sz="1800" dirty="0">
                        <a:latin typeface="Abadi" panose="020B0604020104020204" pitchFamily="34" charset="0"/>
                      </a:endParaRPr>
                    </a:p>
                  </a:txBody>
                  <a:tcPr/>
                </a:tc>
                <a:tc>
                  <a:txBody>
                    <a:bodyPr/>
                    <a:lstStyle/>
                    <a:p>
                      <a:pPr algn="ctr"/>
                      <a:r>
                        <a:rPr lang="en-US" sz="1800" dirty="0">
                          <a:latin typeface="Abadi" panose="020B0604020104020204" pitchFamily="34" charset="0"/>
                        </a:rPr>
                        <a:t>11</a:t>
                      </a:r>
                    </a:p>
                  </a:txBody>
                  <a:tcPr/>
                </a:tc>
                <a:tc>
                  <a:txBody>
                    <a:bodyPr/>
                    <a:lstStyle/>
                    <a:p>
                      <a:pPr algn="ctr"/>
                      <a:r>
                        <a:rPr lang="en-US" sz="1800" dirty="0">
                          <a:latin typeface="Abadi" panose="020B0604020104020204" pitchFamily="34" charset="0"/>
                        </a:rPr>
                        <a:t>98</a:t>
                      </a:r>
                    </a:p>
                  </a:txBody>
                  <a:tcPr/>
                </a:tc>
                <a:extLst>
                  <a:ext uri="{0D108BD9-81ED-4DB2-BD59-A6C34878D82A}">
                    <a16:rowId xmlns:a16="http://schemas.microsoft.com/office/drawing/2014/main" val="3173076523"/>
                  </a:ext>
                </a:extLst>
              </a:tr>
              <a:tr h="370840">
                <a:tc>
                  <a:txBody>
                    <a:bodyPr/>
                    <a:lstStyle/>
                    <a:p>
                      <a:r>
                        <a:rPr lang="en-US" sz="1800" b="0" u="none" strike="noStrike" cap="none" baseline="0" dirty="0">
                          <a:solidFill>
                            <a:schemeClr val="dk1"/>
                          </a:solidFill>
                          <a:latin typeface="Abadi" panose="020B0604020104020204" pitchFamily="34" charset="0"/>
                          <a:sym typeface="Arial"/>
                        </a:rPr>
                        <a:t>First Name</a:t>
                      </a:r>
                      <a:endParaRPr lang="en-US" sz="1800" dirty="0">
                        <a:latin typeface="Abadi" panose="020B0604020104020204" pitchFamily="34" charset="0"/>
                      </a:endParaRPr>
                    </a:p>
                  </a:txBody>
                  <a:tcPr/>
                </a:tc>
                <a:tc>
                  <a:txBody>
                    <a:bodyPr/>
                    <a:lstStyle/>
                    <a:p>
                      <a:pPr algn="ctr"/>
                      <a:r>
                        <a:rPr lang="en-US" sz="1800" dirty="0">
                          <a:latin typeface="Abadi" panose="020B0604020104020204" pitchFamily="34" charset="0"/>
                        </a:rPr>
                        <a:t>18</a:t>
                      </a:r>
                    </a:p>
                  </a:txBody>
                  <a:tcPr/>
                </a:tc>
                <a:tc>
                  <a:txBody>
                    <a:bodyPr/>
                    <a:lstStyle/>
                    <a:p>
                      <a:pPr algn="ctr"/>
                      <a:r>
                        <a:rPr lang="en-US" sz="1800" dirty="0">
                          <a:latin typeface="Abadi" panose="020B0604020104020204" pitchFamily="34" charset="0"/>
                        </a:rPr>
                        <a:t>95</a:t>
                      </a:r>
                    </a:p>
                  </a:txBody>
                  <a:tcPr/>
                </a:tc>
                <a:extLst>
                  <a:ext uri="{0D108BD9-81ED-4DB2-BD59-A6C34878D82A}">
                    <a16:rowId xmlns:a16="http://schemas.microsoft.com/office/drawing/2014/main" val="3885398075"/>
                  </a:ext>
                </a:extLst>
              </a:tr>
              <a:tr h="370840">
                <a:tc>
                  <a:txBody>
                    <a:bodyPr/>
                    <a:lstStyle/>
                    <a:p>
                      <a:r>
                        <a:rPr lang="en-US" sz="1800" b="0" u="none" strike="noStrike" cap="none" baseline="0" dirty="0">
                          <a:solidFill>
                            <a:schemeClr val="dk1"/>
                          </a:solidFill>
                          <a:latin typeface="Abadi" panose="020B0604020104020204" pitchFamily="34" charset="0"/>
                          <a:sym typeface="Arial"/>
                        </a:rPr>
                        <a:t>Company Name</a:t>
                      </a:r>
                      <a:endParaRPr lang="en-US" sz="1800" dirty="0">
                        <a:latin typeface="Abadi" panose="020B0604020104020204" pitchFamily="34" charset="0"/>
                      </a:endParaRPr>
                    </a:p>
                  </a:txBody>
                  <a:tcPr/>
                </a:tc>
                <a:tc>
                  <a:txBody>
                    <a:bodyPr/>
                    <a:lstStyle/>
                    <a:p>
                      <a:pPr algn="ctr"/>
                      <a:r>
                        <a:rPr lang="en-US" sz="1800" dirty="0">
                          <a:latin typeface="Abadi" panose="020B0604020104020204" pitchFamily="34" charset="0"/>
                        </a:rPr>
                        <a:t>20</a:t>
                      </a:r>
                    </a:p>
                  </a:txBody>
                  <a:tcPr/>
                </a:tc>
                <a:tc>
                  <a:txBody>
                    <a:bodyPr/>
                    <a:lstStyle/>
                    <a:p>
                      <a:pPr algn="ctr"/>
                      <a:r>
                        <a:rPr lang="en-US" sz="1800" dirty="0">
                          <a:latin typeface="Abadi" panose="020B0604020104020204" pitchFamily="34" charset="0"/>
                        </a:rPr>
                        <a:t>95</a:t>
                      </a:r>
                    </a:p>
                  </a:txBody>
                  <a:tcPr/>
                </a:tc>
                <a:extLst>
                  <a:ext uri="{0D108BD9-81ED-4DB2-BD59-A6C34878D82A}">
                    <a16:rowId xmlns:a16="http://schemas.microsoft.com/office/drawing/2014/main" val="1204398637"/>
                  </a:ext>
                </a:extLst>
              </a:tr>
              <a:tr h="370840">
                <a:tc>
                  <a:txBody>
                    <a:bodyPr/>
                    <a:lstStyle/>
                    <a:p>
                      <a:r>
                        <a:rPr lang="en-US" sz="1800" b="0" u="none" strike="noStrike" cap="none" baseline="0" dirty="0">
                          <a:solidFill>
                            <a:schemeClr val="dk1"/>
                          </a:solidFill>
                          <a:latin typeface="Abadi" panose="020B0604020104020204" pitchFamily="34" charset="0"/>
                          <a:sym typeface="Arial"/>
                        </a:rPr>
                        <a:t>Street</a:t>
                      </a:r>
                      <a:endParaRPr lang="en-US" sz="1800" dirty="0">
                        <a:latin typeface="Abadi" panose="020B0604020104020204" pitchFamily="34" charset="0"/>
                      </a:endParaRPr>
                    </a:p>
                  </a:txBody>
                  <a:tcPr/>
                </a:tc>
                <a:tc>
                  <a:txBody>
                    <a:bodyPr/>
                    <a:lstStyle/>
                    <a:p>
                      <a:pPr algn="ctr"/>
                      <a:r>
                        <a:rPr lang="en-US" sz="1800" dirty="0">
                          <a:latin typeface="Abadi" panose="020B0604020104020204" pitchFamily="34" charset="0"/>
                        </a:rPr>
                        <a:t>18</a:t>
                      </a:r>
                    </a:p>
                  </a:txBody>
                  <a:tcPr/>
                </a:tc>
                <a:tc>
                  <a:txBody>
                    <a:bodyPr/>
                    <a:lstStyle/>
                    <a:p>
                      <a:pPr algn="ctr"/>
                      <a:r>
                        <a:rPr lang="en-US" sz="1800" dirty="0">
                          <a:latin typeface="Abadi" panose="020B0604020104020204" pitchFamily="34" charset="0"/>
                        </a:rPr>
                        <a:t>90</a:t>
                      </a:r>
                    </a:p>
                  </a:txBody>
                  <a:tcPr/>
                </a:tc>
                <a:extLst>
                  <a:ext uri="{0D108BD9-81ED-4DB2-BD59-A6C34878D82A}">
                    <a16:rowId xmlns:a16="http://schemas.microsoft.com/office/drawing/2014/main" val="190618563"/>
                  </a:ext>
                </a:extLst>
              </a:tr>
              <a:tr h="370840">
                <a:tc>
                  <a:txBody>
                    <a:bodyPr/>
                    <a:lstStyle/>
                    <a:p>
                      <a:r>
                        <a:rPr lang="en-US" sz="1800" b="0" u="none" strike="noStrike" cap="none" baseline="0" dirty="0">
                          <a:solidFill>
                            <a:schemeClr val="dk1"/>
                          </a:solidFill>
                          <a:latin typeface="Abadi" panose="020B0604020104020204" pitchFamily="34" charset="0"/>
                          <a:sym typeface="Arial"/>
                        </a:rPr>
                        <a:t>City</a:t>
                      </a:r>
                      <a:endParaRPr lang="en-US" sz="1800" dirty="0">
                        <a:latin typeface="Abadi" panose="020B0604020104020204" pitchFamily="34" charset="0"/>
                      </a:endParaRPr>
                    </a:p>
                  </a:txBody>
                  <a:tcPr/>
                </a:tc>
                <a:tc>
                  <a:txBody>
                    <a:bodyPr/>
                    <a:lstStyle/>
                    <a:p>
                      <a:pPr algn="ctr"/>
                      <a:r>
                        <a:rPr lang="en-US" sz="1800" dirty="0">
                          <a:latin typeface="Abadi" panose="020B0604020104020204" pitchFamily="34" charset="0"/>
                        </a:rPr>
                        <a:t>17</a:t>
                      </a:r>
                    </a:p>
                  </a:txBody>
                  <a:tcPr/>
                </a:tc>
                <a:tc>
                  <a:txBody>
                    <a:bodyPr/>
                    <a:lstStyle/>
                    <a:p>
                      <a:pPr algn="ctr"/>
                      <a:r>
                        <a:rPr lang="en-US" sz="1800" dirty="0">
                          <a:latin typeface="Abadi" panose="020B0604020104020204" pitchFamily="34" charset="0"/>
                        </a:rPr>
                        <a:t>99</a:t>
                      </a:r>
                    </a:p>
                  </a:txBody>
                  <a:tcPr/>
                </a:tc>
                <a:extLst>
                  <a:ext uri="{0D108BD9-81ED-4DB2-BD59-A6C34878D82A}">
                    <a16:rowId xmlns:a16="http://schemas.microsoft.com/office/drawing/2014/main" val="3462039589"/>
                  </a:ext>
                </a:extLst>
              </a:tr>
            </a:tbl>
          </a:graphicData>
        </a:graphic>
      </p:graphicFrame>
      <p:sp>
        <p:nvSpPr>
          <p:cNvPr id="6" name="TextBox 5">
            <a:extLst>
              <a:ext uri="{FF2B5EF4-FFF2-40B4-BE49-F238E27FC236}">
                <a16:creationId xmlns:a16="http://schemas.microsoft.com/office/drawing/2014/main" id="{132C265D-393E-4DE1-A472-A63904709344}"/>
              </a:ext>
            </a:extLst>
          </p:cNvPr>
          <p:cNvSpPr txBox="1"/>
          <p:nvPr/>
        </p:nvSpPr>
        <p:spPr>
          <a:xfrm>
            <a:off x="2480398" y="2883580"/>
            <a:ext cx="4572000" cy="369332"/>
          </a:xfrm>
          <a:prstGeom prst="rect">
            <a:avLst/>
          </a:prstGeom>
          <a:noFill/>
        </p:spPr>
        <p:txBody>
          <a:bodyPr wrap="square">
            <a:spAutoFit/>
          </a:bodyPr>
          <a:lstStyle/>
          <a:p>
            <a:r>
              <a:rPr lang="en-US" dirty="0">
                <a:latin typeface="Abadi" panose="020B0604020104020204" pitchFamily="34" charset="0"/>
              </a:rPr>
              <a:t>Fun Facts on the Length of an Element</a:t>
            </a:r>
          </a:p>
        </p:txBody>
      </p:sp>
    </p:spTree>
    <p:extLst>
      <p:ext uri="{BB962C8B-B14F-4D97-AF65-F5344CB8AC3E}">
        <p14:creationId xmlns:p14="http://schemas.microsoft.com/office/powerpoint/2010/main" val="37883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2B52-18F5-4DB2-B8B7-C71F05A77CEC}"/>
              </a:ext>
            </a:extLst>
          </p:cNvPr>
          <p:cNvSpPr>
            <a:spLocks noGrp="1"/>
          </p:cNvSpPr>
          <p:nvPr>
            <p:ph type="title"/>
          </p:nvPr>
        </p:nvSpPr>
        <p:spPr/>
        <p:txBody>
          <a:bodyPr>
            <a:normAutofit fontScale="90000"/>
          </a:bodyPr>
          <a:lstStyle/>
          <a:p>
            <a:r>
              <a:rPr lang="en-US" dirty="0"/>
              <a:t>Principles in Drafting Data Elements Description (cont.)</a:t>
            </a:r>
            <a:endParaRPr lang="en-US"/>
          </a:p>
        </p:txBody>
      </p:sp>
      <p:sp>
        <p:nvSpPr>
          <p:cNvPr id="3" name="Content Placeholder 2">
            <a:extLst>
              <a:ext uri="{FF2B5EF4-FFF2-40B4-BE49-F238E27FC236}">
                <a16:creationId xmlns:a16="http://schemas.microsoft.com/office/drawing/2014/main" id="{4D91D0E4-0D96-4F19-BF7D-0AD2D87CFBA8}"/>
              </a:ext>
            </a:extLst>
          </p:cNvPr>
          <p:cNvSpPr>
            <a:spLocks noGrp="1"/>
          </p:cNvSpPr>
          <p:nvPr>
            <p:ph idx="1"/>
          </p:nvPr>
        </p:nvSpPr>
        <p:spPr/>
        <p:txBody>
          <a:bodyPr/>
          <a:lstStyle/>
          <a:p>
            <a:r>
              <a:rPr lang="en-US" dirty="0"/>
              <a:t>Appropriate </a:t>
            </a:r>
            <a:r>
              <a:rPr lang="en-US" u="sng" dirty="0"/>
              <a:t>data type </a:t>
            </a:r>
            <a:r>
              <a:rPr lang="en-US" dirty="0"/>
              <a:t>for each data element should be determined. </a:t>
            </a:r>
          </a:p>
          <a:p>
            <a:pPr marL="0" indent="0" algn="ctr">
              <a:buNone/>
            </a:pPr>
            <a:br>
              <a:rPr lang="en-US" b="1" dirty="0">
                <a:solidFill>
                  <a:srgbClr val="FF0000"/>
                </a:solidFill>
              </a:rPr>
            </a:br>
            <a:r>
              <a:rPr lang="en-US" b="1" dirty="0">
                <a:solidFill>
                  <a:srgbClr val="FF0000"/>
                </a:solidFill>
              </a:rPr>
              <a:t>Comparisons between MySQL vs. MS Access Data Types</a:t>
            </a:r>
          </a:p>
        </p:txBody>
      </p:sp>
      <p:pic>
        <p:nvPicPr>
          <p:cNvPr id="5" name="Picture 4">
            <a:extLst>
              <a:ext uri="{FF2B5EF4-FFF2-40B4-BE49-F238E27FC236}">
                <a16:creationId xmlns:a16="http://schemas.microsoft.com/office/drawing/2014/main" id="{47BC235A-E054-4B51-877A-E1028CE7712B}"/>
              </a:ext>
            </a:extLst>
          </p:cNvPr>
          <p:cNvPicPr>
            <a:picLocks noChangeAspect="1"/>
          </p:cNvPicPr>
          <p:nvPr/>
        </p:nvPicPr>
        <p:blipFill rotWithShape="1">
          <a:blip r:embed="rId2"/>
          <a:srcRect b="6285"/>
          <a:stretch/>
        </p:blipFill>
        <p:spPr>
          <a:xfrm>
            <a:off x="-46180" y="2980912"/>
            <a:ext cx="5837382" cy="3787265"/>
          </a:xfrm>
          <a:prstGeom prst="rect">
            <a:avLst/>
          </a:prstGeom>
        </p:spPr>
      </p:pic>
      <p:grpSp>
        <p:nvGrpSpPr>
          <p:cNvPr id="8" name="Group 7">
            <a:extLst>
              <a:ext uri="{FF2B5EF4-FFF2-40B4-BE49-F238E27FC236}">
                <a16:creationId xmlns:a16="http://schemas.microsoft.com/office/drawing/2014/main" id="{0068165D-305D-4322-9401-91DC62AFB01D}"/>
              </a:ext>
            </a:extLst>
          </p:cNvPr>
          <p:cNvGrpSpPr/>
          <p:nvPr/>
        </p:nvGrpSpPr>
        <p:grpSpPr>
          <a:xfrm>
            <a:off x="5916181" y="2980912"/>
            <a:ext cx="3246582" cy="3500683"/>
            <a:chOff x="5897418" y="2786907"/>
            <a:chExt cx="3246582" cy="3500683"/>
          </a:xfrm>
        </p:grpSpPr>
        <p:pic>
          <p:nvPicPr>
            <p:cNvPr id="4" name="Picture 3">
              <a:extLst>
                <a:ext uri="{FF2B5EF4-FFF2-40B4-BE49-F238E27FC236}">
                  <a16:creationId xmlns:a16="http://schemas.microsoft.com/office/drawing/2014/main" id="{E38C4F29-E429-40B2-9DDD-21BFC94C6E95}"/>
                </a:ext>
              </a:extLst>
            </p:cNvPr>
            <p:cNvPicPr>
              <a:picLocks noChangeAspect="1"/>
            </p:cNvPicPr>
            <p:nvPr/>
          </p:nvPicPr>
          <p:blipFill rotWithShape="1">
            <a:blip r:embed="rId3"/>
            <a:srcRect r="19393"/>
            <a:stretch/>
          </p:blipFill>
          <p:spPr>
            <a:xfrm>
              <a:off x="5897418" y="3266866"/>
              <a:ext cx="3246582" cy="3020724"/>
            </a:xfrm>
            <a:prstGeom prst="rect">
              <a:avLst/>
            </a:prstGeom>
          </p:spPr>
        </p:pic>
        <p:sp>
          <p:nvSpPr>
            <p:cNvPr id="7" name="TextBox 6">
              <a:extLst>
                <a:ext uri="{FF2B5EF4-FFF2-40B4-BE49-F238E27FC236}">
                  <a16:creationId xmlns:a16="http://schemas.microsoft.com/office/drawing/2014/main" id="{316D8F27-5B0F-4EAC-BB5B-312655FD23F5}"/>
                </a:ext>
              </a:extLst>
            </p:cNvPr>
            <p:cNvSpPr txBox="1"/>
            <p:nvPr/>
          </p:nvSpPr>
          <p:spPr>
            <a:xfrm>
              <a:off x="6065982" y="2786907"/>
              <a:ext cx="2948709" cy="369332"/>
            </a:xfrm>
            <a:prstGeom prst="rect">
              <a:avLst/>
            </a:prstGeom>
            <a:noFill/>
          </p:spPr>
          <p:txBody>
            <a:bodyPr wrap="square">
              <a:spAutoFit/>
            </a:bodyPr>
            <a:lstStyle/>
            <a:p>
              <a:r>
                <a:rPr lang="en-US" b="1" dirty="0">
                  <a:latin typeface="Abadi" panose="020B0604020104020204" pitchFamily="34" charset="0"/>
                </a:rPr>
                <a:t>Microsoft Access Data Types</a:t>
              </a:r>
            </a:p>
          </p:txBody>
        </p:sp>
      </p:grpSp>
    </p:spTree>
    <p:extLst>
      <p:ext uri="{BB962C8B-B14F-4D97-AF65-F5344CB8AC3E}">
        <p14:creationId xmlns:p14="http://schemas.microsoft.com/office/powerpoint/2010/main" val="142283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eck In Here Stop Safety Sign MAST206">
            <a:hlinkClick r:id="rId2"/>
            <a:extLst>
              <a:ext uri="{FF2B5EF4-FFF2-40B4-BE49-F238E27FC236}">
                <a16:creationId xmlns:a16="http://schemas.microsoft.com/office/drawing/2014/main" id="{C3591921-B23F-44D6-A06F-6D9CA6FF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4" y="624077"/>
            <a:ext cx="5157597" cy="51575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B26B450-BE8E-45C0-9D35-EF4B7B131B3C}"/>
              </a:ext>
            </a:extLst>
          </p:cNvPr>
          <p:cNvSpPr>
            <a:spLocks noGrp="1"/>
          </p:cNvSpPr>
          <p:nvPr>
            <p:ph idx="1"/>
          </p:nvPr>
        </p:nvSpPr>
        <p:spPr>
          <a:xfrm>
            <a:off x="1728216" y="5473127"/>
            <a:ext cx="6348222" cy="1019747"/>
          </a:xfrm>
          <a:solidFill>
            <a:schemeClr val="accent4"/>
          </a:solidFill>
          <a:ln w="57150">
            <a:solidFill>
              <a:srgbClr val="7030A0"/>
            </a:solidFill>
          </a:ln>
        </p:spPr>
        <p:txBody>
          <a:bodyPr/>
          <a:lstStyle/>
          <a:p>
            <a:r>
              <a:rPr lang="en-US" i="1"/>
              <a:t>Do Check-in First </a:t>
            </a:r>
          </a:p>
          <a:p>
            <a:pPr lvl="1"/>
            <a:r>
              <a:rPr lang="en-US" i="1">
                <a:hlinkClick r:id="rId2"/>
              </a:rPr>
              <a:t>https://forms.office.com/r/nwsEdTduTE</a:t>
            </a:r>
            <a:r>
              <a:rPr lang="en-US" i="1"/>
              <a:t> </a:t>
            </a:r>
          </a:p>
        </p:txBody>
      </p:sp>
    </p:spTree>
    <p:extLst>
      <p:ext uri="{BB962C8B-B14F-4D97-AF65-F5344CB8AC3E}">
        <p14:creationId xmlns:p14="http://schemas.microsoft.com/office/powerpoint/2010/main" val="135636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42EA-F02C-44A8-BFAD-2B768233BA2A}"/>
              </a:ext>
            </a:extLst>
          </p:cNvPr>
          <p:cNvSpPr>
            <a:spLocks noGrp="1"/>
          </p:cNvSpPr>
          <p:nvPr>
            <p:ph type="title"/>
          </p:nvPr>
        </p:nvSpPr>
        <p:spPr/>
        <p:txBody>
          <a:bodyPr>
            <a:normAutofit fontScale="90000"/>
          </a:bodyPr>
          <a:lstStyle/>
          <a:p>
            <a:r>
              <a:rPr lang="en-US" dirty="0"/>
              <a:t>Principles in Drafting Data Elements Description (cont.)</a:t>
            </a:r>
            <a:endParaRPr lang="en-US"/>
          </a:p>
        </p:txBody>
      </p:sp>
      <p:sp>
        <p:nvSpPr>
          <p:cNvPr id="3" name="Content Placeholder 2">
            <a:extLst>
              <a:ext uri="{FF2B5EF4-FFF2-40B4-BE49-F238E27FC236}">
                <a16:creationId xmlns:a16="http://schemas.microsoft.com/office/drawing/2014/main" id="{AC3FAE7B-8C53-47C7-8C5F-E6EA6C7FB5C2}"/>
              </a:ext>
            </a:extLst>
          </p:cNvPr>
          <p:cNvSpPr>
            <a:spLocks noGrp="1"/>
          </p:cNvSpPr>
          <p:nvPr>
            <p:ph idx="1"/>
          </p:nvPr>
        </p:nvSpPr>
        <p:spPr/>
        <p:txBody>
          <a:bodyPr/>
          <a:lstStyle/>
          <a:p>
            <a:r>
              <a:rPr lang="en-US" dirty="0"/>
              <a:t>Special coding symbols are used to indicate how the </a:t>
            </a:r>
            <a:r>
              <a:rPr lang="en-US" u="sng" dirty="0"/>
              <a:t>data format </a:t>
            </a:r>
            <a:r>
              <a:rPr lang="en-US" dirty="0"/>
              <a:t>is look like in input and output. </a:t>
            </a:r>
            <a:endParaRPr lang="en-US"/>
          </a:p>
        </p:txBody>
      </p:sp>
      <p:graphicFrame>
        <p:nvGraphicFramePr>
          <p:cNvPr id="4" name="Table 3">
            <a:extLst>
              <a:ext uri="{FF2B5EF4-FFF2-40B4-BE49-F238E27FC236}">
                <a16:creationId xmlns:a16="http://schemas.microsoft.com/office/drawing/2014/main" id="{9E6312FE-F7EF-46A7-95F6-9D08FCEB403D}"/>
              </a:ext>
            </a:extLst>
          </p:cNvPr>
          <p:cNvGraphicFramePr>
            <a:graphicFrameLocks noGrp="1"/>
          </p:cNvGraphicFramePr>
          <p:nvPr>
            <p:extLst>
              <p:ext uri="{D42A27DB-BD31-4B8C-83A1-F6EECF244321}">
                <p14:modId xmlns:p14="http://schemas.microsoft.com/office/powerpoint/2010/main" val="2456356644"/>
              </p:ext>
            </p:extLst>
          </p:nvPr>
        </p:nvGraphicFramePr>
        <p:xfrm>
          <a:off x="557378" y="2422843"/>
          <a:ext cx="4974870" cy="3754120"/>
        </p:xfrm>
        <a:graphic>
          <a:graphicData uri="http://schemas.openxmlformats.org/drawingml/2006/table">
            <a:tbl>
              <a:tblPr firstRow="1" bandRow="1"/>
              <a:tblGrid>
                <a:gridCol w="1231508">
                  <a:extLst>
                    <a:ext uri="{9D8B030D-6E8A-4147-A177-3AD203B41FA5}">
                      <a16:colId xmlns:a16="http://schemas.microsoft.com/office/drawing/2014/main" val="1783763876"/>
                    </a:ext>
                  </a:extLst>
                </a:gridCol>
                <a:gridCol w="3743362">
                  <a:extLst>
                    <a:ext uri="{9D8B030D-6E8A-4147-A177-3AD203B41FA5}">
                      <a16:colId xmlns:a16="http://schemas.microsoft.com/office/drawing/2014/main" val="28847941"/>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u="none" strike="noStrike" cap="none" baseline="0" dirty="0">
                          <a:solidFill>
                            <a:schemeClr val="dk1"/>
                          </a:solidFill>
                          <a:latin typeface="Abadi" panose="020B0604020104020204" pitchFamily="34" charset="0"/>
                          <a:ea typeface="Arial"/>
                          <a:cs typeface="Arial"/>
                          <a:sym typeface="Arial"/>
                        </a:rPr>
                        <a:t>Formatting Character</a:t>
                      </a:r>
                      <a:endParaRPr lang="en-US" sz="1600" dirty="0">
                        <a:latin typeface="Abadi" panose="020B060402010402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1" i="0" u="none" strike="noStrike" cap="none" baseline="0" dirty="0">
                          <a:solidFill>
                            <a:schemeClr val="dk1"/>
                          </a:solidFill>
                          <a:latin typeface="Abadi" panose="020B0604020104020204" pitchFamily="34" charset="0"/>
                          <a:ea typeface="Arial"/>
                          <a:cs typeface="Arial"/>
                          <a:sym typeface="Arial"/>
                        </a:rPr>
                        <a:t>Meaning</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172009467"/>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0" i="0" u="none" strike="noStrike" cap="none" baseline="0" dirty="0">
                          <a:solidFill>
                            <a:schemeClr val="dk1"/>
                          </a:solidFill>
                          <a:latin typeface="Abadi" panose="020B0604020104020204" pitchFamily="34" charset="0"/>
                          <a:ea typeface="Arial"/>
                          <a:cs typeface="Arial"/>
                          <a:sym typeface="Arial"/>
                        </a:rPr>
                        <a:t>X</a:t>
                      </a:r>
                      <a:endParaRPr lang="en-US" sz="1600" dirty="0">
                        <a:latin typeface="Abadi" panose="020B060402010402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0" i="0" u="none" strike="noStrike" cap="none" baseline="0" dirty="0">
                          <a:solidFill>
                            <a:schemeClr val="dk1"/>
                          </a:solidFill>
                          <a:latin typeface="Abadi" panose="020B0604020104020204" pitchFamily="34" charset="0"/>
                          <a:ea typeface="Arial"/>
                          <a:cs typeface="Arial"/>
                          <a:sym typeface="Arial"/>
                        </a:rPr>
                        <a:t>May enter or display/print any character</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5172152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dirty="0">
                          <a:latin typeface="Abadi" panose="020B0604020104020204" pitchFamily="34" charset="0"/>
                        </a:rPr>
                        <a:t>9</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0" i="0" u="none" strike="noStrike" cap="none" baseline="0" dirty="0">
                          <a:solidFill>
                            <a:schemeClr val="dk1"/>
                          </a:solidFill>
                          <a:latin typeface="Abadi" panose="020B0604020104020204" pitchFamily="34" charset="0"/>
                          <a:ea typeface="Arial"/>
                          <a:cs typeface="Arial"/>
                          <a:sym typeface="Arial"/>
                        </a:rPr>
                        <a:t>Enter or display only numbers</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50146418"/>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dirty="0">
                          <a:latin typeface="Abadi" panose="020B0604020104020204" pitchFamily="34" charset="0"/>
                        </a:rPr>
                        <a:t>Z</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0" i="0" u="none" strike="noStrike" cap="none" baseline="0" dirty="0">
                          <a:solidFill>
                            <a:schemeClr val="dk1"/>
                          </a:solidFill>
                          <a:latin typeface="Abadi" panose="020B0604020104020204" pitchFamily="34" charset="0"/>
                          <a:ea typeface="Arial"/>
                          <a:cs typeface="Arial"/>
                          <a:sym typeface="Arial"/>
                        </a:rPr>
                        <a:t>Display leading zeros as spaces</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58968904"/>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dirty="0">
                          <a:latin typeface="Abadi" panose="020B0604020104020204" pitchFamily="34" charset="0"/>
                        </a:rPr>
                        <a:t>,</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0" i="0" u="none" strike="noStrike" cap="none" baseline="0" dirty="0">
                          <a:solidFill>
                            <a:schemeClr val="dk1"/>
                          </a:solidFill>
                          <a:latin typeface="Abadi" panose="020B0604020104020204" pitchFamily="34" charset="0"/>
                          <a:ea typeface="Arial"/>
                          <a:cs typeface="Arial"/>
                          <a:sym typeface="Arial"/>
                        </a:rPr>
                        <a:t>Insert commas into a numeric display</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0448417"/>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dirty="0">
                          <a:latin typeface="Abadi" panose="020B0604020104020204" pitchFamily="34" charset="0"/>
                        </a:rPr>
                        <a:t>.</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0" i="0" u="none" strike="noStrike" cap="none" baseline="0" dirty="0">
                          <a:solidFill>
                            <a:schemeClr val="dk1"/>
                          </a:solidFill>
                          <a:latin typeface="Abadi" panose="020B0604020104020204" pitchFamily="34" charset="0"/>
                          <a:ea typeface="Arial"/>
                          <a:cs typeface="Arial"/>
                          <a:sym typeface="Arial"/>
                        </a:rPr>
                        <a:t>Insert a period into a numeric display</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36299634"/>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0" i="0" u="none" strike="noStrike" cap="none" baseline="0" dirty="0">
                          <a:solidFill>
                            <a:schemeClr val="dk1"/>
                          </a:solidFill>
                          <a:latin typeface="Abadi" panose="020B0604020104020204" pitchFamily="34" charset="0"/>
                          <a:ea typeface="Arial"/>
                          <a:cs typeface="Arial"/>
                          <a:sym typeface="Arial"/>
                        </a:rPr>
                        <a:t>/</a:t>
                      </a:r>
                      <a:endParaRPr lang="en-US" sz="1600" dirty="0">
                        <a:latin typeface="Abadi" panose="020B060402010402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0" i="0" u="none" strike="noStrike" cap="none" baseline="0" dirty="0">
                          <a:solidFill>
                            <a:schemeClr val="dk1"/>
                          </a:solidFill>
                          <a:latin typeface="Abadi" panose="020B0604020104020204" pitchFamily="34" charset="0"/>
                          <a:ea typeface="Arial"/>
                          <a:cs typeface="Arial"/>
                          <a:sym typeface="Arial"/>
                        </a:rPr>
                        <a:t>Insert slashes into a numeric display</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6048070"/>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0" i="0" u="none" strike="noStrike" cap="none" baseline="0" dirty="0">
                          <a:solidFill>
                            <a:schemeClr val="dk1"/>
                          </a:solidFill>
                          <a:latin typeface="Abadi" panose="020B0604020104020204" pitchFamily="34" charset="0"/>
                          <a:ea typeface="Arial"/>
                          <a:cs typeface="Arial"/>
                          <a:sym typeface="Arial"/>
                        </a:rPr>
                        <a:t>-</a:t>
                      </a:r>
                      <a:endParaRPr lang="en-US" sz="1600" dirty="0">
                        <a:latin typeface="Abadi" panose="020B060402010402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0" i="0" u="none" strike="noStrike" cap="none" baseline="0" dirty="0">
                          <a:solidFill>
                            <a:schemeClr val="dk1"/>
                          </a:solidFill>
                          <a:latin typeface="Abadi" panose="020B0604020104020204" pitchFamily="34" charset="0"/>
                          <a:ea typeface="Arial"/>
                          <a:cs typeface="Arial"/>
                          <a:sym typeface="Arial"/>
                        </a:rPr>
                        <a:t>Insert a hyphen into a numeric display</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24583684"/>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0" i="0" u="none" strike="noStrike" cap="none" baseline="0" dirty="0">
                          <a:solidFill>
                            <a:schemeClr val="dk1"/>
                          </a:solidFill>
                          <a:latin typeface="Abadi" panose="020B0604020104020204" pitchFamily="34" charset="0"/>
                          <a:ea typeface="Arial"/>
                          <a:cs typeface="Arial"/>
                          <a:sym typeface="Arial"/>
                        </a:rPr>
                        <a:t>V</a:t>
                      </a:r>
                      <a:endParaRPr lang="en-US" sz="1600" dirty="0">
                        <a:latin typeface="Abadi" panose="020B060402010402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600" b="0" i="0" u="none" strike="noStrike" cap="none" baseline="0" dirty="0">
                          <a:solidFill>
                            <a:schemeClr val="dk1"/>
                          </a:solidFill>
                          <a:latin typeface="Abadi" panose="020B0604020104020204" pitchFamily="34" charset="0"/>
                          <a:ea typeface="Arial"/>
                          <a:cs typeface="Arial"/>
                          <a:sym typeface="Arial"/>
                        </a:rPr>
                        <a:t>Indicate a decimal position (when the decimal point is not included)</a:t>
                      </a:r>
                      <a:endParaRPr lang="en-US" sz="1600" dirty="0">
                        <a:latin typeface="Abadi" panose="020B0604020104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949599533"/>
                  </a:ext>
                </a:extLst>
              </a:tr>
            </a:tbl>
          </a:graphicData>
        </a:graphic>
      </p:graphicFrame>
      <p:pic>
        <p:nvPicPr>
          <p:cNvPr id="8" name="Picture 7">
            <a:extLst>
              <a:ext uri="{FF2B5EF4-FFF2-40B4-BE49-F238E27FC236}">
                <a16:creationId xmlns:a16="http://schemas.microsoft.com/office/drawing/2014/main" id="{4765F256-C356-43BD-8607-F2FBDD391130}"/>
              </a:ext>
            </a:extLst>
          </p:cNvPr>
          <p:cNvPicPr>
            <a:picLocks noChangeAspect="1"/>
          </p:cNvPicPr>
          <p:nvPr/>
        </p:nvPicPr>
        <p:blipFill>
          <a:blip r:embed="rId2"/>
          <a:stretch>
            <a:fillRect/>
          </a:stretch>
        </p:blipFill>
        <p:spPr>
          <a:xfrm>
            <a:off x="5532248" y="3134991"/>
            <a:ext cx="3343655" cy="3041972"/>
          </a:xfrm>
          <a:prstGeom prst="rect">
            <a:avLst/>
          </a:prstGeom>
        </p:spPr>
      </p:pic>
      <p:sp>
        <p:nvSpPr>
          <p:cNvPr id="10" name="TextBox 9">
            <a:extLst>
              <a:ext uri="{FF2B5EF4-FFF2-40B4-BE49-F238E27FC236}">
                <a16:creationId xmlns:a16="http://schemas.microsoft.com/office/drawing/2014/main" id="{A8B65C7E-0AB9-46C1-8350-FC2120BEEA1F}"/>
              </a:ext>
            </a:extLst>
          </p:cNvPr>
          <p:cNvSpPr txBox="1"/>
          <p:nvPr/>
        </p:nvSpPr>
        <p:spPr>
          <a:xfrm>
            <a:off x="5652487" y="2594251"/>
            <a:ext cx="3103176" cy="369332"/>
          </a:xfrm>
          <a:prstGeom prst="rect">
            <a:avLst/>
          </a:prstGeom>
          <a:noFill/>
        </p:spPr>
        <p:txBody>
          <a:bodyPr wrap="square">
            <a:spAutoFit/>
          </a:bodyPr>
          <a:lstStyle/>
          <a:p>
            <a:r>
              <a:rPr lang="en-US" dirty="0">
                <a:latin typeface="Abadi" panose="020B0604020104020204" pitchFamily="34" charset="0"/>
              </a:rPr>
              <a:t>Relatable example from Excel</a:t>
            </a:r>
          </a:p>
        </p:txBody>
      </p:sp>
    </p:spTree>
    <p:extLst>
      <p:ext uri="{BB962C8B-B14F-4D97-AF65-F5344CB8AC3E}">
        <p14:creationId xmlns:p14="http://schemas.microsoft.com/office/powerpoint/2010/main" val="1422661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ECE8-EDB8-48E6-9144-BC712656813B}"/>
              </a:ext>
            </a:extLst>
          </p:cNvPr>
          <p:cNvSpPr>
            <a:spLocks noGrp="1"/>
          </p:cNvSpPr>
          <p:nvPr>
            <p:ph type="title"/>
          </p:nvPr>
        </p:nvSpPr>
        <p:spPr/>
        <p:txBody>
          <a:bodyPr>
            <a:normAutofit fontScale="90000"/>
          </a:bodyPr>
          <a:lstStyle/>
          <a:p>
            <a:r>
              <a:rPr lang="en-US" dirty="0"/>
              <a:t>Principles in Drafting Data Elements Description (cont.)</a:t>
            </a:r>
          </a:p>
        </p:txBody>
      </p:sp>
      <p:sp>
        <p:nvSpPr>
          <p:cNvPr id="3" name="Content Placeholder 2">
            <a:extLst>
              <a:ext uri="{FF2B5EF4-FFF2-40B4-BE49-F238E27FC236}">
                <a16:creationId xmlns:a16="http://schemas.microsoft.com/office/drawing/2014/main" id="{A05AA7ED-E7AB-4F0A-AFC7-C684680F970D}"/>
              </a:ext>
            </a:extLst>
          </p:cNvPr>
          <p:cNvSpPr>
            <a:spLocks noGrp="1"/>
          </p:cNvSpPr>
          <p:nvPr>
            <p:ph idx="1"/>
          </p:nvPr>
        </p:nvSpPr>
        <p:spPr/>
        <p:txBody>
          <a:bodyPr/>
          <a:lstStyle/>
          <a:p>
            <a:r>
              <a:rPr lang="en-US" u="sng" dirty="0"/>
              <a:t>Validation criteria </a:t>
            </a:r>
            <a:r>
              <a:rPr lang="en-US" dirty="0"/>
              <a:t>should be implemented to prevent wrong entry. (discrete or continuous)</a:t>
            </a:r>
          </a:p>
          <a:p>
            <a:r>
              <a:rPr lang="en-US" dirty="0"/>
              <a:t>Include any </a:t>
            </a:r>
            <a:r>
              <a:rPr lang="en-US" u="sng" dirty="0"/>
              <a:t>default value </a:t>
            </a:r>
            <a:r>
              <a:rPr lang="en-US" dirty="0"/>
              <a:t>the element may have</a:t>
            </a:r>
          </a:p>
          <a:p>
            <a:r>
              <a:rPr lang="en-US" dirty="0"/>
              <a:t>Additional </a:t>
            </a:r>
            <a:r>
              <a:rPr lang="en-US" u="sng" dirty="0"/>
              <a:t>comment or remarks</a:t>
            </a:r>
            <a:r>
              <a:rPr lang="en-US" dirty="0"/>
              <a:t> area can be created to include instructions etc. </a:t>
            </a:r>
          </a:p>
          <a:p>
            <a:endParaRPr lang="en-US" dirty="0"/>
          </a:p>
        </p:txBody>
      </p:sp>
    </p:spTree>
    <p:extLst>
      <p:ext uri="{BB962C8B-B14F-4D97-AF65-F5344CB8AC3E}">
        <p14:creationId xmlns:p14="http://schemas.microsoft.com/office/powerpoint/2010/main" val="46378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1276-A468-45CE-88AD-DB0D8EE6CDBA}"/>
              </a:ext>
            </a:extLst>
          </p:cNvPr>
          <p:cNvSpPr>
            <a:spLocks noGrp="1"/>
          </p:cNvSpPr>
          <p:nvPr>
            <p:ph type="title"/>
          </p:nvPr>
        </p:nvSpPr>
        <p:spPr/>
        <p:txBody>
          <a:bodyPr/>
          <a:lstStyle/>
          <a:p>
            <a:r>
              <a:rPr lang="en-US" dirty="0"/>
              <a:t>2.4 Data Store</a:t>
            </a:r>
          </a:p>
        </p:txBody>
      </p:sp>
      <p:sp>
        <p:nvSpPr>
          <p:cNvPr id="3" name="Content Placeholder 2">
            <a:extLst>
              <a:ext uri="{FF2B5EF4-FFF2-40B4-BE49-F238E27FC236}">
                <a16:creationId xmlns:a16="http://schemas.microsoft.com/office/drawing/2014/main" id="{A84F3C5E-AE2C-4063-AB01-A9A819BB89DF}"/>
              </a:ext>
            </a:extLst>
          </p:cNvPr>
          <p:cNvSpPr>
            <a:spLocks noGrp="1"/>
          </p:cNvSpPr>
          <p:nvPr>
            <p:ph idx="1"/>
          </p:nvPr>
        </p:nvSpPr>
        <p:spPr>
          <a:xfrm>
            <a:off x="628650" y="1292881"/>
            <a:ext cx="4128077" cy="4884082"/>
          </a:xfrm>
        </p:spPr>
        <p:txBody>
          <a:bodyPr>
            <a:normAutofit fontScale="92500"/>
          </a:bodyPr>
          <a:lstStyle/>
          <a:p>
            <a:r>
              <a:rPr lang="en-US" dirty="0"/>
              <a:t>When data flow base elements are grouped together to form a structural record, a data store is created for each unique structural record.</a:t>
            </a:r>
          </a:p>
          <a:p>
            <a:r>
              <a:rPr lang="en-US" dirty="0"/>
              <a:t>Because a given data flow may only show part of the collective data that a structural record contains, many different data flow structures may need to be examined to arrive at a complete data store description.</a:t>
            </a:r>
          </a:p>
        </p:txBody>
      </p:sp>
      <p:pic>
        <p:nvPicPr>
          <p:cNvPr id="4" name="Picture 3" descr="An illustration shows an example of a data store description form for World’s Trend Catalog Division.&#10;Data Store Description Form, I D, D 1, Name, Customer Master, Alias, Client Master, Description, Contains a record for each customer. Data store characteristics, with checkboxes, File type, Computer or Manual, Computer is checked. File format, Database, Indexed; Sequential; Direct; Database is checked, Record Size left parenthesis Characters right parenthesis, 200; Block Size, 4000. Number of Records, Maximum, 45,000, Average, 42,000, Percent Growth per Year, 6 percent. Data Set Name, Customer dot M S T, Copy Member, Cust mast, Data Structure, Customer Record. Primary Key, Customer Number, Secondary Keys, Customer Name, Zip, Year to date amount purchased. Comments, The Customer Master records are copied to a history ﬁle and purged if the customer has not purchased an item within the past ﬁve years. A customer may be retained even if he or she has not made a purchase by requesting a catalog.">
            <a:extLst>
              <a:ext uri="{FF2B5EF4-FFF2-40B4-BE49-F238E27FC236}">
                <a16:creationId xmlns:a16="http://schemas.microsoft.com/office/drawing/2014/main" id="{5BE13600-E14D-4303-B673-3FAE7D85DE7D}"/>
              </a:ext>
            </a:extLst>
          </p:cNvPr>
          <p:cNvPicPr>
            <a:picLocks noChangeAspect="1"/>
          </p:cNvPicPr>
          <p:nvPr/>
        </p:nvPicPr>
        <p:blipFill rotWithShape="1">
          <a:blip r:embed="rId2">
            <a:extLst>
              <a:ext uri="{28A0092B-C50C-407E-A947-70E740481C1C}">
                <a14:useLocalDpi xmlns:a14="http://schemas.microsoft.com/office/drawing/2010/main" val="0"/>
              </a:ext>
            </a:extLst>
          </a:blip>
          <a:srcRect b="5767"/>
          <a:stretch/>
        </p:blipFill>
        <p:spPr>
          <a:xfrm>
            <a:off x="4756727" y="1437144"/>
            <a:ext cx="4133850" cy="4595555"/>
          </a:xfrm>
          <a:prstGeom prst="rect">
            <a:avLst/>
          </a:prstGeom>
        </p:spPr>
      </p:pic>
    </p:spTree>
    <p:extLst>
      <p:ext uri="{BB962C8B-B14F-4D97-AF65-F5344CB8AC3E}">
        <p14:creationId xmlns:p14="http://schemas.microsoft.com/office/powerpoint/2010/main" val="414760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7B37-BB9F-45D8-9189-1470C13340D5}"/>
              </a:ext>
            </a:extLst>
          </p:cNvPr>
          <p:cNvSpPr>
            <a:spLocks noGrp="1"/>
          </p:cNvSpPr>
          <p:nvPr>
            <p:ph type="title"/>
          </p:nvPr>
        </p:nvSpPr>
        <p:spPr/>
        <p:txBody>
          <a:bodyPr/>
          <a:lstStyle/>
          <a:p>
            <a:r>
              <a:rPr lang="en-US" dirty="0"/>
              <a:t>Data Dictionary in Visible Analyst</a:t>
            </a:r>
          </a:p>
        </p:txBody>
      </p:sp>
      <p:sp>
        <p:nvSpPr>
          <p:cNvPr id="3" name="Content Placeholder 2">
            <a:extLst>
              <a:ext uri="{FF2B5EF4-FFF2-40B4-BE49-F238E27FC236}">
                <a16:creationId xmlns:a16="http://schemas.microsoft.com/office/drawing/2014/main" id="{DEA8FC39-9246-4CA7-A5A3-3B168EDD53D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9ED9DFD-C847-45D0-81E9-462990C369D2}"/>
              </a:ext>
            </a:extLst>
          </p:cNvPr>
          <p:cNvPicPr>
            <a:picLocks noChangeAspect="1"/>
          </p:cNvPicPr>
          <p:nvPr/>
        </p:nvPicPr>
        <p:blipFill>
          <a:blip r:embed="rId2"/>
          <a:stretch>
            <a:fillRect/>
          </a:stretch>
        </p:blipFill>
        <p:spPr>
          <a:xfrm>
            <a:off x="194896" y="1279774"/>
            <a:ext cx="4220086" cy="5209168"/>
          </a:xfrm>
          <a:prstGeom prst="rect">
            <a:avLst/>
          </a:prstGeom>
        </p:spPr>
      </p:pic>
      <p:pic>
        <p:nvPicPr>
          <p:cNvPr id="7" name="Picture 6">
            <a:extLst>
              <a:ext uri="{FF2B5EF4-FFF2-40B4-BE49-F238E27FC236}">
                <a16:creationId xmlns:a16="http://schemas.microsoft.com/office/drawing/2014/main" id="{015A8379-A1B8-46F4-A79F-46252B922964}"/>
              </a:ext>
            </a:extLst>
          </p:cNvPr>
          <p:cNvPicPr>
            <a:picLocks noChangeAspect="1"/>
          </p:cNvPicPr>
          <p:nvPr/>
        </p:nvPicPr>
        <p:blipFill>
          <a:blip r:embed="rId3"/>
          <a:stretch>
            <a:fillRect/>
          </a:stretch>
        </p:blipFill>
        <p:spPr>
          <a:xfrm>
            <a:off x="4572000" y="1292881"/>
            <a:ext cx="4377104" cy="4483718"/>
          </a:xfrm>
          <a:prstGeom prst="rect">
            <a:avLst/>
          </a:prstGeom>
        </p:spPr>
      </p:pic>
    </p:spTree>
    <p:extLst>
      <p:ext uri="{BB962C8B-B14F-4D97-AF65-F5344CB8AC3E}">
        <p14:creationId xmlns:p14="http://schemas.microsoft.com/office/powerpoint/2010/main" val="163639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0941-732F-4A40-9BD7-75542D5839C5}"/>
              </a:ext>
            </a:extLst>
          </p:cNvPr>
          <p:cNvSpPr>
            <a:spLocks noGrp="1"/>
          </p:cNvSpPr>
          <p:nvPr>
            <p:ph type="title"/>
          </p:nvPr>
        </p:nvSpPr>
        <p:spPr/>
        <p:txBody>
          <a:bodyPr/>
          <a:lstStyle/>
          <a:p>
            <a:r>
              <a:rPr lang="en-US" dirty="0"/>
              <a:t>Data Dictionary in Visible Analyst (cont.)</a:t>
            </a:r>
          </a:p>
        </p:txBody>
      </p:sp>
      <p:sp>
        <p:nvSpPr>
          <p:cNvPr id="3" name="Content Placeholder 2">
            <a:extLst>
              <a:ext uri="{FF2B5EF4-FFF2-40B4-BE49-F238E27FC236}">
                <a16:creationId xmlns:a16="http://schemas.microsoft.com/office/drawing/2014/main" id="{1DB7F3F6-7B11-4CCB-9E36-8AAFBD2E383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F09279-9DE1-4E10-9DF9-C1F5A9896EF2}"/>
              </a:ext>
            </a:extLst>
          </p:cNvPr>
          <p:cNvPicPr>
            <a:picLocks noChangeAspect="1"/>
          </p:cNvPicPr>
          <p:nvPr/>
        </p:nvPicPr>
        <p:blipFill>
          <a:blip r:embed="rId2"/>
          <a:stretch>
            <a:fillRect/>
          </a:stretch>
        </p:blipFill>
        <p:spPr>
          <a:xfrm>
            <a:off x="16153" y="1384162"/>
            <a:ext cx="4543113" cy="4701519"/>
          </a:xfrm>
          <a:prstGeom prst="rect">
            <a:avLst/>
          </a:prstGeom>
        </p:spPr>
      </p:pic>
      <p:pic>
        <p:nvPicPr>
          <p:cNvPr id="7" name="Picture 6">
            <a:extLst>
              <a:ext uri="{FF2B5EF4-FFF2-40B4-BE49-F238E27FC236}">
                <a16:creationId xmlns:a16="http://schemas.microsoft.com/office/drawing/2014/main" id="{B1F7827C-E2D7-4C23-8464-916965D2F183}"/>
              </a:ext>
            </a:extLst>
          </p:cNvPr>
          <p:cNvPicPr>
            <a:picLocks noChangeAspect="1"/>
          </p:cNvPicPr>
          <p:nvPr/>
        </p:nvPicPr>
        <p:blipFill>
          <a:blip r:embed="rId3"/>
          <a:stretch>
            <a:fillRect/>
          </a:stretch>
        </p:blipFill>
        <p:spPr>
          <a:xfrm>
            <a:off x="4559266" y="986958"/>
            <a:ext cx="4559265" cy="4884083"/>
          </a:xfrm>
          <a:prstGeom prst="rect">
            <a:avLst/>
          </a:prstGeom>
        </p:spPr>
      </p:pic>
    </p:spTree>
    <p:extLst>
      <p:ext uri="{BB962C8B-B14F-4D97-AF65-F5344CB8AC3E}">
        <p14:creationId xmlns:p14="http://schemas.microsoft.com/office/powerpoint/2010/main" val="2135020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550A-1A6D-4E31-A0E4-0571E4A97022}"/>
              </a:ext>
            </a:extLst>
          </p:cNvPr>
          <p:cNvSpPr>
            <a:spLocks noGrp="1"/>
          </p:cNvSpPr>
          <p:nvPr>
            <p:ph type="title"/>
          </p:nvPr>
        </p:nvSpPr>
        <p:spPr/>
        <p:txBody>
          <a:bodyPr/>
          <a:lstStyle/>
          <a:p>
            <a:r>
              <a:rPr lang="en-US" dirty="0"/>
              <a:t>3. Creating a Data Dictionary</a:t>
            </a:r>
          </a:p>
        </p:txBody>
      </p:sp>
      <p:sp>
        <p:nvSpPr>
          <p:cNvPr id="3" name="Content Placeholder 2">
            <a:extLst>
              <a:ext uri="{FF2B5EF4-FFF2-40B4-BE49-F238E27FC236}">
                <a16:creationId xmlns:a16="http://schemas.microsoft.com/office/drawing/2014/main" id="{84460E6B-0CA2-47AF-9318-D1519D16ECEC}"/>
              </a:ext>
            </a:extLst>
          </p:cNvPr>
          <p:cNvSpPr>
            <a:spLocks noGrp="1"/>
          </p:cNvSpPr>
          <p:nvPr>
            <p:ph idx="1"/>
          </p:nvPr>
        </p:nvSpPr>
        <p:spPr/>
        <p:txBody>
          <a:bodyPr/>
          <a:lstStyle/>
          <a:p>
            <a:r>
              <a:rPr lang="en-US" dirty="0"/>
              <a:t>Data dictionary entries are </a:t>
            </a:r>
          </a:p>
          <a:p>
            <a:pPr lvl="1"/>
            <a:r>
              <a:rPr lang="en-US" dirty="0"/>
              <a:t>Created after the data flow diagram is completed, or</a:t>
            </a:r>
          </a:p>
          <a:p>
            <a:pPr lvl="1"/>
            <a:r>
              <a:rPr lang="en-US" dirty="0"/>
              <a:t>Created as the data flow diagram is being developed</a:t>
            </a:r>
          </a:p>
          <a:p>
            <a:endParaRPr lang="en-US"/>
          </a:p>
        </p:txBody>
      </p:sp>
    </p:spTree>
    <p:extLst>
      <p:ext uri="{BB962C8B-B14F-4D97-AF65-F5344CB8AC3E}">
        <p14:creationId xmlns:p14="http://schemas.microsoft.com/office/powerpoint/2010/main" val="427549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25F4-D442-4398-8ED6-BE67BA708467}"/>
              </a:ext>
            </a:extLst>
          </p:cNvPr>
          <p:cNvSpPr>
            <a:spLocks noGrp="1"/>
          </p:cNvSpPr>
          <p:nvPr>
            <p:ph type="title"/>
          </p:nvPr>
        </p:nvSpPr>
        <p:spPr/>
        <p:txBody>
          <a:bodyPr/>
          <a:lstStyle/>
          <a:p>
            <a:r>
              <a:rPr lang="en-US" dirty="0"/>
              <a:t>Analyzing Input and Output</a:t>
            </a:r>
            <a:endParaRPr lang="en-US"/>
          </a:p>
        </p:txBody>
      </p:sp>
      <p:sp>
        <p:nvSpPr>
          <p:cNvPr id="3" name="Content Placeholder 2">
            <a:extLst>
              <a:ext uri="{FF2B5EF4-FFF2-40B4-BE49-F238E27FC236}">
                <a16:creationId xmlns:a16="http://schemas.microsoft.com/office/drawing/2014/main" id="{2800CEDF-3A18-4346-B8B1-05570F83F9CE}"/>
              </a:ext>
            </a:extLst>
          </p:cNvPr>
          <p:cNvSpPr>
            <a:spLocks noGrp="1"/>
          </p:cNvSpPr>
          <p:nvPr>
            <p:ph idx="1"/>
          </p:nvPr>
        </p:nvSpPr>
        <p:spPr>
          <a:xfrm>
            <a:off x="628650" y="1292881"/>
            <a:ext cx="4128077" cy="4884082"/>
          </a:xfrm>
        </p:spPr>
        <p:txBody>
          <a:bodyPr/>
          <a:lstStyle/>
          <a:p>
            <a:r>
              <a:rPr lang="en-US" dirty="0"/>
              <a:t>A descriptive name for the input or output</a:t>
            </a:r>
          </a:p>
          <a:p>
            <a:r>
              <a:rPr lang="en-US" dirty="0"/>
              <a:t>The user contact responsible</a:t>
            </a:r>
          </a:p>
          <a:p>
            <a:r>
              <a:rPr lang="en-US" dirty="0"/>
              <a:t>Whether the data is input or output</a:t>
            </a:r>
          </a:p>
          <a:p>
            <a:r>
              <a:rPr lang="en-US" dirty="0"/>
              <a:t>The format of the data flow</a:t>
            </a:r>
          </a:p>
          <a:p>
            <a:r>
              <a:rPr lang="en-US" dirty="0"/>
              <a:t>Elements indicating the sequence of the data on a report or screen</a:t>
            </a:r>
          </a:p>
          <a:p>
            <a:r>
              <a:rPr lang="en-US" dirty="0"/>
              <a:t>A list of elements</a:t>
            </a:r>
          </a:p>
          <a:p>
            <a:endParaRPr lang="en-US"/>
          </a:p>
        </p:txBody>
      </p:sp>
      <p:pic>
        <p:nvPicPr>
          <p:cNvPr id="4" name="Picture 3" descr="A table shows an example of an input output analysis form for World’s Trend Catalog Division. It depicts, Input and Output Analysis Form, Input output Name, Customer Billing Statement&#10;User Contact, Susan Han. File Type, with checkboxes: Output, checked, Input File Format, with checkboxes, Report, checked, Screen, Undetermined Sequencing Element left parenthesis s right parenthesis, Zip Code left parenthesis Page Sequence right parenthesis, Order Number. The next section of the form is a table, with headings Element Name, Length, B D, Edit Criteria. Data is as follows. Current Date, 6, B, left parenthesis System Supplied right parenthesis. Customer Number, 6, D, left parenthesis Includes Check Digit right parenthesis Customer First Name, 20, B, Not Spaces Customer Last Name, 15, B, Not Spaces, Customer Middle Initial, 1, B, A through Z or Space, Street, 20, B, Not Spaces, Apartment, 20, B, Not Spaces, City, 20, B, Not Spaces, State, 2, B, Valid State Abbreviation, Zip, 9, B, Numeric, Last 4 Opt.&#10;Order Number, 6, D, greater than 0, Order Date, 8, B, M M slash D D slash Y Y Y Y, Order Total, 9, D, Format: 9 left parenthesis 7 right parenthesis V 99, Previous Payment Amount, 5, D, Format: 9 left parenthesis 7 right parenthesis V 99, Total Amount Owed, 9, D, Format, 9 left parenthesis 7 right parenthesis V 99, Comment, 60, B, blank cell. Comments, Print one page for each customer. If there are more items than will ﬁt on a page, continue on a second page.">
            <a:extLst>
              <a:ext uri="{FF2B5EF4-FFF2-40B4-BE49-F238E27FC236}">
                <a16:creationId xmlns:a16="http://schemas.microsoft.com/office/drawing/2014/main" id="{B20BBF72-0263-48A0-8629-4F3E12D5F05E}"/>
              </a:ext>
            </a:extLst>
          </p:cNvPr>
          <p:cNvPicPr>
            <a:picLocks noChangeAspect="1"/>
          </p:cNvPicPr>
          <p:nvPr/>
        </p:nvPicPr>
        <p:blipFill rotWithShape="1">
          <a:blip r:embed="rId2">
            <a:extLst>
              <a:ext uri="{28A0092B-C50C-407E-A947-70E740481C1C}">
                <a14:useLocalDpi xmlns:a14="http://schemas.microsoft.com/office/drawing/2010/main" val="0"/>
              </a:ext>
            </a:extLst>
          </a:blip>
          <a:srcRect b="5618"/>
          <a:stretch/>
        </p:blipFill>
        <p:spPr>
          <a:xfrm>
            <a:off x="4965601" y="1603301"/>
            <a:ext cx="4011195" cy="4263241"/>
          </a:xfrm>
          <a:prstGeom prst="rect">
            <a:avLst/>
          </a:prstGeom>
        </p:spPr>
      </p:pic>
    </p:spTree>
    <p:extLst>
      <p:ext uri="{BB962C8B-B14F-4D97-AF65-F5344CB8AC3E}">
        <p14:creationId xmlns:p14="http://schemas.microsoft.com/office/powerpoint/2010/main" val="82998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AD95-3AE1-41F4-B1B8-93C8C14DF5EE}"/>
              </a:ext>
            </a:extLst>
          </p:cNvPr>
          <p:cNvSpPr>
            <a:spLocks noGrp="1"/>
          </p:cNvSpPr>
          <p:nvPr>
            <p:ph type="title"/>
          </p:nvPr>
        </p:nvSpPr>
        <p:spPr/>
        <p:txBody>
          <a:bodyPr/>
          <a:lstStyle/>
          <a:p>
            <a:r>
              <a:rPr lang="en-US" dirty="0"/>
              <a:t>4. Using a Data Dictionary</a:t>
            </a:r>
          </a:p>
        </p:txBody>
      </p:sp>
      <p:sp>
        <p:nvSpPr>
          <p:cNvPr id="3" name="Content Placeholder 2">
            <a:extLst>
              <a:ext uri="{FF2B5EF4-FFF2-40B4-BE49-F238E27FC236}">
                <a16:creationId xmlns:a16="http://schemas.microsoft.com/office/drawing/2014/main" id="{9D85AEC7-78AF-4D5B-8E58-D7567CF4C9B3}"/>
              </a:ext>
            </a:extLst>
          </p:cNvPr>
          <p:cNvSpPr>
            <a:spLocks noGrp="1"/>
          </p:cNvSpPr>
          <p:nvPr>
            <p:ph idx="1"/>
          </p:nvPr>
        </p:nvSpPr>
        <p:spPr/>
        <p:txBody>
          <a:bodyPr/>
          <a:lstStyle/>
          <a:p>
            <a:r>
              <a:rPr lang="en-US" dirty="0"/>
              <a:t>May be used to</a:t>
            </a:r>
          </a:p>
          <a:p>
            <a:pPr lvl="1"/>
            <a:r>
              <a:rPr lang="en-US" dirty="0"/>
              <a:t>Create screens, reports, and forms</a:t>
            </a:r>
          </a:p>
          <a:p>
            <a:pPr lvl="1"/>
            <a:r>
              <a:rPr lang="en-US" dirty="0"/>
              <a:t>Generate computer language source code</a:t>
            </a:r>
          </a:p>
          <a:p>
            <a:pPr lvl="1"/>
            <a:r>
              <a:rPr lang="en-US" dirty="0"/>
              <a:t>Analyze the system design, detecting flaws and areas that need clarification</a:t>
            </a:r>
          </a:p>
          <a:p>
            <a:endParaRPr lang="en-US"/>
          </a:p>
        </p:txBody>
      </p:sp>
    </p:spTree>
    <p:extLst>
      <p:ext uri="{BB962C8B-B14F-4D97-AF65-F5344CB8AC3E}">
        <p14:creationId xmlns:p14="http://schemas.microsoft.com/office/powerpoint/2010/main" val="99718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7CD9-7542-4376-AF5E-87F6540B297C}"/>
              </a:ext>
            </a:extLst>
          </p:cNvPr>
          <p:cNvSpPr>
            <a:spLocks noGrp="1"/>
          </p:cNvSpPr>
          <p:nvPr>
            <p:ph type="title"/>
          </p:nvPr>
        </p:nvSpPr>
        <p:spPr/>
        <p:txBody>
          <a:bodyPr/>
          <a:lstStyle/>
          <a:p>
            <a:r>
              <a:rPr lang="en-US"/>
              <a:t>Where We Are in SDLC</a:t>
            </a:r>
          </a:p>
        </p:txBody>
      </p:sp>
      <p:pic>
        <p:nvPicPr>
          <p:cNvPr id="4" name="Picture 3">
            <a:extLst>
              <a:ext uri="{FF2B5EF4-FFF2-40B4-BE49-F238E27FC236}">
                <a16:creationId xmlns:a16="http://schemas.microsoft.com/office/drawing/2014/main" id="{C554AC60-D71D-46AB-AD3D-51825010BF4F}"/>
              </a:ext>
            </a:extLst>
          </p:cNvPr>
          <p:cNvPicPr>
            <a:picLocks noChangeAspect="1"/>
          </p:cNvPicPr>
          <p:nvPr/>
        </p:nvPicPr>
        <p:blipFill>
          <a:blip r:embed="rId2"/>
          <a:stretch>
            <a:fillRect/>
          </a:stretch>
        </p:blipFill>
        <p:spPr>
          <a:xfrm>
            <a:off x="3133219" y="1470681"/>
            <a:ext cx="2877561" cy="4602879"/>
          </a:xfrm>
          <a:prstGeom prst="rect">
            <a:avLst/>
          </a:prstGeom>
        </p:spPr>
      </p:pic>
      <p:sp>
        <p:nvSpPr>
          <p:cNvPr id="5" name="Rectangle 4">
            <a:extLst>
              <a:ext uri="{FF2B5EF4-FFF2-40B4-BE49-F238E27FC236}">
                <a16:creationId xmlns:a16="http://schemas.microsoft.com/office/drawing/2014/main" id="{52F54245-7A8F-445E-9101-7B8FB35AF440}"/>
              </a:ext>
            </a:extLst>
          </p:cNvPr>
          <p:cNvSpPr/>
          <p:nvPr/>
        </p:nvSpPr>
        <p:spPr>
          <a:xfrm>
            <a:off x="2876550" y="2406650"/>
            <a:ext cx="3517900" cy="9779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61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9876-6B69-4968-88CD-0E28330FA3A0}"/>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A1ABE4FA-975F-4FFD-A793-85FC5D4F1EB1}"/>
              </a:ext>
            </a:extLst>
          </p:cNvPr>
          <p:cNvSpPr>
            <a:spLocks noGrp="1"/>
          </p:cNvSpPr>
          <p:nvPr>
            <p:ph idx="1"/>
          </p:nvPr>
        </p:nvSpPr>
        <p:spPr/>
        <p:txBody>
          <a:bodyPr/>
          <a:lstStyle/>
          <a:p>
            <a:r>
              <a:rPr lang="en-US" dirty="0"/>
              <a:t>1. Need for Understanding the Data Dictionary</a:t>
            </a:r>
          </a:p>
          <a:p>
            <a:r>
              <a:rPr lang="en-US" dirty="0"/>
              <a:t>2. Building Blocks of Data Dictionary </a:t>
            </a:r>
          </a:p>
          <a:p>
            <a:r>
              <a:rPr lang="en-US" dirty="0"/>
              <a:t>3. Creating Data Dictionary</a:t>
            </a:r>
          </a:p>
          <a:p>
            <a:r>
              <a:rPr lang="en-US" dirty="0"/>
              <a:t>4. Using Data Dictionary</a:t>
            </a:r>
          </a:p>
        </p:txBody>
      </p:sp>
    </p:spTree>
    <p:extLst>
      <p:ext uri="{BB962C8B-B14F-4D97-AF65-F5344CB8AC3E}">
        <p14:creationId xmlns:p14="http://schemas.microsoft.com/office/powerpoint/2010/main" val="68445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F921-BE35-4DA9-9790-E10717EA83DF}"/>
              </a:ext>
            </a:extLst>
          </p:cNvPr>
          <p:cNvSpPr>
            <a:spLocks noGrp="1"/>
          </p:cNvSpPr>
          <p:nvPr>
            <p:ph type="title"/>
          </p:nvPr>
        </p:nvSpPr>
        <p:spPr/>
        <p:txBody>
          <a:bodyPr>
            <a:normAutofit fontScale="90000"/>
          </a:bodyPr>
          <a:lstStyle/>
          <a:p>
            <a:r>
              <a:rPr lang="en-US" dirty="0"/>
              <a:t>1. Need for Understanding the Data Dictionary</a:t>
            </a:r>
          </a:p>
        </p:txBody>
      </p:sp>
      <p:sp>
        <p:nvSpPr>
          <p:cNvPr id="5" name="Content Placeholder 4">
            <a:extLst>
              <a:ext uri="{FF2B5EF4-FFF2-40B4-BE49-F238E27FC236}">
                <a16:creationId xmlns:a16="http://schemas.microsoft.com/office/drawing/2014/main" id="{9A518102-1CC3-4D0B-8CBA-7A634BFD6C9B}"/>
              </a:ext>
            </a:extLst>
          </p:cNvPr>
          <p:cNvSpPr>
            <a:spLocks noGrp="1"/>
          </p:cNvSpPr>
          <p:nvPr>
            <p:ph idx="1"/>
          </p:nvPr>
        </p:nvSpPr>
        <p:spPr/>
        <p:txBody>
          <a:bodyPr/>
          <a:lstStyle/>
          <a:p>
            <a:r>
              <a:rPr lang="en-US" dirty="0"/>
              <a:t>Provide documentation</a:t>
            </a:r>
          </a:p>
          <a:p>
            <a:r>
              <a:rPr lang="en-US" dirty="0"/>
              <a:t>Eliminate redundancy</a:t>
            </a:r>
          </a:p>
          <a:p>
            <a:r>
              <a:rPr lang="en-US" dirty="0"/>
              <a:t>Validate the data flow diagram</a:t>
            </a:r>
          </a:p>
          <a:p>
            <a:r>
              <a:rPr lang="en-US" dirty="0"/>
              <a:t>Provide a starting point for developing screens and reports</a:t>
            </a:r>
          </a:p>
          <a:p>
            <a:r>
              <a:rPr lang="en-US" dirty="0"/>
              <a:t>Determine the contents of data stored in files</a:t>
            </a:r>
          </a:p>
          <a:p>
            <a:r>
              <a:rPr lang="en-US" dirty="0"/>
              <a:t>To develop the logic for DFD processes</a:t>
            </a:r>
          </a:p>
          <a:p>
            <a:r>
              <a:rPr lang="en-US" dirty="0"/>
              <a:t>Create XML</a:t>
            </a:r>
          </a:p>
          <a:p>
            <a:endParaRPr lang="en-US" dirty="0"/>
          </a:p>
        </p:txBody>
      </p:sp>
    </p:spTree>
    <p:extLst>
      <p:ext uri="{BB962C8B-B14F-4D97-AF65-F5344CB8AC3E}">
        <p14:creationId xmlns:p14="http://schemas.microsoft.com/office/powerpoint/2010/main" val="321643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2F0F-A057-4F9D-B536-AFAD8DA5F83E}"/>
              </a:ext>
            </a:extLst>
          </p:cNvPr>
          <p:cNvSpPr>
            <a:spLocks noGrp="1"/>
          </p:cNvSpPr>
          <p:nvPr>
            <p:ph type="title"/>
          </p:nvPr>
        </p:nvSpPr>
        <p:spPr/>
        <p:txBody>
          <a:bodyPr/>
          <a:lstStyle/>
          <a:p>
            <a:r>
              <a:rPr lang="en-US" dirty="0"/>
              <a:t>2. Key Building Blocks of a Data Dictionary</a:t>
            </a:r>
          </a:p>
        </p:txBody>
      </p:sp>
      <p:sp>
        <p:nvSpPr>
          <p:cNvPr id="3" name="Content Placeholder 2">
            <a:extLst>
              <a:ext uri="{FF2B5EF4-FFF2-40B4-BE49-F238E27FC236}">
                <a16:creationId xmlns:a16="http://schemas.microsoft.com/office/drawing/2014/main" id="{77F57BC0-6112-457E-8017-05B48B8DF894}"/>
              </a:ext>
            </a:extLst>
          </p:cNvPr>
          <p:cNvSpPr>
            <a:spLocks noGrp="1"/>
          </p:cNvSpPr>
          <p:nvPr>
            <p:ph idx="1"/>
          </p:nvPr>
        </p:nvSpPr>
        <p:spPr/>
        <p:txBody>
          <a:bodyPr/>
          <a:lstStyle/>
          <a:p>
            <a:r>
              <a:rPr lang="en-US" dirty="0"/>
              <a:t>From DFD to Data Dictionary</a:t>
            </a:r>
          </a:p>
        </p:txBody>
      </p:sp>
      <p:pic>
        <p:nvPicPr>
          <p:cNvPr id="4" name="Picture 3">
            <a:extLst>
              <a:ext uri="{FF2B5EF4-FFF2-40B4-BE49-F238E27FC236}">
                <a16:creationId xmlns:a16="http://schemas.microsoft.com/office/drawing/2014/main" id="{544E120A-1246-4BF1-B027-5BDD6CB77FDE}"/>
              </a:ext>
            </a:extLst>
          </p:cNvPr>
          <p:cNvPicPr>
            <a:picLocks noChangeAspect="1"/>
          </p:cNvPicPr>
          <p:nvPr/>
        </p:nvPicPr>
        <p:blipFill>
          <a:blip r:embed="rId2"/>
          <a:stretch>
            <a:fillRect/>
          </a:stretch>
        </p:blipFill>
        <p:spPr>
          <a:xfrm>
            <a:off x="994969" y="2022406"/>
            <a:ext cx="6913917" cy="3293331"/>
          </a:xfrm>
          <a:prstGeom prst="rect">
            <a:avLst/>
          </a:prstGeom>
        </p:spPr>
      </p:pic>
      <p:sp>
        <p:nvSpPr>
          <p:cNvPr id="5" name="TextBox 4">
            <a:extLst>
              <a:ext uri="{FF2B5EF4-FFF2-40B4-BE49-F238E27FC236}">
                <a16:creationId xmlns:a16="http://schemas.microsoft.com/office/drawing/2014/main" id="{9ED06FC8-EE64-40E9-B115-8807C67BDCAE}"/>
              </a:ext>
            </a:extLst>
          </p:cNvPr>
          <p:cNvSpPr txBox="1"/>
          <p:nvPr/>
        </p:nvSpPr>
        <p:spPr>
          <a:xfrm>
            <a:off x="994968" y="5380243"/>
            <a:ext cx="6913917" cy="646331"/>
          </a:xfrm>
          <a:prstGeom prst="rect">
            <a:avLst/>
          </a:prstGeom>
          <a:noFill/>
        </p:spPr>
        <p:txBody>
          <a:bodyPr wrap="square">
            <a:spAutoFit/>
          </a:bodyPr>
          <a:lstStyle/>
          <a:p>
            <a:r>
              <a:rPr lang="en-US" dirty="0">
                <a:latin typeface="Abadi" panose="020B0604020104020204" pitchFamily="34" charset="0"/>
              </a:rPr>
              <a:t>Each data store and data flow should be defined and then expanded to include the details of the elements it contains. </a:t>
            </a:r>
          </a:p>
        </p:txBody>
      </p:sp>
    </p:spTree>
    <p:extLst>
      <p:ext uri="{BB962C8B-B14F-4D97-AF65-F5344CB8AC3E}">
        <p14:creationId xmlns:p14="http://schemas.microsoft.com/office/powerpoint/2010/main" val="394795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3598-7AC3-4048-AF0B-4D7E128EE01A}"/>
              </a:ext>
            </a:extLst>
          </p:cNvPr>
          <p:cNvSpPr>
            <a:spLocks noGrp="1"/>
          </p:cNvSpPr>
          <p:nvPr>
            <p:ph type="title"/>
          </p:nvPr>
        </p:nvSpPr>
        <p:spPr/>
        <p:txBody>
          <a:bodyPr/>
          <a:lstStyle/>
          <a:p>
            <a:r>
              <a:rPr lang="en-US" dirty="0"/>
              <a:t>Data Dictionary Categories</a:t>
            </a:r>
          </a:p>
        </p:txBody>
      </p:sp>
      <p:sp>
        <p:nvSpPr>
          <p:cNvPr id="6" name="Content Placeholder 5">
            <a:extLst>
              <a:ext uri="{FF2B5EF4-FFF2-40B4-BE49-F238E27FC236}">
                <a16:creationId xmlns:a16="http://schemas.microsoft.com/office/drawing/2014/main" id="{5C4D6B14-C8EC-46FD-959D-2F565164809B}"/>
              </a:ext>
            </a:extLst>
          </p:cNvPr>
          <p:cNvSpPr>
            <a:spLocks noGrp="1"/>
          </p:cNvSpPr>
          <p:nvPr>
            <p:ph idx="1"/>
          </p:nvPr>
        </p:nvSpPr>
        <p:spPr/>
        <p:txBody>
          <a:bodyPr/>
          <a:lstStyle/>
          <a:p>
            <a:r>
              <a:rPr lang="en-US" dirty="0"/>
              <a:t>The following four data dictionary categories should be developed to promote understanding of the data in the system. </a:t>
            </a:r>
          </a:p>
        </p:txBody>
      </p:sp>
      <p:graphicFrame>
        <p:nvGraphicFramePr>
          <p:cNvPr id="7" name="Content Placeholder 3">
            <a:extLst>
              <a:ext uri="{FF2B5EF4-FFF2-40B4-BE49-F238E27FC236}">
                <a16:creationId xmlns:a16="http://schemas.microsoft.com/office/drawing/2014/main" id="{A62FC034-3232-491B-B06B-7B5282D7D302}"/>
              </a:ext>
            </a:extLst>
          </p:cNvPr>
          <p:cNvGraphicFramePr>
            <a:graphicFrameLocks/>
          </p:cNvGraphicFramePr>
          <p:nvPr>
            <p:extLst>
              <p:ext uri="{D42A27DB-BD31-4B8C-83A1-F6EECF244321}">
                <p14:modId xmlns:p14="http://schemas.microsoft.com/office/powerpoint/2010/main" val="635196210"/>
              </p:ext>
            </p:extLst>
          </p:nvPr>
        </p:nvGraphicFramePr>
        <p:xfrm>
          <a:off x="628650" y="2770043"/>
          <a:ext cx="7074477" cy="3141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84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FA4C-C712-4B9F-82FC-5956F18A1C13}"/>
              </a:ext>
            </a:extLst>
          </p:cNvPr>
          <p:cNvSpPr>
            <a:spLocks noGrp="1"/>
          </p:cNvSpPr>
          <p:nvPr>
            <p:ph type="title"/>
          </p:nvPr>
        </p:nvSpPr>
        <p:spPr/>
        <p:txBody>
          <a:bodyPr/>
          <a:lstStyle/>
          <a:p>
            <a:r>
              <a:rPr lang="en-US" dirty="0"/>
              <a:t>Example – An online order</a:t>
            </a:r>
          </a:p>
        </p:txBody>
      </p:sp>
      <p:sp>
        <p:nvSpPr>
          <p:cNvPr id="3" name="Content Placeholder 2">
            <a:extLst>
              <a:ext uri="{FF2B5EF4-FFF2-40B4-BE49-F238E27FC236}">
                <a16:creationId xmlns:a16="http://schemas.microsoft.com/office/drawing/2014/main" id="{6A732BC3-5F08-4899-90C3-702329546B7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9AE6157-049F-463D-B45C-1B07610DF040}"/>
              </a:ext>
            </a:extLst>
          </p:cNvPr>
          <p:cNvPicPr>
            <a:picLocks noChangeAspect="1"/>
          </p:cNvPicPr>
          <p:nvPr/>
        </p:nvPicPr>
        <p:blipFill>
          <a:blip r:embed="rId2"/>
          <a:stretch>
            <a:fillRect/>
          </a:stretch>
        </p:blipFill>
        <p:spPr>
          <a:xfrm>
            <a:off x="1190981" y="1292880"/>
            <a:ext cx="6762037" cy="4884083"/>
          </a:xfrm>
          <a:prstGeom prst="rect">
            <a:avLst/>
          </a:prstGeom>
        </p:spPr>
      </p:pic>
    </p:spTree>
    <p:extLst>
      <p:ext uri="{BB962C8B-B14F-4D97-AF65-F5344CB8AC3E}">
        <p14:creationId xmlns:p14="http://schemas.microsoft.com/office/powerpoint/2010/main" val="434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03B2-48FE-4E44-A169-560EFBC5EA8D}"/>
              </a:ext>
            </a:extLst>
          </p:cNvPr>
          <p:cNvSpPr>
            <a:spLocks noGrp="1"/>
          </p:cNvSpPr>
          <p:nvPr>
            <p:ph type="title"/>
          </p:nvPr>
        </p:nvSpPr>
        <p:spPr/>
        <p:txBody>
          <a:bodyPr/>
          <a:lstStyle/>
          <a:p>
            <a:r>
              <a:rPr lang="en-US" dirty="0"/>
              <a:t>2.1 Defining the Data Flow </a:t>
            </a:r>
          </a:p>
        </p:txBody>
      </p:sp>
      <p:sp>
        <p:nvSpPr>
          <p:cNvPr id="3" name="Content Placeholder 2">
            <a:extLst>
              <a:ext uri="{FF2B5EF4-FFF2-40B4-BE49-F238E27FC236}">
                <a16:creationId xmlns:a16="http://schemas.microsoft.com/office/drawing/2014/main" id="{14F2BA61-4C7D-44D6-9BF5-5B6370B96BCC}"/>
              </a:ext>
            </a:extLst>
          </p:cNvPr>
          <p:cNvSpPr>
            <a:spLocks noGrp="1"/>
          </p:cNvSpPr>
          <p:nvPr>
            <p:ph idx="1"/>
          </p:nvPr>
        </p:nvSpPr>
        <p:spPr>
          <a:xfrm>
            <a:off x="628650" y="1292881"/>
            <a:ext cx="4118843" cy="4884082"/>
          </a:xfrm>
        </p:spPr>
        <p:txBody>
          <a:bodyPr>
            <a:normAutofit fontScale="92500" lnSpcReduction="20000"/>
          </a:bodyPr>
          <a:lstStyle/>
          <a:p>
            <a:r>
              <a:rPr lang="en-US" dirty="0"/>
              <a:t>ID — identification number</a:t>
            </a:r>
          </a:p>
          <a:p>
            <a:r>
              <a:rPr lang="en-US" dirty="0"/>
              <a:t>Unique descriptive name</a:t>
            </a:r>
          </a:p>
          <a:p>
            <a:r>
              <a:rPr lang="en-US" dirty="0"/>
              <a:t>A general description of the data flow</a:t>
            </a:r>
          </a:p>
          <a:p>
            <a:r>
              <a:rPr lang="en-US" dirty="0"/>
              <a:t>The source of the data flow</a:t>
            </a:r>
          </a:p>
          <a:p>
            <a:r>
              <a:rPr lang="en-US" dirty="0"/>
              <a:t>The destination of the data flow</a:t>
            </a:r>
          </a:p>
          <a:p>
            <a:r>
              <a:rPr lang="en-US" dirty="0"/>
              <a:t>Type of data flow</a:t>
            </a:r>
          </a:p>
          <a:p>
            <a:r>
              <a:rPr lang="en-US" dirty="0"/>
              <a:t>The name of the data structure describing the elements</a:t>
            </a:r>
          </a:p>
          <a:p>
            <a:r>
              <a:rPr lang="en-US" dirty="0"/>
              <a:t>The volume per unit time</a:t>
            </a:r>
          </a:p>
          <a:p>
            <a:r>
              <a:rPr lang="en-US" dirty="0"/>
              <a:t>An area for further comments and notations</a:t>
            </a:r>
          </a:p>
          <a:p>
            <a:endParaRPr lang="en-US" dirty="0"/>
          </a:p>
        </p:txBody>
      </p:sp>
      <p:pic>
        <p:nvPicPr>
          <p:cNvPr id="4" name="Picture 3">
            <a:extLst>
              <a:ext uri="{FF2B5EF4-FFF2-40B4-BE49-F238E27FC236}">
                <a16:creationId xmlns:a16="http://schemas.microsoft.com/office/drawing/2014/main" id="{1EDC1378-8B4D-4B8E-8AD4-28B6A3812577}"/>
              </a:ext>
            </a:extLst>
          </p:cNvPr>
          <p:cNvPicPr>
            <a:picLocks noChangeAspect="1"/>
          </p:cNvPicPr>
          <p:nvPr/>
        </p:nvPicPr>
        <p:blipFill>
          <a:blip r:embed="rId2"/>
          <a:stretch>
            <a:fillRect/>
          </a:stretch>
        </p:blipFill>
        <p:spPr>
          <a:xfrm>
            <a:off x="4747493" y="1504876"/>
            <a:ext cx="3988848" cy="3848248"/>
          </a:xfrm>
          <a:prstGeom prst="rect">
            <a:avLst/>
          </a:prstGeom>
        </p:spPr>
      </p:pic>
    </p:spTree>
    <p:extLst>
      <p:ext uri="{BB962C8B-B14F-4D97-AF65-F5344CB8AC3E}">
        <p14:creationId xmlns:p14="http://schemas.microsoft.com/office/powerpoint/2010/main" val="22008415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2709</TotalTime>
  <Words>1043</Words>
  <Application>Microsoft Office PowerPoint</Application>
  <PresentationFormat>On-screen Show (4:3)</PresentationFormat>
  <Paragraphs>164</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Abadi</vt:lpstr>
      <vt:lpstr>Arial</vt:lpstr>
      <vt:lpstr>Calibri</vt:lpstr>
      <vt:lpstr>Office Theme</vt:lpstr>
      <vt:lpstr>Data Dictionary</vt:lpstr>
      <vt:lpstr>PowerPoint Presentation</vt:lpstr>
      <vt:lpstr>Where We Are in SDLC</vt:lpstr>
      <vt:lpstr>Learning Objectives</vt:lpstr>
      <vt:lpstr>1. Need for Understanding the Data Dictionary</vt:lpstr>
      <vt:lpstr>2. Key Building Blocks of a Data Dictionary</vt:lpstr>
      <vt:lpstr>Data Dictionary Categories</vt:lpstr>
      <vt:lpstr>Example – An online order</vt:lpstr>
      <vt:lpstr>2.1 Defining the Data Flow </vt:lpstr>
      <vt:lpstr>2.2 Describing Data Structures</vt:lpstr>
      <vt:lpstr>Data Structure Example for Adding a Customer Order</vt:lpstr>
      <vt:lpstr>Structural Records</vt:lpstr>
      <vt:lpstr>2.3 Logical and Physical Data Structures</vt:lpstr>
      <vt:lpstr>Example of Physical Data Structures</vt:lpstr>
      <vt:lpstr>2.4 Data Elements</vt:lpstr>
      <vt:lpstr>Key building blocks</vt:lpstr>
      <vt:lpstr>Principles in Drafting Data Elements Description</vt:lpstr>
      <vt:lpstr>Principles in Drafting Data Elements Description (cont.)</vt:lpstr>
      <vt:lpstr>Principles in Drafting Data Elements Description (cont.)</vt:lpstr>
      <vt:lpstr>Principles in Drafting Data Elements Description (cont.)</vt:lpstr>
      <vt:lpstr>Principles in Drafting Data Elements Description (cont.)</vt:lpstr>
      <vt:lpstr>2.4 Data Store</vt:lpstr>
      <vt:lpstr>Data Dictionary in Visible Analyst</vt:lpstr>
      <vt:lpstr>Data Dictionary in Visible Analyst (cont.)</vt:lpstr>
      <vt:lpstr>3. Creating a Data Dictionary</vt:lpstr>
      <vt:lpstr>Analyzing Input and Output</vt:lpstr>
      <vt:lpstr>4. Using a Data Dictionary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Hardware &amp; Software</dc:title>
  <dc:creator>Wen, Zhezhu</dc:creator>
  <cp:lastModifiedBy>Wen, Zhezhu</cp:lastModifiedBy>
  <cp:revision>1</cp:revision>
  <dcterms:created xsi:type="dcterms:W3CDTF">2021-09-13T01:42:47Z</dcterms:created>
  <dcterms:modified xsi:type="dcterms:W3CDTF">2022-02-16T17:59:49Z</dcterms:modified>
</cp:coreProperties>
</file>