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9" r:id="rId3"/>
    <p:sldId id="278" r:id="rId4"/>
    <p:sldId id="257" r:id="rId5"/>
    <p:sldId id="281" r:id="rId6"/>
    <p:sldId id="290" r:id="rId7"/>
    <p:sldId id="291" r:id="rId8"/>
    <p:sldId id="292" r:id="rId9"/>
    <p:sldId id="293" r:id="rId10"/>
    <p:sldId id="294" r:id="rId11"/>
    <p:sldId id="295" r:id="rId12"/>
    <p:sldId id="296" r:id="rId13"/>
    <p:sldId id="297" r:id="rId14"/>
    <p:sldId id="298" r:id="rId15"/>
    <p:sldId id="299" r:id="rId16"/>
    <p:sldId id="300" r:id="rId17"/>
    <p:sldId id="303" r:id="rId18"/>
    <p:sldId id="304" r:id="rId19"/>
    <p:sldId id="305" r:id="rId20"/>
    <p:sldId id="306" r:id="rId21"/>
    <p:sldId id="309" r:id="rId22"/>
    <p:sldId id="310" r:id="rId23"/>
    <p:sldId id="311" r:id="rId24"/>
    <p:sldId id="30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3CBA80-B81D-164D-B28E-AD4F77B9B9F5}" v="15" dt="2022-02-09T05:45:05.6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1" d="100"/>
          <a:sy n="101" d="100"/>
        </p:scale>
        <p:origin x="18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 Zhezhu" userId="3bac1273-81c8-41ff-8130-25dd73f54833" providerId="ADAL" clId="{B5C27D04-8A0D-4B6E-A46A-9505A97F0239}"/>
    <pc:docChg chg="undo custSel addSld delSld modSld sldOrd">
      <pc:chgData name="Wen, Zhezhu" userId="3bac1273-81c8-41ff-8130-25dd73f54833" providerId="ADAL" clId="{B5C27D04-8A0D-4B6E-A46A-9505A97F0239}" dt="2022-02-07T17:50:24.618" v="3567" actId="1076"/>
      <pc:docMkLst>
        <pc:docMk/>
      </pc:docMkLst>
      <pc:sldChg chg="modSp mod">
        <pc:chgData name="Wen, Zhezhu" userId="3bac1273-81c8-41ff-8130-25dd73f54833" providerId="ADAL" clId="{B5C27D04-8A0D-4B6E-A46A-9505A97F0239}" dt="2022-02-07T03:22:01.188" v="17" actId="20577"/>
        <pc:sldMkLst>
          <pc:docMk/>
          <pc:sldMk cId="1659997056" sldId="256"/>
        </pc:sldMkLst>
        <pc:spChg chg="mod">
          <ac:chgData name="Wen, Zhezhu" userId="3bac1273-81c8-41ff-8130-25dd73f54833" providerId="ADAL" clId="{B5C27D04-8A0D-4B6E-A46A-9505A97F0239}" dt="2022-02-07T03:21:58.261" v="16" actId="20577"/>
          <ac:spMkLst>
            <pc:docMk/>
            <pc:sldMk cId="1659997056" sldId="256"/>
            <ac:spMk id="2" creationId="{37A4A755-248E-4788-9963-D35AD0ED5BEE}"/>
          </ac:spMkLst>
        </pc:spChg>
        <pc:spChg chg="mod">
          <ac:chgData name="Wen, Zhezhu" userId="3bac1273-81c8-41ff-8130-25dd73f54833" providerId="ADAL" clId="{B5C27D04-8A0D-4B6E-A46A-9505A97F0239}" dt="2022-02-07T03:22:01.188" v="17" actId="20577"/>
          <ac:spMkLst>
            <pc:docMk/>
            <pc:sldMk cId="1659997056" sldId="256"/>
            <ac:spMk id="10" creationId="{1DBEEC2B-3780-453A-A9DB-18BEC67BEF94}"/>
          </ac:spMkLst>
        </pc:spChg>
      </pc:sldChg>
      <pc:sldChg chg="modSp mod">
        <pc:chgData name="Wen, Zhezhu" userId="3bac1273-81c8-41ff-8130-25dd73f54833" providerId="ADAL" clId="{B5C27D04-8A0D-4B6E-A46A-9505A97F0239}" dt="2022-02-07T17:46:43.761" v="3513" actId="20577"/>
        <pc:sldMkLst>
          <pc:docMk/>
          <pc:sldMk cId="684450685" sldId="257"/>
        </pc:sldMkLst>
        <pc:spChg chg="mod">
          <ac:chgData name="Wen, Zhezhu" userId="3bac1273-81c8-41ff-8130-25dd73f54833" providerId="ADAL" clId="{B5C27D04-8A0D-4B6E-A46A-9505A97F0239}" dt="2022-02-07T17:46:43.761" v="3513" actId="20577"/>
          <ac:spMkLst>
            <pc:docMk/>
            <pc:sldMk cId="684450685" sldId="257"/>
            <ac:spMk id="3" creationId="{A1ABE4FA-975F-4FFD-A793-85FC5D4F1EB1}"/>
          </ac:spMkLst>
        </pc:spChg>
      </pc:sldChg>
      <pc:sldChg chg="del">
        <pc:chgData name="Wen, Zhezhu" userId="3bac1273-81c8-41ff-8130-25dd73f54833" providerId="ADAL" clId="{B5C27D04-8A0D-4B6E-A46A-9505A97F0239}" dt="2022-02-07T03:22:27.252" v="20" actId="47"/>
        <pc:sldMkLst>
          <pc:docMk/>
          <pc:sldMk cId="4240901981" sldId="274"/>
        </pc:sldMkLst>
      </pc:sldChg>
      <pc:sldChg chg="del">
        <pc:chgData name="Wen, Zhezhu" userId="3bac1273-81c8-41ff-8130-25dd73f54833" providerId="ADAL" clId="{B5C27D04-8A0D-4B6E-A46A-9505A97F0239}" dt="2022-02-07T03:22:27.252" v="20" actId="47"/>
        <pc:sldMkLst>
          <pc:docMk/>
          <pc:sldMk cId="2362702941" sldId="279"/>
        </pc:sldMkLst>
      </pc:sldChg>
      <pc:sldChg chg="del">
        <pc:chgData name="Wen, Zhezhu" userId="3bac1273-81c8-41ff-8130-25dd73f54833" providerId="ADAL" clId="{B5C27D04-8A0D-4B6E-A46A-9505A97F0239}" dt="2022-02-07T03:22:27.252" v="20" actId="47"/>
        <pc:sldMkLst>
          <pc:docMk/>
          <pc:sldMk cId="1356161455" sldId="280"/>
        </pc:sldMkLst>
      </pc:sldChg>
      <pc:sldChg chg="addSp delSp modSp mod ord">
        <pc:chgData name="Wen, Zhezhu" userId="3bac1273-81c8-41ff-8130-25dd73f54833" providerId="ADAL" clId="{B5C27D04-8A0D-4B6E-A46A-9505A97F0239}" dt="2022-02-07T14:05:19.131" v="228" actId="20577"/>
        <pc:sldMkLst>
          <pc:docMk/>
          <pc:sldMk cId="2227503383" sldId="281"/>
        </pc:sldMkLst>
        <pc:spChg chg="mod">
          <ac:chgData name="Wen, Zhezhu" userId="3bac1273-81c8-41ff-8130-25dd73f54833" providerId="ADAL" clId="{B5C27D04-8A0D-4B6E-A46A-9505A97F0239}" dt="2022-02-07T14:05:19.131" v="228" actId="20577"/>
          <ac:spMkLst>
            <pc:docMk/>
            <pc:sldMk cId="2227503383" sldId="281"/>
            <ac:spMk id="2" creationId="{37AAE52E-DFEE-4792-B03D-0CCA5B9FF494}"/>
          </ac:spMkLst>
        </pc:spChg>
        <pc:spChg chg="add del mod">
          <ac:chgData name="Wen, Zhezhu" userId="3bac1273-81c8-41ff-8130-25dd73f54833" providerId="ADAL" clId="{B5C27D04-8A0D-4B6E-A46A-9505A97F0239}" dt="2022-02-07T03:22:33.618" v="22"/>
          <ac:spMkLst>
            <pc:docMk/>
            <pc:sldMk cId="2227503383" sldId="281"/>
            <ac:spMk id="3" creationId="{5B260075-A251-4255-B249-D20F8BD63116}"/>
          </ac:spMkLst>
        </pc:spChg>
        <pc:spChg chg="add del mod">
          <ac:chgData name="Wen, Zhezhu" userId="3bac1273-81c8-41ff-8130-25dd73f54833" providerId="ADAL" clId="{B5C27D04-8A0D-4B6E-A46A-9505A97F0239}" dt="2022-02-07T03:22:33.618" v="22"/>
          <ac:spMkLst>
            <pc:docMk/>
            <pc:sldMk cId="2227503383" sldId="281"/>
            <ac:spMk id="4" creationId="{EEDB49A6-0F69-46A7-B8D5-3B5223F0C644}"/>
          </ac:spMkLst>
        </pc:spChg>
        <pc:spChg chg="mod">
          <ac:chgData name="Wen, Zhezhu" userId="3bac1273-81c8-41ff-8130-25dd73f54833" providerId="ADAL" clId="{B5C27D04-8A0D-4B6E-A46A-9505A97F0239}" dt="2022-02-07T14:04:40.416" v="200" actId="20577"/>
          <ac:spMkLst>
            <pc:docMk/>
            <pc:sldMk cId="2227503383" sldId="281"/>
            <ac:spMk id="6" creationId="{755E7311-9826-419E-AE11-EA84C1957E18}"/>
          </ac:spMkLst>
        </pc:spChg>
        <pc:picChg chg="del">
          <ac:chgData name="Wen, Zhezhu" userId="3bac1273-81c8-41ff-8130-25dd73f54833" providerId="ADAL" clId="{B5C27D04-8A0D-4B6E-A46A-9505A97F0239}" dt="2022-02-07T03:22:32.031" v="21" actId="478"/>
          <ac:picMkLst>
            <pc:docMk/>
            <pc:sldMk cId="2227503383" sldId="281"/>
            <ac:picMk id="8" creationId="{5087C1FF-9B29-4B91-8AB4-6B8DA0449A29}"/>
          </ac:picMkLst>
        </pc:picChg>
      </pc:sldChg>
      <pc:sldChg chg="del">
        <pc:chgData name="Wen, Zhezhu" userId="3bac1273-81c8-41ff-8130-25dd73f54833" providerId="ADAL" clId="{B5C27D04-8A0D-4B6E-A46A-9505A97F0239}" dt="2022-02-07T03:22:27.252" v="20" actId="47"/>
        <pc:sldMkLst>
          <pc:docMk/>
          <pc:sldMk cId="1696050800" sldId="282"/>
        </pc:sldMkLst>
      </pc:sldChg>
      <pc:sldChg chg="del">
        <pc:chgData name="Wen, Zhezhu" userId="3bac1273-81c8-41ff-8130-25dd73f54833" providerId="ADAL" clId="{B5C27D04-8A0D-4B6E-A46A-9505A97F0239}" dt="2022-02-07T03:22:27.252" v="20" actId="47"/>
        <pc:sldMkLst>
          <pc:docMk/>
          <pc:sldMk cId="4229302285" sldId="283"/>
        </pc:sldMkLst>
      </pc:sldChg>
      <pc:sldChg chg="del">
        <pc:chgData name="Wen, Zhezhu" userId="3bac1273-81c8-41ff-8130-25dd73f54833" providerId="ADAL" clId="{B5C27D04-8A0D-4B6E-A46A-9505A97F0239}" dt="2022-02-07T03:22:27.252" v="20" actId="47"/>
        <pc:sldMkLst>
          <pc:docMk/>
          <pc:sldMk cId="3839786294" sldId="284"/>
        </pc:sldMkLst>
      </pc:sldChg>
      <pc:sldChg chg="del">
        <pc:chgData name="Wen, Zhezhu" userId="3bac1273-81c8-41ff-8130-25dd73f54833" providerId="ADAL" clId="{B5C27D04-8A0D-4B6E-A46A-9505A97F0239}" dt="2022-02-07T03:22:27.252" v="20" actId="47"/>
        <pc:sldMkLst>
          <pc:docMk/>
          <pc:sldMk cId="575123587" sldId="285"/>
        </pc:sldMkLst>
      </pc:sldChg>
      <pc:sldChg chg="del">
        <pc:chgData name="Wen, Zhezhu" userId="3bac1273-81c8-41ff-8130-25dd73f54833" providerId="ADAL" clId="{B5C27D04-8A0D-4B6E-A46A-9505A97F0239}" dt="2022-02-07T03:22:27.252" v="20" actId="47"/>
        <pc:sldMkLst>
          <pc:docMk/>
          <pc:sldMk cId="962021102" sldId="286"/>
        </pc:sldMkLst>
      </pc:sldChg>
      <pc:sldChg chg="del">
        <pc:chgData name="Wen, Zhezhu" userId="3bac1273-81c8-41ff-8130-25dd73f54833" providerId="ADAL" clId="{B5C27D04-8A0D-4B6E-A46A-9505A97F0239}" dt="2022-02-07T03:22:27.252" v="20" actId="47"/>
        <pc:sldMkLst>
          <pc:docMk/>
          <pc:sldMk cId="270003461" sldId="287"/>
        </pc:sldMkLst>
      </pc:sldChg>
      <pc:sldChg chg="del">
        <pc:chgData name="Wen, Zhezhu" userId="3bac1273-81c8-41ff-8130-25dd73f54833" providerId="ADAL" clId="{B5C27D04-8A0D-4B6E-A46A-9505A97F0239}" dt="2022-02-07T03:22:27.252" v="20" actId="47"/>
        <pc:sldMkLst>
          <pc:docMk/>
          <pc:sldMk cId="1405388007" sldId="288"/>
        </pc:sldMkLst>
      </pc:sldChg>
      <pc:sldChg chg="modSp">
        <pc:chgData name="Wen, Zhezhu" userId="3bac1273-81c8-41ff-8130-25dd73f54833" providerId="ADAL" clId="{B5C27D04-8A0D-4B6E-A46A-9505A97F0239}" dt="2022-02-07T17:50:24.618" v="3567" actId="1076"/>
        <pc:sldMkLst>
          <pc:docMk/>
          <pc:sldMk cId="1356367935" sldId="289"/>
        </pc:sldMkLst>
        <pc:picChg chg="mod">
          <ac:chgData name="Wen, Zhezhu" userId="3bac1273-81c8-41ff-8130-25dd73f54833" providerId="ADAL" clId="{B5C27D04-8A0D-4B6E-A46A-9505A97F0239}" dt="2022-02-07T17:50:24.618" v="3567" actId="1076"/>
          <ac:picMkLst>
            <pc:docMk/>
            <pc:sldMk cId="1356367935" sldId="289"/>
            <ac:picMk id="2050" creationId="{C3591921-B23F-44D6-A06F-6D9CA6FF222B}"/>
          </ac:picMkLst>
        </pc:picChg>
      </pc:sldChg>
      <pc:sldChg chg="del">
        <pc:chgData name="Wen, Zhezhu" userId="3bac1273-81c8-41ff-8130-25dd73f54833" providerId="ADAL" clId="{B5C27D04-8A0D-4B6E-A46A-9505A97F0239}" dt="2022-02-07T03:22:27.252" v="20" actId="47"/>
        <pc:sldMkLst>
          <pc:docMk/>
          <pc:sldMk cId="237393492" sldId="290"/>
        </pc:sldMkLst>
      </pc:sldChg>
      <pc:sldChg chg="modSp mod">
        <pc:chgData name="Wen, Zhezhu" userId="3bac1273-81c8-41ff-8130-25dd73f54833" providerId="ADAL" clId="{B5C27D04-8A0D-4B6E-A46A-9505A97F0239}" dt="2022-02-07T17:50:05.794" v="3565" actId="13926"/>
        <pc:sldMkLst>
          <pc:docMk/>
          <pc:sldMk cId="1106723976" sldId="290"/>
        </pc:sldMkLst>
        <pc:spChg chg="mod">
          <ac:chgData name="Wen, Zhezhu" userId="3bac1273-81c8-41ff-8130-25dd73f54833" providerId="ADAL" clId="{B5C27D04-8A0D-4B6E-A46A-9505A97F0239}" dt="2022-02-07T17:50:05.794" v="3565" actId="13926"/>
          <ac:spMkLst>
            <pc:docMk/>
            <pc:sldMk cId="1106723976" sldId="290"/>
            <ac:spMk id="6" creationId="{44DAE118-F9D2-4858-B670-4C51753DCF5B}"/>
          </ac:spMkLst>
        </pc:spChg>
        <pc:graphicFrameChg chg="mod">
          <ac:chgData name="Wen, Zhezhu" userId="3bac1273-81c8-41ff-8130-25dd73f54833" providerId="ADAL" clId="{B5C27D04-8A0D-4B6E-A46A-9505A97F0239}" dt="2022-02-07T17:49:37.982" v="3547" actId="1076"/>
          <ac:graphicFrameMkLst>
            <pc:docMk/>
            <pc:sldMk cId="1106723976" sldId="290"/>
            <ac:graphicFrameMk id="7" creationId="{879D64D4-50BA-40DE-97A6-D94ED00E4C9D}"/>
          </ac:graphicFrameMkLst>
        </pc:graphicFrameChg>
      </pc:sldChg>
      <pc:sldChg chg="addSp modSp mod">
        <pc:chgData name="Wen, Zhezhu" userId="3bac1273-81c8-41ff-8130-25dd73f54833" providerId="ADAL" clId="{B5C27D04-8A0D-4B6E-A46A-9505A97F0239}" dt="2022-02-07T14:03:02.350" v="72" actId="1076"/>
        <pc:sldMkLst>
          <pc:docMk/>
          <pc:sldMk cId="256759572" sldId="291"/>
        </pc:sldMkLst>
        <pc:spChg chg="mod">
          <ac:chgData name="Wen, Zhezhu" userId="3bac1273-81c8-41ff-8130-25dd73f54833" providerId="ADAL" clId="{B5C27D04-8A0D-4B6E-A46A-9505A97F0239}" dt="2022-02-07T14:02:57.901" v="71" actId="1076"/>
          <ac:spMkLst>
            <pc:docMk/>
            <pc:sldMk cId="256759572" sldId="291"/>
            <ac:spMk id="5" creationId="{4AA8B8E7-D0FC-4262-A76E-E0E81314932A}"/>
          </ac:spMkLst>
        </pc:spChg>
        <pc:spChg chg="mod">
          <ac:chgData name="Wen, Zhezhu" userId="3bac1273-81c8-41ff-8130-25dd73f54833" providerId="ADAL" clId="{B5C27D04-8A0D-4B6E-A46A-9505A97F0239}" dt="2022-02-07T14:02:57.901" v="71" actId="1076"/>
          <ac:spMkLst>
            <pc:docMk/>
            <pc:sldMk cId="256759572" sldId="291"/>
            <ac:spMk id="6" creationId="{794A14E9-E3B1-43BB-BBB0-B3D74BB167B1}"/>
          </ac:spMkLst>
        </pc:spChg>
        <pc:spChg chg="mod">
          <ac:chgData name="Wen, Zhezhu" userId="3bac1273-81c8-41ff-8130-25dd73f54833" providerId="ADAL" clId="{B5C27D04-8A0D-4B6E-A46A-9505A97F0239}" dt="2022-02-07T14:02:57.901" v="71" actId="1076"/>
          <ac:spMkLst>
            <pc:docMk/>
            <pc:sldMk cId="256759572" sldId="291"/>
            <ac:spMk id="7" creationId="{2C7253C4-2FE3-4B41-95EE-BEBE5BB6ADE7}"/>
          </ac:spMkLst>
        </pc:spChg>
        <pc:spChg chg="mod">
          <ac:chgData name="Wen, Zhezhu" userId="3bac1273-81c8-41ff-8130-25dd73f54833" providerId="ADAL" clId="{B5C27D04-8A0D-4B6E-A46A-9505A97F0239}" dt="2022-02-07T14:02:57.901" v="71" actId="1076"/>
          <ac:spMkLst>
            <pc:docMk/>
            <pc:sldMk cId="256759572" sldId="291"/>
            <ac:spMk id="8" creationId="{31726918-3AB2-4CDD-9C59-BE764AA3A720}"/>
          </ac:spMkLst>
        </pc:spChg>
        <pc:spChg chg="add mod">
          <ac:chgData name="Wen, Zhezhu" userId="3bac1273-81c8-41ff-8130-25dd73f54833" providerId="ADAL" clId="{B5C27D04-8A0D-4B6E-A46A-9505A97F0239}" dt="2022-02-07T14:03:02.350" v="72" actId="1076"/>
          <ac:spMkLst>
            <pc:docMk/>
            <pc:sldMk cId="256759572" sldId="291"/>
            <ac:spMk id="9" creationId="{04909E5A-86A6-49D2-89E2-8A4E806892D5}"/>
          </ac:spMkLst>
        </pc:spChg>
        <pc:graphicFrameChg chg="mod">
          <ac:chgData name="Wen, Zhezhu" userId="3bac1273-81c8-41ff-8130-25dd73f54833" providerId="ADAL" clId="{B5C27D04-8A0D-4B6E-A46A-9505A97F0239}" dt="2022-02-07T14:02:57.901" v="71" actId="1076"/>
          <ac:graphicFrameMkLst>
            <pc:docMk/>
            <pc:sldMk cId="256759572" sldId="291"/>
            <ac:graphicFrameMk id="4" creationId="{78E33208-AEFE-4575-B352-93A2F94295D8}"/>
          </ac:graphicFrameMkLst>
        </pc:graphicFrameChg>
      </pc:sldChg>
      <pc:sldChg chg="del">
        <pc:chgData name="Wen, Zhezhu" userId="3bac1273-81c8-41ff-8130-25dd73f54833" providerId="ADAL" clId="{B5C27D04-8A0D-4B6E-A46A-9505A97F0239}" dt="2022-02-07T03:22:27.252" v="20" actId="47"/>
        <pc:sldMkLst>
          <pc:docMk/>
          <pc:sldMk cId="324986166" sldId="291"/>
        </pc:sldMkLst>
      </pc:sldChg>
      <pc:sldChg chg="del">
        <pc:chgData name="Wen, Zhezhu" userId="3bac1273-81c8-41ff-8130-25dd73f54833" providerId="ADAL" clId="{B5C27D04-8A0D-4B6E-A46A-9505A97F0239}" dt="2022-02-07T03:22:27.252" v="20" actId="47"/>
        <pc:sldMkLst>
          <pc:docMk/>
          <pc:sldMk cId="3224898126" sldId="292"/>
        </pc:sldMkLst>
      </pc:sldChg>
      <pc:sldChg chg="addSp modSp new mod">
        <pc:chgData name="Wen, Zhezhu" userId="3bac1273-81c8-41ff-8130-25dd73f54833" providerId="ADAL" clId="{B5C27D04-8A0D-4B6E-A46A-9505A97F0239}" dt="2022-02-07T14:55:48.061" v="1109" actId="1076"/>
        <pc:sldMkLst>
          <pc:docMk/>
          <pc:sldMk cId="3559774194" sldId="292"/>
        </pc:sldMkLst>
        <pc:spChg chg="mod">
          <ac:chgData name="Wen, Zhezhu" userId="3bac1273-81c8-41ff-8130-25dd73f54833" providerId="ADAL" clId="{B5C27D04-8A0D-4B6E-A46A-9505A97F0239}" dt="2022-02-07T14:10:56.084" v="638" actId="404"/>
          <ac:spMkLst>
            <pc:docMk/>
            <pc:sldMk cId="3559774194" sldId="292"/>
            <ac:spMk id="2" creationId="{AE666A93-72C8-4588-8467-275803443442}"/>
          </ac:spMkLst>
        </pc:spChg>
        <pc:spChg chg="mod">
          <ac:chgData name="Wen, Zhezhu" userId="3bac1273-81c8-41ff-8130-25dd73f54833" providerId="ADAL" clId="{B5C27D04-8A0D-4B6E-A46A-9505A97F0239}" dt="2022-02-07T14:10:22.163" v="589" actId="20577"/>
          <ac:spMkLst>
            <pc:docMk/>
            <pc:sldMk cId="3559774194" sldId="292"/>
            <ac:spMk id="3" creationId="{814FA9FB-1EF6-4694-AC8C-6F0B05729617}"/>
          </ac:spMkLst>
        </pc:spChg>
        <pc:graphicFrameChg chg="add mod modGraphic">
          <ac:chgData name="Wen, Zhezhu" userId="3bac1273-81c8-41ff-8130-25dd73f54833" providerId="ADAL" clId="{B5C27D04-8A0D-4B6E-A46A-9505A97F0239}" dt="2022-02-07T14:55:48.061" v="1109" actId="1076"/>
          <ac:graphicFrameMkLst>
            <pc:docMk/>
            <pc:sldMk cId="3559774194" sldId="292"/>
            <ac:graphicFrameMk id="4" creationId="{5E86917F-549F-43FE-A23B-F637CC081BE5}"/>
          </ac:graphicFrameMkLst>
        </pc:graphicFrameChg>
      </pc:sldChg>
      <pc:sldChg chg="addSp delSp modSp new mod">
        <pc:chgData name="Wen, Zhezhu" userId="3bac1273-81c8-41ff-8130-25dd73f54833" providerId="ADAL" clId="{B5C27D04-8A0D-4B6E-A46A-9505A97F0239}" dt="2022-02-07T14:22:43.521" v="1106" actId="14100"/>
        <pc:sldMkLst>
          <pc:docMk/>
          <pc:sldMk cId="142305142" sldId="293"/>
        </pc:sldMkLst>
        <pc:spChg chg="del">
          <ac:chgData name="Wen, Zhezhu" userId="3bac1273-81c8-41ff-8130-25dd73f54833" providerId="ADAL" clId="{B5C27D04-8A0D-4B6E-A46A-9505A97F0239}" dt="2022-02-07T14:22:29.858" v="1100" actId="478"/>
          <ac:spMkLst>
            <pc:docMk/>
            <pc:sldMk cId="142305142" sldId="293"/>
            <ac:spMk id="2" creationId="{B6664729-9D18-4FEB-987C-516B4EACD0A6}"/>
          </ac:spMkLst>
        </pc:spChg>
        <pc:spChg chg="del">
          <ac:chgData name="Wen, Zhezhu" userId="3bac1273-81c8-41ff-8130-25dd73f54833" providerId="ADAL" clId="{B5C27D04-8A0D-4B6E-A46A-9505A97F0239}" dt="2022-02-07T14:22:28.521" v="1099" actId="478"/>
          <ac:spMkLst>
            <pc:docMk/>
            <pc:sldMk cId="142305142" sldId="293"/>
            <ac:spMk id="3" creationId="{15B66DC3-6929-45EB-AE9C-02A23FFE2A18}"/>
          </ac:spMkLst>
        </pc:spChg>
        <pc:picChg chg="add mod">
          <ac:chgData name="Wen, Zhezhu" userId="3bac1273-81c8-41ff-8130-25dd73f54833" providerId="ADAL" clId="{B5C27D04-8A0D-4B6E-A46A-9505A97F0239}" dt="2022-02-07T14:22:43.521" v="1106" actId="14100"/>
          <ac:picMkLst>
            <pc:docMk/>
            <pc:sldMk cId="142305142" sldId="293"/>
            <ac:picMk id="5" creationId="{83C20CDF-C8BF-44DF-9AF6-231478BD5A5A}"/>
          </ac:picMkLst>
        </pc:picChg>
      </pc:sldChg>
      <pc:sldChg chg="del">
        <pc:chgData name="Wen, Zhezhu" userId="3bac1273-81c8-41ff-8130-25dd73f54833" providerId="ADAL" clId="{B5C27D04-8A0D-4B6E-A46A-9505A97F0239}" dt="2022-02-07T03:22:27.252" v="20" actId="47"/>
        <pc:sldMkLst>
          <pc:docMk/>
          <pc:sldMk cId="2261715998" sldId="293"/>
        </pc:sldMkLst>
      </pc:sldChg>
      <pc:sldChg chg="addSp delSp modSp new mod">
        <pc:chgData name="Wen, Zhezhu" userId="3bac1273-81c8-41ff-8130-25dd73f54833" providerId="ADAL" clId="{B5C27D04-8A0D-4B6E-A46A-9505A97F0239}" dt="2022-02-07T15:01:41.360" v="1303" actId="20577"/>
        <pc:sldMkLst>
          <pc:docMk/>
          <pc:sldMk cId="1605546354" sldId="294"/>
        </pc:sldMkLst>
        <pc:spChg chg="mod">
          <ac:chgData name="Wen, Zhezhu" userId="3bac1273-81c8-41ff-8130-25dd73f54833" providerId="ADAL" clId="{B5C27D04-8A0D-4B6E-A46A-9505A97F0239}" dt="2022-02-07T14:56:14.398" v="1172" actId="20577"/>
          <ac:spMkLst>
            <pc:docMk/>
            <pc:sldMk cId="1605546354" sldId="294"/>
            <ac:spMk id="2" creationId="{EB3BAB6A-D096-45D4-A880-FE5F24281E6F}"/>
          </ac:spMkLst>
        </pc:spChg>
        <pc:spChg chg="mod">
          <ac:chgData name="Wen, Zhezhu" userId="3bac1273-81c8-41ff-8130-25dd73f54833" providerId="ADAL" clId="{B5C27D04-8A0D-4B6E-A46A-9505A97F0239}" dt="2022-02-07T15:01:41.360" v="1303" actId="20577"/>
          <ac:spMkLst>
            <pc:docMk/>
            <pc:sldMk cId="1605546354" sldId="294"/>
            <ac:spMk id="3" creationId="{44658ABB-FB94-4FF3-B3C7-FFD7F0C3B3A3}"/>
          </ac:spMkLst>
        </pc:spChg>
        <pc:picChg chg="add del mod">
          <ac:chgData name="Wen, Zhezhu" userId="3bac1273-81c8-41ff-8130-25dd73f54833" providerId="ADAL" clId="{B5C27D04-8A0D-4B6E-A46A-9505A97F0239}" dt="2022-02-07T14:59:39.691" v="1190" actId="478"/>
          <ac:picMkLst>
            <pc:docMk/>
            <pc:sldMk cId="1605546354" sldId="294"/>
            <ac:picMk id="4" creationId="{BA72E416-7A66-4B26-9238-D40758C4C180}"/>
          </ac:picMkLst>
        </pc:picChg>
        <pc:picChg chg="add mod">
          <ac:chgData name="Wen, Zhezhu" userId="3bac1273-81c8-41ff-8130-25dd73f54833" providerId="ADAL" clId="{B5C27D04-8A0D-4B6E-A46A-9505A97F0239}" dt="2022-02-07T15:01:29.322" v="1260" actId="1076"/>
          <ac:picMkLst>
            <pc:docMk/>
            <pc:sldMk cId="1605546354" sldId="294"/>
            <ac:picMk id="5" creationId="{04F7A5E6-399E-4A1D-B611-F5DFCFD565AE}"/>
          </ac:picMkLst>
        </pc:picChg>
      </pc:sldChg>
      <pc:sldChg chg="del">
        <pc:chgData name="Wen, Zhezhu" userId="3bac1273-81c8-41ff-8130-25dd73f54833" providerId="ADAL" clId="{B5C27D04-8A0D-4B6E-A46A-9505A97F0239}" dt="2022-02-07T03:22:27.252" v="20" actId="47"/>
        <pc:sldMkLst>
          <pc:docMk/>
          <pc:sldMk cId="1996924599" sldId="294"/>
        </pc:sldMkLst>
      </pc:sldChg>
      <pc:sldChg chg="del">
        <pc:chgData name="Wen, Zhezhu" userId="3bac1273-81c8-41ff-8130-25dd73f54833" providerId="ADAL" clId="{B5C27D04-8A0D-4B6E-A46A-9505A97F0239}" dt="2022-02-07T03:22:27.252" v="20" actId="47"/>
        <pc:sldMkLst>
          <pc:docMk/>
          <pc:sldMk cId="431106121" sldId="295"/>
        </pc:sldMkLst>
      </pc:sldChg>
      <pc:sldChg chg="addSp delSp modSp new mod">
        <pc:chgData name="Wen, Zhezhu" userId="3bac1273-81c8-41ff-8130-25dd73f54833" providerId="ADAL" clId="{B5C27D04-8A0D-4B6E-A46A-9505A97F0239}" dt="2022-02-07T15:26:51.177" v="2340" actId="114"/>
        <pc:sldMkLst>
          <pc:docMk/>
          <pc:sldMk cId="2645257287" sldId="295"/>
        </pc:sldMkLst>
        <pc:spChg chg="mod">
          <ac:chgData name="Wen, Zhezhu" userId="3bac1273-81c8-41ff-8130-25dd73f54833" providerId="ADAL" clId="{B5C27D04-8A0D-4B6E-A46A-9505A97F0239}" dt="2022-02-07T15:06:37.644" v="1359" actId="20577"/>
          <ac:spMkLst>
            <pc:docMk/>
            <pc:sldMk cId="2645257287" sldId="295"/>
            <ac:spMk id="2" creationId="{2D943F70-8364-4117-8B01-2E3858C66437}"/>
          </ac:spMkLst>
        </pc:spChg>
        <pc:spChg chg="mod">
          <ac:chgData name="Wen, Zhezhu" userId="3bac1273-81c8-41ff-8130-25dd73f54833" providerId="ADAL" clId="{B5C27D04-8A0D-4B6E-A46A-9505A97F0239}" dt="2022-02-07T15:10:13.650" v="1644" actId="20577"/>
          <ac:spMkLst>
            <pc:docMk/>
            <pc:sldMk cId="2645257287" sldId="295"/>
            <ac:spMk id="3" creationId="{BAB11605-9523-4093-AC12-E58A2B32113A}"/>
          </ac:spMkLst>
        </pc:spChg>
        <pc:spChg chg="add mod">
          <ac:chgData name="Wen, Zhezhu" userId="3bac1273-81c8-41ff-8130-25dd73f54833" providerId="ADAL" clId="{B5C27D04-8A0D-4B6E-A46A-9505A97F0239}" dt="2022-02-07T15:26:51.177" v="2340" actId="114"/>
          <ac:spMkLst>
            <pc:docMk/>
            <pc:sldMk cId="2645257287" sldId="295"/>
            <ac:spMk id="4" creationId="{012025D5-BEA2-4A04-A182-590DFB2318D9}"/>
          </ac:spMkLst>
        </pc:spChg>
        <pc:picChg chg="add del mod">
          <ac:chgData name="Wen, Zhezhu" userId="3bac1273-81c8-41ff-8130-25dd73f54833" providerId="ADAL" clId="{B5C27D04-8A0D-4B6E-A46A-9505A97F0239}" dt="2022-02-07T15:11:24.260" v="1651" actId="478"/>
          <ac:picMkLst>
            <pc:docMk/>
            <pc:sldMk cId="2645257287" sldId="295"/>
            <ac:picMk id="6" creationId="{81B64A82-FF26-404C-B21E-DD61D1E5DE8A}"/>
          </ac:picMkLst>
        </pc:picChg>
        <pc:picChg chg="add mod">
          <ac:chgData name="Wen, Zhezhu" userId="3bac1273-81c8-41ff-8130-25dd73f54833" providerId="ADAL" clId="{B5C27D04-8A0D-4B6E-A46A-9505A97F0239}" dt="2022-02-07T15:11:37.121" v="1657" actId="1076"/>
          <ac:picMkLst>
            <pc:docMk/>
            <pc:sldMk cId="2645257287" sldId="295"/>
            <ac:picMk id="8" creationId="{49319990-ACA3-46D3-A741-5C6A83C165AB}"/>
          </ac:picMkLst>
        </pc:picChg>
      </pc:sldChg>
      <pc:sldChg chg="addSp modSp new mod">
        <pc:chgData name="Wen, Zhezhu" userId="3bac1273-81c8-41ff-8130-25dd73f54833" providerId="ADAL" clId="{B5C27D04-8A0D-4B6E-A46A-9505A97F0239}" dt="2022-02-07T15:19:47.227" v="2154" actId="1076"/>
        <pc:sldMkLst>
          <pc:docMk/>
          <pc:sldMk cId="1165675337" sldId="296"/>
        </pc:sldMkLst>
        <pc:spChg chg="mod">
          <ac:chgData name="Wen, Zhezhu" userId="3bac1273-81c8-41ff-8130-25dd73f54833" providerId="ADAL" clId="{B5C27D04-8A0D-4B6E-A46A-9505A97F0239}" dt="2022-02-07T15:11:48.976" v="1668" actId="20577"/>
          <ac:spMkLst>
            <pc:docMk/>
            <pc:sldMk cId="1165675337" sldId="296"/>
            <ac:spMk id="2" creationId="{38599D04-3A25-40DE-A9B8-2F11B4D5624D}"/>
          </ac:spMkLst>
        </pc:spChg>
        <pc:spChg chg="mod">
          <ac:chgData name="Wen, Zhezhu" userId="3bac1273-81c8-41ff-8130-25dd73f54833" providerId="ADAL" clId="{B5C27D04-8A0D-4B6E-A46A-9505A97F0239}" dt="2022-02-07T15:19:09.319" v="2064" actId="14100"/>
          <ac:spMkLst>
            <pc:docMk/>
            <pc:sldMk cId="1165675337" sldId="296"/>
            <ac:spMk id="3" creationId="{7CECF559-59A9-4C79-936D-C2C684D0303A}"/>
          </ac:spMkLst>
        </pc:spChg>
        <pc:spChg chg="add mod">
          <ac:chgData name="Wen, Zhezhu" userId="3bac1273-81c8-41ff-8130-25dd73f54833" providerId="ADAL" clId="{B5C27D04-8A0D-4B6E-A46A-9505A97F0239}" dt="2022-02-07T15:19:44.731" v="2153" actId="14100"/>
          <ac:spMkLst>
            <pc:docMk/>
            <pc:sldMk cId="1165675337" sldId="296"/>
            <ac:spMk id="6" creationId="{16E0FB0D-EBD8-47E1-BF72-6B5E87C24223}"/>
          </ac:spMkLst>
        </pc:spChg>
        <pc:picChg chg="add mod">
          <ac:chgData name="Wen, Zhezhu" userId="3bac1273-81c8-41ff-8130-25dd73f54833" providerId="ADAL" clId="{B5C27D04-8A0D-4B6E-A46A-9505A97F0239}" dt="2022-02-07T15:19:47.227" v="2154" actId="1076"/>
          <ac:picMkLst>
            <pc:docMk/>
            <pc:sldMk cId="1165675337" sldId="296"/>
            <ac:picMk id="5" creationId="{F51BDEFE-AF8B-4B6D-8E6B-F35994D29561}"/>
          </ac:picMkLst>
        </pc:picChg>
      </pc:sldChg>
      <pc:sldChg chg="del">
        <pc:chgData name="Wen, Zhezhu" userId="3bac1273-81c8-41ff-8130-25dd73f54833" providerId="ADAL" clId="{B5C27D04-8A0D-4B6E-A46A-9505A97F0239}" dt="2022-02-07T03:22:27.252" v="20" actId="47"/>
        <pc:sldMkLst>
          <pc:docMk/>
          <pc:sldMk cId="2153980732" sldId="296"/>
        </pc:sldMkLst>
      </pc:sldChg>
      <pc:sldChg chg="addSp modSp new mod">
        <pc:chgData name="Wen, Zhezhu" userId="3bac1273-81c8-41ff-8130-25dd73f54833" providerId="ADAL" clId="{B5C27D04-8A0D-4B6E-A46A-9505A97F0239}" dt="2022-02-07T15:26:42.345" v="2339" actId="20577"/>
        <pc:sldMkLst>
          <pc:docMk/>
          <pc:sldMk cId="1259998660" sldId="297"/>
        </pc:sldMkLst>
        <pc:spChg chg="mod">
          <ac:chgData name="Wen, Zhezhu" userId="3bac1273-81c8-41ff-8130-25dd73f54833" providerId="ADAL" clId="{B5C27D04-8A0D-4B6E-A46A-9505A97F0239}" dt="2022-02-07T15:20:18.850" v="2163" actId="20577"/>
          <ac:spMkLst>
            <pc:docMk/>
            <pc:sldMk cId="1259998660" sldId="297"/>
            <ac:spMk id="2" creationId="{153F487B-27F5-43DF-A38D-61B38E105E1B}"/>
          </ac:spMkLst>
        </pc:spChg>
        <pc:spChg chg="mod">
          <ac:chgData name="Wen, Zhezhu" userId="3bac1273-81c8-41ff-8130-25dd73f54833" providerId="ADAL" clId="{B5C27D04-8A0D-4B6E-A46A-9505A97F0239}" dt="2022-02-07T15:26:42.345" v="2339" actId="20577"/>
          <ac:spMkLst>
            <pc:docMk/>
            <pc:sldMk cId="1259998660" sldId="297"/>
            <ac:spMk id="3" creationId="{FB4F933D-210A-41AB-ACCA-BB250B456E94}"/>
          </ac:spMkLst>
        </pc:spChg>
        <pc:spChg chg="add mod">
          <ac:chgData name="Wen, Zhezhu" userId="3bac1273-81c8-41ff-8130-25dd73f54833" providerId="ADAL" clId="{B5C27D04-8A0D-4B6E-A46A-9505A97F0239}" dt="2022-02-07T15:23:46.696" v="2290" actId="1076"/>
          <ac:spMkLst>
            <pc:docMk/>
            <pc:sldMk cId="1259998660" sldId="297"/>
            <ac:spMk id="6" creationId="{AFBFAB8F-8281-4493-ABF3-F08F3D68F716}"/>
          </ac:spMkLst>
        </pc:spChg>
        <pc:picChg chg="add mod">
          <ac:chgData name="Wen, Zhezhu" userId="3bac1273-81c8-41ff-8130-25dd73f54833" providerId="ADAL" clId="{B5C27D04-8A0D-4B6E-A46A-9505A97F0239}" dt="2022-02-07T15:23:44.333" v="2289" actId="14100"/>
          <ac:picMkLst>
            <pc:docMk/>
            <pc:sldMk cId="1259998660" sldId="297"/>
            <ac:picMk id="5" creationId="{CC7A8645-7744-4313-8F00-65E0E9F1596B}"/>
          </ac:picMkLst>
        </pc:picChg>
      </pc:sldChg>
      <pc:sldChg chg="addSp modSp new mod">
        <pc:chgData name="Wen, Zhezhu" userId="3bac1273-81c8-41ff-8130-25dd73f54833" providerId="ADAL" clId="{B5C27D04-8A0D-4B6E-A46A-9505A97F0239}" dt="2022-02-07T15:30:23.985" v="2483" actId="1076"/>
        <pc:sldMkLst>
          <pc:docMk/>
          <pc:sldMk cId="2953381002" sldId="298"/>
        </pc:sldMkLst>
        <pc:spChg chg="mod">
          <ac:chgData name="Wen, Zhezhu" userId="3bac1273-81c8-41ff-8130-25dd73f54833" providerId="ADAL" clId="{B5C27D04-8A0D-4B6E-A46A-9505A97F0239}" dt="2022-02-07T15:27:12.434" v="2385" actId="20577"/>
          <ac:spMkLst>
            <pc:docMk/>
            <pc:sldMk cId="2953381002" sldId="298"/>
            <ac:spMk id="2" creationId="{962E709E-4709-475F-8F98-02D839D39A39}"/>
          </ac:spMkLst>
        </pc:spChg>
        <pc:spChg chg="mod">
          <ac:chgData name="Wen, Zhezhu" userId="3bac1273-81c8-41ff-8130-25dd73f54833" providerId="ADAL" clId="{B5C27D04-8A0D-4B6E-A46A-9505A97F0239}" dt="2022-02-07T15:29:55.389" v="2481" actId="20577"/>
          <ac:spMkLst>
            <pc:docMk/>
            <pc:sldMk cId="2953381002" sldId="298"/>
            <ac:spMk id="3" creationId="{099439D2-F584-4A36-A5C6-C0998D9A83BA}"/>
          </ac:spMkLst>
        </pc:spChg>
        <pc:spChg chg="add mod">
          <ac:chgData name="Wen, Zhezhu" userId="3bac1273-81c8-41ff-8130-25dd73f54833" providerId="ADAL" clId="{B5C27D04-8A0D-4B6E-A46A-9505A97F0239}" dt="2022-02-07T15:30:23.985" v="2483" actId="1076"/>
          <ac:spMkLst>
            <pc:docMk/>
            <pc:sldMk cId="2953381002" sldId="298"/>
            <ac:spMk id="4" creationId="{2D31E201-C99F-4D3B-9BB6-F80473444475}"/>
          </ac:spMkLst>
        </pc:spChg>
        <pc:picChg chg="add mod">
          <ac:chgData name="Wen, Zhezhu" userId="3bac1273-81c8-41ff-8130-25dd73f54833" providerId="ADAL" clId="{B5C27D04-8A0D-4B6E-A46A-9505A97F0239}" dt="2022-02-07T15:28:50.750" v="2395" actId="1076"/>
          <ac:picMkLst>
            <pc:docMk/>
            <pc:sldMk cId="2953381002" sldId="298"/>
            <ac:picMk id="6" creationId="{236723A0-4EB9-4112-9A07-45FAE3B16739}"/>
          </ac:picMkLst>
        </pc:picChg>
      </pc:sldChg>
      <pc:sldChg chg="del">
        <pc:chgData name="Wen, Zhezhu" userId="3bac1273-81c8-41ff-8130-25dd73f54833" providerId="ADAL" clId="{B5C27D04-8A0D-4B6E-A46A-9505A97F0239}" dt="2022-02-07T03:22:27.252" v="20" actId="47"/>
        <pc:sldMkLst>
          <pc:docMk/>
          <pc:sldMk cId="3203910725" sldId="299"/>
        </pc:sldMkLst>
      </pc:sldChg>
      <pc:sldChg chg="addSp delSp modSp new mod">
        <pc:chgData name="Wen, Zhezhu" userId="3bac1273-81c8-41ff-8130-25dd73f54833" providerId="ADAL" clId="{B5C27D04-8A0D-4B6E-A46A-9505A97F0239}" dt="2022-02-07T15:31:29.925" v="2521" actId="1076"/>
        <pc:sldMkLst>
          <pc:docMk/>
          <pc:sldMk cId="3639549995" sldId="299"/>
        </pc:sldMkLst>
        <pc:spChg chg="mod">
          <ac:chgData name="Wen, Zhezhu" userId="3bac1273-81c8-41ff-8130-25dd73f54833" providerId="ADAL" clId="{B5C27D04-8A0D-4B6E-A46A-9505A97F0239}" dt="2022-02-07T15:31:25.272" v="2520" actId="20577"/>
          <ac:spMkLst>
            <pc:docMk/>
            <pc:sldMk cId="3639549995" sldId="299"/>
            <ac:spMk id="2" creationId="{A160394E-E8ED-4595-AAE3-3EEA00A979FE}"/>
          </ac:spMkLst>
        </pc:spChg>
        <pc:spChg chg="del">
          <ac:chgData name="Wen, Zhezhu" userId="3bac1273-81c8-41ff-8130-25dd73f54833" providerId="ADAL" clId="{B5C27D04-8A0D-4B6E-A46A-9505A97F0239}" dt="2022-02-07T15:30:41.757" v="2484"/>
          <ac:spMkLst>
            <pc:docMk/>
            <pc:sldMk cId="3639549995" sldId="299"/>
            <ac:spMk id="3" creationId="{554A3C33-4F27-4E32-BD30-162D39DEFB1D}"/>
          </ac:spMkLst>
        </pc:spChg>
        <pc:picChg chg="add mod">
          <ac:chgData name="Wen, Zhezhu" userId="3bac1273-81c8-41ff-8130-25dd73f54833" providerId="ADAL" clId="{B5C27D04-8A0D-4B6E-A46A-9505A97F0239}" dt="2022-02-07T15:31:29.925" v="2521" actId="1076"/>
          <ac:picMkLst>
            <pc:docMk/>
            <pc:sldMk cId="3639549995" sldId="299"/>
            <ac:picMk id="4" creationId="{23932B23-4BEC-44EF-8DAD-B8CFCD203878}"/>
          </ac:picMkLst>
        </pc:picChg>
        <pc:picChg chg="add mod">
          <ac:chgData name="Wen, Zhezhu" userId="3bac1273-81c8-41ff-8130-25dd73f54833" providerId="ADAL" clId="{B5C27D04-8A0D-4B6E-A46A-9505A97F0239}" dt="2022-02-07T15:31:29.925" v="2521" actId="1076"/>
          <ac:picMkLst>
            <pc:docMk/>
            <pc:sldMk cId="3639549995" sldId="299"/>
            <ac:picMk id="5" creationId="{B5FE279A-6611-49FE-8FBF-C197B145C603}"/>
          </ac:picMkLst>
        </pc:picChg>
      </pc:sldChg>
      <pc:sldChg chg="del">
        <pc:chgData name="Wen, Zhezhu" userId="3bac1273-81c8-41ff-8130-25dd73f54833" providerId="ADAL" clId="{B5C27D04-8A0D-4B6E-A46A-9505A97F0239}" dt="2022-02-07T03:22:27.252" v="20" actId="47"/>
        <pc:sldMkLst>
          <pc:docMk/>
          <pc:sldMk cId="2309631" sldId="300"/>
        </pc:sldMkLst>
      </pc:sldChg>
      <pc:sldChg chg="addSp delSp modSp new mod">
        <pc:chgData name="Wen, Zhezhu" userId="3bac1273-81c8-41ff-8130-25dd73f54833" providerId="ADAL" clId="{B5C27D04-8A0D-4B6E-A46A-9505A97F0239}" dt="2022-02-07T15:40:33.222" v="2616" actId="1076"/>
        <pc:sldMkLst>
          <pc:docMk/>
          <pc:sldMk cId="4201388823" sldId="300"/>
        </pc:sldMkLst>
        <pc:spChg chg="mod">
          <ac:chgData name="Wen, Zhezhu" userId="3bac1273-81c8-41ff-8130-25dd73f54833" providerId="ADAL" clId="{B5C27D04-8A0D-4B6E-A46A-9505A97F0239}" dt="2022-02-07T15:32:53.456" v="2556" actId="20577"/>
          <ac:spMkLst>
            <pc:docMk/>
            <pc:sldMk cId="4201388823" sldId="300"/>
            <ac:spMk id="2" creationId="{A07A42F7-54F0-49F8-9752-84F771A47351}"/>
          </ac:spMkLst>
        </pc:spChg>
        <pc:spChg chg="del">
          <ac:chgData name="Wen, Zhezhu" userId="3bac1273-81c8-41ff-8130-25dd73f54833" providerId="ADAL" clId="{B5C27D04-8A0D-4B6E-A46A-9505A97F0239}" dt="2022-02-07T15:31:57.899" v="2526"/>
          <ac:spMkLst>
            <pc:docMk/>
            <pc:sldMk cId="4201388823" sldId="300"/>
            <ac:spMk id="3" creationId="{0FE031C1-00D8-490C-A17B-3D9FD3684FFB}"/>
          </ac:spMkLst>
        </pc:spChg>
        <pc:spChg chg="add mod">
          <ac:chgData name="Wen, Zhezhu" userId="3bac1273-81c8-41ff-8130-25dd73f54833" providerId="ADAL" clId="{B5C27D04-8A0D-4B6E-A46A-9505A97F0239}" dt="2022-02-07T15:40:33.222" v="2616" actId="1076"/>
          <ac:spMkLst>
            <pc:docMk/>
            <pc:sldMk cId="4201388823" sldId="300"/>
            <ac:spMk id="8" creationId="{F1E70ECB-87B1-45B5-8CA2-40C7DABF36BB}"/>
          </ac:spMkLst>
        </pc:spChg>
        <pc:picChg chg="add mod">
          <ac:chgData name="Wen, Zhezhu" userId="3bac1273-81c8-41ff-8130-25dd73f54833" providerId="ADAL" clId="{B5C27D04-8A0D-4B6E-A46A-9505A97F0239}" dt="2022-02-07T15:32:18.473" v="2535" actId="1076"/>
          <ac:picMkLst>
            <pc:docMk/>
            <pc:sldMk cId="4201388823" sldId="300"/>
            <ac:picMk id="4" creationId="{A3803AE4-9EB7-4CAA-A85F-5DA65D174E68}"/>
          </ac:picMkLst>
        </pc:picChg>
        <pc:picChg chg="add mod">
          <ac:chgData name="Wen, Zhezhu" userId="3bac1273-81c8-41ff-8130-25dd73f54833" providerId="ADAL" clId="{B5C27D04-8A0D-4B6E-A46A-9505A97F0239}" dt="2022-02-07T15:32:21.030" v="2536" actId="1076"/>
          <ac:picMkLst>
            <pc:docMk/>
            <pc:sldMk cId="4201388823" sldId="300"/>
            <ac:picMk id="5" creationId="{5A2DC2A4-F46E-4E28-AE99-248B9D0862A3}"/>
          </ac:picMkLst>
        </pc:picChg>
        <pc:picChg chg="add mod">
          <ac:chgData name="Wen, Zhezhu" userId="3bac1273-81c8-41ff-8130-25dd73f54833" providerId="ADAL" clId="{B5C27D04-8A0D-4B6E-A46A-9505A97F0239}" dt="2022-02-07T15:40:28.286" v="2614" actId="1076"/>
          <ac:picMkLst>
            <pc:docMk/>
            <pc:sldMk cId="4201388823" sldId="300"/>
            <ac:picMk id="6" creationId="{7867A27C-3C01-4D99-994A-D57972F6FFFD}"/>
          </ac:picMkLst>
        </pc:picChg>
      </pc:sldChg>
      <pc:sldChg chg="addSp delSp modSp new del mod">
        <pc:chgData name="Wen, Zhezhu" userId="3bac1273-81c8-41ff-8130-25dd73f54833" providerId="ADAL" clId="{B5C27D04-8A0D-4B6E-A46A-9505A97F0239}" dt="2022-02-07T15:40:36.854" v="2617" actId="47"/>
        <pc:sldMkLst>
          <pc:docMk/>
          <pc:sldMk cId="1934365426" sldId="301"/>
        </pc:sldMkLst>
        <pc:spChg chg="mod">
          <ac:chgData name="Wen, Zhezhu" userId="3bac1273-81c8-41ff-8130-25dd73f54833" providerId="ADAL" clId="{B5C27D04-8A0D-4B6E-A46A-9505A97F0239}" dt="2022-02-07T15:33:31.036" v="2571" actId="20577"/>
          <ac:spMkLst>
            <pc:docMk/>
            <pc:sldMk cId="1934365426" sldId="301"/>
            <ac:spMk id="2" creationId="{FC503244-3EE9-424E-B215-02413EBDD563}"/>
          </ac:spMkLst>
        </pc:spChg>
        <pc:spChg chg="del">
          <ac:chgData name="Wen, Zhezhu" userId="3bac1273-81c8-41ff-8130-25dd73f54833" providerId="ADAL" clId="{B5C27D04-8A0D-4B6E-A46A-9505A97F0239}" dt="2022-02-07T15:33:33.443" v="2572" actId="478"/>
          <ac:spMkLst>
            <pc:docMk/>
            <pc:sldMk cId="1934365426" sldId="301"/>
            <ac:spMk id="3" creationId="{395A0688-2641-462D-8A71-CAACA797B881}"/>
          </ac:spMkLst>
        </pc:spChg>
        <pc:picChg chg="add mod">
          <ac:chgData name="Wen, Zhezhu" userId="3bac1273-81c8-41ff-8130-25dd73f54833" providerId="ADAL" clId="{B5C27D04-8A0D-4B6E-A46A-9505A97F0239}" dt="2022-02-07T15:34:09.714" v="2584" actId="1076"/>
          <ac:picMkLst>
            <pc:docMk/>
            <pc:sldMk cId="1934365426" sldId="301"/>
            <ac:picMk id="4" creationId="{F9FF01F7-E536-4E9B-B3E7-4B208212655E}"/>
          </ac:picMkLst>
        </pc:picChg>
        <pc:picChg chg="add del mod">
          <ac:chgData name="Wen, Zhezhu" userId="3bac1273-81c8-41ff-8130-25dd73f54833" providerId="ADAL" clId="{B5C27D04-8A0D-4B6E-A46A-9505A97F0239}" dt="2022-02-07T15:39:34.622" v="2585" actId="478"/>
          <ac:picMkLst>
            <pc:docMk/>
            <pc:sldMk cId="1934365426" sldId="301"/>
            <ac:picMk id="5" creationId="{1E276C05-7D35-4FAD-8093-DC2DAA54A1BE}"/>
          </ac:picMkLst>
        </pc:picChg>
      </pc:sldChg>
      <pc:sldChg chg="new del">
        <pc:chgData name="Wen, Zhezhu" userId="3bac1273-81c8-41ff-8130-25dd73f54833" providerId="ADAL" clId="{B5C27D04-8A0D-4B6E-A46A-9505A97F0239}" dt="2022-02-07T15:40:37.688" v="2618" actId="47"/>
        <pc:sldMkLst>
          <pc:docMk/>
          <pc:sldMk cId="16187933" sldId="302"/>
        </pc:sldMkLst>
      </pc:sldChg>
      <pc:sldChg chg="del">
        <pc:chgData name="Wen, Zhezhu" userId="3bac1273-81c8-41ff-8130-25dd73f54833" providerId="ADAL" clId="{B5C27D04-8A0D-4B6E-A46A-9505A97F0239}" dt="2022-02-07T03:22:27.252" v="20" actId="47"/>
        <pc:sldMkLst>
          <pc:docMk/>
          <pc:sldMk cId="4150511050" sldId="302"/>
        </pc:sldMkLst>
      </pc:sldChg>
      <pc:sldChg chg="addSp delSp modSp new mod">
        <pc:chgData name="Wen, Zhezhu" userId="3bac1273-81c8-41ff-8130-25dd73f54833" providerId="ADAL" clId="{B5C27D04-8A0D-4B6E-A46A-9505A97F0239}" dt="2022-02-07T17:35:11.575" v="3240" actId="20577"/>
        <pc:sldMkLst>
          <pc:docMk/>
          <pc:sldMk cId="1084814906" sldId="303"/>
        </pc:sldMkLst>
        <pc:spChg chg="mod">
          <ac:chgData name="Wen, Zhezhu" userId="3bac1273-81c8-41ff-8130-25dd73f54833" providerId="ADAL" clId="{B5C27D04-8A0D-4B6E-A46A-9505A97F0239}" dt="2022-02-07T15:44:47.123" v="2884" actId="20577"/>
          <ac:spMkLst>
            <pc:docMk/>
            <pc:sldMk cId="1084814906" sldId="303"/>
            <ac:spMk id="2" creationId="{1AEFECE6-F501-45C7-922E-1CD6F5EB3593}"/>
          </ac:spMkLst>
        </pc:spChg>
        <pc:spChg chg="del">
          <ac:chgData name="Wen, Zhezhu" userId="3bac1273-81c8-41ff-8130-25dd73f54833" providerId="ADAL" clId="{B5C27D04-8A0D-4B6E-A46A-9505A97F0239}" dt="2022-02-07T17:00:17.560" v="2885" actId="1032"/>
          <ac:spMkLst>
            <pc:docMk/>
            <pc:sldMk cId="1084814906" sldId="303"/>
            <ac:spMk id="3" creationId="{E47D5966-9A34-46BF-9E39-897DE904E353}"/>
          </ac:spMkLst>
        </pc:spChg>
        <pc:spChg chg="add mod">
          <ac:chgData name="Wen, Zhezhu" userId="3bac1273-81c8-41ff-8130-25dd73f54833" providerId="ADAL" clId="{B5C27D04-8A0D-4B6E-A46A-9505A97F0239}" dt="2022-02-07T17:35:11.575" v="3240" actId="20577"/>
          <ac:spMkLst>
            <pc:docMk/>
            <pc:sldMk cId="1084814906" sldId="303"/>
            <ac:spMk id="6" creationId="{D343988A-834B-48E5-B77B-4B3CAE6EAA79}"/>
          </ac:spMkLst>
        </pc:spChg>
        <pc:graphicFrameChg chg="add mod modGraphic">
          <ac:chgData name="Wen, Zhezhu" userId="3bac1273-81c8-41ff-8130-25dd73f54833" providerId="ADAL" clId="{B5C27D04-8A0D-4B6E-A46A-9505A97F0239}" dt="2022-02-07T17:13:47.045" v="3044" actId="1076"/>
          <ac:graphicFrameMkLst>
            <pc:docMk/>
            <pc:sldMk cId="1084814906" sldId="303"/>
            <ac:graphicFrameMk id="4" creationId="{B969DF4A-E07F-463C-B26E-5B6A4A51CF2F}"/>
          </ac:graphicFrameMkLst>
        </pc:graphicFrameChg>
      </pc:sldChg>
      <pc:sldChg chg="del">
        <pc:chgData name="Wen, Zhezhu" userId="3bac1273-81c8-41ff-8130-25dd73f54833" providerId="ADAL" clId="{B5C27D04-8A0D-4B6E-A46A-9505A97F0239}" dt="2022-02-07T03:22:27.252" v="20" actId="47"/>
        <pc:sldMkLst>
          <pc:docMk/>
          <pc:sldMk cId="2316408770" sldId="303"/>
        </pc:sldMkLst>
      </pc:sldChg>
      <pc:sldChg chg="addSp modSp new mod">
        <pc:chgData name="Wen, Zhezhu" userId="3bac1273-81c8-41ff-8130-25dd73f54833" providerId="ADAL" clId="{B5C27D04-8A0D-4B6E-A46A-9505A97F0239}" dt="2022-02-07T17:38:06.444" v="3320" actId="1076"/>
        <pc:sldMkLst>
          <pc:docMk/>
          <pc:sldMk cId="2004007602" sldId="304"/>
        </pc:sldMkLst>
        <pc:spChg chg="mod">
          <ac:chgData name="Wen, Zhezhu" userId="3bac1273-81c8-41ff-8130-25dd73f54833" providerId="ADAL" clId="{B5C27D04-8A0D-4B6E-A46A-9505A97F0239}" dt="2022-02-07T17:23:06.754" v="3095" actId="20577"/>
          <ac:spMkLst>
            <pc:docMk/>
            <pc:sldMk cId="2004007602" sldId="304"/>
            <ac:spMk id="2" creationId="{0E68BEC5-053A-4990-92FE-216C8F5DFF13}"/>
          </ac:spMkLst>
        </pc:spChg>
        <pc:spChg chg="mod">
          <ac:chgData name="Wen, Zhezhu" userId="3bac1273-81c8-41ff-8130-25dd73f54833" providerId="ADAL" clId="{B5C27D04-8A0D-4B6E-A46A-9505A97F0239}" dt="2022-02-07T17:26:04.706" v="3231" actId="1076"/>
          <ac:spMkLst>
            <pc:docMk/>
            <pc:sldMk cId="2004007602" sldId="304"/>
            <ac:spMk id="3" creationId="{867D769E-B3BF-4DE0-9CE2-623645519C79}"/>
          </ac:spMkLst>
        </pc:spChg>
        <pc:spChg chg="add mod">
          <ac:chgData name="Wen, Zhezhu" userId="3bac1273-81c8-41ff-8130-25dd73f54833" providerId="ADAL" clId="{B5C27D04-8A0D-4B6E-A46A-9505A97F0239}" dt="2022-02-07T17:38:06.444" v="3320" actId="1076"/>
          <ac:spMkLst>
            <pc:docMk/>
            <pc:sldMk cId="2004007602" sldId="304"/>
            <ac:spMk id="7" creationId="{B6793BCD-AAA8-43C7-B5F6-4BD3C58E396E}"/>
          </ac:spMkLst>
        </pc:spChg>
        <pc:picChg chg="add mod ord">
          <ac:chgData name="Wen, Zhezhu" userId="3bac1273-81c8-41ff-8130-25dd73f54833" providerId="ADAL" clId="{B5C27D04-8A0D-4B6E-A46A-9505A97F0239}" dt="2022-02-07T17:37:02.048" v="3253" actId="1076"/>
          <ac:picMkLst>
            <pc:docMk/>
            <pc:sldMk cId="2004007602" sldId="304"/>
            <ac:picMk id="5" creationId="{99902916-D1FD-4E7F-B838-AE893C83703E}"/>
          </ac:picMkLst>
        </pc:picChg>
      </pc:sldChg>
      <pc:sldChg chg="del">
        <pc:chgData name="Wen, Zhezhu" userId="3bac1273-81c8-41ff-8130-25dd73f54833" providerId="ADAL" clId="{B5C27D04-8A0D-4B6E-A46A-9505A97F0239}" dt="2022-02-07T03:22:27.252" v="20" actId="47"/>
        <pc:sldMkLst>
          <pc:docMk/>
          <pc:sldMk cId="738552502" sldId="305"/>
        </pc:sldMkLst>
      </pc:sldChg>
      <pc:sldChg chg="addSp delSp modSp new mod">
        <pc:chgData name="Wen, Zhezhu" userId="3bac1273-81c8-41ff-8130-25dd73f54833" providerId="ADAL" clId="{B5C27D04-8A0D-4B6E-A46A-9505A97F0239}" dt="2022-02-07T17:42:02.329" v="3474" actId="14100"/>
        <pc:sldMkLst>
          <pc:docMk/>
          <pc:sldMk cId="2260618631" sldId="305"/>
        </pc:sldMkLst>
        <pc:spChg chg="mod">
          <ac:chgData name="Wen, Zhezhu" userId="3bac1273-81c8-41ff-8130-25dd73f54833" providerId="ADAL" clId="{B5C27D04-8A0D-4B6E-A46A-9505A97F0239}" dt="2022-02-07T17:38:43.834" v="3337" actId="20577"/>
          <ac:spMkLst>
            <pc:docMk/>
            <pc:sldMk cId="2260618631" sldId="305"/>
            <ac:spMk id="2" creationId="{E99C10FD-4920-4016-BF6E-27A095D09073}"/>
          </ac:spMkLst>
        </pc:spChg>
        <pc:spChg chg="del">
          <ac:chgData name="Wen, Zhezhu" userId="3bac1273-81c8-41ff-8130-25dd73f54833" providerId="ADAL" clId="{B5C27D04-8A0D-4B6E-A46A-9505A97F0239}" dt="2022-02-07T17:39:08.031" v="3341" actId="478"/>
          <ac:spMkLst>
            <pc:docMk/>
            <pc:sldMk cId="2260618631" sldId="305"/>
            <ac:spMk id="3" creationId="{355EB309-2A46-4250-B401-FCE915291661}"/>
          </ac:spMkLst>
        </pc:spChg>
        <pc:spChg chg="add mod">
          <ac:chgData name="Wen, Zhezhu" userId="3bac1273-81c8-41ff-8130-25dd73f54833" providerId="ADAL" clId="{B5C27D04-8A0D-4B6E-A46A-9505A97F0239}" dt="2022-02-07T17:42:02.329" v="3474" actId="14100"/>
          <ac:spMkLst>
            <pc:docMk/>
            <pc:sldMk cId="2260618631" sldId="305"/>
            <ac:spMk id="11" creationId="{A7F13A4F-B316-47DC-9125-3A5BAC6AC5A7}"/>
          </ac:spMkLst>
        </pc:spChg>
        <pc:picChg chg="add mod modCrop">
          <ac:chgData name="Wen, Zhezhu" userId="3bac1273-81c8-41ff-8130-25dd73f54833" providerId="ADAL" clId="{B5C27D04-8A0D-4B6E-A46A-9505A97F0239}" dt="2022-02-07T17:39:18.682" v="3344" actId="1366"/>
          <ac:picMkLst>
            <pc:docMk/>
            <pc:sldMk cId="2260618631" sldId="305"/>
            <ac:picMk id="4" creationId="{ACDD65A5-9832-49C3-AA41-B09E44051BD0}"/>
          </ac:picMkLst>
        </pc:picChg>
        <pc:picChg chg="add mod">
          <ac:chgData name="Wen, Zhezhu" userId="3bac1273-81c8-41ff-8130-25dd73f54833" providerId="ADAL" clId="{B5C27D04-8A0D-4B6E-A46A-9505A97F0239}" dt="2022-02-07T17:40:15.407" v="3358" actId="1076"/>
          <ac:picMkLst>
            <pc:docMk/>
            <pc:sldMk cId="2260618631" sldId="305"/>
            <ac:picMk id="6" creationId="{33409798-7ADD-49B9-B27B-25E7041E5D5F}"/>
          </ac:picMkLst>
        </pc:picChg>
        <pc:picChg chg="add mod">
          <ac:chgData name="Wen, Zhezhu" userId="3bac1273-81c8-41ff-8130-25dd73f54833" providerId="ADAL" clId="{B5C27D04-8A0D-4B6E-A46A-9505A97F0239}" dt="2022-02-07T17:40:16.894" v="3359" actId="1076"/>
          <ac:picMkLst>
            <pc:docMk/>
            <pc:sldMk cId="2260618631" sldId="305"/>
            <ac:picMk id="8" creationId="{F3F137C3-E419-452A-ABDA-4E11179757BA}"/>
          </ac:picMkLst>
        </pc:picChg>
        <pc:picChg chg="add mod">
          <ac:chgData name="Wen, Zhezhu" userId="3bac1273-81c8-41ff-8130-25dd73f54833" providerId="ADAL" clId="{B5C27D04-8A0D-4B6E-A46A-9505A97F0239}" dt="2022-02-07T17:40:17.994" v="3360" actId="1076"/>
          <ac:picMkLst>
            <pc:docMk/>
            <pc:sldMk cId="2260618631" sldId="305"/>
            <ac:picMk id="10" creationId="{2CDCC32B-0F19-4874-BF25-0B8439B9C73B}"/>
          </ac:picMkLst>
        </pc:picChg>
      </pc:sldChg>
      <pc:sldChg chg="del">
        <pc:chgData name="Wen, Zhezhu" userId="3bac1273-81c8-41ff-8130-25dd73f54833" providerId="ADAL" clId="{B5C27D04-8A0D-4B6E-A46A-9505A97F0239}" dt="2022-02-07T03:22:27.252" v="20" actId="47"/>
        <pc:sldMkLst>
          <pc:docMk/>
          <pc:sldMk cId="2688565175" sldId="306"/>
        </pc:sldMkLst>
      </pc:sldChg>
      <pc:sldChg chg="del">
        <pc:chgData name="Wen, Zhezhu" userId="3bac1273-81c8-41ff-8130-25dd73f54833" providerId="ADAL" clId="{B5C27D04-8A0D-4B6E-A46A-9505A97F0239}" dt="2022-02-07T03:22:27.252" v="20" actId="47"/>
        <pc:sldMkLst>
          <pc:docMk/>
          <pc:sldMk cId="2918147391" sldId="307"/>
        </pc:sldMkLst>
      </pc:sldChg>
      <pc:sldChg chg="del">
        <pc:chgData name="Wen, Zhezhu" userId="3bac1273-81c8-41ff-8130-25dd73f54833" providerId="ADAL" clId="{B5C27D04-8A0D-4B6E-A46A-9505A97F0239}" dt="2022-02-07T03:22:27.252" v="20" actId="47"/>
        <pc:sldMkLst>
          <pc:docMk/>
          <pc:sldMk cId="440511244" sldId="308"/>
        </pc:sldMkLst>
      </pc:sldChg>
      <pc:sldChg chg="del">
        <pc:chgData name="Wen, Zhezhu" userId="3bac1273-81c8-41ff-8130-25dd73f54833" providerId="ADAL" clId="{B5C27D04-8A0D-4B6E-A46A-9505A97F0239}" dt="2022-02-07T03:22:27.252" v="20" actId="47"/>
        <pc:sldMkLst>
          <pc:docMk/>
          <pc:sldMk cId="3043436130" sldId="309"/>
        </pc:sldMkLst>
      </pc:sldChg>
      <pc:sldChg chg="del">
        <pc:chgData name="Wen, Zhezhu" userId="3bac1273-81c8-41ff-8130-25dd73f54833" providerId="ADAL" clId="{B5C27D04-8A0D-4B6E-A46A-9505A97F0239}" dt="2022-02-07T03:22:27.252" v="20" actId="47"/>
        <pc:sldMkLst>
          <pc:docMk/>
          <pc:sldMk cId="1496661650" sldId="310"/>
        </pc:sldMkLst>
      </pc:sldChg>
      <pc:sldChg chg="del">
        <pc:chgData name="Wen, Zhezhu" userId="3bac1273-81c8-41ff-8130-25dd73f54833" providerId="ADAL" clId="{B5C27D04-8A0D-4B6E-A46A-9505A97F0239}" dt="2022-02-07T03:22:27.252" v="20" actId="47"/>
        <pc:sldMkLst>
          <pc:docMk/>
          <pc:sldMk cId="2786326405" sldId="311"/>
        </pc:sldMkLst>
      </pc:sldChg>
      <pc:sldChg chg="del">
        <pc:chgData name="Wen, Zhezhu" userId="3bac1273-81c8-41ff-8130-25dd73f54833" providerId="ADAL" clId="{B5C27D04-8A0D-4B6E-A46A-9505A97F0239}" dt="2022-02-07T03:22:27.252" v="20" actId="47"/>
        <pc:sldMkLst>
          <pc:docMk/>
          <pc:sldMk cId="2967369201" sldId="312"/>
        </pc:sldMkLst>
      </pc:sldChg>
      <pc:sldChg chg="del">
        <pc:chgData name="Wen, Zhezhu" userId="3bac1273-81c8-41ff-8130-25dd73f54833" providerId="ADAL" clId="{B5C27D04-8A0D-4B6E-A46A-9505A97F0239}" dt="2022-02-07T03:22:27.252" v="20" actId="47"/>
        <pc:sldMkLst>
          <pc:docMk/>
          <pc:sldMk cId="2522100774" sldId="313"/>
        </pc:sldMkLst>
      </pc:sldChg>
      <pc:sldChg chg="del">
        <pc:chgData name="Wen, Zhezhu" userId="3bac1273-81c8-41ff-8130-25dd73f54833" providerId="ADAL" clId="{B5C27D04-8A0D-4B6E-A46A-9505A97F0239}" dt="2022-02-07T03:22:27.252" v="20" actId="47"/>
        <pc:sldMkLst>
          <pc:docMk/>
          <pc:sldMk cId="3984991204" sldId="314"/>
        </pc:sldMkLst>
      </pc:sldChg>
      <pc:sldChg chg="del">
        <pc:chgData name="Wen, Zhezhu" userId="3bac1273-81c8-41ff-8130-25dd73f54833" providerId="ADAL" clId="{B5C27D04-8A0D-4B6E-A46A-9505A97F0239}" dt="2022-02-07T03:22:27.252" v="20" actId="47"/>
        <pc:sldMkLst>
          <pc:docMk/>
          <pc:sldMk cId="3435581660" sldId="315"/>
        </pc:sldMkLst>
      </pc:sldChg>
      <pc:sldChg chg="del">
        <pc:chgData name="Wen, Zhezhu" userId="3bac1273-81c8-41ff-8130-25dd73f54833" providerId="ADAL" clId="{B5C27D04-8A0D-4B6E-A46A-9505A97F0239}" dt="2022-02-07T03:22:27.252" v="20" actId="47"/>
        <pc:sldMkLst>
          <pc:docMk/>
          <pc:sldMk cId="3925558194" sldId="317"/>
        </pc:sldMkLst>
      </pc:sldChg>
      <pc:sldChg chg="del">
        <pc:chgData name="Wen, Zhezhu" userId="3bac1273-81c8-41ff-8130-25dd73f54833" providerId="ADAL" clId="{B5C27D04-8A0D-4B6E-A46A-9505A97F0239}" dt="2022-02-07T03:22:27.252" v="20" actId="47"/>
        <pc:sldMkLst>
          <pc:docMk/>
          <pc:sldMk cId="2817964713" sldId="318"/>
        </pc:sldMkLst>
      </pc:sldChg>
      <pc:sldChg chg="del">
        <pc:chgData name="Wen, Zhezhu" userId="3bac1273-81c8-41ff-8130-25dd73f54833" providerId="ADAL" clId="{B5C27D04-8A0D-4B6E-A46A-9505A97F0239}" dt="2022-02-07T03:22:27.252" v="20" actId="47"/>
        <pc:sldMkLst>
          <pc:docMk/>
          <pc:sldMk cId="808907040" sldId="319"/>
        </pc:sldMkLst>
      </pc:sldChg>
      <pc:sldChg chg="del">
        <pc:chgData name="Wen, Zhezhu" userId="3bac1273-81c8-41ff-8130-25dd73f54833" providerId="ADAL" clId="{B5C27D04-8A0D-4B6E-A46A-9505A97F0239}" dt="2022-02-07T03:22:27.252" v="20" actId="47"/>
        <pc:sldMkLst>
          <pc:docMk/>
          <pc:sldMk cId="2512273339" sldId="320"/>
        </pc:sldMkLst>
      </pc:sldChg>
      <pc:sldChg chg="del">
        <pc:chgData name="Wen, Zhezhu" userId="3bac1273-81c8-41ff-8130-25dd73f54833" providerId="ADAL" clId="{B5C27D04-8A0D-4B6E-A46A-9505A97F0239}" dt="2022-02-07T03:22:27.252" v="20" actId="47"/>
        <pc:sldMkLst>
          <pc:docMk/>
          <pc:sldMk cId="3746434544" sldId="321"/>
        </pc:sldMkLst>
      </pc:sldChg>
      <pc:sldChg chg="del">
        <pc:chgData name="Wen, Zhezhu" userId="3bac1273-81c8-41ff-8130-25dd73f54833" providerId="ADAL" clId="{B5C27D04-8A0D-4B6E-A46A-9505A97F0239}" dt="2022-02-07T03:22:27.252" v="20" actId="47"/>
        <pc:sldMkLst>
          <pc:docMk/>
          <pc:sldMk cId="3628331659" sldId="322"/>
        </pc:sldMkLst>
      </pc:sldChg>
      <pc:sldChg chg="del">
        <pc:chgData name="Wen, Zhezhu" userId="3bac1273-81c8-41ff-8130-25dd73f54833" providerId="ADAL" clId="{B5C27D04-8A0D-4B6E-A46A-9505A97F0239}" dt="2022-02-07T03:22:27.252" v="20" actId="47"/>
        <pc:sldMkLst>
          <pc:docMk/>
          <pc:sldMk cId="3472722130" sldId="323"/>
        </pc:sldMkLst>
      </pc:sldChg>
      <pc:sldChg chg="del">
        <pc:chgData name="Wen, Zhezhu" userId="3bac1273-81c8-41ff-8130-25dd73f54833" providerId="ADAL" clId="{B5C27D04-8A0D-4B6E-A46A-9505A97F0239}" dt="2022-02-07T03:22:27.252" v="20" actId="47"/>
        <pc:sldMkLst>
          <pc:docMk/>
          <pc:sldMk cId="37016403" sldId="324"/>
        </pc:sldMkLst>
      </pc:sldChg>
    </pc:docChg>
  </pc:docChgLst>
  <pc:docChgLst>
    <pc:chgData name="Wen, Zhezhu" userId="3bac1273-81c8-41ff-8130-25dd73f54833" providerId="ADAL" clId="{B93CBA80-B81D-164D-B28E-AD4F77B9B9F5}"/>
    <pc:docChg chg="undo custSel addSld modSld">
      <pc:chgData name="Wen, Zhezhu" userId="3bac1273-81c8-41ff-8130-25dd73f54833" providerId="ADAL" clId="{B93CBA80-B81D-164D-B28E-AD4F77B9B9F5}" dt="2022-02-09T06:03:50.329" v="575" actId="20577"/>
      <pc:docMkLst>
        <pc:docMk/>
      </pc:docMkLst>
      <pc:sldChg chg="addSp delSp modSp new mod">
        <pc:chgData name="Wen, Zhezhu" userId="3bac1273-81c8-41ff-8130-25dd73f54833" providerId="ADAL" clId="{B93CBA80-B81D-164D-B28E-AD4F77B9B9F5}" dt="2022-02-09T05:34:43.908" v="172" actId="113"/>
        <pc:sldMkLst>
          <pc:docMk/>
          <pc:sldMk cId="562168103" sldId="306"/>
        </pc:sldMkLst>
        <pc:spChg chg="mod">
          <ac:chgData name="Wen, Zhezhu" userId="3bac1273-81c8-41ff-8130-25dd73f54833" providerId="ADAL" clId="{B93CBA80-B81D-164D-B28E-AD4F77B9B9F5}" dt="2022-02-09T05:31:19.213" v="59" actId="20577"/>
          <ac:spMkLst>
            <pc:docMk/>
            <pc:sldMk cId="562168103" sldId="306"/>
            <ac:spMk id="2" creationId="{B7D73706-DDF0-424E-82B4-994406F96BCB}"/>
          </ac:spMkLst>
        </pc:spChg>
        <pc:spChg chg="del mod">
          <ac:chgData name="Wen, Zhezhu" userId="3bac1273-81c8-41ff-8130-25dd73f54833" providerId="ADAL" clId="{B93CBA80-B81D-164D-B28E-AD4F77B9B9F5}" dt="2022-02-09T05:32:07.799" v="62"/>
          <ac:spMkLst>
            <pc:docMk/>
            <pc:sldMk cId="562168103" sldId="306"/>
            <ac:spMk id="3" creationId="{1949B08E-9A2D-2A48-B166-B511AA9E178B}"/>
          </ac:spMkLst>
        </pc:spChg>
        <pc:spChg chg="add del mod">
          <ac:chgData name="Wen, Zhezhu" userId="3bac1273-81c8-41ff-8130-25dd73f54833" providerId="ADAL" clId="{B93CBA80-B81D-164D-B28E-AD4F77B9B9F5}" dt="2022-02-09T05:32:21.305" v="68"/>
          <ac:spMkLst>
            <pc:docMk/>
            <pc:sldMk cId="562168103" sldId="306"/>
            <ac:spMk id="6" creationId="{95F29736-D2B0-5C46-8A88-0F14D2EEBF8F}"/>
          </ac:spMkLst>
        </pc:spChg>
        <pc:spChg chg="add mod">
          <ac:chgData name="Wen, Zhezhu" userId="3bac1273-81c8-41ff-8130-25dd73f54833" providerId="ADAL" clId="{B93CBA80-B81D-164D-B28E-AD4F77B9B9F5}" dt="2022-02-09T05:34:43.908" v="172" actId="113"/>
          <ac:spMkLst>
            <pc:docMk/>
            <pc:sldMk cId="562168103" sldId="306"/>
            <ac:spMk id="9" creationId="{D132F78C-E0EF-BC40-B65E-379DC6B6C602}"/>
          </ac:spMkLst>
        </pc:spChg>
        <pc:graphicFrameChg chg="add del mod modGraphic">
          <ac:chgData name="Wen, Zhezhu" userId="3bac1273-81c8-41ff-8130-25dd73f54833" providerId="ADAL" clId="{B93CBA80-B81D-164D-B28E-AD4F77B9B9F5}" dt="2022-02-09T05:32:19.348" v="67" actId="21"/>
          <ac:graphicFrameMkLst>
            <pc:docMk/>
            <pc:sldMk cId="562168103" sldId="306"/>
            <ac:graphicFrameMk id="4" creationId="{87A26C0C-7067-114C-B162-9F2B36DCC77B}"/>
          </ac:graphicFrameMkLst>
        </pc:graphicFrameChg>
        <pc:graphicFrameChg chg="add mod modGraphic">
          <ac:chgData name="Wen, Zhezhu" userId="3bac1273-81c8-41ff-8130-25dd73f54833" providerId="ADAL" clId="{B93CBA80-B81D-164D-B28E-AD4F77B9B9F5}" dt="2022-02-09T05:33:26.086" v="80" actId="1076"/>
          <ac:graphicFrameMkLst>
            <pc:docMk/>
            <pc:sldMk cId="562168103" sldId="306"/>
            <ac:graphicFrameMk id="7" creationId="{A84BC319-08B7-D540-9B87-1B9E57DB5B83}"/>
          </ac:graphicFrameMkLst>
        </pc:graphicFrameChg>
      </pc:sldChg>
      <pc:sldChg chg="modSp new mod">
        <pc:chgData name="Wen, Zhezhu" userId="3bac1273-81c8-41ff-8130-25dd73f54833" providerId="ADAL" clId="{B93CBA80-B81D-164D-B28E-AD4F77B9B9F5}" dt="2022-02-09T05:45:05.586" v="492" actId="20577"/>
        <pc:sldMkLst>
          <pc:docMk/>
          <pc:sldMk cId="3166011395" sldId="307"/>
        </pc:sldMkLst>
        <pc:spChg chg="mod">
          <ac:chgData name="Wen, Zhezhu" userId="3bac1273-81c8-41ff-8130-25dd73f54833" providerId="ADAL" clId="{B93CBA80-B81D-164D-B28E-AD4F77B9B9F5}" dt="2022-02-09T05:45:05.586" v="492" actId="20577"/>
          <ac:spMkLst>
            <pc:docMk/>
            <pc:sldMk cId="3166011395" sldId="307"/>
            <ac:spMk id="3" creationId="{06C8A56D-0992-A34E-900F-E9FC048D0CE4}"/>
          </ac:spMkLst>
        </pc:spChg>
      </pc:sldChg>
      <pc:sldChg chg="modSp new mod">
        <pc:chgData name="Wen, Zhezhu" userId="3bac1273-81c8-41ff-8130-25dd73f54833" providerId="ADAL" clId="{B93CBA80-B81D-164D-B28E-AD4F77B9B9F5}" dt="2022-02-09T06:03:50.329" v="575" actId="20577"/>
        <pc:sldMkLst>
          <pc:docMk/>
          <pc:sldMk cId="1960110393" sldId="308"/>
        </pc:sldMkLst>
        <pc:spChg chg="mod">
          <ac:chgData name="Wen, Zhezhu" userId="3bac1273-81c8-41ff-8130-25dd73f54833" providerId="ADAL" clId="{B93CBA80-B81D-164D-B28E-AD4F77B9B9F5}" dt="2022-02-09T06:03:50.329" v="575" actId="20577"/>
          <ac:spMkLst>
            <pc:docMk/>
            <pc:sldMk cId="1960110393" sldId="308"/>
            <ac:spMk id="2" creationId="{0EC9FEDB-0D67-A342-8FD7-5E4AC2D3B1C4}"/>
          </ac:spMkLst>
        </pc:spChg>
      </pc:sldChg>
      <pc:sldChg chg="addSp delSp modSp add mod">
        <pc:chgData name="Wen, Zhezhu" userId="3bac1273-81c8-41ff-8130-25dd73f54833" providerId="ADAL" clId="{B93CBA80-B81D-164D-B28E-AD4F77B9B9F5}" dt="2022-02-09T05:41:46.569" v="488"/>
        <pc:sldMkLst>
          <pc:docMk/>
          <pc:sldMk cId="542022508" sldId="309"/>
        </pc:sldMkLst>
        <pc:spChg chg="mod">
          <ac:chgData name="Wen, Zhezhu" userId="3bac1273-81c8-41ff-8130-25dd73f54833" providerId="ADAL" clId="{B93CBA80-B81D-164D-B28E-AD4F77B9B9F5}" dt="2022-02-09T05:34:55.478" v="181" actId="20577"/>
          <ac:spMkLst>
            <pc:docMk/>
            <pc:sldMk cId="542022508" sldId="309"/>
            <ac:spMk id="2" creationId="{B7D73706-DDF0-424E-82B4-994406F96BCB}"/>
          </ac:spMkLst>
        </pc:spChg>
        <pc:spChg chg="add del mod">
          <ac:chgData name="Wen, Zhezhu" userId="3bac1273-81c8-41ff-8130-25dd73f54833" providerId="ADAL" clId="{B93CBA80-B81D-164D-B28E-AD4F77B9B9F5}" dt="2022-02-09T05:41:45.313" v="486"/>
          <ac:spMkLst>
            <pc:docMk/>
            <pc:sldMk cId="542022508" sldId="309"/>
            <ac:spMk id="4" creationId="{6714319A-14CF-5349-A2EE-5ADC0E1C3CA7}"/>
          </ac:spMkLst>
        </pc:spChg>
        <pc:spChg chg="add del mod">
          <ac:chgData name="Wen, Zhezhu" userId="3bac1273-81c8-41ff-8130-25dd73f54833" providerId="ADAL" clId="{B93CBA80-B81D-164D-B28E-AD4F77B9B9F5}" dt="2022-02-09T05:41:46.569" v="488"/>
          <ac:spMkLst>
            <pc:docMk/>
            <pc:sldMk cId="542022508" sldId="309"/>
            <ac:spMk id="5" creationId="{84883D21-BA24-874B-866D-FD3A439070C0}"/>
          </ac:spMkLst>
        </pc:spChg>
        <pc:spChg chg="add mod">
          <ac:chgData name="Wen, Zhezhu" userId="3bac1273-81c8-41ff-8130-25dd73f54833" providerId="ADAL" clId="{B93CBA80-B81D-164D-B28E-AD4F77B9B9F5}" dt="2022-02-09T05:41:38.208" v="482" actId="2710"/>
          <ac:spMkLst>
            <pc:docMk/>
            <pc:sldMk cId="542022508" sldId="309"/>
            <ac:spMk id="8" creationId="{88E56F25-D7A7-A84E-A384-6479FC989CC8}"/>
          </ac:spMkLst>
        </pc:spChg>
        <pc:spChg chg="mod">
          <ac:chgData name="Wen, Zhezhu" userId="3bac1273-81c8-41ff-8130-25dd73f54833" providerId="ADAL" clId="{B93CBA80-B81D-164D-B28E-AD4F77B9B9F5}" dt="2022-02-09T05:35:03.872" v="194" actId="20577"/>
          <ac:spMkLst>
            <pc:docMk/>
            <pc:sldMk cId="542022508" sldId="309"/>
            <ac:spMk id="9" creationId="{D132F78C-E0EF-BC40-B65E-379DC6B6C602}"/>
          </ac:spMkLst>
        </pc:spChg>
        <pc:graphicFrameChg chg="add del">
          <ac:chgData name="Wen, Zhezhu" userId="3bac1273-81c8-41ff-8130-25dd73f54833" providerId="ADAL" clId="{B93CBA80-B81D-164D-B28E-AD4F77B9B9F5}" dt="2022-02-09T05:37:20.087" v="236"/>
          <ac:graphicFrameMkLst>
            <pc:docMk/>
            <pc:sldMk cId="542022508" sldId="309"/>
            <ac:graphicFrameMk id="3" creationId="{6BD9E148-F77F-BA4E-83BA-E1C47FCA9CD3}"/>
          </ac:graphicFrameMkLst>
        </pc:graphicFrameChg>
        <pc:graphicFrameChg chg="add del mod modGraphic">
          <ac:chgData name="Wen, Zhezhu" userId="3bac1273-81c8-41ff-8130-25dd73f54833" providerId="ADAL" clId="{B93CBA80-B81D-164D-B28E-AD4F77B9B9F5}" dt="2022-02-09T05:40:18.028" v="318" actId="478"/>
          <ac:graphicFrameMkLst>
            <pc:docMk/>
            <pc:sldMk cId="542022508" sldId="309"/>
            <ac:graphicFrameMk id="6" creationId="{8D2D0E42-D9CC-DC48-968A-A75484E576A7}"/>
          </ac:graphicFrameMkLst>
        </pc:graphicFrameChg>
        <pc:graphicFrameChg chg="mod modGraphic">
          <ac:chgData name="Wen, Zhezhu" userId="3bac1273-81c8-41ff-8130-25dd73f54833" providerId="ADAL" clId="{B93CBA80-B81D-164D-B28E-AD4F77B9B9F5}" dt="2022-02-09T05:36:59.699" v="234" actId="14734"/>
          <ac:graphicFrameMkLst>
            <pc:docMk/>
            <pc:sldMk cId="542022508" sldId="309"/>
            <ac:graphicFrameMk id="7" creationId="{A84BC319-08B7-D540-9B87-1B9E57DB5B83}"/>
          </ac:graphicFrameMkLst>
        </pc:graphicFrameChg>
      </pc:sldChg>
      <pc:sldChg chg="addSp delSp modSp add mod">
        <pc:chgData name="Wen, Zhezhu" userId="3bac1273-81c8-41ff-8130-25dd73f54833" providerId="ADAL" clId="{B93CBA80-B81D-164D-B28E-AD4F77B9B9F5}" dt="2022-02-09T05:42:06.097" v="490" actId="1076"/>
        <pc:sldMkLst>
          <pc:docMk/>
          <pc:sldMk cId="4028851413" sldId="310"/>
        </pc:sldMkLst>
        <pc:spChg chg="add del mod">
          <ac:chgData name="Wen, Zhezhu" userId="3bac1273-81c8-41ff-8130-25dd73f54833" providerId="ADAL" clId="{B93CBA80-B81D-164D-B28E-AD4F77B9B9F5}" dt="2022-02-09T05:39:55.654" v="311" actId="478"/>
          <ac:spMkLst>
            <pc:docMk/>
            <pc:sldMk cId="4028851413" sldId="310"/>
            <ac:spMk id="4" creationId="{F02BE0AA-9038-194D-ADEF-DCFB2F43323C}"/>
          </ac:spMkLst>
        </pc:spChg>
        <pc:spChg chg="mod">
          <ac:chgData name="Wen, Zhezhu" userId="3bac1273-81c8-41ff-8130-25dd73f54833" providerId="ADAL" clId="{B93CBA80-B81D-164D-B28E-AD4F77B9B9F5}" dt="2022-02-09T05:42:06.097" v="490" actId="1076"/>
          <ac:spMkLst>
            <pc:docMk/>
            <pc:sldMk cId="4028851413" sldId="310"/>
            <ac:spMk id="8" creationId="{88E56F25-D7A7-A84E-A384-6479FC989CC8}"/>
          </ac:spMkLst>
        </pc:spChg>
        <pc:spChg chg="del">
          <ac:chgData name="Wen, Zhezhu" userId="3bac1273-81c8-41ff-8130-25dd73f54833" providerId="ADAL" clId="{B93CBA80-B81D-164D-B28E-AD4F77B9B9F5}" dt="2022-02-09T05:39:47.981" v="310" actId="478"/>
          <ac:spMkLst>
            <pc:docMk/>
            <pc:sldMk cId="4028851413" sldId="310"/>
            <ac:spMk id="9" creationId="{D132F78C-E0EF-BC40-B65E-379DC6B6C602}"/>
          </ac:spMkLst>
        </pc:spChg>
        <pc:graphicFrameChg chg="mod modGraphic">
          <ac:chgData name="Wen, Zhezhu" userId="3bac1273-81c8-41ff-8130-25dd73f54833" providerId="ADAL" clId="{B93CBA80-B81D-164D-B28E-AD4F77B9B9F5}" dt="2022-02-09T05:42:06.097" v="490" actId="1076"/>
          <ac:graphicFrameMkLst>
            <pc:docMk/>
            <pc:sldMk cId="4028851413" sldId="310"/>
            <ac:graphicFrameMk id="6" creationId="{8D2D0E42-D9CC-DC48-968A-A75484E576A7}"/>
          </ac:graphicFrameMkLst>
        </pc:graphicFrameChg>
        <pc:graphicFrameChg chg="del">
          <ac:chgData name="Wen, Zhezhu" userId="3bac1273-81c8-41ff-8130-25dd73f54833" providerId="ADAL" clId="{B93CBA80-B81D-164D-B28E-AD4F77B9B9F5}" dt="2022-02-09T05:39:47.981" v="310" actId="478"/>
          <ac:graphicFrameMkLst>
            <pc:docMk/>
            <pc:sldMk cId="4028851413" sldId="310"/>
            <ac:graphicFrameMk id="7" creationId="{A84BC319-08B7-D540-9B87-1B9E57DB5B83}"/>
          </ac:graphicFrameMkLst>
        </pc:graphicFrameChg>
      </pc:sldChg>
    </pc:docChg>
  </pc:docChgLst>
  <pc:docChgLst>
    <pc:chgData name="Wen, Zhezhu" userId="3bac1273-81c8-41ff-8130-25dd73f54833" providerId="ADAL" clId="{C2993670-461D-432B-8291-17F80FF6C38D}"/>
    <pc:docChg chg="undo custSel addSld delSld modSld">
      <pc:chgData name="Wen, Zhezhu" userId="3bac1273-81c8-41ff-8130-25dd73f54833" providerId="ADAL" clId="{C2993670-461D-432B-8291-17F80FF6C38D}" dt="2022-01-25T04:12:43.604" v="3108" actId="1076"/>
      <pc:docMkLst>
        <pc:docMk/>
      </pc:docMkLst>
      <pc:sldChg chg="modSp mod">
        <pc:chgData name="Wen, Zhezhu" userId="3bac1273-81c8-41ff-8130-25dd73f54833" providerId="ADAL" clId="{C2993670-461D-432B-8291-17F80FF6C38D}" dt="2022-01-25T04:04:27.778" v="2735" actId="20577"/>
        <pc:sldMkLst>
          <pc:docMk/>
          <pc:sldMk cId="4240901981" sldId="274"/>
        </pc:sldMkLst>
        <pc:spChg chg="mod">
          <ac:chgData name="Wen, Zhezhu" userId="3bac1273-81c8-41ff-8130-25dd73f54833" providerId="ADAL" clId="{C2993670-461D-432B-8291-17F80FF6C38D}" dt="2022-01-25T04:04:27.778" v="2735" actId="20577"/>
          <ac:spMkLst>
            <pc:docMk/>
            <pc:sldMk cId="4240901981" sldId="274"/>
            <ac:spMk id="2" creationId="{33400920-772B-4870-B353-7521A74EA106}"/>
          </ac:spMkLst>
        </pc:spChg>
      </pc:sldChg>
      <pc:sldChg chg="addSp delSp modSp mod">
        <pc:chgData name="Wen, Zhezhu" userId="3bac1273-81c8-41ff-8130-25dd73f54833" providerId="ADAL" clId="{C2993670-461D-432B-8291-17F80FF6C38D}" dt="2022-01-25T04:09:16.302" v="2838" actId="20577"/>
        <pc:sldMkLst>
          <pc:docMk/>
          <pc:sldMk cId="1356161455" sldId="280"/>
        </pc:sldMkLst>
        <pc:spChg chg="mod">
          <ac:chgData name="Wen, Zhezhu" userId="3bac1273-81c8-41ff-8130-25dd73f54833" providerId="ADAL" clId="{C2993670-461D-432B-8291-17F80FF6C38D}" dt="2022-01-25T04:04:17.453" v="2721" actId="20577"/>
          <ac:spMkLst>
            <pc:docMk/>
            <pc:sldMk cId="1356161455" sldId="280"/>
            <ac:spMk id="2" creationId="{0EDF6656-64C9-4AE3-A6EC-39EE4535C82B}"/>
          </ac:spMkLst>
        </pc:spChg>
        <pc:spChg chg="del">
          <ac:chgData name="Wen, Zhezhu" userId="3bac1273-81c8-41ff-8130-25dd73f54833" providerId="ADAL" clId="{C2993670-461D-432B-8291-17F80FF6C38D}" dt="2022-01-25T04:04:34.900" v="2737" actId="478"/>
          <ac:spMkLst>
            <pc:docMk/>
            <pc:sldMk cId="1356161455" sldId="280"/>
            <ac:spMk id="3" creationId="{1378F082-7BAF-487C-A227-03D708536B81}"/>
          </ac:spMkLst>
        </pc:spChg>
        <pc:spChg chg="add mod">
          <ac:chgData name="Wen, Zhezhu" userId="3bac1273-81c8-41ff-8130-25dd73f54833" providerId="ADAL" clId="{C2993670-461D-432B-8291-17F80FF6C38D}" dt="2022-01-25T04:08:27.192" v="2782" actId="14100"/>
          <ac:spMkLst>
            <pc:docMk/>
            <pc:sldMk cId="1356161455" sldId="280"/>
            <ac:spMk id="5" creationId="{95D34FC0-087F-4378-B1B2-AE2A8F9DDF75}"/>
          </ac:spMkLst>
        </pc:spChg>
        <pc:spChg chg="add mod">
          <ac:chgData name="Wen, Zhezhu" userId="3bac1273-81c8-41ff-8130-25dd73f54833" providerId="ADAL" clId="{C2993670-461D-432B-8291-17F80FF6C38D}" dt="2022-01-25T04:09:16.302" v="2838" actId="20577"/>
          <ac:spMkLst>
            <pc:docMk/>
            <pc:sldMk cId="1356161455" sldId="280"/>
            <ac:spMk id="9" creationId="{F8154C9F-15C3-4822-A0D1-98262D6F733A}"/>
          </ac:spMkLst>
        </pc:spChg>
        <pc:picChg chg="add mod ord">
          <ac:chgData name="Wen, Zhezhu" userId="3bac1273-81c8-41ff-8130-25dd73f54833" providerId="ADAL" clId="{C2993670-461D-432B-8291-17F80FF6C38D}" dt="2022-01-25T04:08:29.336" v="2783" actId="1076"/>
          <ac:picMkLst>
            <pc:docMk/>
            <pc:sldMk cId="1356161455" sldId="280"/>
            <ac:picMk id="6" creationId="{F8CAD008-5FB4-40BF-B239-AC4A3C11606F}"/>
          </ac:picMkLst>
        </pc:picChg>
        <pc:picChg chg="add mod">
          <ac:chgData name="Wen, Zhezhu" userId="3bac1273-81c8-41ff-8130-25dd73f54833" providerId="ADAL" clId="{C2993670-461D-432B-8291-17F80FF6C38D}" dt="2022-01-25T04:08:30.760" v="2784" actId="1076"/>
          <ac:picMkLst>
            <pc:docMk/>
            <pc:sldMk cId="1356161455" sldId="280"/>
            <ac:picMk id="7" creationId="{8DB0E82D-B690-485C-A753-F669B5D372F5}"/>
          </ac:picMkLst>
        </pc:picChg>
      </pc:sldChg>
      <pc:sldChg chg="addSp modSp mod">
        <pc:chgData name="Wen, Zhezhu" userId="3bac1273-81c8-41ff-8130-25dd73f54833" providerId="ADAL" clId="{C2993670-461D-432B-8291-17F80FF6C38D}" dt="2022-01-25T02:46:15.540" v="1155" actId="1076"/>
        <pc:sldMkLst>
          <pc:docMk/>
          <pc:sldMk cId="2786326405" sldId="311"/>
        </pc:sldMkLst>
        <pc:spChg chg="mod">
          <ac:chgData name="Wen, Zhezhu" userId="3bac1273-81c8-41ff-8130-25dd73f54833" providerId="ADAL" clId="{C2993670-461D-432B-8291-17F80FF6C38D}" dt="2022-01-25T02:45:24.987" v="1150" actId="20577"/>
          <ac:spMkLst>
            <pc:docMk/>
            <pc:sldMk cId="2786326405" sldId="311"/>
            <ac:spMk id="3" creationId="{038BE283-80E8-4A51-90F9-565509FC5267}"/>
          </ac:spMkLst>
        </pc:spChg>
        <pc:picChg chg="add mod">
          <ac:chgData name="Wen, Zhezhu" userId="3bac1273-81c8-41ff-8130-25dd73f54833" providerId="ADAL" clId="{C2993670-461D-432B-8291-17F80FF6C38D}" dt="2022-01-25T02:46:15.540" v="1155" actId="1076"/>
          <ac:picMkLst>
            <pc:docMk/>
            <pc:sldMk cId="2786326405" sldId="311"/>
            <ac:picMk id="4" creationId="{D56FF01B-99BD-4515-A049-C9E53D3A5FF8}"/>
          </ac:picMkLst>
        </pc:picChg>
      </pc:sldChg>
      <pc:sldChg chg="addSp delSp modSp mod">
        <pc:chgData name="Wen, Zhezhu" userId="3bac1273-81c8-41ff-8130-25dd73f54833" providerId="ADAL" clId="{C2993670-461D-432B-8291-17F80FF6C38D}" dt="2022-01-25T02:19:29.546" v="403" actId="20577"/>
        <pc:sldMkLst>
          <pc:docMk/>
          <pc:sldMk cId="2967369201" sldId="312"/>
        </pc:sldMkLst>
        <pc:spChg chg="mod">
          <ac:chgData name="Wen, Zhezhu" userId="3bac1273-81c8-41ff-8130-25dd73f54833" providerId="ADAL" clId="{C2993670-461D-432B-8291-17F80FF6C38D}" dt="2022-01-25T02:05:33.110" v="187" actId="20577"/>
          <ac:spMkLst>
            <pc:docMk/>
            <pc:sldMk cId="2967369201" sldId="312"/>
            <ac:spMk id="2" creationId="{EED77FC4-E0BB-42F1-BC90-37B7F9769E0D}"/>
          </ac:spMkLst>
        </pc:spChg>
        <pc:spChg chg="del mod">
          <ac:chgData name="Wen, Zhezhu" userId="3bac1273-81c8-41ff-8130-25dd73f54833" providerId="ADAL" clId="{C2993670-461D-432B-8291-17F80FF6C38D}" dt="2022-01-25T02:08:41.533" v="272" actId="478"/>
          <ac:spMkLst>
            <pc:docMk/>
            <pc:sldMk cId="2967369201" sldId="312"/>
            <ac:spMk id="3" creationId="{49B34030-2389-446E-85E2-272364052DEB}"/>
          </ac:spMkLst>
        </pc:spChg>
        <pc:spChg chg="add mod">
          <ac:chgData name="Wen, Zhezhu" userId="3bac1273-81c8-41ff-8130-25dd73f54833" providerId="ADAL" clId="{C2993670-461D-432B-8291-17F80FF6C38D}" dt="2022-01-25T02:08:38.674" v="271" actId="1076"/>
          <ac:spMkLst>
            <pc:docMk/>
            <pc:sldMk cId="2967369201" sldId="312"/>
            <ac:spMk id="7" creationId="{43418FA7-60A4-450A-8A37-F2DD4BB07285}"/>
          </ac:spMkLst>
        </pc:spChg>
        <pc:spChg chg="add mod">
          <ac:chgData name="Wen, Zhezhu" userId="3bac1273-81c8-41ff-8130-25dd73f54833" providerId="ADAL" clId="{C2993670-461D-432B-8291-17F80FF6C38D}" dt="2022-01-25T02:08:27.443" v="270" actId="20577"/>
          <ac:spMkLst>
            <pc:docMk/>
            <pc:sldMk cId="2967369201" sldId="312"/>
            <ac:spMk id="10" creationId="{957BE418-5423-4665-95FF-6686C55DB160}"/>
          </ac:spMkLst>
        </pc:spChg>
        <pc:spChg chg="add mod">
          <ac:chgData name="Wen, Zhezhu" userId="3bac1273-81c8-41ff-8130-25dd73f54833" providerId="ADAL" clId="{C2993670-461D-432B-8291-17F80FF6C38D}" dt="2022-01-25T02:19:29.546" v="403" actId="20577"/>
          <ac:spMkLst>
            <pc:docMk/>
            <pc:sldMk cId="2967369201" sldId="312"/>
            <ac:spMk id="11" creationId="{75928DE0-E89D-4057-8829-17E5E84E6C6B}"/>
          </ac:spMkLst>
        </pc:spChg>
        <pc:picChg chg="add mod">
          <ac:chgData name="Wen, Zhezhu" userId="3bac1273-81c8-41ff-8130-25dd73f54833" providerId="ADAL" clId="{C2993670-461D-432B-8291-17F80FF6C38D}" dt="2022-01-25T02:07:58.450" v="225" actId="1076"/>
          <ac:picMkLst>
            <pc:docMk/>
            <pc:sldMk cId="2967369201" sldId="312"/>
            <ac:picMk id="5" creationId="{04018BC4-194F-492E-87F3-4219E1992369}"/>
          </ac:picMkLst>
        </pc:picChg>
        <pc:picChg chg="add mod">
          <ac:chgData name="Wen, Zhezhu" userId="3bac1273-81c8-41ff-8130-25dd73f54833" providerId="ADAL" clId="{C2993670-461D-432B-8291-17F80FF6C38D}" dt="2022-01-25T02:08:02.172" v="227" actId="1076"/>
          <ac:picMkLst>
            <pc:docMk/>
            <pc:sldMk cId="2967369201" sldId="312"/>
            <ac:picMk id="9" creationId="{E5D33795-5719-442E-A890-F867BFF81CE5}"/>
          </ac:picMkLst>
        </pc:picChg>
      </pc:sldChg>
      <pc:sldChg chg="modSp new mod">
        <pc:chgData name="Wen, Zhezhu" userId="3bac1273-81c8-41ff-8130-25dd73f54833" providerId="ADAL" clId="{C2993670-461D-432B-8291-17F80FF6C38D}" dt="2022-01-25T03:13:59.905" v="1568" actId="20577"/>
        <pc:sldMkLst>
          <pc:docMk/>
          <pc:sldMk cId="2522100774" sldId="313"/>
        </pc:sldMkLst>
        <pc:spChg chg="mod">
          <ac:chgData name="Wen, Zhezhu" userId="3bac1273-81c8-41ff-8130-25dd73f54833" providerId="ADAL" clId="{C2993670-461D-432B-8291-17F80FF6C38D}" dt="2022-01-25T03:13:59.905" v="1568" actId="20577"/>
          <ac:spMkLst>
            <pc:docMk/>
            <pc:sldMk cId="2522100774" sldId="313"/>
            <ac:spMk id="2" creationId="{3E6C62E9-0313-438E-9946-A361CA1ABE53}"/>
          </ac:spMkLst>
        </pc:spChg>
        <pc:spChg chg="mod">
          <ac:chgData name="Wen, Zhezhu" userId="3bac1273-81c8-41ff-8130-25dd73f54833" providerId="ADAL" clId="{C2993670-461D-432B-8291-17F80FF6C38D}" dt="2022-01-25T03:13:55.801" v="1567" actId="15"/>
          <ac:spMkLst>
            <pc:docMk/>
            <pc:sldMk cId="2522100774" sldId="313"/>
            <ac:spMk id="3" creationId="{B0488CFE-0AB1-4BB2-A302-A68AA9253FC5}"/>
          </ac:spMkLst>
        </pc:spChg>
      </pc:sldChg>
      <pc:sldChg chg="modSp new mod">
        <pc:chgData name="Wen, Zhezhu" userId="3bac1273-81c8-41ff-8130-25dd73f54833" providerId="ADAL" clId="{C2993670-461D-432B-8291-17F80FF6C38D}" dt="2022-01-25T03:26:30.824" v="2193" actId="20577"/>
        <pc:sldMkLst>
          <pc:docMk/>
          <pc:sldMk cId="3984991204" sldId="314"/>
        </pc:sldMkLst>
        <pc:spChg chg="mod">
          <ac:chgData name="Wen, Zhezhu" userId="3bac1273-81c8-41ff-8130-25dd73f54833" providerId="ADAL" clId="{C2993670-461D-432B-8291-17F80FF6C38D}" dt="2022-01-25T01:17:12.536" v="50" actId="20577"/>
          <ac:spMkLst>
            <pc:docMk/>
            <pc:sldMk cId="3984991204" sldId="314"/>
            <ac:spMk id="2" creationId="{63F2CEF6-6CE8-4B1D-84C3-7CC720067F15}"/>
          </ac:spMkLst>
        </pc:spChg>
        <pc:spChg chg="mod">
          <ac:chgData name="Wen, Zhezhu" userId="3bac1273-81c8-41ff-8130-25dd73f54833" providerId="ADAL" clId="{C2993670-461D-432B-8291-17F80FF6C38D}" dt="2022-01-25T03:26:30.824" v="2193" actId="20577"/>
          <ac:spMkLst>
            <pc:docMk/>
            <pc:sldMk cId="3984991204" sldId="314"/>
            <ac:spMk id="3" creationId="{9C59877B-84F0-4E28-A0F9-8D0CE9B1A171}"/>
          </ac:spMkLst>
        </pc:spChg>
      </pc:sldChg>
      <pc:sldChg chg="addSp delSp modSp new mod">
        <pc:chgData name="Wen, Zhezhu" userId="3bac1273-81c8-41ff-8130-25dd73f54833" providerId="ADAL" clId="{C2993670-461D-432B-8291-17F80FF6C38D}" dt="2022-01-25T03:47:27.177" v="2488" actId="21"/>
        <pc:sldMkLst>
          <pc:docMk/>
          <pc:sldMk cId="3435581660" sldId="315"/>
        </pc:sldMkLst>
        <pc:spChg chg="mod">
          <ac:chgData name="Wen, Zhezhu" userId="3bac1273-81c8-41ff-8130-25dd73f54833" providerId="ADAL" clId="{C2993670-461D-432B-8291-17F80FF6C38D}" dt="2022-01-25T03:27:21.167" v="2266" actId="20577"/>
          <ac:spMkLst>
            <pc:docMk/>
            <pc:sldMk cId="3435581660" sldId="315"/>
            <ac:spMk id="2" creationId="{883ED147-B32C-4C46-AC93-74AC4F359330}"/>
          </ac:spMkLst>
        </pc:spChg>
        <pc:spChg chg="mod">
          <ac:chgData name="Wen, Zhezhu" userId="3bac1273-81c8-41ff-8130-25dd73f54833" providerId="ADAL" clId="{C2993670-461D-432B-8291-17F80FF6C38D}" dt="2022-01-25T03:30:23.899" v="2485" actId="313"/>
          <ac:spMkLst>
            <pc:docMk/>
            <pc:sldMk cId="3435581660" sldId="315"/>
            <ac:spMk id="3" creationId="{9A2F5B13-D692-4834-8EF4-758B7BDD83F6}"/>
          </ac:spMkLst>
        </pc:spChg>
        <pc:picChg chg="add del mod">
          <ac:chgData name="Wen, Zhezhu" userId="3bac1273-81c8-41ff-8130-25dd73f54833" providerId="ADAL" clId="{C2993670-461D-432B-8291-17F80FF6C38D}" dt="2022-01-25T03:47:27.177" v="2488" actId="21"/>
          <ac:picMkLst>
            <pc:docMk/>
            <pc:sldMk cId="3435581660" sldId="315"/>
            <ac:picMk id="4" creationId="{A84F347A-4B3B-47D0-8356-EDDE95BB11BC}"/>
          </ac:picMkLst>
        </pc:picChg>
      </pc:sldChg>
      <pc:sldChg chg="new del">
        <pc:chgData name="Wen, Zhezhu" userId="3bac1273-81c8-41ff-8130-25dd73f54833" providerId="ADAL" clId="{C2993670-461D-432B-8291-17F80FF6C38D}" dt="2022-01-25T04:01:35.736" v="2712" actId="47"/>
        <pc:sldMkLst>
          <pc:docMk/>
          <pc:sldMk cId="413322076" sldId="316"/>
        </pc:sldMkLst>
      </pc:sldChg>
      <pc:sldChg chg="addSp modSp new mod">
        <pc:chgData name="Wen, Zhezhu" userId="3bac1273-81c8-41ff-8130-25dd73f54833" providerId="ADAL" clId="{C2993670-461D-432B-8291-17F80FF6C38D}" dt="2022-01-25T04:04:22.696" v="2728" actId="20577"/>
        <pc:sldMkLst>
          <pc:docMk/>
          <pc:sldMk cId="3925558194" sldId="317"/>
        </pc:sldMkLst>
        <pc:spChg chg="mod">
          <ac:chgData name="Wen, Zhezhu" userId="3bac1273-81c8-41ff-8130-25dd73f54833" providerId="ADAL" clId="{C2993670-461D-432B-8291-17F80FF6C38D}" dt="2022-01-25T04:04:22.696" v="2728" actId="20577"/>
          <ac:spMkLst>
            <pc:docMk/>
            <pc:sldMk cId="3925558194" sldId="317"/>
            <ac:spMk id="2" creationId="{1F829FFC-3426-44D1-AFBC-AD0CC9C6AD2C}"/>
          </ac:spMkLst>
        </pc:spChg>
        <pc:spChg chg="mod">
          <ac:chgData name="Wen, Zhezhu" userId="3bac1273-81c8-41ff-8130-25dd73f54833" providerId="ADAL" clId="{C2993670-461D-432B-8291-17F80FF6C38D}" dt="2022-01-25T01:22:54.683" v="94" actId="404"/>
          <ac:spMkLst>
            <pc:docMk/>
            <pc:sldMk cId="3925558194" sldId="317"/>
            <ac:spMk id="3" creationId="{0BC081E0-D69C-48BF-9D3E-676C86F981AE}"/>
          </ac:spMkLst>
        </pc:spChg>
        <pc:picChg chg="add mod ord">
          <ac:chgData name="Wen, Zhezhu" userId="3bac1273-81c8-41ff-8130-25dd73f54833" providerId="ADAL" clId="{C2993670-461D-432B-8291-17F80FF6C38D}" dt="2022-01-25T01:23:06.117" v="98" actId="1076"/>
          <ac:picMkLst>
            <pc:docMk/>
            <pc:sldMk cId="3925558194" sldId="317"/>
            <ac:picMk id="5" creationId="{BF63477D-9E4F-4A54-B5A0-A22EDE4CFED3}"/>
          </ac:picMkLst>
        </pc:picChg>
        <pc:picChg chg="add mod">
          <ac:chgData name="Wen, Zhezhu" userId="3bac1273-81c8-41ff-8130-25dd73f54833" providerId="ADAL" clId="{C2993670-461D-432B-8291-17F80FF6C38D}" dt="2022-01-25T01:22:58.302" v="95" actId="1076"/>
          <ac:picMkLst>
            <pc:docMk/>
            <pc:sldMk cId="3925558194" sldId="317"/>
            <ac:picMk id="7" creationId="{E9FF773C-CB9E-4BD2-B5CA-228811853445}"/>
          </ac:picMkLst>
        </pc:picChg>
      </pc:sldChg>
      <pc:sldChg chg="addSp modSp add mod">
        <pc:chgData name="Wen, Zhezhu" userId="3bac1273-81c8-41ff-8130-25dd73f54833" providerId="ADAL" clId="{C2993670-461D-432B-8291-17F80FF6C38D}" dt="2022-01-25T02:31:28.015" v="435" actId="14100"/>
        <pc:sldMkLst>
          <pc:docMk/>
          <pc:sldMk cId="2817964713" sldId="318"/>
        </pc:sldMkLst>
        <pc:spChg chg="mod">
          <ac:chgData name="Wen, Zhezhu" userId="3bac1273-81c8-41ff-8130-25dd73f54833" providerId="ADAL" clId="{C2993670-461D-432B-8291-17F80FF6C38D}" dt="2022-01-25T02:05:39.201" v="199" actId="20577"/>
          <ac:spMkLst>
            <pc:docMk/>
            <pc:sldMk cId="2817964713" sldId="318"/>
            <ac:spMk id="2" creationId="{EED77FC4-E0BB-42F1-BC90-37B7F9769E0D}"/>
          </ac:spMkLst>
        </pc:spChg>
        <pc:spChg chg="mod">
          <ac:chgData name="Wen, Zhezhu" userId="3bac1273-81c8-41ff-8130-25dd73f54833" providerId="ADAL" clId="{C2993670-461D-432B-8291-17F80FF6C38D}" dt="2022-01-25T02:27:39.290" v="431" actId="1076"/>
          <ac:spMkLst>
            <pc:docMk/>
            <pc:sldMk cId="2817964713" sldId="318"/>
            <ac:spMk id="3" creationId="{49B34030-2389-446E-85E2-272364052DEB}"/>
          </ac:spMkLst>
        </pc:spChg>
        <pc:spChg chg="add mod">
          <ac:chgData name="Wen, Zhezhu" userId="3bac1273-81c8-41ff-8130-25dd73f54833" providerId="ADAL" clId="{C2993670-461D-432B-8291-17F80FF6C38D}" dt="2022-01-25T02:31:28.015" v="435" actId="14100"/>
          <ac:spMkLst>
            <pc:docMk/>
            <pc:sldMk cId="2817964713" sldId="318"/>
            <ac:spMk id="7" creationId="{652CCEDC-1A87-4DF7-8CFF-7B44F22F8183}"/>
          </ac:spMkLst>
        </pc:spChg>
        <pc:picChg chg="add mod">
          <ac:chgData name="Wen, Zhezhu" userId="3bac1273-81c8-41ff-8130-25dd73f54833" providerId="ADAL" clId="{C2993670-461D-432B-8291-17F80FF6C38D}" dt="2022-01-25T02:27:31.836" v="426" actId="1076"/>
          <ac:picMkLst>
            <pc:docMk/>
            <pc:sldMk cId="2817964713" sldId="318"/>
            <ac:picMk id="5" creationId="{5E5446D5-D85E-4D3C-945C-2B399DAFF845}"/>
          </ac:picMkLst>
        </pc:picChg>
      </pc:sldChg>
      <pc:sldChg chg="modSp new mod">
        <pc:chgData name="Wen, Zhezhu" userId="3bac1273-81c8-41ff-8130-25dd73f54833" providerId="ADAL" clId="{C2993670-461D-432B-8291-17F80FF6C38D}" dt="2022-01-25T02:57:07.036" v="1401" actId="20577"/>
        <pc:sldMkLst>
          <pc:docMk/>
          <pc:sldMk cId="808907040" sldId="319"/>
        </pc:sldMkLst>
        <pc:spChg chg="mod">
          <ac:chgData name="Wen, Zhezhu" userId="3bac1273-81c8-41ff-8130-25dd73f54833" providerId="ADAL" clId="{C2993670-461D-432B-8291-17F80FF6C38D}" dt="2022-01-25T02:38:37.607" v="632" actId="20577"/>
          <ac:spMkLst>
            <pc:docMk/>
            <pc:sldMk cId="808907040" sldId="319"/>
            <ac:spMk id="2" creationId="{507F4A7F-A236-4686-AFE1-742DA5407CF4}"/>
          </ac:spMkLst>
        </pc:spChg>
        <pc:spChg chg="mod">
          <ac:chgData name="Wen, Zhezhu" userId="3bac1273-81c8-41ff-8130-25dd73f54833" providerId="ADAL" clId="{C2993670-461D-432B-8291-17F80FF6C38D}" dt="2022-01-25T02:57:07.036" v="1401" actId="20577"/>
          <ac:spMkLst>
            <pc:docMk/>
            <pc:sldMk cId="808907040" sldId="319"/>
            <ac:spMk id="3" creationId="{2C5A3A4D-5F82-446A-A703-A1326694CD8F}"/>
          </ac:spMkLst>
        </pc:spChg>
      </pc:sldChg>
      <pc:sldChg chg="modSp new mod">
        <pc:chgData name="Wen, Zhezhu" userId="3bac1273-81c8-41ff-8130-25dd73f54833" providerId="ADAL" clId="{C2993670-461D-432B-8291-17F80FF6C38D}" dt="2022-01-25T03:16:39.251" v="1903" actId="20577"/>
        <pc:sldMkLst>
          <pc:docMk/>
          <pc:sldMk cId="2512273339" sldId="320"/>
        </pc:sldMkLst>
        <pc:spChg chg="mod">
          <ac:chgData name="Wen, Zhezhu" userId="3bac1273-81c8-41ff-8130-25dd73f54833" providerId="ADAL" clId="{C2993670-461D-432B-8291-17F80FF6C38D}" dt="2022-01-25T03:14:05.840" v="1579" actId="20577"/>
          <ac:spMkLst>
            <pc:docMk/>
            <pc:sldMk cId="2512273339" sldId="320"/>
            <ac:spMk id="2" creationId="{0B2A6DD3-A9F7-49E4-8F20-3EC8708A5BB2}"/>
          </ac:spMkLst>
        </pc:spChg>
        <pc:spChg chg="mod">
          <ac:chgData name="Wen, Zhezhu" userId="3bac1273-81c8-41ff-8130-25dd73f54833" providerId="ADAL" clId="{C2993670-461D-432B-8291-17F80FF6C38D}" dt="2022-01-25T03:16:39.251" v="1903" actId="20577"/>
          <ac:spMkLst>
            <pc:docMk/>
            <pc:sldMk cId="2512273339" sldId="320"/>
            <ac:spMk id="3" creationId="{4F1E66CD-CD2A-479C-A26A-6955F089BE58}"/>
          </ac:spMkLst>
        </pc:spChg>
      </pc:sldChg>
      <pc:sldChg chg="addSp delSp modSp new mod">
        <pc:chgData name="Wen, Zhezhu" userId="3bac1273-81c8-41ff-8130-25dd73f54833" providerId="ADAL" clId="{C2993670-461D-432B-8291-17F80FF6C38D}" dt="2022-01-25T03:47:39.056" v="2501" actId="20577"/>
        <pc:sldMkLst>
          <pc:docMk/>
          <pc:sldMk cId="3746434544" sldId="321"/>
        </pc:sldMkLst>
        <pc:spChg chg="mod">
          <ac:chgData name="Wen, Zhezhu" userId="3bac1273-81c8-41ff-8130-25dd73f54833" providerId="ADAL" clId="{C2993670-461D-432B-8291-17F80FF6C38D}" dt="2022-01-25T03:47:39.056" v="2501" actId="20577"/>
          <ac:spMkLst>
            <pc:docMk/>
            <pc:sldMk cId="3746434544" sldId="321"/>
            <ac:spMk id="2" creationId="{B9C67CDB-E871-453E-AEF1-31E05622C13F}"/>
          </ac:spMkLst>
        </pc:spChg>
        <pc:spChg chg="del">
          <ac:chgData name="Wen, Zhezhu" userId="3bac1273-81c8-41ff-8130-25dd73f54833" providerId="ADAL" clId="{C2993670-461D-432B-8291-17F80FF6C38D}" dt="2022-01-25T03:47:31.551" v="2490"/>
          <ac:spMkLst>
            <pc:docMk/>
            <pc:sldMk cId="3746434544" sldId="321"/>
            <ac:spMk id="3" creationId="{BA2A79EF-3970-4298-8DC6-4A0DB5E9B879}"/>
          </ac:spMkLst>
        </pc:spChg>
        <pc:picChg chg="add mod">
          <ac:chgData name="Wen, Zhezhu" userId="3bac1273-81c8-41ff-8130-25dd73f54833" providerId="ADAL" clId="{C2993670-461D-432B-8291-17F80FF6C38D}" dt="2022-01-25T03:47:31.551" v="2490"/>
          <ac:picMkLst>
            <pc:docMk/>
            <pc:sldMk cId="3746434544" sldId="321"/>
            <ac:picMk id="4" creationId="{3376EAAF-C6EC-4D2C-885E-DCFCCC392DFA}"/>
          </ac:picMkLst>
        </pc:picChg>
      </pc:sldChg>
      <pc:sldChg chg="addSp modSp new mod">
        <pc:chgData name="Wen, Zhezhu" userId="3bac1273-81c8-41ff-8130-25dd73f54833" providerId="ADAL" clId="{C2993670-461D-432B-8291-17F80FF6C38D}" dt="2022-01-25T03:59:01.718" v="2643" actId="1582"/>
        <pc:sldMkLst>
          <pc:docMk/>
          <pc:sldMk cId="3628331659" sldId="322"/>
        </pc:sldMkLst>
        <pc:spChg chg="mod">
          <ac:chgData name="Wen, Zhezhu" userId="3bac1273-81c8-41ff-8130-25dd73f54833" providerId="ADAL" clId="{C2993670-461D-432B-8291-17F80FF6C38D}" dt="2022-01-25T03:49:48.741" v="2546" actId="27636"/>
          <ac:spMkLst>
            <pc:docMk/>
            <pc:sldMk cId="3628331659" sldId="322"/>
            <ac:spMk id="2" creationId="{60A7537E-E2AF-422C-A887-3FE97203A28F}"/>
          </ac:spMkLst>
        </pc:spChg>
        <pc:spChg chg="mod">
          <ac:chgData name="Wen, Zhezhu" userId="3bac1273-81c8-41ff-8130-25dd73f54833" providerId="ADAL" clId="{C2993670-461D-432B-8291-17F80FF6C38D}" dt="2022-01-25T03:50:25.100" v="2573" actId="313"/>
          <ac:spMkLst>
            <pc:docMk/>
            <pc:sldMk cId="3628331659" sldId="322"/>
            <ac:spMk id="3" creationId="{69B06F19-62AB-48B3-A710-C5E20C80C7DB}"/>
          </ac:spMkLst>
        </pc:spChg>
        <pc:spChg chg="add mod">
          <ac:chgData name="Wen, Zhezhu" userId="3bac1273-81c8-41ff-8130-25dd73f54833" providerId="ADAL" clId="{C2993670-461D-432B-8291-17F80FF6C38D}" dt="2022-01-25T03:57:55.967" v="2605" actId="114"/>
          <ac:spMkLst>
            <pc:docMk/>
            <pc:sldMk cId="3628331659" sldId="322"/>
            <ac:spMk id="7" creationId="{E93CD104-453C-4742-84F5-58BA5CEAB0EF}"/>
          </ac:spMkLst>
        </pc:spChg>
        <pc:spChg chg="add mod">
          <ac:chgData name="Wen, Zhezhu" userId="3bac1273-81c8-41ff-8130-25dd73f54833" providerId="ADAL" clId="{C2993670-461D-432B-8291-17F80FF6C38D}" dt="2022-01-25T03:59:01.718" v="2643" actId="1582"/>
          <ac:spMkLst>
            <pc:docMk/>
            <pc:sldMk cId="3628331659" sldId="322"/>
            <ac:spMk id="9" creationId="{B095A1C9-5425-4435-B66E-C40EE649B8C8}"/>
          </ac:spMkLst>
        </pc:spChg>
        <pc:picChg chg="add mod">
          <ac:chgData name="Wen, Zhezhu" userId="3bac1273-81c8-41ff-8130-25dd73f54833" providerId="ADAL" clId="{C2993670-461D-432B-8291-17F80FF6C38D}" dt="2022-01-25T03:57:39.717" v="2601" actId="1076"/>
          <ac:picMkLst>
            <pc:docMk/>
            <pc:sldMk cId="3628331659" sldId="322"/>
            <ac:picMk id="4" creationId="{CEA671BE-9C36-4F87-A455-E952C04AE6D3}"/>
          </ac:picMkLst>
        </pc:picChg>
        <pc:picChg chg="add mod">
          <ac:chgData name="Wen, Zhezhu" userId="3bac1273-81c8-41ff-8130-25dd73f54833" providerId="ADAL" clId="{C2993670-461D-432B-8291-17F80FF6C38D}" dt="2022-01-25T03:57:39.717" v="2601" actId="1076"/>
          <ac:picMkLst>
            <pc:docMk/>
            <pc:sldMk cId="3628331659" sldId="322"/>
            <ac:picMk id="5" creationId="{CA52B565-B2B8-443F-BCF4-65AB050E57BD}"/>
          </ac:picMkLst>
        </pc:picChg>
      </pc:sldChg>
      <pc:sldChg chg="addSp delSp modSp new mod">
        <pc:chgData name="Wen, Zhezhu" userId="3bac1273-81c8-41ff-8130-25dd73f54833" providerId="ADAL" clId="{C2993670-461D-432B-8291-17F80FF6C38D}" dt="2022-01-25T04:01:19.063" v="2711" actId="1076"/>
        <pc:sldMkLst>
          <pc:docMk/>
          <pc:sldMk cId="3472722130" sldId="323"/>
        </pc:sldMkLst>
        <pc:spChg chg="mod">
          <ac:chgData name="Wen, Zhezhu" userId="3bac1273-81c8-41ff-8130-25dd73f54833" providerId="ADAL" clId="{C2993670-461D-432B-8291-17F80FF6C38D}" dt="2022-01-25T04:00:56.865" v="2701" actId="20577"/>
          <ac:spMkLst>
            <pc:docMk/>
            <pc:sldMk cId="3472722130" sldId="323"/>
            <ac:spMk id="2" creationId="{E104E0D8-A379-4237-B7AB-E6E5CEB2EF3C}"/>
          </ac:spMkLst>
        </pc:spChg>
        <pc:spChg chg="del">
          <ac:chgData name="Wen, Zhezhu" userId="3bac1273-81c8-41ff-8130-25dd73f54833" providerId="ADAL" clId="{C2993670-461D-432B-8291-17F80FF6C38D}" dt="2022-01-25T04:00:59.961" v="2702" actId="478"/>
          <ac:spMkLst>
            <pc:docMk/>
            <pc:sldMk cId="3472722130" sldId="323"/>
            <ac:spMk id="3" creationId="{4984B35D-B926-4863-A650-566A36F9B7FE}"/>
          </ac:spMkLst>
        </pc:spChg>
        <pc:spChg chg="add mod">
          <ac:chgData name="Wen, Zhezhu" userId="3bac1273-81c8-41ff-8130-25dd73f54833" providerId="ADAL" clId="{C2993670-461D-432B-8291-17F80FF6C38D}" dt="2022-01-25T04:01:03.562" v="2703" actId="1076"/>
          <ac:spMkLst>
            <pc:docMk/>
            <pc:sldMk cId="3472722130" sldId="323"/>
            <ac:spMk id="4" creationId="{D629DC27-CFE9-4F87-9266-E61EC125FFE8}"/>
          </ac:spMkLst>
        </pc:spChg>
        <pc:spChg chg="add mod">
          <ac:chgData name="Wen, Zhezhu" userId="3bac1273-81c8-41ff-8130-25dd73f54833" providerId="ADAL" clId="{C2993670-461D-432B-8291-17F80FF6C38D}" dt="2022-01-25T04:01:19.063" v="2711" actId="1076"/>
          <ac:spMkLst>
            <pc:docMk/>
            <pc:sldMk cId="3472722130" sldId="323"/>
            <ac:spMk id="8" creationId="{C584A508-3C96-448C-9ED0-5B40E3F2AD28}"/>
          </ac:spMkLst>
        </pc:spChg>
        <pc:picChg chg="add mod">
          <ac:chgData name="Wen, Zhezhu" userId="3bac1273-81c8-41ff-8130-25dd73f54833" providerId="ADAL" clId="{C2993670-461D-432B-8291-17F80FF6C38D}" dt="2022-01-25T04:01:15.013" v="2710" actId="14100"/>
          <ac:picMkLst>
            <pc:docMk/>
            <pc:sldMk cId="3472722130" sldId="323"/>
            <ac:picMk id="5" creationId="{661EFDD3-A3C8-4478-9018-5B11218C39C1}"/>
          </ac:picMkLst>
        </pc:picChg>
        <pc:picChg chg="add mod">
          <ac:chgData name="Wen, Zhezhu" userId="3bac1273-81c8-41ff-8130-25dd73f54833" providerId="ADAL" clId="{C2993670-461D-432B-8291-17F80FF6C38D}" dt="2022-01-25T04:01:06.412" v="2705" actId="1076"/>
          <ac:picMkLst>
            <pc:docMk/>
            <pc:sldMk cId="3472722130" sldId="323"/>
            <ac:picMk id="6" creationId="{06BC752F-A6B8-447E-A7D7-5240B6A9A297}"/>
          </ac:picMkLst>
        </pc:picChg>
      </pc:sldChg>
      <pc:sldChg chg="addSp modSp new mod">
        <pc:chgData name="Wen, Zhezhu" userId="3bac1273-81c8-41ff-8130-25dd73f54833" providerId="ADAL" clId="{C2993670-461D-432B-8291-17F80FF6C38D}" dt="2022-01-25T04:12:43.604" v="3108" actId="1076"/>
        <pc:sldMkLst>
          <pc:docMk/>
          <pc:sldMk cId="37016403" sldId="324"/>
        </pc:sldMkLst>
        <pc:spChg chg="mod">
          <ac:chgData name="Wen, Zhezhu" userId="3bac1273-81c8-41ff-8130-25dd73f54833" providerId="ADAL" clId="{C2993670-461D-432B-8291-17F80FF6C38D}" dt="2022-01-25T04:10:41.208" v="2907" actId="20577"/>
          <ac:spMkLst>
            <pc:docMk/>
            <pc:sldMk cId="37016403" sldId="324"/>
            <ac:spMk id="2" creationId="{348D8DE5-3990-4B46-BB50-5F07388E3D73}"/>
          </ac:spMkLst>
        </pc:spChg>
        <pc:spChg chg="mod">
          <ac:chgData name="Wen, Zhezhu" userId="3bac1273-81c8-41ff-8130-25dd73f54833" providerId="ADAL" clId="{C2993670-461D-432B-8291-17F80FF6C38D}" dt="2022-01-25T04:12:08.375" v="3101" actId="20577"/>
          <ac:spMkLst>
            <pc:docMk/>
            <pc:sldMk cId="37016403" sldId="324"/>
            <ac:spMk id="3" creationId="{F89F3DA7-75EF-456C-9D6B-6A2BBFE0FB49}"/>
          </ac:spMkLst>
        </pc:spChg>
        <pc:picChg chg="add mod modCrop">
          <ac:chgData name="Wen, Zhezhu" userId="3bac1273-81c8-41ff-8130-25dd73f54833" providerId="ADAL" clId="{C2993670-461D-432B-8291-17F80FF6C38D}" dt="2022-01-25T04:12:43.604" v="3108" actId="1076"/>
          <ac:picMkLst>
            <pc:docMk/>
            <pc:sldMk cId="37016403" sldId="324"/>
            <ac:picMk id="4" creationId="{3100257F-31CB-4C00-BF97-E6F9F962B592}"/>
          </ac:picMkLst>
        </pc:picChg>
      </pc:sldChg>
    </pc:docChg>
  </pc:docChgLst>
  <pc:docChgLst>
    <pc:chgData name="Wen, Zhezhu" userId="3bac1273-81c8-41ff-8130-25dd73f54833" providerId="ADAL" clId="{64DF35E2-481C-44B3-B9FC-F9F3B8293E71}"/>
    <pc:docChg chg="modSld">
      <pc:chgData name="Wen, Zhezhu" userId="3bac1273-81c8-41ff-8130-25dd73f54833" providerId="ADAL" clId="{64DF35E2-481C-44B3-B9FC-F9F3B8293E71}" dt="2022-01-26T17:05:53.778" v="6" actId="20577"/>
      <pc:docMkLst>
        <pc:docMk/>
      </pc:docMkLst>
      <pc:sldChg chg="modSp mod">
        <pc:chgData name="Wen, Zhezhu" userId="3bac1273-81c8-41ff-8130-25dd73f54833" providerId="ADAL" clId="{64DF35E2-481C-44B3-B9FC-F9F3B8293E71}" dt="2022-01-26T17:05:53.778" v="6" actId="20577"/>
        <pc:sldMkLst>
          <pc:docMk/>
          <pc:sldMk cId="2786326405" sldId="311"/>
        </pc:sldMkLst>
        <pc:spChg chg="mod">
          <ac:chgData name="Wen, Zhezhu" userId="3bac1273-81c8-41ff-8130-25dd73f54833" providerId="ADAL" clId="{64DF35E2-481C-44B3-B9FC-F9F3B8293E71}" dt="2022-01-26T17:05:53.778" v="6" actId="20577"/>
          <ac:spMkLst>
            <pc:docMk/>
            <pc:sldMk cId="2786326405" sldId="311"/>
            <ac:spMk id="2" creationId="{BB639A6A-9144-4BE0-989B-649D552F5D2A}"/>
          </ac:spMkLst>
        </pc:spChg>
      </pc:sldChg>
    </pc:docChg>
  </pc:docChgLst>
  <pc:docChgLst>
    <pc:chgData name="Wen, Zhezhu" userId="3bac1273-81c8-41ff-8130-25dd73f54833" providerId="ADAL" clId="{996D28DE-3C3A-4B96-A146-EB2080DBDC28}"/>
    <pc:docChg chg="undo custSel addSld delSld modSld">
      <pc:chgData name="Wen, Zhezhu" userId="3bac1273-81c8-41ff-8130-25dd73f54833" providerId="ADAL" clId="{996D28DE-3C3A-4B96-A146-EB2080DBDC28}" dt="2022-01-25T00:49:12.560" v="1208" actId="20577"/>
      <pc:docMkLst>
        <pc:docMk/>
      </pc:docMkLst>
      <pc:sldChg chg="add del">
        <pc:chgData name="Wen, Zhezhu" userId="3bac1273-81c8-41ff-8130-25dd73f54833" providerId="ADAL" clId="{996D28DE-3C3A-4B96-A146-EB2080DBDC28}" dt="2022-01-24T17:49:50.053" v="982"/>
        <pc:sldMkLst>
          <pc:docMk/>
          <pc:sldMk cId="4240901981" sldId="274"/>
        </pc:sldMkLst>
      </pc:sldChg>
      <pc:sldChg chg="delSp mod">
        <pc:chgData name="Wen, Zhezhu" userId="3bac1273-81c8-41ff-8130-25dd73f54833" providerId="ADAL" clId="{996D28DE-3C3A-4B96-A146-EB2080DBDC28}" dt="2022-01-24T16:59:44.123" v="2" actId="478"/>
        <pc:sldMkLst>
          <pc:docMk/>
          <pc:sldMk cId="1348610911" sldId="278"/>
        </pc:sldMkLst>
        <pc:spChg chg="del">
          <ac:chgData name="Wen, Zhezhu" userId="3bac1273-81c8-41ff-8130-25dd73f54833" providerId="ADAL" clId="{996D28DE-3C3A-4B96-A146-EB2080DBDC28}" dt="2022-01-24T16:59:44.123" v="2" actId="478"/>
          <ac:spMkLst>
            <pc:docMk/>
            <pc:sldMk cId="1348610911" sldId="278"/>
            <ac:spMk id="3" creationId="{061F43B8-C922-4C54-84C5-30BA52A02088}"/>
          </ac:spMkLst>
        </pc:spChg>
      </pc:sldChg>
      <pc:sldChg chg="modSp">
        <pc:chgData name="Wen, Zhezhu" userId="3bac1273-81c8-41ff-8130-25dd73f54833" providerId="ADAL" clId="{996D28DE-3C3A-4B96-A146-EB2080DBDC28}" dt="2022-01-24T16:59:55.579" v="3" actId="20577"/>
        <pc:sldMkLst>
          <pc:docMk/>
          <pc:sldMk cId="2362702941" sldId="279"/>
        </pc:sldMkLst>
        <pc:graphicFrameChg chg="mod">
          <ac:chgData name="Wen, Zhezhu" userId="3bac1273-81c8-41ff-8130-25dd73f54833" providerId="ADAL" clId="{996D28DE-3C3A-4B96-A146-EB2080DBDC28}" dt="2022-01-24T16:59:55.579" v="3" actId="20577"/>
          <ac:graphicFrameMkLst>
            <pc:docMk/>
            <pc:sldMk cId="2362702941" sldId="279"/>
            <ac:graphicFrameMk id="4" creationId="{F382AC73-D31F-4DE5-B3A0-35B871704201}"/>
          </ac:graphicFrameMkLst>
        </pc:graphicFrameChg>
      </pc:sldChg>
      <pc:sldChg chg="add del">
        <pc:chgData name="Wen, Zhezhu" userId="3bac1273-81c8-41ff-8130-25dd73f54833" providerId="ADAL" clId="{996D28DE-3C3A-4B96-A146-EB2080DBDC28}" dt="2022-01-24T17:49:50.053" v="982"/>
        <pc:sldMkLst>
          <pc:docMk/>
          <pc:sldMk cId="1356161455" sldId="280"/>
        </pc:sldMkLst>
      </pc:sldChg>
      <pc:sldChg chg="addSp delSp modSp mod">
        <pc:chgData name="Wen, Zhezhu" userId="3bac1273-81c8-41ff-8130-25dd73f54833" providerId="ADAL" clId="{996D28DE-3C3A-4B96-A146-EB2080DBDC28}" dt="2022-01-24T17:01:02.384" v="11" actId="478"/>
        <pc:sldMkLst>
          <pc:docMk/>
          <pc:sldMk cId="270003461" sldId="287"/>
        </pc:sldMkLst>
        <pc:picChg chg="add del mod modCrop">
          <ac:chgData name="Wen, Zhezhu" userId="3bac1273-81c8-41ff-8130-25dd73f54833" providerId="ADAL" clId="{996D28DE-3C3A-4B96-A146-EB2080DBDC28}" dt="2022-01-24T17:01:02.384" v="11" actId="478"/>
          <ac:picMkLst>
            <pc:docMk/>
            <pc:sldMk cId="270003461" sldId="287"/>
            <ac:picMk id="4" creationId="{B5D0F58A-33F3-46AD-B0F3-7167979C3070}"/>
          </ac:picMkLst>
        </pc:picChg>
      </pc:sldChg>
      <pc:sldChg chg="modSp mod">
        <pc:chgData name="Wen, Zhezhu" userId="3bac1273-81c8-41ff-8130-25dd73f54833" providerId="ADAL" clId="{996D28DE-3C3A-4B96-A146-EB2080DBDC28}" dt="2022-01-24T17:30:35.413" v="771" actId="20577"/>
        <pc:sldMkLst>
          <pc:docMk/>
          <pc:sldMk cId="1996924599" sldId="294"/>
        </pc:sldMkLst>
        <pc:spChg chg="mod">
          <ac:chgData name="Wen, Zhezhu" userId="3bac1273-81c8-41ff-8130-25dd73f54833" providerId="ADAL" clId="{996D28DE-3C3A-4B96-A146-EB2080DBDC28}" dt="2022-01-24T17:30:35.413" v="771" actId="20577"/>
          <ac:spMkLst>
            <pc:docMk/>
            <pc:sldMk cId="1996924599" sldId="294"/>
            <ac:spMk id="2" creationId="{A4C43841-1173-44C0-89DF-F06FF72B031D}"/>
          </ac:spMkLst>
        </pc:spChg>
      </pc:sldChg>
      <pc:sldChg chg="modSp mod">
        <pc:chgData name="Wen, Zhezhu" userId="3bac1273-81c8-41ff-8130-25dd73f54833" providerId="ADAL" clId="{996D28DE-3C3A-4B96-A146-EB2080DBDC28}" dt="2022-01-24T17:26:56.119" v="689" actId="14"/>
        <pc:sldMkLst>
          <pc:docMk/>
          <pc:sldMk cId="431106121" sldId="295"/>
        </pc:sldMkLst>
        <pc:spChg chg="mod">
          <ac:chgData name="Wen, Zhezhu" userId="3bac1273-81c8-41ff-8130-25dd73f54833" providerId="ADAL" clId="{996D28DE-3C3A-4B96-A146-EB2080DBDC28}" dt="2022-01-24T17:26:56.119" v="689" actId="14"/>
          <ac:spMkLst>
            <pc:docMk/>
            <pc:sldMk cId="431106121" sldId="295"/>
            <ac:spMk id="3" creationId="{7C092FD0-6704-422E-B3DE-50FAF7F1D8AE}"/>
          </ac:spMkLst>
        </pc:spChg>
      </pc:sldChg>
      <pc:sldChg chg="modSp mod">
        <pc:chgData name="Wen, Zhezhu" userId="3bac1273-81c8-41ff-8130-25dd73f54833" providerId="ADAL" clId="{996D28DE-3C3A-4B96-A146-EB2080DBDC28}" dt="2022-01-24T17:11:46.349" v="255" actId="20577"/>
        <pc:sldMkLst>
          <pc:docMk/>
          <pc:sldMk cId="2153980732" sldId="296"/>
        </pc:sldMkLst>
        <pc:spChg chg="mod">
          <ac:chgData name="Wen, Zhezhu" userId="3bac1273-81c8-41ff-8130-25dd73f54833" providerId="ADAL" clId="{996D28DE-3C3A-4B96-A146-EB2080DBDC28}" dt="2022-01-24T17:11:46.349" v="255" actId="20577"/>
          <ac:spMkLst>
            <pc:docMk/>
            <pc:sldMk cId="2153980732" sldId="296"/>
            <ac:spMk id="3" creationId="{FEF26F49-FCCB-4590-93EE-120D99A8B1EC}"/>
          </ac:spMkLst>
        </pc:spChg>
      </pc:sldChg>
      <pc:sldChg chg="modSp mod">
        <pc:chgData name="Wen, Zhezhu" userId="3bac1273-81c8-41ff-8130-25dd73f54833" providerId="ADAL" clId="{996D28DE-3C3A-4B96-A146-EB2080DBDC28}" dt="2022-01-24T17:29:24.724" v="738" actId="20577"/>
        <pc:sldMkLst>
          <pc:docMk/>
          <pc:sldMk cId="3203910725" sldId="299"/>
        </pc:sldMkLst>
        <pc:spChg chg="mod">
          <ac:chgData name="Wen, Zhezhu" userId="3bac1273-81c8-41ff-8130-25dd73f54833" providerId="ADAL" clId="{996D28DE-3C3A-4B96-A146-EB2080DBDC28}" dt="2022-01-24T17:29:24.724" v="738" actId="20577"/>
          <ac:spMkLst>
            <pc:docMk/>
            <pc:sldMk cId="3203910725" sldId="299"/>
            <ac:spMk id="3" creationId="{0AA7531B-3BF1-4343-BE29-93BC2C1F6578}"/>
          </ac:spMkLst>
        </pc:spChg>
      </pc:sldChg>
      <pc:sldChg chg="modSp mod">
        <pc:chgData name="Wen, Zhezhu" userId="3bac1273-81c8-41ff-8130-25dd73f54833" providerId="ADAL" clId="{996D28DE-3C3A-4B96-A146-EB2080DBDC28}" dt="2022-01-24T17:39:07.910" v="826" actId="27636"/>
        <pc:sldMkLst>
          <pc:docMk/>
          <pc:sldMk cId="2309631" sldId="300"/>
        </pc:sldMkLst>
        <pc:spChg chg="mod">
          <ac:chgData name="Wen, Zhezhu" userId="3bac1273-81c8-41ff-8130-25dd73f54833" providerId="ADAL" clId="{996D28DE-3C3A-4B96-A146-EB2080DBDC28}" dt="2022-01-24T17:39:07.910" v="826" actId="27636"/>
          <ac:spMkLst>
            <pc:docMk/>
            <pc:sldMk cId="2309631" sldId="300"/>
            <ac:spMk id="3" creationId="{70F4C472-0BC7-4DC1-9DD4-EB8C56D2301B}"/>
          </ac:spMkLst>
        </pc:spChg>
      </pc:sldChg>
      <pc:sldChg chg="modSp del mod">
        <pc:chgData name="Wen, Zhezhu" userId="3bac1273-81c8-41ff-8130-25dd73f54833" providerId="ADAL" clId="{996D28DE-3C3A-4B96-A146-EB2080DBDC28}" dt="2022-01-24T17:39:52.608" v="827" actId="47"/>
        <pc:sldMkLst>
          <pc:docMk/>
          <pc:sldMk cId="2103219548" sldId="301"/>
        </pc:sldMkLst>
        <pc:spChg chg="mod">
          <ac:chgData name="Wen, Zhezhu" userId="3bac1273-81c8-41ff-8130-25dd73f54833" providerId="ADAL" clId="{996D28DE-3C3A-4B96-A146-EB2080DBDC28}" dt="2022-01-24T17:24:49.832" v="656" actId="6549"/>
          <ac:spMkLst>
            <pc:docMk/>
            <pc:sldMk cId="2103219548" sldId="301"/>
            <ac:spMk id="3" creationId="{2E0669B5-C280-486C-9A8D-1B048F77F4F2}"/>
          </ac:spMkLst>
        </pc:spChg>
      </pc:sldChg>
      <pc:sldChg chg="addSp modSp mod">
        <pc:chgData name="Wen, Zhezhu" userId="3bac1273-81c8-41ff-8130-25dd73f54833" providerId="ADAL" clId="{996D28DE-3C3A-4B96-A146-EB2080DBDC28}" dt="2022-01-24T17:19:36.812" v="542" actId="1076"/>
        <pc:sldMkLst>
          <pc:docMk/>
          <pc:sldMk cId="4150511050" sldId="302"/>
        </pc:sldMkLst>
        <pc:spChg chg="mod">
          <ac:chgData name="Wen, Zhezhu" userId="3bac1273-81c8-41ff-8130-25dd73f54833" providerId="ADAL" clId="{996D28DE-3C3A-4B96-A146-EB2080DBDC28}" dt="2022-01-24T17:12:58.376" v="333" actId="20577"/>
          <ac:spMkLst>
            <pc:docMk/>
            <pc:sldMk cId="4150511050" sldId="302"/>
            <ac:spMk id="2" creationId="{2BE15940-AEB1-49C0-A584-BB53010E73EC}"/>
          </ac:spMkLst>
        </pc:spChg>
        <pc:spChg chg="mod">
          <ac:chgData name="Wen, Zhezhu" userId="3bac1273-81c8-41ff-8130-25dd73f54833" providerId="ADAL" clId="{996D28DE-3C3A-4B96-A146-EB2080DBDC28}" dt="2022-01-24T17:19:36.812" v="542" actId="1076"/>
          <ac:spMkLst>
            <pc:docMk/>
            <pc:sldMk cId="4150511050" sldId="302"/>
            <ac:spMk id="3" creationId="{BC25CBEC-BB02-4DE5-A1D9-A8BF05BE26D1}"/>
          </ac:spMkLst>
        </pc:spChg>
        <pc:spChg chg="add mod">
          <ac:chgData name="Wen, Zhezhu" userId="3bac1273-81c8-41ff-8130-25dd73f54833" providerId="ADAL" clId="{996D28DE-3C3A-4B96-A146-EB2080DBDC28}" dt="2022-01-24T17:19:35.543" v="541" actId="20577"/>
          <ac:spMkLst>
            <pc:docMk/>
            <pc:sldMk cId="4150511050" sldId="302"/>
            <ac:spMk id="6" creationId="{5F8F1B2A-DD6A-4EC9-893F-292E1839453A}"/>
          </ac:spMkLst>
        </pc:spChg>
        <pc:graphicFrameChg chg="mod">
          <ac:chgData name="Wen, Zhezhu" userId="3bac1273-81c8-41ff-8130-25dd73f54833" providerId="ADAL" clId="{996D28DE-3C3A-4B96-A146-EB2080DBDC28}" dt="2022-01-24T17:15:12.708" v="336" actId="14100"/>
          <ac:graphicFrameMkLst>
            <pc:docMk/>
            <pc:sldMk cId="4150511050" sldId="302"/>
            <ac:graphicFrameMk id="5" creationId="{9AD50B80-8190-4F4A-BCE8-6329D2CB9AB2}"/>
          </ac:graphicFrameMkLst>
        </pc:graphicFrameChg>
      </pc:sldChg>
      <pc:sldChg chg="del">
        <pc:chgData name="Wen, Zhezhu" userId="3bac1273-81c8-41ff-8130-25dd73f54833" providerId="ADAL" clId="{996D28DE-3C3A-4B96-A146-EB2080DBDC28}" dt="2022-01-24T17:25:00.066" v="657" actId="47"/>
        <pc:sldMkLst>
          <pc:docMk/>
          <pc:sldMk cId="3062285658" sldId="304"/>
        </pc:sldMkLst>
      </pc:sldChg>
      <pc:sldChg chg="modSp new mod">
        <pc:chgData name="Wen, Zhezhu" userId="3bac1273-81c8-41ff-8130-25dd73f54833" providerId="ADAL" clId="{996D28DE-3C3A-4B96-A146-EB2080DBDC28}" dt="2022-01-24T17:12:07.969" v="315" actId="20577"/>
        <pc:sldMkLst>
          <pc:docMk/>
          <pc:sldMk cId="738552502" sldId="305"/>
        </pc:sldMkLst>
        <pc:spChg chg="mod">
          <ac:chgData name="Wen, Zhezhu" userId="3bac1273-81c8-41ff-8130-25dd73f54833" providerId="ADAL" clId="{996D28DE-3C3A-4B96-A146-EB2080DBDC28}" dt="2022-01-24T17:12:07.969" v="315" actId="20577"/>
          <ac:spMkLst>
            <pc:docMk/>
            <pc:sldMk cId="738552502" sldId="305"/>
            <ac:spMk id="2" creationId="{1D6585C3-5E7B-4E20-84A2-604F0F9F9691}"/>
          </ac:spMkLst>
        </pc:spChg>
        <pc:spChg chg="mod">
          <ac:chgData name="Wen, Zhezhu" userId="3bac1273-81c8-41ff-8130-25dd73f54833" providerId="ADAL" clId="{996D28DE-3C3A-4B96-A146-EB2080DBDC28}" dt="2022-01-24T17:11:54.767" v="258" actId="20577"/>
          <ac:spMkLst>
            <pc:docMk/>
            <pc:sldMk cId="738552502" sldId="305"/>
            <ac:spMk id="3" creationId="{83F5C05E-C07C-4619-B3B8-A64B68B3145E}"/>
          </ac:spMkLst>
        </pc:spChg>
      </pc:sldChg>
      <pc:sldChg chg="add del">
        <pc:chgData name="Wen, Zhezhu" userId="3bac1273-81c8-41ff-8130-25dd73f54833" providerId="ADAL" clId="{996D28DE-3C3A-4B96-A146-EB2080DBDC28}" dt="2022-01-24T15:18:43.449" v="1"/>
        <pc:sldMkLst>
          <pc:docMk/>
          <pc:sldMk cId="3984722092" sldId="305"/>
        </pc:sldMkLst>
      </pc:sldChg>
      <pc:sldChg chg="new del">
        <pc:chgData name="Wen, Zhezhu" userId="3bac1273-81c8-41ff-8130-25dd73f54833" providerId="ADAL" clId="{996D28DE-3C3A-4B96-A146-EB2080DBDC28}" dt="2022-01-24T17:21:17.933" v="543" actId="47"/>
        <pc:sldMkLst>
          <pc:docMk/>
          <pc:sldMk cId="2394129664" sldId="306"/>
        </pc:sldMkLst>
      </pc:sldChg>
      <pc:sldChg chg="modSp new mod">
        <pc:chgData name="Wen, Zhezhu" userId="3bac1273-81c8-41ff-8130-25dd73f54833" providerId="ADAL" clId="{996D28DE-3C3A-4B96-A146-EB2080DBDC28}" dt="2022-01-24T17:41:08.809" v="860"/>
        <pc:sldMkLst>
          <pc:docMk/>
          <pc:sldMk cId="2688565175" sldId="306"/>
        </pc:sldMkLst>
        <pc:spChg chg="mod">
          <ac:chgData name="Wen, Zhezhu" userId="3bac1273-81c8-41ff-8130-25dd73f54833" providerId="ADAL" clId="{996D28DE-3C3A-4B96-A146-EB2080DBDC28}" dt="2022-01-24T17:41:06.920" v="859" actId="20577"/>
          <ac:spMkLst>
            <pc:docMk/>
            <pc:sldMk cId="2688565175" sldId="306"/>
            <ac:spMk id="2" creationId="{B36F2841-6852-4A61-BFC8-F0BA0CFDD302}"/>
          </ac:spMkLst>
        </pc:spChg>
        <pc:spChg chg="mod">
          <ac:chgData name="Wen, Zhezhu" userId="3bac1273-81c8-41ff-8130-25dd73f54833" providerId="ADAL" clId="{996D28DE-3C3A-4B96-A146-EB2080DBDC28}" dt="2022-01-24T17:41:08.809" v="860"/>
          <ac:spMkLst>
            <pc:docMk/>
            <pc:sldMk cId="2688565175" sldId="306"/>
            <ac:spMk id="3" creationId="{A69F0433-8F55-4FB6-9AE5-BD4D07DED94F}"/>
          </ac:spMkLst>
        </pc:spChg>
      </pc:sldChg>
      <pc:sldChg chg="modSp new mod">
        <pc:chgData name="Wen, Zhezhu" userId="3bac1273-81c8-41ff-8130-25dd73f54833" providerId="ADAL" clId="{996D28DE-3C3A-4B96-A146-EB2080DBDC28}" dt="2022-01-24T17:47:49.998" v="930" actId="20577"/>
        <pc:sldMkLst>
          <pc:docMk/>
          <pc:sldMk cId="2918147391" sldId="307"/>
        </pc:sldMkLst>
        <pc:spChg chg="mod">
          <ac:chgData name="Wen, Zhezhu" userId="3bac1273-81c8-41ff-8130-25dd73f54833" providerId="ADAL" clId="{996D28DE-3C3A-4B96-A146-EB2080DBDC28}" dt="2022-01-24T17:47:49.998" v="930" actId="20577"/>
          <ac:spMkLst>
            <pc:docMk/>
            <pc:sldMk cId="2918147391" sldId="307"/>
            <ac:spMk id="2" creationId="{C905E0F3-C09C-404F-A6C4-6BFD2DF054A5}"/>
          </ac:spMkLst>
        </pc:spChg>
        <pc:spChg chg="mod">
          <ac:chgData name="Wen, Zhezhu" userId="3bac1273-81c8-41ff-8130-25dd73f54833" providerId="ADAL" clId="{996D28DE-3C3A-4B96-A146-EB2080DBDC28}" dt="2022-01-24T17:47:09.712" v="890" actId="6549"/>
          <ac:spMkLst>
            <pc:docMk/>
            <pc:sldMk cId="2918147391" sldId="307"/>
            <ac:spMk id="3" creationId="{60D2954A-E925-44A0-83F0-37CEC62A39A5}"/>
          </ac:spMkLst>
        </pc:spChg>
      </pc:sldChg>
      <pc:sldChg chg="modSp new mod">
        <pc:chgData name="Wen, Zhezhu" userId="3bac1273-81c8-41ff-8130-25dd73f54833" providerId="ADAL" clId="{996D28DE-3C3A-4B96-A146-EB2080DBDC28}" dt="2022-01-24T17:47:53.380" v="939" actId="20577"/>
        <pc:sldMkLst>
          <pc:docMk/>
          <pc:sldMk cId="440511244" sldId="308"/>
        </pc:sldMkLst>
        <pc:spChg chg="mod">
          <ac:chgData name="Wen, Zhezhu" userId="3bac1273-81c8-41ff-8130-25dd73f54833" providerId="ADAL" clId="{996D28DE-3C3A-4B96-A146-EB2080DBDC28}" dt="2022-01-24T17:47:53.380" v="939" actId="20577"/>
          <ac:spMkLst>
            <pc:docMk/>
            <pc:sldMk cId="440511244" sldId="308"/>
            <ac:spMk id="2" creationId="{7F0E04A6-587B-41B2-9BC2-B7F813E7C3BD}"/>
          </ac:spMkLst>
        </pc:spChg>
        <pc:spChg chg="mod">
          <ac:chgData name="Wen, Zhezhu" userId="3bac1273-81c8-41ff-8130-25dd73f54833" providerId="ADAL" clId="{996D28DE-3C3A-4B96-A146-EB2080DBDC28}" dt="2022-01-24T17:47:44.657" v="921" actId="6549"/>
          <ac:spMkLst>
            <pc:docMk/>
            <pc:sldMk cId="440511244" sldId="308"/>
            <ac:spMk id="3" creationId="{73E61EB3-A1E0-4A0E-944F-1AA5C05DF5DC}"/>
          </ac:spMkLst>
        </pc:spChg>
      </pc:sldChg>
      <pc:sldChg chg="modSp new mod">
        <pc:chgData name="Wen, Zhezhu" userId="3bac1273-81c8-41ff-8130-25dd73f54833" providerId="ADAL" clId="{996D28DE-3C3A-4B96-A146-EB2080DBDC28}" dt="2022-01-24T17:48:25.826" v="978" actId="20577"/>
        <pc:sldMkLst>
          <pc:docMk/>
          <pc:sldMk cId="3043436130" sldId="309"/>
        </pc:sldMkLst>
        <pc:spChg chg="mod">
          <ac:chgData name="Wen, Zhezhu" userId="3bac1273-81c8-41ff-8130-25dd73f54833" providerId="ADAL" clId="{996D28DE-3C3A-4B96-A146-EB2080DBDC28}" dt="2022-01-24T17:48:14.968" v="967" actId="20577"/>
          <ac:spMkLst>
            <pc:docMk/>
            <pc:sldMk cId="3043436130" sldId="309"/>
            <ac:spMk id="2" creationId="{68D4A3AF-9745-4376-9DA2-1E47302DD8A2}"/>
          </ac:spMkLst>
        </pc:spChg>
        <pc:spChg chg="mod">
          <ac:chgData name="Wen, Zhezhu" userId="3bac1273-81c8-41ff-8130-25dd73f54833" providerId="ADAL" clId="{996D28DE-3C3A-4B96-A146-EB2080DBDC28}" dt="2022-01-24T17:48:25.826" v="978" actId="20577"/>
          <ac:spMkLst>
            <pc:docMk/>
            <pc:sldMk cId="3043436130" sldId="309"/>
            <ac:spMk id="3" creationId="{D9E9FAA1-BCD3-4C03-877A-E9A96D5DAB37}"/>
          </ac:spMkLst>
        </pc:spChg>
      </pc:sldChg>
      <pc:sldChg chg="modSp new mod">
        <pc:chgData name="Wen, Zhezhu" userId="3bac1273-81c8-41ff-8130-25dd73f54833" providerId="ADAL" clId="{996D28DE-3C3A-4B96-A146-EB2080DBDC28}" dt="2022-01-24T20:54:02.459" v="1081" actId="20577"/>
        <pc:sldMkLst>
          <pc:docMk/>
          <pc:sldMk cId="1496661650" sldId="310"/>
        </pc:sldMkLst>
        <pc:spChg chg="mod">
          <ac:chgData name="Wen, Zhezhu" userId="3bac1273-81c8-41ff-8130-25dd73f54833" providerId="ADAL" clId="{996D28DE-3C3A-4B96-A146-EB2080DBDC28}" dt="2022-01-24T20:39:24.452" v="1007" actId="313"/>
          <ac:spMkLst>
            <pc:docMk/>
            <pc:sldMk cId="1496661650" sldId="310"/>
            <ac:spMk id="2" creationId="{4AFB70E0-493D-4B4F-8D39-DF788CCD6892}"/>
          </ac:spMkLst>
        </pc:spChg>
        <pc:spChg chg="mod">
          <ac:chgData name="Wen, Zhezhu" userId="3bac1273-81c8-41ff-8130-25dd73f54833" providerId="ADAL" clId="{996D28DE-3C3A-4B96-A146-EB2080DBDC28}" dt="2022-01-24T20:54:02.459" v="1081" actId="20577"/>
          <ac:spMkLst>
            <pc:docMk/>
            <pc:sldMk cId="1496661650" sldId="310"/>
            <ac:spMk id="3" creationId="{7E86DACD-4AAB-4ADE-8126-05145F382F78}"/>
          </ac:spMkLst>
        </pc:spChg>
      </pc:sldChg>
      <pc:sldChg chg="modSp new mod">
        <pc:chgData name="Wen, Zhezhu" userId="3bac1273-81c8-41ff-8130-25dd73f54833" providerId="ADAL" clId="{996D28DE-3C3A-4B96-A146-EB2080DBDC28}" dt="2022-01-24T21:04:12.101" v="1192" actId="20577"/>
        <pc:sldMkLst>
          <pc:docMk/>
          <pc:sldMk cId="2786326405" sldId="311"/>
        </pc:sldMkLst>
        <pc:spChg chg="mod">
          <ac:chgData name="Wen, Zhezhu" userId="3bac1273-81c8-41ff-8130-25dd73f54833" providerId="ADAL" clId="{996D28DE-3C3A-4B96-A146-EB2080DBDC28}" dt="2022-01-24T20:59:22.378" v="1106" actId="20577"/>
          <ac:spMkLst>
            <pc:docMk/>
            <pc:sldMk cId="2786326405" sldId="311"/>
            <ac:spMk id="2" creationId="{BB639A6A-9144-4BE0-989B-649D552F5D2A}"/>
          </ac:spMkLst>
        </pc:spChg>
        <pc:spChg chg="mod">
          <ac:chgData name="Wen, Zhezhu" userId="3bac1273-81c8-41ff-8130-25dd73f54833" providerId="ADAL" clId="{996D28DE-3C3A-4B96-A146-EB2080DBDC28}" dt="2022-01-24T21:04:12.101" v="1192" actId="20577"/>
          <ac:spMkLst>
            <pc:docMk/>
            <pc:sldMk cId="2786326405" sldId="311"/>
            <ac:spMk id="3" creationId="{038BE283-80E8-4A51-90F9-565509FC5267}"/>
          </ac:spMkLst>
        </pc:spChg>
      </pc:sldChg>
      <pc:sldChg chg="modSp new mod">
        <pc:chgData name="Wen, Zhezhu" userId="3bac1273-81c8-41ff-8130-25dd73f54833" providerId="ADAL" clId="{996D28DE-3C3A-4B96-A146-EB2080DBDC28}" dt="2022-01-25T00:49:12.560" v="1208" actId="20577"/>
        <pc:sldMkLst>
          <pc:docMk/>
          <pc:sldMk cId="2967369201" sldId="312"/>
        </pc:sldMkLst>
        <pc:spChg chg="mod">
          <ac:chgData name="Wen, Zhezhu" userId="3bac1273-81c8-41ff-8130-25dd73f54833" providerId="ADAL" clId="{996D28DE-3C3A-4B96-A146-EB2080DBDC28}" dt="2022-01-25T00:49:12.560" v="1208" actId="20577"/>
          <ac:spMkLst>
            <pc:docMk/>
            <pc:sldMk cId="2967369201" sldId="312"/>
            <ac:spMk id="2" creationId="{EED77FC4-E0BB-42F1-BC90-37B7F9769E0D}"/>
          </ac:spMkLst>
        </pc:spChg>
      </pc:sldChg>
    </pc:docChg>
  </pc:docChgLst>
  <pc:docChgLst>
    <pc:chgData name="Wen, Zhezhu" userId="3bac1273-81c8-41ff-8130-25dd73f54833" providerId="ADAL" clId="{7B90838E-3631-41C9-AB0F-372ACF8C5319}"/>
    <pc:docChg chg="undo custSel addSld delSld modSld sldOrd">
      <pc:chgData name="Wen, Zhezhu" userId="3bac1273-81c8-41ff-8130-25dd73f54833" providerId="ADAL" clId="{7B90838E-3631-41C9-AB0F-372ACF8C5319}" dt="2022-01-24T21:59:18.232" v="4249" actId="20577"/>
      <pc:docMkLst>
        <pc:docMk/>
      </pc:docMkLst>
      <pc:sldChg chg="addSp delSp modSp mod">
        <pc:chgData name="Wen, Zhezhu" userId="3bac1273-81c8-41ff-8130-25dd73f54833" providerId="ADAL" clId="{7B90838E-3631-41C9-AB0F-372ACF8C5319}" dt="2022-01-23T22:24:54.377" v="68" actId="1076"/>
        <pc:sldMkLst>
          <pc:docMk/>
          <pc:sldMk cId="1659997056" sldId="256"/>
        </pc:sldMkLst>
        <pc:spChg chg="mod">
          <ac:chgData name="Wen, Zhezhu" userId="3bac1273-81c8-41ff-8130-25dd73f54833" providerId="ADAL" clId="{7B90838E-3631-41C9-AB0F-372ACF8C5319}" dt="2022-01-23T22:23:59.989" v="54" actId="20577"/>
          <ac:spMkLst>
            <pc:docMk/>
            <pc:sldMk cId="1659997056" sldId="256"/>
            <ac:spMk id="2" creationId="{37A4A755-248E-4788-9963-D35AD0ED5BEE}"/>
          </ac:spMkLst>
        </pc:spChg>
        <pc:spChg chg="mod">
          <ac:chgData name="Wen, Zhezhu" userId="3bac1273-81c8-41ff-8130-25dd73f54833" providerId="ADAL" clId="{7B90838E-3631-41C9-AB0F-372ACF8C5319}" dt="2022-01-23T22:24:08.844" v="60" actId="20577"/>
          <ac:spMkLst>
            <pc:docMk/>
            <pc:sldMk cId="1659997056" sldId="256"/>
            <ac:spMk id="3" creationId="{467DC4D6-0236-4E59-8C97-20C5A8847132}"/>
          </ac:spMkLst>
        </pc:spChg>
        <pc:spChg chg="mod">
          <ac:chgData name="Wen, Zhezhu" userId="3bac1273-81c8-41ff-8130-25dd73f54833" providerId="ADAL" clId="{7B90838E-3631-41C9-AB0F-372ACF8C5319}" dt="2022-01-23T22:24:02.794" v="55" actId="20577"/>
          <ac:spMkLst>
            <pc:docMk/>
            <pc:sldMk cId="1659997056" sldId="256"/>
            <ac:spMk id="10" creationId="{1DBEEC2B-3780-453A-A9DB-18BEC67BEF94}"/>
          </ac:spMkLst>
        </pc:spChg>
        <pc:picChg chg="del">
          <ac:chgData name="Wen, Zhezhu" userId="3bac1273-81c8-41ff-8130-25dd73f54833" providerId="ADAL" clId="{7B90838E-3631-41C9-AB0F-372ACF8C5319}" dt="2022-01-23T22:23:30.472" v="0" actId="478"/>
          <ac:picMkLst>
            <pc:docMk/>
            <pc:sldMk cId="1659997056" sldId="256"/>
            <ac:picMk id="4" creationId="{418760EF-8CEC-4E0D-B4F2-FFBD8CDEFE5C}"/>
          </ac:picMkLst>
        </pc:picChg>
        <pc:picChg chg="add mod">
          <ac:chgData name="Wen, Zhezhu" userId="3bac1273-81c8-41ff-8130-25dd73f54833" providerId="ADAL" clId="{7B90838E-3631-41C9-AB0F-372ACF8C5319}" dt="2022-01-23T22:24:54.377" v="68" actId="1076"/>
          <ac:picMkLst>
            <pc:docMk/>
            <pc:sldMk cId="1659997056" sldId="256"/>
            <ac:picMk id="5" creationId="{920379CF-CD69-4BDC-BC1F-D7EE5F8ED06B}"/>
          </ac:picMkLst>
        </pc:picChg>
      </pc:sldChg>
      <pc:sldChg chg="modSp mod">
        <pc:chgData name="Wen, Zhezhu" userId="3bac1273-81c8-41ff-8130-25dd73f54833" providerId="ADAL" clId="{7B90838E-3631-41C9-AB0F-372ACF8C5319}" dt="2022-01-23T22:59:10.386" v="581" actId="20577"/>
        <pc:sldMkLst>
          <pc:docMk/>
          <pc:sldMk cId="684450685" sldId="257"/>
        </pc:sldMkLst>
        <pc:spChg chg="mod">
          <ac:chgData name="Wen, Zhezhu" userId="3bac1273-81c8-41ff-8130-25dd73f54833" providerId="ADAL" clId="{7B90838E-3631-41C9-AB0F-372ACF8C5319}" dt="2022-01-23T22:59:10.386" v="581" actId="20577"/>
          <ac:spMkLst>
            <pc:docMk/>
            <pc:sldMk cId="684450685" sldId="257"/>
            <ac:spMk id="3" creationId="{A1ABE4FA-975F-4FFD-A793-85FC5D4F1EB1}"/>
          </ac:spMkLst>
        </pc:spChg>
      </pc:sldChg>
      <pc:sldChg chg="del">
        <pc:chgData name="Wen, Zhezhu" userId="3bac1273-81c8-41ff-8130-25dd73f54833" providerId="ADAL" clId="{7B90838E-3631-41C9-AB0F-372ACF8C5319}" dt="2022-01-23T22:23:39.273" v="2" actId="47"/>
        <pc:sldMkLst>
          <pc:docMk/>
          <pc:sldMk cId="3277467913" sldId="259"/>
        </pc:sldMkLst>
      </pc:sldChg>
      <pc:sldChg chg="del">
        <pc:chgData name="Wen, Zhezhu" userId="3bac1273-81c8-41ff-8130-25dd73f54833" providerId="ADAL" clId="{7B90838E-3631-41C9-AB0F-372ACF8C5319}" dt="2022-01-23T22:23:39.273" v="2" actId="47"/>
        <pc:sldMkLst>
          <pc:docMk/>
          <pc:sldMk cId="1193152311" sldId="261"/>
        </pc:sldMkLst>
      </pc:sldChg>
      <pc:sldChg chg="del">
        <pc:chgData name="Wen, Zhezhu" userId="3bac1273-81c8-41ff-8130-25dd73f54833" providerId="ADAL" clId="{7B90838E-3631-41C9-AB0F-372ACF8C5319}" dt="2022-01-23T22:23:39.273" v="2" actId="47"/>
        <pc:sldMkLst>
          <pc:docMk/>
          <pc:sldMk cId="3135909722" sldId="262"/>
        </pc:sldMkLst>
      </pc:sldChg>
      <pc:sldChg chg="del">
        <pc:chgData name="Wen, Zhezhu" userId="3bac1273-81c8-41ff-8130-25dd73f54833" providerId="ADAL" clId="{7B90838E-3631-41C9-AB0F-372ACF8C5319}" dt="2022-01-23T22:23:39.273" v="2" actId="47"/>
        <pc:sldMkLst>
          <pc:docMk/>
          <pc:sldMk cId="2196661621" sldId="263"/>
        </pc:sldMkLst>
      </pc:sldChg>
      <pc:sldChg chg="del">
        <pc:chgData name="Wen, Zhezhu" userId="3bac1273-81c8-41ff-8130-25dd73f54833" providerId="ADAL" clId="{7B90838E-3631-41C9-AB0F-372ACF8C5319}" dt="2022-01-23T22:23:39.273" v="2" actId="47"/>
        <pc:sldMkLst>
          <pc:docMk/>
          <pc:sldMk cId="1355246929" sldId="264"/>
        </pc:sldMkLst>
      </pc:sldChg>
      <pc:sldChg chg="del">
        <pc:chgData name="Wen, Zhezhu" userId="3bac1273-81c8-41ff-8130-25dd73f54833" providerId="ADAL" clId="{7B90838E-3631-41C9-AB0F-372ACF8C5319}" dt="2022-01-23T22:23:39.273" v="2" actId="47"/>
        <pc:sldMkLst>
          <pc:docMk/>
          <pc:sldMk cId="3760877512" sldId="265"/>
        </pc:sldMkLst>
      </pc:sldChg>
      <pc:sldChg chg="del">
        <pc:chgData name="Wen, Zhezhu" userId="3bac1273-81c8-41ff-8130-25dd73f54833" providerId="ADAL" clId="{7B90838E-3631-41C9-AB0F-372ACF8C5319}" dt="2022-01-23T22:23:39.273" v="2" actId="47"/>
        <pc:sldMkLst>
          <pc:docMk/>
          <pc:sldMk cId="1903897923" sldId="266"/>
        </pc:sldMkLst>
      </pc:sldChg>
      <pc:sldChg chg="del">
        <pc:chgData name="Wen, Zhezhu" userId="3bac1273-81c8-41ff-8130-25dd73f54833" providerId="ADAL" clId="{7B90838E-3631-41C9-AB0F-372ACF8C5319}" dt="2022-01-23T22:23:39.273" v="2" actId="47"/>
        <pc:sldMkLst>
          <pc:docMk/>
          <pc:sldMk cId="3160809070" sldId="267"/>
        </pc:sldMkLst>
      </pc:sldChg>
      <pc:sldChg chg="del">
        <pc:chgData name="Wen, Zhezhu" userId="3bac1273-81c8-41ff-8130-25dd73f54833" providerId="ADAL" clId="{7B90838E-3631-41C9-AB0F-372ACF8C5319}" dt="2022-01-23T22:23:39.273" v="2" actId="47"/>
        <pc:sldMkLst>
          <pc:docMk/>
          <pc:sldMk cId="1890621874" sldId="268"/>
        </pc:sldMkLst>
      </pc:sldChg>
      <pc:sldChg chg="del">
        <pc:chgData name="Wen, Zhezhu" userId="3bac1273-81c8-41ff-8130-25dd73f54833" providerId="ADAL" clId="{7B90838E-3631-41C9-AB0F-372ACF8C5319}" dt="2022-01-23T22:23:39.273" v="2" actId="47"/>
        <pc:sldMkLst>
          <pc:docMk/>
          <pc:sldMk cId="3379963737" sldId="269"/>
        </pc:sldMkLst>
      </pc:sldChg>
      <pc:sldChg chg="del">
        <pc:chgData name="Wen, Zhezhu" userId="3bac1273-81c8-41ff-8130-25dd73f54833" providerId="ADAL" clId="{7B90838E-3631-41C9-AB0F-372ACF8C5319}" dt="2022-01-23T22:23:39.273" v="2" actId="47"/>
        <pc:sldMkLst>
          <pc:docMk/>
          <pc:sldMk cId="3420774426" sldId="270"/>
        </pc:sldMkLst>
      </pc:sldChg>
      <pc:sldChg chg="del">
        <pc:chgData name="Wen, Zhezhu" userId="3bac1273-81c8-41ff-8130-25dd73f54833" providerId="ADAL" clId="{7B90838E-3631-41C9-AB0F-372ACF8C5319}" dt="2022-01-23T22:23:39.273" v="2" actId="47"/>
        <pc:sldMkLst>
          <pc:docMk/>
          <pc:sldMk cId="872232981" sldId="272"/>
        </pc:sldMkLst>
      </pc:sldChg>
      <pc:sldChg chg="del">
        <pc:chgData name="Wen, Zhezhu" userId="3bac1273-81c8-41ff-8130-25dd73f54833" providerId="ADAL" clId="{7B90838E-3631-41C9-AB0F-372ACF8C5319}" dt="2022-01-23T22:23:39.273" v="2" actId="47"/>
        <pc:sldMkLst>
          <pc:docMk/>
          <pc:sldMk cId="1569683729" sldId="274"/>
        </pc:sldMkLst>
      </pc:sldChg>
      <pc:sldChg chg="add">
        <pc:chgData name="Wen, Zhezhu" userId="3bac1273-81c8-41ff-8130-25dd73f54833" providerId="ADAL" clId="{7B90838E-3631-41C9-AB0F-372ACF8C5319}" dt="2022-01-24T01:37:56.607" v="714"/>
        <pc:sldMkLst>
          <pc:docMk/>
          <pc:sldMk cId="4240901981" sldId="274"/>
        </pc:sldMkLst>
      </pc:sldChg>
      <pc:sldChg chg="del">
        <pc:chgData name="Wen, Zhezhu" userId="3bac1273-81c8-41ff-8130-25dd73f54833" providerId="ADAL" clId="{7B90838E-3631-41C9-AB0F-372ACF8C5319}" dt="2022-01-23T22:23:39.273" v="2" actId="47"/>
        <pc:sldMkLst>
          <pc:docMk/>
          <pc:sldMk cId="2474344851" sldId="275"/>
        </pc:sldMkLst>
      </pc:sldChg>
      <pc:sldChg chg="del">
        <pc:chgData name="Wen, Zhezhu" userId="3bac1273-81c8-41ff-8130-25dd73f54833" providerId="ADAL" clId="{7B90838E-3631-41C9-AB0F-372ACF8C5319}" dt="2022-01-23T22:23:39.273" v="2" actId="47"/>
        <pc:sldMkLst>
          <pc:docMk/>
          <pc:sldMk cId="2834118854" sldId="276"/>
        </pc:sldMkLst>
      </pc:sldChg>
      <pc:sldChg chg="del">
        <pc:chgData name="Wen, Zhezhu" userId="3bac1273-81c8-41ff-8130-25dd73f54833" providerId="ADAL" clId="{7B90838E-3631-41C9-AB0F-372ACF8C5319}" dt="2022-01-23T23:07:43.789" v="584" actId="47"/>
        <pc:sldMkLst>
          <pc:docMk/>
          <pc:sldMk cId="2404486533" sldId="277"/>
        </pc:sldMkLst>
      </pc:sldChg>
      <pc:sldChg chg="addSp modSp new mod ord">
        <pc:chgData name="Wen, Zhezhu" userId="3bac1273-81c8-41ff-8130-25dd73f54833" providerId="ADAL" clId="{7B90838E-3631-41C9-AB0F-372ACF8C5319}" dt="2022-01-23T23:07:42.330" v="583"/>
        <pc:sldMkLst>
          <pc:docMk/>
          <pc:sldMk cId="1348610911" sldId="278"/>
        </pc:sldMkLst>
        <pc:spChg chg="mod">
          <ac:chgData name="Wen, Zhezhu" userId="3bac1273-81c8-41ff-8130-25dd73f54833" providerId="ADAL" clId="{7B90838E-3631-41C9-AB0F-372ACF8C5319}" dt="2022-01-23T22:57:00.539" v="496" actId="20577"/>
          <ac:spMkLst>
            <pc:docMk/>
            <pc:sldMk cId="1348610911" sldId="278"/>
            <ac:spMk id="2" creationId="{992B7CD9-7542-4376-AF5E-87F6540B297C}"/>
          </ac:spMkLst>
        </pc:spChg>
        <pc:spChg chg="add mod">
          <ac:chgData name="Wen, Zhezhu" userId="3bac1273-81c8-41ff-8130-25dd73f54833" providerId="ADAL" clId="{7B90838E-3631-41C9-AB0F-372ACF8C5319}" dt="2022-01-23T22:57:27.365" v="498" actId="1076"/>
          <ac:spMkLst>
            <pc:docMk/>
            <pc:sldMk cId="1348610911" sldId="278"/>
            <ac:spMk id="5" creationId="{52F54245-7A8F-445E-9101-7B8FB35AF440}"/>
          </ac:spMkLst>
        </pc:spChg>
        <pc:picChg chg="add mod">
          <ac:chgData name="Wen, Zhezhu" userId="3bac1273-81c8-41ff-8130-25dd73f54833" providerId="ADAL" clId="{7B90838E-3631-41C9-AB0F-372ACF8C5319}" dt="2022-01-23T22:57:27.365" v="498" actId="1076"/>
          <ac:picMkLst>
            <pc:docMk/>
            <pc:sldMk cId="1348610911" sldId="278"/>
            <ac:picMk id="4" creationId="{C554AC60-D71D-46AB-AD3D-51825010BF4F}"/>
          </ac:picMkLst>
        </pc:picChg>
      </pc:sldChg>
      <pc:sldChg chg="addSp delSp modSp new mod ord">
        <pc:chgData name="Wen, Zhezhu" userId="3bac1273-81c8-41ff-8130-25dd73f54833" providerId="ADAL" clId="{7B90838E-3631-41C9-AB0F-372ACF8C5319}" dt="2022-01-24T02:46:18.808" v="869" actId="27636"/>
        <pc:sldMkLst>
          <pc:docMk/>
          <pc:sldMk cId="2362702941" sldId="279"/>
        </pc:sldMkLst>
        <pc:spChg chg="mod">
          <ac:chgData name="Wen, Zhezhu" userId="3bac1273-81c8-41ff-8130-25dd73f54833" providerId="ADAL" clId="{7B90838E-3631-41C9-AB0F-372ACF8C5319}" dt="2022-01-24T02:46:18.808" v="869" actId="27636"/>
          <ac:spMkLst>
            <pc:docMk/>
            <pc:sldMk cId="2362702941" sldId="279"/>
            <ac:spMk id="2" creationId="{92F3CDA2-9E52-4C5B-9BE7-31107E610C65}"/>
          </ac:spMkLst>
        </pc:spChg>
        <pc:spChg chg="del">
          <ac:chgData name="Wen, Zhezhu" userId="3bac1273-81c8-41ff-8130-25dd73f54833" providerId="ADAL" clId="{7B90838E-3631-41C9-AB0F-372ACF8C5319}" dt="2022-01-24T02:45:14.718" v="732" actId="1032"/>
          <ac:spMkLst>
            <pc:docMk/>
            <pc:sldMk cId="2362702941" sldId="279"/>
            <ac:spMk id="3" creationId="{022CAD6C-387E-4373-90FC-7B1214C905E8}"/>
          </ac:spMkLst>
        </pc:spChg>
        <pc:graphicFrameChg chg="add mod modGraphic">
          <ac:chgData name="Wen, Zhezhu" userId="3bac1273-81c8-41ff-8130-25dd73f54833" providerId="ADAL" clId="{7B90838E-3631-41C9-AB0F-372ACF8C5319}" dt="2022-01-24T02:45:52.624" v="807" actId="404"/>
          <ac:graphicFrameMkLst>
            <pc:docMk/>
            <pc:sldMk cId="2362702941" sldId="279"/>
            <ac:graphicFrameMk id="4" creationId="{F382AC73-D31F-4DE5-B3A0-35B871704201}"/>
          </ac:graphicFrameMkLst>
        </pc:graphicFrameChg>
      </pc:sldChg>
      <pc:sldChg chg="modSp new mod">
        <pc:chgData name="Wen, Zhezhu" userId="3bac1273-81c8-41ff-8130-25dd73f54833" providerId="ADAL" clId="{7B90838E-3631-41C9-AB0F-372ACF8C5319}" dt="2022-01-24T01:40:50.198" v="727" actId="20577"/>
        <pc:sldMkLst>
          <pc:docMk/>
          <pc:sldMk cId="1356161455" sldId="280"/>
        </pc:sldMkLst>
        <pc:spChg chg="mod">
          <ac:chgData name="Wen, Zhezhu" userId="3bac1273-81c8-41ff-8130-25dd73f54833" providerId="ADAL" clId="{7B90838E-3631-41C9-AB0F-372ACF8C5319}" dt="2022-01-24T01:40:50.198" v="727" actId="20577"/>
          <ac:spMkLst>
            <pc:docMk/>
            <pc:sldMk cId="1356161455" sldId="280"/>
            <ac:spMk id="2" creationId="{0EDF6656-64C9-4AE3-A6EC-39EE4535C82B}"/>
          </ac:spMkLst>
        </pc:spChg>
      </pc:sldChg>
      <pc:sldChg chg="addSp delSp modSp new mod">
        <pc:chgData name="Wen, Zhezhu" userId="3bac1273-81c8-41ff-8130-25dd73f54833" providerId="ADAL" clId="{7B90838E-3631-41C9-AB0F-372ACF8C5319}" dt="2022-01-24T02:57:18.578" v="1007" actId="20577"/>
        <pc:sldMkLst>
          <pc:docMk/>
          <pc:sldMk cId="2227503383" sldId="281"/>
        </pc:sldMkLst>
        <pc:spChg chg="mod">
          <ac:chgData name="Wen, Zhezhu" userId="3bac1273-81c8-41ff-8130-25dd73f54833" providerId="ADAL" clId="{7B90838E-3631-41C9-AB0F-372ACF8C5319}" dt="2022-01-23T23:07:58.580" v="620" actId="20577"/>
          <ac:spMkLst>
            <pc:docMk/>
            <pc:sldMk cId="2227503383" sldId="281"/>
            <ac:spMk id="2" creationId="{37AAE52E-DFEE-4792-B03D-0CCA5B9FF494}"/>
          </ac:spMkLst>
        </pc:spChg>
        <pc:spChg chg="del">
          <ac:chgData name="Wen, Zhezhu" userId="3bac1273-81c8-41ff-8130-25dd73f54833" providerId="ADAL" clId="{7B90838E-3631-41C9-AB0F-372ACF8C5319}" dt="2022-01-23T23:08:23" v="621" actId="1032"/>
          <ac:spMkLst>
            <pc:docMk/>
            <pc:sldMk cId="2227503383" sldId="281"/>
            <ac:spMk id="3" creationId="{4C8BCDC2-BFDF-42E1-8409-6C7EBA061441}"/>
          </ac:spMkLst>
        </pc:spChg>
        <pc:spChg chg="add mod">
          <ac:chgData name="Wen, Zhezhu" userId="3bac1273-81c8-41ff-8130-25dd73f54833" providerId="ADAL" clId="{7B90838E-3631-41C9-AB0F-372ACF8C5319}" dt="2022-01-24T02:57:18.578" v="1007" actId="20577"/>
          <ac:spMkLst>
            <pc:docMk/>
            <pc:sldMk cId="2227503383" sldId="281"/>
            <ac:spMk id="6" creationId="{755E7311-9826-419E-AE11-EA84C1957E18}"/>
          </ac:spMkLst>
        </pc:spChg>
        <pc:graphicFrameChg chg="add del mod modGraphic">
          <ac:chgData name="Wen, Zhezhu" userId="3bac1273-81c8-41ff-8130-25dd73f54833" providerId="ADAL" clId="{7B90838E-3631-41C9-AB0F-372ACF8C5319}" dt="2022-01-23T23:09:18.548" v="713" actId="478"/>
          <ac:graphicFrameMkLst>
            <pc:docMk/>
            <pc:sldMk cId="2227503383" sldId="281"/>
            <ac:graphicFrameMk id="4" creationId="{E3C7BC3F-3E85-49BE-95A6-075CA999DEFD}"/>
          </ac:graphicFrameMkLst>
        </pc:graphicFrameChg>
        <pc:picChg chg="add mod">
          <ac:chgData name="Wen, Zhezhu" userId="3bac1273-81c8-41ff-8130-25dd73f54833" providerId="ADAL" clId="{7B90838E-3631-41C9-AB0F-372ACF8C5319}" dt="2022-01-24T02:56:40.270" v="924" actId="1076"/>
          <ac:picMkLst>
            <pc:docMk/>
            <pc:sldMk cId="2227503383" sldId="281"/>
            <ac:picMk id="8" creationId="{5087C1FF-9B29-4B91-8AB4-6B8DA0449A29}"/>
          </ac:picMkLst>
        </pc:picChg>
      </pc:sldChg>
      <pc:sldChg chg="modSp new mod">
        <pc:chgData name="Wen, Zhezhu" userId="3bac1273-81c8-41ff-8130-25dd73f54833" providerId="ADAL" clId="{7B90838E-3631-41C9-AB0F-372ACF8C5319}" dt="2022-01-24T03:12:38.712" v="1997" actId="20577"/>
        <pc:sldMkLst>
          <pc:docMk/>
          <pc:sldMk cId="1696050800" sldId="282"/>
        </pc:sldMkLst>
        <pc:spChg chg="mod">
          <ac:chgData name="Wen, Zhezhu" userId="3bac1273-81c8-41ff-8130-25dd73f54833" providerId="ADAL" clId="{7B90838E-3631-41C9-AB0F-372ACF8C5319}" dt="2022-01-24T03:11:08.489" v="1742" actId="20577"/>
          <ac:spMkLst>
            <pc:docMk/>
            <pc:sldMk cId="1696050800" sldId="282"/>
            <ac:spMk id="2" creationId="{9D47E3C6-2E22-4FF3-880B-6DF2D3EE6DC4}"/>
          </ac:spMkLst>
        </pc:spChg>
        <pc:spChg chg="mod">
          <ac:chgData name="Wen, Zhezhu" userId="3bac1273-81c8-41ff-8130-25dd73f54833" providerId="ADAL" clId="{7B90838E-3631-41C9-AB0F-372ACF8C5319}" dt="2022-01-24T03:12:38.712" v="1997" actId="20577"/>
          <ac:spMkLst>
            <pc:docMk/>
            <pc:sldMk cId="1696050800" sldId="282"/>
            <ac:spMk id="3" creationId="{A58DFED3-8F6C-4F38-9172-E5BADC77C7AF}"/>
          </ac:spMkLst>
        </pc:spChg>
      </pc:sldChg>
      <pc:sldChg chg="addSp delSp modSp add mod">
        <pc:chgData name="Wen, Zhezhu" userId="3bac1273-81c8-41ff-8130-25dd73f54833" providerId="ADAL" clId="{7B90838E-3631-41C9-AB0F-372ACF8C5319}" dt="2022-01-24T03:11:39.204" v="1837" actId="20577"/>
        <pc:sldMkLst>
          <pc:docMk/>
          <pc:sldMk cId="4229302285" sldId="283"/>
        </pc:sldMkLst>
        <pc:spChg chg="mod">
          <ac:chgData name="Wen, Zhezhu" userId="3bac1273-81c8-41ff-8130-25dd73f54833" providerId="ADAL" clId="{7B90838E-3631-41C9-AB0F-372ACF8C5319}" dt="2022-01-23T23:09:13.016" v="712" actId="20577"/>
          <ac:spMkLst>
            <pc:docMk/>
            <pc:sldMk cId="4229302285" sldId="283"/>
            <ac:spMk id="2" creationId="{37AAE52E-DFEE-4792-B03D-0CCA5B9FF494}"/>
          </ac:spMkLst>
        </pc:spChg>
        <pc:spChg chg="add del mod">
          <ac:chgData name="Wen, Zhezhu" userId="3bac1273-81c8-41ff-8130-25dd73f54833" providerId="ADAL" clId="{7B90838E-3631-41C9-AB0F-372ACF8C5319}" dt="2022-01-24T03:06:45.666" v="1171" actId="1032"/>
          <ac:spMkLst>
            <pc:docMk/>
            <pc:sldMk cId="4229302285" sldId="283"/>
            <ac:spMk id="5" creationId="{B4B417A8-1F52-471B-B205-A73A498B6DC5}"/>
          </ac:spMkLst>
        </pc:spChg>
        <pc:spChg chg="add mod">
          <ac:chgData name="Wen, Zhezhu" userId="3bac1273-81c8-41ff-8130-25dd73f54833" providerId="ADAL" clId="{7B90838E-3631-41C9-AB0F-372ACF8C5319}" dt="2022-01-24T03:11:39.204" v="1837" actId="20577"/>
          <ac:spMkLst>
            <pc:docMk/>
            <pc:sldMk cId="4229302285" sldId="283"/>
            <ac:spMk id="8" creationId="{887816BF-3596-4B19-A9A3-C0A9A22B67EB}"/>
          </ac:spMkLst>
        </pc:spChg>
        <pc:graphicFrameChg chg="del mod modGraphic">
          <ac:chgData name="Wen, Zhezhu" userId="3bac1273-81c8-41ff-8130-25dd73f54833" providerId="ADAL" clId="{7B90838E-3631-41C9-AB0F-372ACF8C5319}" dt="2022-01-24T03:06:40.033" v="1170" actId="478"/>
          <ac:graphicFrameMkLst>
            <pc:docMk/>
            <pc:sldMk cId="4229302285" sldId="283"/>
            <ac:graphicFrameMk id="4" creationId="{E3C7BC3F-3E85-49BE-95A6-075CA999DEFD}"/>
          </ac:graphicFrameMkLst>
        </pc:graphicFrameChg>
        <pc:graphicFrameChg chg="add del mod modGraphic">
          <ac:chgData name="Wen, Zhezhu" userId="3bac1273-81c8-41ff-8130-25dd73f54833" providerId="ADAL" clId="{7B90838E-3631-41C9-AB0F-372ACF8C5319}" dt="2022-01-24T03:08:41.362" v="1478" actId="478"/>
          <ac:graphicFrameMkLst>
            <pc:docMk/>
            <pc:sldMk cId="4229302285" sldId="283"/>
            <ac:graphicFrameMk id="6" creationId="{7862A274-C932-41B8-94D3-C5F3DCD0C840}"/>
          </ac:graphicFrameMkLst>
        </pc:graphicFrameChg>
      </pc:sldChg>
      <pc:sldChg chg="addSp delSp modSp new mod">
        <pc:chgData name="Wen, Zhezhu" userId="3bac1273-81c8-41ff-8130-25dd73f54833" providerId="ADAL" clId="{7B90838E-3631-41C9-AB0F-372ACF8C5319}" dt="2022-01-24T03:20:11.316" v="2110" actId="1076"/>
        <pc:sldMkLst>
          <pc:docMk/>
          <pc:sldMk cId="3839786294" sldId="284"/>
        </pc:sldMkLst>
        <pc:spChg chg="mod">
          <ac:chgData name="Wen, Zhezhu" userId="3bac1273-81c8-41ff-8130-25dd73f54833" providerId="ADAL" clId="{7B90838E-3631-41C9-AB0F-372ACF8C5319}" dt="2022-01-24T03:19:21.544" v="2087"/>
          <ac:spMkLst>
            <pc:docMk/>
            <pc:sldMk cId="3839786294" sldId="284"/>
            <ac:spMk id="2" creationId="{3B976B1A-0691-4D7A-A75F-5BACF29CF295}"/>
          </ac:spMkLst>
        </pc:spChg>
        <pc:spChg chg="add del mod">
          <ac:chgData name="Wen, Zhezhu" userId="3bac1273-81c8-41ff-8130-25dd73f54833" providerId="ADAL" clId="{7B90838E-3631-41C9-AB0F-372ACF8C5319}" dt="2022-01-24T03:14:36.518" v="2021"/>
          <ac:spMkLst>
            <pc:docMk/>
            <pc:sldMk cId="3839786294" sldId="284"/>
            <ac:spMk id="3" creationId="{8908F8F8-E695-4C2E-A472-D1EFB397C0FE}"/>
          </ac:spMkLst>
        </pc:spChg>
        <pc:spChg chg="add del mod">
          <ac:chgData name="Wen, Zhezhu" userId="3bac1273-81c8-41ff-8130-25dd73f54833" providerId="ADAL" clId="{7B90838E-3631-41C9-AB0F-372ACF8C5319}" dt="2022-01-24T03:16:59.152" v="2049" actId="478"/>
          <ac:spMkLst>
            <pc:docMk/>
            <pc:sldMk cId="3839786294" sldId="284"/>
            <ac:spMk id="10" creationId="{9C4CFE48-18D2-49DB-BA26-FC5E74299B04}"/>
          </ac:spMkLst>
        </pc:spChg>
        <pc:spChg chg="add mod">
          <ac:chgData name="Wen, Zhezhu" userId="3bac1273-81c8-41ff-8130-25dd73f54833" providerId="ADAL" clId="{7B90838E-3631-41C9-AB0F-372ACF8C5319}" dt="2022-01-24T03:20:11.316" v="2110" actId="1076"/>
          <ac:spMkLst>
            <pc:docMk/>
            <pc:sldMk cId="3839786294" sldId="284"/>
            <ac:spMk id="13" creationId="{F61D811A-1E51-4023-BCFC-E448314A0EF4}"/>
          </ac:spMkLst>
        </pc:spChg>
        <pc:graphicFrameChg chg="add del mod">
          <ac:chgData name="Wen, Zhezhu" userId="3bac1273-81c8-41ff-8130-25dd73f54833" providerId="ADAL" clId="{7B90838E-3631-41C9-AB0F-372ACF8C5319}" dt="2022-01-24T03:13:08.183" v="2001"/>
          <ac:graphicFrameMkLst>
            <pc:docMk/>
            <pc:sldMk cId="3839786294" sldId="284"/>
            <ac:graphicFrameMk id="4" creationId="{92B239B4-AC36-4F93-952B-F02764F096B3}"/>
          </ac:graphicFrameMkLst>
        </pc:graphicFrameChg>
        <pc:graphicFrameChg chg="add del mod">
          <ac:chgData name="Wen, Zhezhu" userId="3bac1273-81c8-41ff-8130-25dd73f54833" providerId="ADAL" clId="{7B90838E-3631-41C9-AB0F-372ACF8C5319}" dt="2022-01-24T03:13:09.747" v="2003"/>
          <ac:graphicFrameMkLst>
            <pc:docMk/>
            <pc:sldMk cId="3839786294" sldId="284"/>
            <ac:graphicFrameMk id="5" creationId="{B2651A3D-C400-4ABF-AF46-E4179BBC2BB3}"/>
          </ac:graphicFrameMkLst>
        </pc:graphicFrameChg>
        <pc:graphicFrameChg chg="add del mod">
          <ac:chgData name="Wen, Zhezhu" userId="3bac1273-81c8-41ff-8130-25dd73f54833" providerId="ADAL" clId="{7B90838E-3631-41C9-AB0F-372ACF8C5319}" dt="2022-01-24T03:14:31.696" v="2012"/>
          <ac:graphicFrameMkLst>
            <pc:docMk/>
            <pc:sldMk cId="3839786294" sldId="284"/>
            <ac:graphicFrameMk id="6" creationId="{659D45BA-0DB8-4938-84B5-AB36136D2CD6}"/>
          </ac:graphicFrameMkLst>
        </pc:graphicFrameChg>
        <pc:graphicFrameChg chg="add del mod">
          <ac:chgData name="Wen, Zhezhu" userId="3bac1273-81c8-41ff-8130-25dd73f54833" providerId="ADAL" clId="{7B90838E-3631-41C9-AB0F-372ACF8C5319}" dt="2022-01-24T03:14:36.441" v="2020"/>
          <ac:graphicFrameMkLst>
            <pc:docMk/>
            <pc:sldMk cId="3839786294" sldId="284"/>
            <ac:graphicFrameMk id="7" creationId="{DE66F6CF-E244-45D0-8DE6-D94800D13E0F}"/>
          </ac:graphicFrameMkLst>
        </pc:graphicFrameChg>
        <pc:graphicFrameChg chg="add del mod modGraphic">
          <ac:chgData name="Wen, Zhezhu" userId="3bac1273-81c8-41ff-8130-25dd73f54833" providerId="ADAL" clId="{7B90838E-3631-41C9-AB0F-372ACF8C5319}" dt="2022-01-24T03:20:05.513" v="2109" actId="3064"/>
          <ac:graphicFrameMkLst>
            <pc:docMk/>
            <pc:sldMk cId="3839786294" sldId="284"/>
            <ac:graphicFrameMk id="8" creationId="{3AD6F763-7402-43C8-BC18-E50E08AF1AA0}"/>
          </ac:graphicFrameMkLst>
        </pc:graphicFrameChg>
        <pc:graphicFrameChg chg="add del mod">
          <ac:chgData name="Wen, Zhezhu" userId="3bac1273-81c8-41ff-8130-25dd73f54833" providerId="ADAL" clId="{7B90838E-3631-41C9-AB0F-372ACF8C5319}" dt="2022-01-24T03:16:58.228" v="2048"/>
          <ac:graphicFrameMkLst>
            <pc:docMk/>
            <pc:sldMk cId="3839786294" sldId="284"/>
            <ac:graphicFrameMk id="11" creationId="{4D619C66-53CB-456F-8C18-FA4BECAE55D9}"/>
          </ac:graphicFrameMkLst>
        </pc:graphicFrameChg>
      </pc:sldChg>
      <pc:sldChg chg="addSp delSp modSp new mod">
        <pc:chgData name="Wen, Zhezhu" userId="3bac1273-81c8-41ff-8130-25dd73f54833" providerId="ADAL" clId="{7B90838E-3631-41C9-AB0F-372ACF8C5319}" dt="2022-01-24T03:56:50.571" v="2400" actId="20577"/>
        <pc:sldMkLst>
          <pc:docMk/>
          <pc:sldMk cId="575123587" sldId="285"/>
        </pc:sldMkLst>
        <pc:spChg chg="mod">
          <ac:chgData name="Wen, Zhezhu" userId="3bac1273-81c8-41ff-8130-25dd73f54833" providerId="ADAL" clId="{7B90838E-3631-41C9-AB0F-372ACF8C5319}" dt="2022-01-24T03:35:11.696" v="2133" actId="313"/>
          <ac:spMkLst>
            <pc:docMk/>
            <pc:sldMk cId="575123587" sldId="285"/>
            <ac:spMk id="2" creationId="{C9A6D89E-3072-4762-A6CB-EC9ECEC42FDC}"/>
          </ac:spMkLst>
        </pc:spChg>
        <pc:spChg chg="del">
          <ac:chgData name="Wen, Zhezhu" userId="3bac1273-81c8-41ff-8130-25dd73f54833" providerId="ADAL" clId="{7B90838E-3631-41C9-AB0F-372ACF8C5319}" dt="2022-01-24T03:50:38.940" v="2181" actId="931"/>
          <ac:spMkLst>
            <pc:docMk/>
            <pc:sldMk cId="575123587" sldId="285"/>
            <ac:spMk id="3" creationId="{5AB0F86F-5122-4CBF-84F3-CA3D971B5548}"/>
          </ac:spMkLst>
        </pc:spChg>
        <pc:spChg chg="add mod">
          <ac:chgData name="Wen, Zhezhu" userId="3bac1273-81c8-41ff-8130-25dd73f54833" providerId="ADAL" clId="{7B90838E-3631-41C9-AB0F-372ACF8C5319}" dt="2022-01-24T03:56:50.571" v="2400" actId="20577"/>
          <ac:spMkLst>
            <pc:docMk/>
            <pc:sldMk cId="575123587" sldId="285"/>
            <ac:spMk id="7" creationId="{D0E0E98C-8C46-42AB-86A4-9CF15C16FFB6}"/>
          </ac:spMkLst>
        </pc:spChg>
        <pc:picChg chg="add del mod">
          <ac:chgData name="Wen, Zhezhu" userId="3bac1273-81c8-41ff-8130-25dd73f54833" providerId="ADAL" clId="{7B90838E-3631-41C9-AB0F-372ACF8C5319}" dt="2022-01-24T03:53:39.317" v="2209" actId="478"/>
          <ac:picMkLst>
            <pc:docMk/>
            <pc:sldMk cId="575123587" sldId="285"/>
            <ac:picMk id="5" creationId="{DE8F270A-B133-4B90-86E6-800C26FF4603}"/>
          </ac:picMkLst>
        </pc:picChg>
      </pc:sldChg>
      <pc:sldChg chg="modSp new mod">
        <pc:chgData name="Wen, Zhezhu" userId="3bac1273-81c8-41ff-8130-25dd73f54833" providerId="ADAL" clId="{7B90838E-3631-41C9-AB0F-372ACF8C5319}" dt="2022-01-24T05:44:57.329" v="3624" actId="20577"/>
        <pc:sldMkLst>
          <pc:docMk/>
          <pc:sldMk cId="962021102" sldId="286"/>
        </pc:sldMkLst>
        <pc:spChg chg="mod">
          <ac:chgData name="Wen, Zhezhu" userId="3bac1273-81c8-41ff-8130-25dd73f54833" providerId="ADAL" clId="{7B90838E-3631-41C9-AB0F-372ACF8C5319}" dt="2022-01-24T05:34:02.826" v="3365" actId="20577"/>
          <ac:spMkLst>
            <pc:docMk/>
            <pc:sldMk cId="962021102" sldId="286"/>
            <ac:spMk id="2" creationId="{13CDD5D3-F568-4B92-B8C9-663492C8D9BB}"/>
          </ac:spMkLst>
        </pc:spChg>
        <pc:spChg chg="mod">
          <ac:chgData name="Wen, Zhezhu" userId="3bac1273-81c8-41ff-8130-25dd73f54833" providerId="ADAL" clId="{7B90838E-3631-41C9-AB0F-372ACF8C5319}" dt="2022-01-24T05:44:57.329" v="3624" actId="20577"/>
          <ac:spMkLst>
            <pc:docMk/>
            <pc:sldMk cId="962021102" sldId="286"/>
            <ac:spMk id="3" creationId="{F20DB02A-8CCC-482A-93A2-59A2D9CC51EC}"/>
          </ac:spMkLst>
        </pc:spChg>
      </pc:sldChg>
      <pc:sldChg chg="addSp delSp modSp add mod">
        <pc:chgData name="Wen, Zhezhu" userId="3bac1273-81c8-41ff-8130-25dd73f54833" providerId="ADAL" clId="{7B90838E-3631-41C9-AB0F-372ACF8C5319}" dt="2022-01-24T05:29:36.049" v="3325" actId="1076"/>
        <pc:sldMkLst>
          <pc:docMk/>
          <pc:sldMk cId="270003461" sldId="287"/>
        </pc:sldMkLst>
        <pc:spChg chg="mod">
          <ac:chgData name="Wen, Zhezhu" userId="3bac1273-81c8-41ff-8130-25dd73f54833" providerId="ADAL" clId="{7B90838E-3631-41C9-AB0F-372ACF8C5319}" dt="2022-01-24T03:53:35.636" v="2208" actId="20577"/>
          <ac:spMkLst>
            <pc:docMk/>
            <pc:sldMk cId="270003461" sldId="287"/>
            <ac:spMk id="2" creationId="{C9A6D89E-3072-4762-A6CB-EC9ECEC42FDC}"/>
          </ac:spMkLst>
        </pc:spChg>
        <pc:spChg chg="add del mod">
          <ac:chgData name="Wen, Zhezhu" userId="3bac1273-81c8-41ff-8130-25dd73f54833" providerId="ADAL" clId="{7B90838E-3631-41C9-AB0F-372ACF8C5319}" dt="2022-01-24T05:21:58.993" v="3079" actId="21"/>
          <ac:spMkLst>
            <pc:docMk/>
            <pc:sldMk cId="270003461" sldId="287"/>
            <ac:spMk id="8" creationId="{7348B092-3EBF-4730-A315-B58CCF32D4D0}"/>
          </ac:spMkLst>
        </pc:spChg>
        <pc:graphicFrameChg chg="add del mod">
          <ac:chgData name="Wen, Zhezhu" userId="3bac1273-81c8-41ff-8130-25dd73f54833" providerId="ADAL" clId="{7B90838E-3631-41C9-AB0F-372ACF8C5319}" dt="2022-01-24T05:20:51.163" v="3061"/>
          <ac:graphicFrameMkLst>
            <pc:docMk/>
            <pc:sldMk cId="270003461" sldId="287"/>
            <ac:graphicFrameMk id="3" creationId="{CC199338-F147-4E1C-B5D7-91F08905B2B8}"/>
          </ac:graphicFrameMkLst>
        </pc:graphicFrameChg>
        <pc:graphicFrameChg chg="add del mod">
          <ac:chgData name="Wen, Zhezhu" userId="3bac1273-81c8-41ff-8130-25dd73f54833" providerId="ADAL" clId="{7B90838E-3631-41C9-AB0F-372ACF8C5319}" dt="2022-01-24T05:20:52.880" v="3063"/>
          <ac:graphicFrameMkLst>
            <pc:docMk/>
            <pc:sldMk cId="270003461" sldId="287"/>
            <ac:graphicFrameMk id="4" creationId="{3E32B39A-B72D-4DEA-A4B6-06622F10C225}"/>
          </ac:graphicFrameMkLst>
        </pc:graphicFrameChg>
        <pc:picChg chg="mod">
          <ac:chgData name="Wen, Zhezhu" userId="3bac1273-81c8-41ff-8130-25dd73f54833" providerId="ADAL" clId="{7B90838E-3631-41C9-AB0F-372ACF8C5319}" dt="2022-01-24T05:29:36.049" v="3325" actId="1076"/>
          <ac:picMkLst>
            <pc:docMk/>
            <pc:sldMk cId="270003461" sldId="287"/>
            <ac:picMk id="5" creationId="{DE8F270A-B133-4B90-86E6-800C26FF4603}"/>
          </ac:picMkLst>
        </pc:picChg>
        <pc:picChg chg="add del mod">
          <ac:chgData name="Wen, Zhezhu" userId="3bac1273-81c8-41ff-8130-25dd73f54833" providerId="ADAL" clId="{7B90838E-3631-41C9-AB0F-372ACF8C5319}" dt="2022-01-24T05:21:58.993" v="3079" actId="21"/>
          <ac:picMkLst>
            <pc:docMk/>
            <pc:sldMk cId="270003461" sldId="287"/>
            <ac:picMk id="6" creationId="{AFA06051-3E75-4F7C-857C-CCAABC97E7AC}"/>
          </ac:picMkLst>
        </pc:picChg>
      </pc:sldChg>
      <pc:sldChg chg="addSp delSp modSp new mod">
        <pc:chgData name="Wen, Zhezhu" userId="3bac1273-81c8-41ff-8130-25dd73f54833" providerId="ADAL" clId="{7B90838E-3631-41C9-AB0F-372ACF8C5319}" dt="2022-01-24T05:40:22.109" v="3539" actId="1076"/>
        <pc:sldMkLst>
          <pc:docMk/>
          <pc:sldMk cId="1405388007" sldId="288"/>
        </pc:sldMkLst>
        <pc:spChg chg="mod">
          <ac:chgData name="Wen, Zhezhu" userId="3bac1273-81c8-41ff-8130-25dd73f54833" providerId="ADAL" clId="{7B90838E-3631-41C9-AB0F-372ACF8C5319}" dt="2022-01-24T04:01:08.051" v="2432" actId="20577"/>
          <ac:spMkLst>
            <pc:docMk/>
            <pc:sldMk cId="1405388007" sldId="288"/>
            <ac:spMk id="2" creationId="{C3FAEB25-2DA5-455C-A61C-2EE4C691F39E}"/>
          </ac:spMkLst>
        </pc:spChg>
        <pc:spChg chg="mod">
          <ac:chgData name="Wen, Zhezhu" userId="3bac1273-81c8-41ff-8130-25dd73f54833" providerId="ADAL" clId="{7B90838E-3631-41C9-AB0F-372ACF8C5319}" dt="2022-01-24T05:39:10.802" v="3487" actId="20577"/>
          <ac:spMkLst>
            <pc:docMk/>
            <pc:sldMk cId="1405388007" sldId="288"/>
            <ac:spMk id="3" creationId="{E67A1DA9-0DE7-499F-AC56-CA7FEB2F7880}"/>
          </ac:spMkLst>
        </pc:spChg>
        <pc:spChg chg="add mod">
          <ac:chgData name="Wen, Zhezhu" userId="3bac1273-81c8-41ff-8130-25dd73f54833" providerId="ADAL" clId="{7B90838E-3631-41C9-AB0F-372ACF8C5319}" dt="2022-01-24T05:40:19.567" v="3538" actId="14100"/>
          <ac:spMkLst>
            <pc:docMk/>
            <pc:sldMk cId="1405388007" sldId="288"/>
            <ac:spMk id="6" creationId="{7BF2B63D-A07C-47B2-8142-1AF707C1472D}"/>
          </ac:spMkLst>
        </pc:spChg>
        <pc:graphicFrameChg chg="add del mod">
          <ac:chgData name="Wen, Zhezhu" userId="3bac1273-81c8-41ff-8130-25dd73f54833" providerId="ADAL" clId="{7B90838E-3631-41C9-AB0F-372ACF8C5319}" dt="2022-01-24T05:35:22.912" v="3367"/>
          <ac:graphicFrameMkLst>
            <pc:docMk/>
            <pc:sldMk cId="1405388007" sldId="288"/>
            <ac:graphicFrameMk id="4" creationId="{675B96A5-C244-4128-9181-FACADF353F6A}"/>
          </ac:graphicFrameMkLst>
        </pc:graphicFrameChg>
        <pc:graphicFrameChg chg="add mod">
          <ac:chgData name="Wen, Zhezhu" userId="3bac1273-81c8-41ff-8130-25dd73f54833" providerId="ADAL" clId="{7B90838E-3631-41C9-AB0F-372ACF8C5319}" dt="2022-01-24T05:40:22.109" v="3539" actId="1076"/>
          <ac:graphicFrameMkLst>
            <pc:docMk/>
            <pc:sldMk cId="1405388007" sldId="288"/>
            <ac:graphicFrameMk id="5" creationId="{10535B72-67BA-4343-8F7A-6DEB9D22E427}"/>
          </ac:graphicFrameMkLst>
        </pc:graphicFrameChg>
      </pc:sldChg>
      <pc:sldChg chg="addSp delSp modSp new mod">
        <pc:chgData name="Wen, Zhezhu" userId="3bac1273-81c8-41ff-8130-25dd73f54833" providerId="ADAL" clId="{7B90838E-3631-41C9-AB0F-372ACF8C5319}" dt="2022-01-24T04:15:15.981" v="2611" actId="478"/>
        <pc:sldMkLst>
          <pc:docMk/>
          <pc:sldMk cId="1356367935" sldId="289"/>
        </pc:sldMkLst>
        <pc:spChg chg="del">
          <ac:chgData name="Wen, Zhezhu" userId="3bac1273-81c8-41ff-8130-25dd73f54833" providerId="ADAL" clId="{7B90838E-3631-41C9-AB0F-372ACF8C5319}" dt="2022-01-24T04:15:15.981" v="2611" actId="478"/>
          <ac:spMkLst>
            <pc:docMk/>
            <pc:sldMk cId="1356367935" sldId="289"/>
            <ac:spMk id="2" creationId="{80C8BD27-49A9-4501-A52B-9807848D7FA6}"/>
          </ac:spMkLst>
        </pc:spChg>
        <pc:spChg chg="mod">
          <ac:chgData name="Wen, Zhezhu" userId="3bac1273-81c8-41ff-8130-25dd73f54833" providerId="ADAL" clId="{7B90838E-3631-41C9-AB0F-372ACF8C5319}" dt="2022-01-24T04:15:11.035" v="2610" actId="114"/>
          <ac:spMkLst>
            <pc:docMk/>
            <pc:sldMk cId="1356367935" sldId="289"/>
            <ac:spMk id="3" creationId="{2B26B450-BE8E-45C0-9D35-EF4B7B131B3C}"/>
          </ac:spMkLst>
        </pc:spChg>
        <pc:picChg chg="add mod">
          <ac:chgData name="Wen, Zhezhu" userId="3bac1273-81c8-41ff-8130-25dd73f54833" providerId="ADAL" clId="{7B90838E-3631-41C9-AB0F-372ACF8C5319}" dt="2022-01-24T04:14:17.032" v="2578" actId="167"/>
          <ac:picMkLst>
            <pc:docMk/>
            <pc:sldMk cId="1356367935" sldId="289"/>
            <ac:picMk id="2050" creationId="{C3591921-B23F-44D6-A06F-6D9CA6FF222B}"/>
          </ac:picMkLst>
        </pc:picChg>
      </pc:sldChg>
      <pc:sldChg chg="addSp delSp modSp new mod">
        <pc:chgData name="Wen, Zhezhu" userId="3bac1273-81c8-41ff-8130-25dd73f54833" providerId="ADAL" clId="{7B90838E-3631-41C9-AB0F-372ACF8C5319}" dt="2022-01-24T05:04:37.819" v="2947" actId="1076"/>
        <pc:sldMkLst>
          <pc:docMk/>
          <pc:sldMk cId="237393492" sldId="290"/>
        </pc:sldMkLst>
        <pc:spChg chg="mod">
          <ac:chgData name="Wen, Zhezhu" userId="3bac1273-81c8-41ff-8130-25dd73f54833" providerId="ADAL" clId="{7B90838E-3631-41C9-AB0F-372ACF8C5319}" dt="2022-01-24T04:26:13.248" v="2638" actId="20577"/>
          <ac:spMkLst>
            <pc:docMk/>
            <pc:sldMk cId="237393492" sldId="290"/>
            <ac:spMk id="2" creationId="{88AC0AFD-6174-47AA-A525-5DBDD9D94469}"/>
          </ac:spMkLst>
        </pc:spChg>
        <pc:spChg chg="mod">
          <ac:chgData name="Wen, Zhezhu" userId="3bac1273-81c8-41ff-8130-25dd73f54833" providerId="ADAL" clId="{7B90838E-3631-41C9-AB0F-372ACF8C5319}" dt="2022-01-24T04:26:41.191" v="2692" actId="20577"/>
          <ac:spMkLst>
            <pc:docMk/>
            <pc:sldMk cId="237393492" sldId="290"/>
            <ac:spMk id="3" creationId="{7D0D4D14-8A9F-4325-B0AD-2DD2AAEBEE28}"/>
          </ac:spMkLst>
        </pc:spChg>
        <pc:spChg chg="add del">
          <ac:chgData name="Wen, Zhezhu" userId="3bac1273-81c8-41ff-8130-25dd73f54833" providerId="ADAL" clId="{7B90838E-3631-41C9-AB0F-372ACF8C5319}" dt="2022-01-24T04:25:44.843" v="2620" actId="22"/>
          <ac:spMkLst>
            <pc:docMk/>
            <pc:sldMk cId="237393492" sldId="290"/>
            <ac:spMk id="5" creationId="{AA8797DE-1436-4F74-B412-D3AF8D74320C}"/>
          </ac:spMkLst>
        </pc:spChg>
        <pc:spChg chg="add mod">
          <ac:chgData name="Wen, Zhezhu" userId="3bac1273-81c8-41ff-8130-25dd73f54833" providerId="ADAL" clId="{7B90838E-3631-41C9-AB0F-372ACF8C5319}" dt="2022-01-24T04:30:19.888" v="2946" actId="1076"/>
          <ac:spMkLst>
            <pc:docMk/>
            <pc:sldMk cId="237393492" sldId="290"/>
            <ac:spMk id="7" creationId="{E3C6F652-01B8-4078-B265-8D483CBCCB9E}"/>
          </ac:spMkLst>
        </pc:spChg>
        <pc:picChg chg="add mod modCrop">
          <ac:chgData name="Wen, Zhezhu" userId="3bac1273-81c8-41ff-8130-25dd73f54833" providerId="ADAL" clId="{7B90838E-3631-41C9-AB0F-372ACF8C5319}" dt="2022-01-24T05:04:37.819" v="2947" actId="1076"/>
          <ac:picMkLst>
            <pc:docMk/>
            <pc:sldMk cId="237393492" sldId="290"/>
            <ac:picMk id="6" creationId="{99B925D6-6FB5-4521-A8E8-10271CAB46E5}"/>
          </ac:picMkLst>
        </pc:picChg>
        <pc:picChg chg="add del mod">
          <ac:chgData name="Wen, Zhezhu" userId="3bac1273-81c8-41ff-8130-25dd73f54833" providerId="ADAL" clId="{7B90838E-3631-41C9-AB0F-372ACF8C5319}" dt="2022-01-24T04:26:58.519" v="2703"/>
          <ac:picMkLst>
            <pc:docMk/>
            <pc:sldMk cId="237393492" sldId="290"/>
            <ac:picMk id="8" creationId="{21CE1613-771D-49BE-847A-1F51C1C99E3F}"/>
          </ac:picMkLst>
        </pc:picChg>
      </pc:sldChg>
      <pc:sldChg chg="addSp delSp modSp new mod ord">
        <pc:chgData name="Wen, Zhezhu" userId="3bac1273-81c8-41ff-8130-25dd73f54833" providerId="ADAL" clId="{7B90838E-3631-41C9-AB0F-372ACF8C5319}" dt="2022-01-24T05:11:36.872" v="3055"/>
        <pc:sldMkLst>
          <pc:docMk/>
          <pc:sldMk cId="324986166" sldId="291"/>
        </pc:sldMkLst>
        <pc:spChg chg="mod">
          <ac:chgData name="Wen, Zhezhu" userId="3bac1273-81c8-41ff-8130-25dd73f54833" providerId="ADAL" clId="{7B90838E-3631-41C9-AB0F-372ACF8C5319}" dt="2022-01-24T05:06:29.172" v="2962" actId="20577"/>
          <ac:spMkLst>
            <pc:docMk/>
            <pc:sldMk cId="324986166" sldId="291"/>
            <ac:spMk id="2" creationId="{C585E44B-8682-4AB1-BAC9-5DD9F436BB6E}"/>
          </ac:spMkLst>
        </pc:spChg>
        <pc:spChg chg="del">
          <ac:chgData name="Wen, Zhezhu" userId="3bac1273-81c8-41ff-8130-25dd73f54833" providerId="ADAL" clId="{7B90838E-3631-41C9-AB0F-372ACF8C5319}" dt="2022-01-24T05:06:23.371" v="2949"/>
          <ac:spMkLst>
            <pc:docMk/>
            <pc:sldMk cId="324986166" sldId="291"/>
            <ac:spMk id="3" creationId="{60EA3E4F-17D6-4A0B-973D-05698AC65F7F}"/>
          </ac:spMkLst>
        </pc:spChg>
        <pc:spChg chg="add mod">
          <ac:chgData name="Wen, Zhezhu" userId="3bac1273-81c8-41ff-8130-25dd73f54833" providerId="ADAL" clId="{7B90838E-3631-41C9-AB0F-372ACF8C5319}" dt="2022-01-24T05:10:16.147" v="2982" actId="14100"/>
          <ac:spMkLst>
            <pc:docMk/>
            <pc:sldMk cId="324986166" sldId="291"/>
            <ac:spMk id="6" creationId="{515BF95B-BC43-4E5E-8911-3005FF2A4103}"/>
          </ac:spMkLst>
        </pc:spChg>
        <pc:spChg chg="add del mod">
          <ac:chgData name="Wen, Zhezhu" userId="3bac1273-81c8-41ff-8130-25dd73f54833" providerId="ADAL" clId="{7B90838E-3631-41C9-AB0F-372ACF8C5319}" dt="2022-01-24T05:09:59.471" v="2976"/>
          <ac:spMkLst>
            <pc:docMk/>
            <pc:sldMk cId="324986166" sldId="291"/>
            <ac:spMk id="8" creationId="{1BFFD9BA-FFE7-4BB5-9108-DA9F7110193C}"/>
          </ac:spMkLst>
        </pc:spChg>
        <pc:spChg chg="add mod">
          <ac:chgData name="Wen, Zhezhu" userId="3bac1273-81c8-41ff-8130-25dd73f54833" providerId="ADAL" clId="{7B90838E-3631-41C9-AB0F-372ACF8C5319}" dt="2022-01-24T05:11:28.764" v="3053" actId="1076"/>
          <ac:spMkLst>
            <pc:docMk/>
            <pc:sldMk cId="324986166" sldId="291"/>
            <ac:spMk id="11" creationId="{BBD819CB-644D-44E2-9625-1524B11B5D3A}"/>
          </ac:spMkLst>
        </pc:spChg>
        <pc:spChg chg="add mod">
          <ac:chgData name="Wen, Zhezhu" userId="3bac1273-81c8-41ff-8130-25dd73f54833" providerId="ADAL" clId="{7B90838E-3631-41C9-AB0F-372ACF8C5319}" dt="2022-01-24T05:11:26.254" v="3052" actId="1076"/>
          <ac:spMkLst>
            <pc:docMk/>
            <pc:sldMk cId="324986166" sldId="291"/>
            <ac:spMk id="12" creationId="{683D2FCD-56B6-4F28-881A-F5D2BB7A627C}"/>
          </ac:spMkLst>
        </pc:spChg>
        <pc:spChg chg="add mod">
          <ac:chgData name="Wen, Zhezhu" userId="3bac1273-81c8-41ff-8130-25dd73f54833" providerId="ADAL" clId="{7B90838E-3631-41C9-AB0F-372ACF8C5319}" dt="2022-01-24T05:11:23.172" v="3051" actId="14100"/>
          <ac:spMkLst>
            <pc:docMk/>
            <pc:sldMk cId="324986166" sldId="291"/>
            <ac:spMk id="13" creationId="{04FF3864-C934-4587-80E2-682A53199411}"/>
          </ac:spMkLst>
        </pc:spChg>
        <pc:picChg chg="add del mod">
          <ac:chgData name="Wen, Zhezhu" userId="3bac1273-81c8-41ff-8130-25dd73f54833" providerId="ADAL" clId="{7B90838E-3631-41C9-AB0F-372ACF8C5319}" dt="2022-01-24T05:08:46.563" v="2973" actId="478"/>
          <ac:picMkLst>
            <pc:docMk/>
            <pc:sldMk cId="324986166" sldId="291"/>
            <ac:picMk id="4" creationId="{25766682-A491-419D-B023-E2F5650ED89B}"/>
          </ac:picMkLst>
        </pc:picChg>
        <pc:picChg chg="add mod modCrop">
          <ac:chgData name="Wen, Zhezhu" userId="3bac1273-81c8-41ff-8130-25dd73f54833" providerId="ADAL" clId="{7B90838E-3631-41C9-AB0F-372ACF8C5319}" dt="2022-01-24T05:10:28.577" v="2985" actId="1076"/>
          <ac:picMkLst>
            <pc:docMk/>
            <pc:sldMk cId="324986166" sldId="291"/>
            <ac:picMk id="9" creationId="{3A5F6014-947C-417D-B3E9-879BE678FC2F}"/>
          </ac:picMkLst>
        </pc:picChg>
        <pc:picChg chg="add del">
          <ac:chgData name="Wen, Zhezhu" userId="3bac1273-81c8-41ff-8130-25dd73f54833" providerId="ADAL" clId="{7B90838E-3631-41C9-AB0F-372ACF8C5319}" dt="2022-01-24T05:08:51.316" v="2975" actId="478"/>
          <ac:picMkLst>
            <pc:docMk/>
            <pc:sldMk cId="324986166" sldId="291"/>
            <ac:picMk id="3074" creationId="{D5F810A7-C08F-4F88-9F12-1CDBFCA4CC31}"/>
          </ac:picMkLst>
        </pc:picChg>
      </pc:sldChg>
      <pc:sldChg chg="new del">
        <pc:chgData name="Wen, Zhezhu" userId="3bac1273-81c8-41ff-8130-25dd73f54833" providerId="ADAL" clId="{7B90838E-3631-41C9-AB0F-372ACF8C5319}" dt="2022-01-24T05:14:02.365" v="3059" actId="47"/>
        <pc:sldMkLst>
          <pc:docMk/>
          <pc:sldMk cId="715815811" sldId="292"/>
        </pc:sldMkLst>
      </pc:sldChg>
      <pc:sldChg chg="addSp delSp modSp new mod">
        <pc:chgData name="Wen, Zhezhu" userId="3bac1273-81c8-41ff-8130-25dd73f54833" providerId="ADAL" clId="{7B90838E-3631-41C9-AB0F-372ACF8C5319}" dt="2022-01-24T05:26:34.124" v="3306" actId="1035"/>
        <pc:sldMkLst>
          <pc:docMk/>
          <pc:sldMk cId="3224898126" sldId="292"/>
        </pc:sldMkLst>
        <pc:spChg chg="mod">
          <ac:chgData name="Wen, Zhezhu" userId="3bac1273-81c8-41ff-8130-25dd73f54833" providerId="ADAL" clId="{7B90838E-3631-41C9-AB0F-372ACF8C5319}" dt="2022-01-24T05:23:07.365" v="3107" actId="20577"/>
          <ac:spMkLst>
            <pc:docMk/>
            <pc:sldMk cId="3224898126" sldId="292"/>
            <ac:spMk id="2" creationId="{5054B801-9CD7-4FC2-9CD5-2C1B0E30A80F}"/>
          </ac:spMkLst>
        </pc:spChg>
        <pc:spChg chg="mod">
          <ac:chgData name="Wen, Zhezhu" userId="3bac1273-81c8-41ff-8130-25dd73f54833" providerId="ADAL" clId="{7B90838E-3631-41C9-AB0F-372ACF8C5319}" dt="2022-01-24T05:24:32.686" v="3284" actId="20577"/>
          <ac:spMkLst>
            <pc:docMk/>
            <pc:sldMk cId="3224898126" sldId="292"/>
            <ac:spMk id="3" creationId="{3E88A080-E68A-46F8-A55D-A8B05398BB5E}"/>
          </ac:spMkLst>
        </pc:spChg>
        <pc:spChg chg="add mod">
          <ac:chgData name="Wen, Zhezhu" userId="3bac1273-81c8-41ff-8130-25dd73f54833" providerId="ADAL" clId="{7B90838E-3631-41C9-AB0F-372ACF8C5319}" dt="2022-01-24T05:25:54.440" v="3296" actId="20577"/>
          <ac:spMkLst>
            <pc:docMk/>
            <pc:sldMk cId="3224898126" sldId="292"/>
            <ac:spMk id="5" creationId="{D7132224-E5B8-4EB4-A87B-5808E8B7E978}"/>
          </ac:spMkLst>
        </pc:spChg>
        <pc:spChg chg="add mod">
          <ac:chgData name="Wen, Zhezhu" userId="3bac1273-81c8-41ff-8130-25dd73f54833" providerId="ADAL" clId="{7B90838E-3631-41C9-AB0F-372ACF8C5319}" dt="2022-01-24T05:26:34.124" v="3306" actId="1035"/>
          <ac:spMkLst>
            <pc:docMk/>
            <pc:sldMk cId="3224898126" sldId="292"/>
            <ac:spMk id="7" creationId="{47BEBC2E-CFAD-4040-85C5-8C9CBAA9B919}"/>
          </ac:spMkLst>
        </pc:spChg>
        <pc:picChg chg="add del mod">
          <ac:chgData name="Wen, Zhezhu" userId="3bac1273-81c8-41ff-8130-25dd73f54833" providerId="ADAL" clId="{7B90838E-3631-41C9-AB0F-372ACF8C5319}" dt="2022-01-24T05:25:45.931" v="3287" actId="478"/>
          <ac:picMkLst>
            <pc:docMk/>
            <pc:sldMk cId="3224898126" sldId="292"/>
            <ac:picMk id="4" creationId="{2D9EC687-CAF6-455F-9016-4CE29764AE28}"/>
          </ac:picMkLst>
        </pc:picChg>
        <pc:picChg chg="add mod">
          <ac:chgData name="Wen, Zhezhu" userId="3bac1273-81c8-41ff-8130-25dd73f54833" providerId="ADAL" clId="{7B90838E-3631-41C9-AB0F-372ACF8C5319}" dt="2022-01-24T05:25:58.687" v="3297" actId="1076"/>
          <ac:picMkLst>
            <pc:docMk/>
            <pc:sldMk cId="3224898126" sldId="292"/>
            <ac:picMk id="6" creationId="{9D8D843B-D9D5-44E9-B418-FCF5E65C76F7}"/>
          </ac:picMkLst>
        </pc:picChg>
      </pc:sldChg>
      <pc:sldChg chg="modSp new mod">
        <pc:chgData name="Wen, Zhezhu" userId="3bac1273-81c8-41ff-8130-25dd73f54833" providerId="ADAL" clId="{7B90838E-3631-41C9-AB0F-372ACF8C5319}" dt="2022-01-24T05:43:31.921" v="3606" actId="20577"/>
        <pc:sldMkLst>
          <pc:docMk/>
          <pc:sldMk cId="2261715998" sldId="293"/>
        </pc:sldMkLst>
        <pc:spChg chg="mod">
          <ac:chgData name="Wen, Zhezhu" userId="3bac1273-81c8-41ff-8130-25dd73f54833" providerId="ADAL" clId="{7B90838E-3631-41C9-AB0F-372ACF8C5319}" dt="2022-01-24T05:42:34.774" v="3581" actId="20577"/>
          <ac:spMkLst>
            <pc:docMk/>
            <pc:sldMk cId="2261715998" sldId="293"/>
            <ac:spMk id="2" creationId="{464A405C-0DBA-46EF-9A20-594627117CA3}"/>
          </ac:spMkLst>
        </pc:spChg>
        <pc:spChg chg="mod">
          <ac:chgData name="Wen, Zhezhu" userId="3bac1273-81c8-41ff-8130-25dd73f54833" providerId="ADAL" clId="{7B90838E-3631-41C9-AB0F-372ACF8C5319}" dt="2022-01-24T05:43:31.921" v="3606" actId="20577"/>
          <ac:spMkLst>
            <pc:docMk/>
            <pc:sldMk cId="2261715998" sldId="293"/>
            <ac:spMk id="3" creationId="{3D81AD5A-3877-4569-837B-2D01831FCAD1}"/>
          </ac:spMkLst>
        </pc:spChg>
      </pc:sldChg>
      <pc:sldChg chg="addSp delSp modSp new mod">
        <pc:chgData name="Wen, Zhezhu" userId="3bac1273-81c8-41ff-8130-25dd73f54833" providerId="ADAL" clId="{7B90838E-3631-41C9-AB0F-372ACF8C5319}" dt="2022-01-24T13:06:51.575" v="3926" actId="20577"/>
        <pc:sldMkLst>
          <pc:docMk/>
          <pc:sldMk cId="1996924599" sldId="294"/>
        </pc:sldMkLst>
        <pc:spChg chg="mod">
          <ac:chgData name="Wen, Zhezhu" userId="3bac1273-81c8-41ff-8130-25dd73f54833" providerId="ADAL" clId="{7B90838E-3631-41C9-AB0F-372ACF8C5319}" dt="2022-01-24T05:59:50.832" v="3636" actId="20577"/>
          <ac:spMkLst>
            <pc:docMk/>
            <pc:sldMk cId="1996924599" sldId="294"/>
            <ac:spMk id="2" creationId="{A4C43841-1173-44C0-89DF-F06FF72B031D}"/>
          </ac:spMkLst>
        </pc:spChg>
        <pc:spChg chg="del mod">
          <ac:chgData name="Wen, Zhezhu" userId="3bac1273-81c8-41ff-8130-25dd73f54833" providerId="ADAL" clId="{7B90838E-3631-41C9-AB0F-372ACF8C5319}" dt="2022-01-24T12:41:11.736" v="3648" actId="1032"/>
          <ac:spMkLst>
            <pc:docMk/>
            <pc:sldMk cId="1996924599" sldId="294"/>
            <ac:spMk id="3" creationId="{179090C0-1669-4CB2-9C25-44630A26F0F0}"/>
          </ac:spMkLst>
        </pc:spChg>
        <pc:spChg chg="add mod">
          <ac:chgData name="Wen, Zhezhu" userId="3bac1273-81c8-41ff-8130-25dd73f54833" providerId="ADAL" clId="{7B90838E-3631-41C9-AB0F-372ACF8C5319}" dt="2022-01-24T13:06:45.344" v="3924" actId="20577"/>
          <ac:spMkLst>
            <pc:docMk/>
            <pc:sldMk cId="1996924599" sldId="294"/>
            <ac:spMk id="6" creationId="{FA998E20-6A6C-488D-B6C7-87A089589071}"/>
          </ac:spMkLst>
        </pc:spChg>
        <pc:graphicFrameChg chg="add mod modGraphic">
          <ac:chgData name="Wen, Zhezhu" userId="3bac1273-81c8-41ff-8130-25dd73f54833" providerId="ADAL" clId="{7B90838E-3631-41C9-AB0F-372ACF8C5319}" dt="2022-01-24T13:06:51.575" v="3926" actId="20577"/>
          <ac:graphicFrameMkLst>
            <pc:docMk/>
            <pc:sldMk cId="1996924599" sldId="294"/>
            <ac:graphicFrameMk id="4" creationId="{FD25DF11-2C81-4DA4-9C5E-51C3310A57E4}"/>
          </ac:graphicFrameMkLst>
        </pc:graphicFrameChg>
      </pc:sldChg>
      <pc:sldChg chg="modSp new mod">
        <pc:chgData name="Wen, Zhezhu" userId="3bac1273-81c8-41ff-8130-25dd73f54833" providerId="ADAL" clId="{7B90838E-3631-41C9-AB0F-372ACF8C5319}" dt="2022-01-24T13:08:25.056" v="3957" actId="20577"/>
        <pc:sldMkLst>
          <pc:docMk/>
          <pc:sldMk cId="431106121" sldId="295"/>
        </pc:sldMkLst>
        <pc:spChg chg="mod">
          <ac:chgData name="Wen, Zhezhu" userId="3bac1273-81c8-41ff-8130-25dd73f54833" providerId="ADAL" clId="{7B90838E-3631-41C9-AB0F-372ACF8C5319}" dt="2022-01-24T13:08:25.056" v="3957" actId="20577"/>
          <ac:spMkLst>
            <pc:docMk/>
            <pc:sldMk cId="431106121" sldId="295"/>
            <ac:spMk id="2" creationId="{A9FE6A01-B10E-4715-9D35-A0285E5C90FA}"/>
          </ac:spMkLst>
        </pc:spChg>
        <pc:spChg chg="mod">
          <ac:chgData name="Wen, Zhezhu" userId="3bac1273-81c8-41ff-8130-25dd73f54833" providerId="ADAL" clId="{7B90838E-3631-41C9-AB0F-372ACF8C5319}" dt="2022-01-24T06:00:38.628" v="3645" actId="27636"/>
          <ac:spMkLst>
            <pc:docMk/>
            <pc:sldMk cId="431106121" sldId="295"/>
            <ac:spMk id="3" creationId="{7C092FD0-6704-422E-B3DE-50FAF7F1D8AE}"/>
          </ac:spMkLst>
        </pc:spChg>
      </pc:sldChg>
      <pc:sldChg chg="modSp new mod">
        <pc:chgData name="Wen, Zhezhu" userId="3bac1273-81c8-41ff-8130-25dd73f54833" providerId="ADAL" clId="{7B90838E-3631-41C9-AB0F-372ACF8C5319}" dt="2022-01-24T13:04:38.313" v="3850" actId="20577"/>
        <pc:sldMkLst>
          <pc:docMk/>
          <pc:sldMk cId="2153980732" sldId="296"/>
        </pc:sldMkLst>
        <pc:spChg chg="mod">
          <ac:chgData name="Wen, Zhezhu" userId="3bac1273-81c8-41ff-8130-25dd73f54833" providerId="ADAL" clId="{7B90838E-3631-41C9-AB0F-372ACF8C5319}" dt="2022-01-24T13:04:38.313" v="3850" actId="20577"/>
          <ac:spMkLst>
            <pc:docMk/>
            <pc:sldMk cId="2153980732" sldId="296"/>
            <ac:spMk id="2" creationId="{82CA2F0D-31C0-4341-B073-D2D628E4ABA2}"/>
          </ac:spMkLst>
        </pc:spChg>
      </pc:sldChg>
      <pc:sldChg chg="new del">
        <pc:chgData name="Wen, Zhezhu" userId="3bac1273-81c8-41ff-8130-25dd73f54833" providerId="ADAL" clId="{7B90838E-3631-41C9-AB0F-372ACF8C5319}" dt="2022-01-24T13:08:42.017" v="3981" actId="47"/>
        <pc:sldMkLst>
          <pc:docMk/>
          <pc:sldMk cId="554224838" sldId="297"/>
        </pc:sldMkLst>
      </pc:sldChg>
      <pc:sldChg chg="new del">
        <pc:chgData name="Wen, Zhezhu" userId="3bac1273-81c8-41ff-8130-25dd73f54833" providerId="ADAL" clId="{7B90838E-3631-41C9-AB0F-372ACF8C5319}" dt="2022-01-24T13:08:42.928" v="3982" actId="47"/>
        <pc:sldMkLst>
          <pc:docMk/>
          <pc:sldMk cId="2684781083" sldId="298"/>
        </pc:sldMkLst>
      </pc:sldChg>
      <pc:sldChg chg="modSp new mod">
        <pc:chgData name="Wen, Zhezhu" userId="3bac1273-81c8-41ff-8130-25dd73f54833" providerId="ADAL" clId="{7B90838E-3631-41C9-AB0F-372ACF8C5319}" dt="2022-01-24T13:08:32.285" v="3980" actId="20577"/>
        <pc:sldMkLst>
          <pc:docMk/>
          <pc:sldMk cId="3203910725" sldId="299"/>
        </pc:sldMkLst>
        <pc:spChg chg="mod">
          <ac:chgData name="Wen, Zhezhu" userId="3bac1273-81c8-41ff-8130-25dd73f54833" providerId="ADAL" clId="{7B90838E-3631-41C9-AB0F-372ACF8C5319}" dt="2022-01-24T13:08:32.285" v="3980" actId="20577"/>
          <ac:spMkLst>
            <pc:docMk/>
            <pc:sldMk cId="3203910725" sldId="299"/>
            <ac:spMk id="2" creationId="{9536AF13-0F72-41C3-BAA3-2D989418804B}"/>
          </ac:spMkLst>
        </pc:spChg>
        <pc:spChg chg="mod">
          <ac:chgData name="Wen, Zhezhu" userId="3bac1273-81c8-41ff-8130-25dd73f54833" providerId="ADAL" clId="{7B90838E-3631-41C9-AB0F-372ACF8C5319}" dt="2022-01-24T13:08:12.423" v="3932" actId="27636"/>
          <ac:spMkLst>
            <pc:docMk/>
            <pc:sldMk cId="3203910725" sldId="299"/>
            <ac:spMk id="3" creationId="{0AA7531B-3BF1-4343-BE29-93BC2C1F6578}"/>
          </ac:spMkLst>
        </pc:spChg>
      </pc:sldChg>
      <pc:sldChg chg="modSp new mod">
        <pc:chgData name="Wen, Zhezhu" userId="3bac1273-81c8-41ff-8130-25dd73f54833" providerId="ADAL" clId="{7B90838E-3631-41C9-AB0F-372ACF8C5319}" dt="2022-01-24T13:10:04.728" v="4004" actId="27636"/>
        <pc:sldMkLst>
          <pc:docMk/>
          <pc:sldMk cId="2309631" sldId="300"/>
        </pc:sldMkLst>
        <pc:spChg chg="mod">
          <ac:chgData name="Wen, Zhezhu" userId="3bac1273-81c8-41ff-8130-25dd73f54833" providerId="ADAL" clId="{7B90838E-3631-41C9-AB0F-372ACF8C5319}" dt="2022-01-24T13:09:00.013" v="4002" actId="20577"/>
          <ac:spMkLst>
            <pc:docMk/>
            <pc:sldMk cId="2309631" sldId="300"/>
            <ac:spMk id="2" creationId="{826BF6C7-5B13-49D0-A6D1-A0D65E8EB230}"/>
          </ac:spMkLst>
        </pc:spChg>
        <pc:spChg chg="mod">
          <ac:chgData name="Wen, Zhezhu" userId="3bac1273-81c8-41ff-8130-25dd73f54833" providerId="ADAL" clId="{7B90838E-3631-41C9-AB0F-372ACF8C5319}" dt="2022-01-24T13:10:04.728" v="4004" actId="27636"/>
          <ac:spMkLst>
            <pc:docMk/>
            <pc:sldMk cId="2309631" sldId="300"/>
            <ac:spMk id="3" creationId="{70F4C472-0BC7-4DC1-9DD4-EB8C56D2301B}"/>
          </ac:spMkLst>
        </pc:spChg>
      </pc:sldChg>
      <pc:sldChg chg="modSp new mod">
        <pc:chgData name="Wen, Zhezhu" userId="3bac1273-81c8-41ff-8130-25dd73f54833" providerId="ADAL" clId="{7B90838E-3631-41C9-AB0F-372ACF8C5319}" dt="2022-01-24T13:11:06.155" v="4008"/>
        <pc:sldMkLst>
          <pc:docMk/>
          <pc:sldMk cId="2103219548" sldId="301"/>
        </pc:sldMkLst>
        <pc:spChg chg="mod">
          <ac:chgData name="Wen, Zhezhu" userId="3bac1273-81c8-41ff-8130-25dd73f54833" providerId="ADAL" clId="{7B90838E-3631-41C9-AB0F-372ACF8C5319}" dt="2022-01-24T13:11:06.155" v="4008"/>
          <ac:spMkLst>
            <pc:docMk/>
            <pc:sldMk cId="2103219548" sldId="301"/>
            <ac:spMk id="3" creationId="{2E0669B5-C280-486C-9A8D-1B048F77F4F2}"/>
          </ac:spMkLst>
        </pc:spChg>
      </pc:sldChg>
      <pc:sldChg chg="addSp delSp modSp new mod ord">
        <pc:chgData name="Wen, Zhezhu" userId="3bac1273-81c8-41ff-8130-25dd73f54833" providerId="ADAL" clId="{7B90838E-3631-41C9-AB0F-372ACF8C5319}" dt="2022-01-24T13:27:08.626" v="4154"/>
        <pc:sldMkLst>
          <pc:docMk/>
          <pc:sldMk cId="4150511050" sldId="302"/>
        </pc:sldMkLst>
        <pc:spChg chg="mod">
          <ac:chgData name="Wen, Zhezhu" userId="3bac1273-81c8-41ff-8130-25dd73f54833" providerId="ADAL" clId="{7B90838E-3631-41C9-AB0F-372ACF8C5319}" dt="2022-01-24T13:22:58.136" v="4043" actId="20577"/>
          <ac:spMkLst>
            <pc:docMk/>
            <pc:sldMk cId="4150511050" sldId="302"/>
            <ac:spMk id="2" creationId="{2BE15940-AEB1-49C0-A584-BB53010E73EC}"/>
          </ac:spMkLst>
        </pc:spChg>
        <pc:spChg chg="mod">
          <ac:chgData name="Wen, Zhezhu" userId="3bac1273-81c8-41ff-8130-25dd73f54833" providerId="ADAL" clId="{7B90838E-3631-41C9-AB0F-372ACF8C5319}" dt="2022-01-24T13:26:55.885" v="4150" actId="20577"/>
          <ac:spMkLst>
            <pc:docMk/>
            <pc:sldMk cId="4150511050" sldId="302"/>
            <ac:spMk id="3" creationId="{BC25CBEC-BB02-4DE5-A1D9-A8BF05BE26D1}"/>
          </ac:spMkLst>
        </pc:spChg>
        <pc:graphicFrameChg chg="add mod">
          <ac:chgData name="Wen, Zhezhu" userId="3bac1273-81c8-41ff-8130-25dd73f54833" providerId="ADAL" clId="{7B90838E-3631-41C9-AB0F-372ACF8C5319}" dt="2022-01-24T13:26:59.857" v="4152" actId="14100"/>
          <ac:graphicFrameMkLst>
            <pc:docMk/>
            <pc:sldMk cId="4150511050" sldId="302"/>
            <ac:graphicFrameMk id="5" creationId="{9AD50B80-8190-4F4A-BCE8-6329D2CB9AB2}"/>
          </ac:graphicFrameMkLst>
        </pc:graphicFrameChg>
        <pc:picChg chg="add del mod">
          <ac:chgData name="Wen, Zhezhu" userId="3bac1273-81c8-41ff-8130-25dd73f54833" providerId="ADAL" clId="{7B90838E-3631-41C9-AB0F-372ACF8C5319}" dt="2022-01-24T13:26:51.271" v="4147" actId="478"/>
          <ac:picMkLst>
            <pc:docMk/>
            <pc:sldMk cId="4150511050" sldId="302"/>
            <ac:picMk id="4" creationId="{C3BB920C-DAA7-4F07-A2D7-253AE36CF7F0}"/>
          </ac:picMkLst>
        </pc:picChg>
      </pc:sldChg>
      <pc:sldChg chg="addSp delSp modSp new del mod">
        <pc:chgData name="Wen, Zhezhu" userId="3bac1273-81c8-41ff-8130-25dd73f54833" providerId="ADAL" clId="{7B90838E-3631-41C9-AB0F-372ACF8C5319}" dt="2022-01-24T13:27:12.202" v="4155" actId="47"/>
        <pc:sldMkLst>
          <pc:docMk/>
          <pc:sldMk cId="1325106690" sldId="303"/>
        </pc:sldMkLst>
        <pc:spChg chg="del">
          <ac:chgData name="Wen, Zhezhu" userId="3bac1273-81c8-41ff-8130-25dd73f54833" providerId="ADAL" clId="{7B90838E-3631-41C9-AB0F-372ACF8C5319}" dt="2022-01-24T13:25:49.992" v="4099" actId="1032"/>
          <ac:spMkLst>
            <pc:docMk/>
            <pc:sldMk cId="1325106690" sldId="303"/>
            <ac:spMk id="3" creationId="{BEDE8D4C-E462-4240-ADFE-D327D96A2663}"/>
          </ac:spMkLst>
        </pc:spChg>
        <pc:graphicFrameChg chg="add mod modGraphic">
          <ac:chgData name="Wen, Zhezhu" userId="3bac1273-81c8-41ff-8130-25dd73f54833" providerId="ADAL" clId="{7B90838E-3631-41C9-AB0F-372ACF8C5319}" dt="2022-01-24T13:26:45.291" v="4146" actId="12100"/>
          <ac:graphicFrameMkLst>
            <pc:docMk/>
            <pc:sldMk cId="1325106690" sldId="303"/>
            <ac:graphicFrameMk id="5" creationId="{C9E6F1F3-8EEE-4B50-A343-80D7B2148085}"/>
          </ac:graphicFrameMkLst>
        </pc:graphicFrameChg>
        <pc:picChg chg="add del mod">
          <ac:chgData name="Wen, Zhezhu" userId="3bac1273-81c8-41ff-8130-25dd73f54833" providerId="ADAL" clId="{7B90838E-3631-41C9-AB0F-372ACF8C5319}" dt="2022-01-24T13:25:11.642" v="4098" actId="478"/>
          <ac:picMkLst>
            <pc:docMk/>
            <pc:sldMk cId="1325106690" sldId="303"/>
            <ac:picMk id="4" creationId="{ADAF5A25-280D-4BBD-B469-8D0499663CDD}"/>
          </ac:picMkLst>
        </pc:picChg>
      </pc:sldChg>
      <pc:sldChg chg="modSp new mod">
        <pc:chgData name="Wen, Zhezhu" userId="3bac1273-81c8-41ff-8130-25dd73f54833" providerId="ADAL" clId="{7B90838E-3631-41C9-AB0F-372ACF8C5319}" dt="2022-01-24T13:27:50.767" v="4205" actId="20577"/>
        <pc:sldMkLst>
          <pc:docMk/>
          <pc:sldMk cId="2316408770" sldId="303"/>
        </pc:sldMkLst>
        <pc:spChg chg="mod">
          <ac:chgData name="Wen, Zhezhu" userId="3bac1273-81c8-41ff-8130-25dd73f54833" providerId="ADAL" clId="{7B90838E-3631-41C9-AB0F-372ACF8C5319}" dt="2022-01-24T13:27:24.464" v="4200" actId="20577"/>
          <ac:spMkLst>
            <pc:docMk/>
            <pc:sldMk cId="2316408770" sldId="303"/>
            <ac:spMk id="2" creationId="{2BECD167-7D37-4B20-B7BE-30018D7937A3}"/>
          </ac:spMkLst>
        </pc:spChg>
        <pc:spChg chg="mod">
          <ac:chgData name="Wen, Zhezhu" userId="3bac1273-81c8-41ff-8130-25dd73f54833" providerId="ADAL" clId="{7B90838E-3631-41C9-AB0F-372ACF8C5319}" dt="2022-01-24T13:27:50.767" v="4205" actId="20577"/>
          <ac:spMkLst>
            <pc:docMk/>
            <pc:sldMk cId="2316408770" sldId="303"/>
            <ac:spMk id="3" creationId="{269E4024-AF1E-48F1-BD21-576023B55236}"/>
          </ac:spMkLst>
        </pc:spChg>
      </pc:sldChg>
      <pc:sldChg chg="new">
        <pc:chgData name="Wen, Zhezhu" userId="3bac1273-81c8-41ff-8130-25dd73f54833" providerId="ADAL" clId="{7B90838E-3631-41C9-AB0F-372ACF8C5319}" dt="2022-01-24T13:27:14.367" v="4157" actId="680"/>
        <pc:sldMkLst>
          <pc:docMk/>
          <pc:sldMk cId="3062285658" sldId="304"/>
        </pc:sldMkLst>
      </pc:sldChg>
      <pc:sldChg chg="modSp mod">
        <pc:chgData name="Wen, Zhezhu" userId="3bac1273-81c8-41ff-8130-25dd73f54833" providerId="ADAL" clId="{7B90838E-3631-41C9-AB0F-372ACF8C5319}" dt="2022-01-24T21:59:18.232" v="4249" actId="20577"/>
        <pc:sldMkLst>
          <pc:docMk/>
          <pc:sldMk cId="2786326405" sldId="311"/>
        </pc:sldMkLst>
        <pc:spChg chg="mod">
          <ac:chgData name="Wen, Zhezhu" userId="3bac1273-81c8-41ff-8130-25dd73f54833" providerId="ADAL" clId="{7B90838E-3631-41C9-AB0F-372ACF8C5319}" dt="2022-01-24T21:59:18.232" v="4249" actId="20577"/>
          <ac:spMkLst>
            <pc:docMk/>
            <pc:sldMk cId="2786326405" sldId="311"/>
            <ac:spMk id="3" creationId="{038BE283-80E8-4A51-90F9-565509FC5267}"/>
          </ac:spMkLst>
        </pc:spChg>
      </pc:sldChg>
    </pc:docChg>
  </pc:docChgLst>
  <pc:docChgLst>
    <pc:chgData name="Wen, Zhezhu" userId="3bac1273-81c8-41ff-8130-25dd73f54833" providerId="ADAL" clId="{E259482A-6715-46A4-B3AF-A9688D15193B}"/>
    <pc:docChg chg="custSel addSld delSld modSld">
      <pc:chgData name="Wen, Zhezhu" userId="3bac1273-81c8-41ff-8130-25dd73f54833" providerId="ADAL" clId="{E259482A-6715-46A4-B3AF-A9688D15193B}" dt="2022-02-09T17:46:29.308" v="1484" actId="47"/>
      <pc:docMkLst>
        <pc:docMk/>
      </pc:docMkLst>
      <pc:sldChg chg="modSp mod">
        <pc:chgData name="Wen, Zhezhu" userId="3bac1273-81c8-41ff-8130-25dd73f54833" providerId="ADAL" clId="{E259482A-6715-46A4-B3AF-A9688D15193B}" dt="2022-02-07T13:08:22.968" v="1" actId="20577"/>
        <pc:sldMkLst>
          <pc:docMk/>
          <pc:sldMk cId="684450685" sldId="257"/>
        </pc:sldMkLst>
        <pc:spChg chg="mod">
          <ac:chgData name="Wen, Zhezhu" userId="3bac1273-81c8-41ff-8130-25dd73f54833" providerId="ADAL" clId="{E259482A-6715-46A4-B3AF-A9688D15193B}" dt="2022-02-07T13:08:22.968" v="1" actId="20577"/>
          <ac:spMkLst>
            <pc:docMk/>
            <pc:sldMk cId="684450685" sldId="257"/>
            <ac:spMk id="3" creationId="{A1ABE4FA-975F-4FFD-A793-85FC5D4F1EB1}"/>
          </ac:spMkLst>
        </pc:spChg>
      </pc:sldChg>
      <pc:sldChg chg="modSp mod">
        <pc:chgData name="Wen, Zhezhu" userId="3bac1273-81c8-41ff-8130-25dd73f54833" providerId="ADAL" clId="{E259482A-6715-46A4-B3AF-A9688D15193B}" dt="2022-02-07T13:56:06.359" v="572" actId="20577"/>
        <pc:sldMkLst>
          <pc:docMk/>
          <pc:sldMk cId="2227503383" sldId="281"/>
        </pc:sldMkLst>
        <pc:spChg chg="mod">
          <ac:chgData name="Wen, Zhezhu" userId="3bac1273-81c8-41ff-8130-25dd73f54833" providerId="ADAL" clId="{E259482A-6715-46A4-B3AF-A9688D15193B}" dt="2022-02-07T13:37:12.437" v="23" actId="6549"/>
          <ac:spMkLst>
            <pc:docMk/>
            <pc:sldMk cId="2227503383" sldId="281"/>
            <ac:spMk id="2" creationId="{37AAE52E-DFEE-4792-B03D-0CCA5B9FF494}"/>
          </ac:spMkLst>
        </pc:spChg>
        <pc:spChg chg="mod">
          <ac:chgData name="Wen, Zhezhu" userId="3bac1273-81c8-41ff-8130-25dd73f54833" providerId="ADAL" clId="{E259482A-6715-46A4-B3AF-A9688D15193B}" dt="2022-02-07T13:56:06.359" v="572" actId="20577"/>
          <ac:spMkLst>
            <pc:docMk/>
            <pc:sldMk cId="2227503383" sldId="281"/>
            <ac:spMk id="6" creationId="{755E7311-9826-419E-AE11-EA84C1957E18}"/>
          </ac:spMkLst>
        </pc:spChg>
      </pc:sldChg>
      <pc:sldChg chg="addSp delSp modSp new mod">
        <pc:chgData name="Wen, Zhezhu" userId="3bac1273-81c8-41ff-8130-25dd73f54833" providerId="ADAL" clId="{E259482A-6715-46A4-B3AF-A9688D15193B}" dt="2022-02-07T13:57:35.799" v="852" actId="20577"/>
        <pc:sldMkLst>
          <pc:docMk/>
          <pc:sldMk cId="1106723976" sldId="290"/>
        </pc:sldMkLst>
        <pc:spChg chg="mod">
          <ac:chgData name="Wen, Zhezhu" userId="3bac1273-81c8-41ff-8130-25dd73f54833" providerId="ADAL" clId="{E259482A-6715-46A4-B3AF-A9688D15193B}" dt="2022-02-07T13:56:40.703" v="656" actId="20577"/>
          <ac:spMkLst>
            <pc:docMk/>
            <pc:sldMk cId="1106723976" sldId="290"/>
            <ac:spMk id="2" creationId="{746A00A2-3C43-4947-9FC7-003E33AF55BF}"/>
          </ac:spMkLst>
        </pc:spChg>
        <pc:spChg chg="del">
          <ac:chgData name="Wen, Zhezhu" userId="3bac1273-81c8-41ff-8130-25dd73f54833" providerId="ADAL" clId="{E259482A-6715-46A4-B3AF-A9688D15193B}" dt="2022-02-07T13:46:04.965" v="223" actId="1032"/>
          <ac:spMkLst>
            <pc:docMk/>
            <pc:sldMk cId="1106723976" sldId="290"/>
            <ac:spMk id="3" creationId="{BDED6258-0096-4CF2-8806-E404395064B8}"/>
          </ac:spMkLst>
        </pc:spChg>
        <pc:spChg chg="add mod">
          <ac:chgData name="Wen, Zhezhu" userId="3bac1273-81c8-41ff-8130-25dd73f54833" providerId="ADAL" clId="{E259482A-6715-46A4-B3AF-A9688D15193B}" dt="2022-02-07T13:57:35.799" v="852" actId="20577"/>
          <ac:spMkLst>
            <pc:docMk/>
            <pc:sldMk cId="1106723976" sldId="290"/>
            <ac:spMk id="6" creationId="{44DAE118-F9D2-4858-B670-4C51753DCF5B}"/>
          </ac:spMkLst>
        </pc:spChg>
        <pc:graphicFrameChg chg="add del mod modGraphic">
          <ac:chgData name="Wen, Zhezhu" userId="3bac1273-81c8-41ff-8130-25dd73f54833" providerId="ADAL" clId="{E259482A-6715-46A4-B3AF-A9688D15193B}" dt="2022-02-07T13:50:11.984" v="328" actId="21"/>
          <ac:graphicFrameMkLst>
            <pc:docMk/>
            <pc:sldMk cId="1106723976" sldId="290"/>
            <ac:graphicFrameMk id="4" creationId="{0C5FAB89-315B-4149-9DC5-FB3F3A49E2AD}"/>
          </ac:graphicFrameMkLst>
        </pc:graphicFrameChg>
        <pc:graphicFrameChg chg="add mod">
          <ac:chgData name="Wen, Zhezhu" userId="3bac1273-81c8-41ff-8130-25dd73f54833" providerId="ADAL" clId="{E259482A-6715-46A4-B3AF-A9688D15193B}" dt="2022-02-07T13:50:22.230" v="360"/>
          <ac:graphicFrameMkLst>
            <pc:docMk/>
            <pc:sldMk cId="1106723976" sldId="290"/>
            <ac:graphicFrameMk id="7" creationId="{879D64D4-50BA-40DE-97A6-D94ED00E4C9D}"/>
          </ac:graphicFrameMkLst>
        </pc:graphicFrameChg>
      </pc:sldChg>
      <pc:sldChg chg="addSp delSp modSp new mod">
        <pc:chgData name="Wen, Zhezhu" userId="3bac1273-81c8-41ff-8130-25dd73f54833" providerId="ADAL" clId="{E259482A-6715-46A4-B3AF-A9688D15193B}" dt="2022-02-07T14:00:40.627" v="1128" actId="20577"/>
        <pc:sldMkLst>
          <pc:docMk/>
          <pc:sldMk cId="256759572" sldId="291"/>
        </pc:sldMkLst>
        <pc:spChg chg="mod">
          <ac:chgData name="Wen, Zhezhu" userId="3bac1273-81c8-41ff-8130-25dd73f54833" providerId="ADAL" clId="{E259482A-6715-46A4-B3AF-A9688D15193B}" dt="2022-02-07T13:58:01.124" v="903" actId="20577"/>
          <ac:spMkLst>
            <pc:docMk/>
            <pc:sldMk cId="256759572" sldId="291"/>
            <ac:spMk id="2" creationId="{31765AE9-6DD2-4F63-BCD6-1EF13ADFCF48}"/>
          </ac:spMkLst>
        </pc:spChg>
        <pc:spChg chg="del">
          <ac:chgData name="Wen, Zhezhu" userId="3bac1273-81c8-41ff-8130-25dd73f54833" providerId="ADAL" clId="{E259482A-6715-46A4-B3AF-A9688D15193B}" dt="2022-02-07T13:58:06.121" v="904" actId="1032"/>
          <ac:spMkLst>
            <pc:docMk/>
            <pc:sldMk cId="256759572" sldId="291"/>
            <ac:spMk id="3" creationId="{3BBD86F3-6D75-48BE-AF32-306B486FAAB3}"/>
          </ac:spMkLst>
        </pc:spChg>
        <pc:spChg chg="add mod">
          <ac:chgData name="Wen, Zhezhu" userId="3bac1273-81c8-41ff-8130-25dd73f54833" providerId="ADAL" clId="{E259482A-6715-46A4-B3AF-A9688D15193B}" dt="2022-02-07T13:59:29.450" v="1075" actId="1076"/>
          <ac:spMkLst>
            <pc:docMk/>
            <pc:sldMk cId="256759572" sldId="291"/>
            <ac:spMk id="5" creationId="{4AA8B8E7-D0FC-4262-A76E-E0E81314932A}"/>
          </ac:spMkLst>
        </pc:spChg>
        <pc:spChg chg="add mod">
          <ac:chgData name="Wen, Zhezhu" userId="3bac1273-81c8-41ff-8130-25dd73f54833" providerId="ADAL" clId="{E259482A-6715-46A4-B3AF-A9688D15193B}" dt="2022-02-07T13:59:34.589" v="1077" actId="1076"/>
          <ac:spMkLst>
            <pc:docMk/>
            <pc:sldMk cId="256759572" sldId="291"/>
            <ac:spMk id="6" creationId="{794A14E9-E3B1-43BB-BBB0-B3D74BB167B1}"/>
          </ac:spMkLst>
        </pc:spChg>
        <pc:spChg chg="add mod">
          <ac:chgData name="Wen, Zhezhu" userId="3bac1273-81c8-41ff-8130-25dd73f54833" providerId="ADAL" clId="{E259482A-6715-46A4-B3AF-A9688D15193B}" dt="2022-02-07T14:00:00.054" v="1108" actId="2711"/>
          <ac:spMkLst>
            <pc:docMk/>
            <pc:sldMk cId="256759572" sldId="291"/>
            <ac:spMk id="7" creationId="{2C7253C4-2FE3-4B41-95EE-BEBE5BB6ADE7}"/>
          </ac:spMkLst>
        </pc:spChg>
        <pc:spChg chg="add mod">
          <ac:chgData name="Wen, Zhezhu" userId="3bac1273-81c8-41ff-8130-25dd73f54833" providerId="ADAL" clId="{E259482A-6715-46A4-B3AF-A9688D15193B}" dt="2022-02-07T14:00:12.605" v="1123" actId="20577"/>
          <ac:spMkLst>
            <pc:docMk/>
            <pc:sldMk cId="256759572" sldId="291"/>
            <ac:spMk id="8" creationId="{31726918-3AB2-4CDD-9C59-BE764AA3A720}"/>
          </ac:spMkLst>
        </pc:spChg>
        <pc:graphicFrameChg chg="add mod modGraphic">
          <ac:chgData name="Wen, Zhezhu" userId="3bac1273-81c8-41ff-8130-25dd73f54833" providerId="ADAL" clId="{E259482A-6715-46A4-B3AF-A9688D15193B}" dt="2022-02-07T14:00:40.627" v="1128" actId="20577"/>
          <ac:graphicFrameMkLst>
            <pc:docMk/>
            <pc:sldMk cId="256759572" sldId="291"/>
            <ac:graphicFrameMk id="4" creationId="{78E33208-AEFE-4575-B352-93A2F94295D8}"/>
          </ac:graphicFrameMkLst>
        </pc:graphicFrameChg>
      </pc:sldChg>
      <pc:sldChg chg="del">
        <pc:chgData name="Wen, Zhezhu" userId="3bac1273-81c8-41ff-8130-25dd73f54833" providerId="ADAL" clId="{E259482A-6715-46A4-B3AF-A9688D15193B}" dt="2022-02-09T17:46:29.308" v="1484" actId="47"/>
        <pc:sldMkLst>
          <pc:docMk/>
          <pc:sldMk cId="1960110393" sldId="308"/>
        </pc:sldMkLst>
      </pc:sldChg>
      <pc:sldChg chg="modSp new mod">
        <pc:chgData name="Wen, Zhezhu" userId="3bac1273-81c8-41ff-8130-25dd73f54833" providerId="ADAL" clId="{E259482A-6715-46A4-B3AF-A9688D15193B}" dt="2022-02-09T17:39:55.767" v="1483" actId="20577"/>
        <pc:sldMkLst>
          <pc:docMk/>
          <pc:sldMk cId="2942431457" sldId="311"/>
        </pc:sldMkLst>
        <pc:spChg chg="mod">
          <ac:chgData name="Wen, Zhezhu" userId="3bac1273-81c8-41ff-8130-25dd73f54833" providerId="ADAL" clId="{E259482A-6715-46A4-B3AF-A9688D15193B}" dt="2022-02-09T17:38:17.150" v="1139" actId="20577"/>
          <ac:spMkLst>
            <pc:docMk/>
            <pc:sldMk cId="2942431457" sldId="311"/>
            <ac:spMk id="2" creationId="{F1552016-4DDC-42AA-A1FC-3072EBA67CD4}"/>
          </ac:spMkLst>
        </pc:spChg>
        <pc:spChg chg="mod">
          <ac:chgData name="Wen, Zhezhu" userId="3bac1273-81c8-41ff-8130-25dd73f54833" providerId="ADAL" clId="{E259482A-6715-46A4-B3AF-A9688D15193B}" dt="2022-02-09T17:39:55.767" v="1483" actId="20577"/>
          <ac:spMkLst>
            <pc:docMk/>
            <pc:sldMk cId="2942431457" sldId="311"/>
            <ac:spMk id="3" creationId="{4D53B25E-DFEB-4DCB-9D25-857696F28D2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7316EB-0EE7-4626-9816-F5AC0F43196A}" type="doc">
      <dgm:prSet loTypeId="urn:microsoft.com/office/officeart/2005/8/layout/process1" loCatId="process" qsTypeId="urn:microsoft.com/office/officeart/2005/8/quickstyle/simple1" qsCatId="simple" csTypeId="urn:microsoft.com/office/officeart/2005/8/colors/accent1_1" csCatId="accent1" phldr="1"/>
      <dgm:spPr/>
    </dgm:pt>
    <dgm:pt modelId="{6437CB61-C55C-4CF4-8ADF-A5DDC39BDB41}">
      <dgm:prSet phldrT="[Text]"/>
      <dgm:spPr/>
      <dgm:t>
        <a:bodyPr/>
        <a:lstStyle/>
        <a:p>
          <a:r>
            <a:rPr lang="en-US" dirty="0">
              <a:latin typeface="Abadi" panose="020B0604020104020204" pitchFamily="34" charset="0"/>
            </a:rPr>
            <a:t>Requirements </a:t>
          </a:r>
        </a:p>
      </dgm:t>
    </dgm:pt>
    <dgm:pt modelId="{1FC986AF-0BF1-4C5B-A38A-7D42E41490BD}" type="parTrans" cxnId="{6FFE4C21-2B0A-4F75-8D3F-145D7CF78CAE}">
      <dgm:prSet/>
      <dgm:spPr/>
      <dgm:t>
        <a:bodyPr/>
        <a:lstStyle/>
        <a:p>
          <a:endParaRPr lang="en-US">
            <a:latin typeface="Abadi" panose="020B0604020104020204" pitchFamily="34" charset="0"/>
          </a:endParaRPr>
        </a:p>
      </dgm:t>
    </dgm:pt>
    <dgm:pt modelId="{838E60B9-59D3-4E02-9608-7C1A2AEBF6E0}" type="sibTrans" cxnId="{6FFE4C21-2B0A-4F75-8D3F-145D7CF78CAE}">
      <dgm:prSet/>
      <dgm:spPr/>
      <dgm:t>
        <a:bodyPr/>
        <a:lstStyle/>
        <a:p>
          <a:endParaRPr lang="en-US">
            <a:latin typeface="Abadi" panose="020B0604020104020204" pitchFamily="34" charset="0"/>
          </a:endParaRPr>
        </a:p>
      </dgm:t>
    </dgm:pt>
    <dgm:pt modelId="{3024649C-BE76-4F2D-ACC9-6B3B20B4AF73}">
      <dgm:prSet phldrT="[Text]"/>
      <dgm:spPr/>
      <dgm:t>
        <a:bodyPr/>
        <a:lstStyle/>
        <a:p>
          <a:r>
            <a:rPr lang="en-US" dirty="0">
              <a:latin typeface="Abadi" panose="020B0604020104020204" pitchFamily="34" charset="0"/>
            </a:rPr>
            <a:t>Higher-Level DFD</a:t>
          </a:r>
        </a:p>
      </dgm:t>
    </dgm:pt>
    <dgm:pt modelId="{2258C251-97D1-4143-8EA1-40DE7C8B8540}" type="parTrans" cxnId="{437BD367-1A77-41A3-9FB8-B919AB3461BD}">
      <dgm:prSet/>
      <dgm:spPr/>
      <dgm:t>
        <a:bodyPr/>
        <a:lstStyle/>
        <a:p>
          <a:endParaRPr lang="en-US">
            <a:latin typeface="Abadi" panose="020B0604020104020204" pitchFamily="34" charset="0"/>
          </a:endParaRPr>
        </a:p>
      </dgm:t>
    </dgm:pt>
    <dgm:pt modelId="{A5BCB33B-D7AD-4CE8-94FD-3D70006617BB}" type="sibTrans" cxnId="{437BD367-1A77-41A3-9FB8-B919AB3461BD}">
      <dgm:prSet/>
      <dgm:spPr/>
      <dgm:t>
        <a:bodyPr/>
        <a:lstStyle/>
        <a:p>
          <a:endParaRPr lang="en-US">
            <a:latin typeface="Abadi" panose="020B0604020104020204" pitchFamily="34" charset="0"/>
          </a:endParaRPr>
        </a:p>
      </dgm:t>
    </dgm:pt>
    <dgm:pt modelId="{20175080-CCF0-4AB4-81FA-4EF2DE644346}">
      <dgm:prSet phldrT="[Text]"/>
      <dgm:spPr/>
      <dgm:t>
        <a:bodyPr/>
        <a:lstStyle/>
        <a:p>
          <a:r>
            <a:rPr lang="en-US" dirty="0">
              <a:latin typeface="Abadi" panose="020B0604020104020204" pitchFamily="34" charset="0"/>
            </a:rPr>
            <a:t>Lower-Level DFD</a:t>
          </a:r>
        </a:p>
      </dgm:t>
    </dgm:pt>
    <dgm:pt modelId="{3ECC8E5E-8C69-4CE3-8B6A-7D9FE4F19E95}" type="parTrans" cxnId="{A9CC100D-6132-46DC-BA27-3DCCC359E019}">
      <dgm:prSet/>
      <dgm:spPr/>
      <dgm:t>
        <a:bodyPr/>
        <a:lstStyle/>
        <a:p>
          <a:endParaRPr lang="en-US">
            <a:latin typeface="Abadi" panose="020B0604020104020204" pitchFamily="34" charset="0"/>
          </a:endParaRPr>
        </a:p>
      </dgm:t>
    </dgm:pt>
    <dgm:pt modelId="{1A758BAB-940C-4711-8C61-8EFBC2A9127D}" type="sibTrans" cxnId="{A9CC100D-6132-46DC-BA27-3DCCC359E019}">
      <dgm:prSet/>
      <dgm:spPr/>
      <dgm:t>
        <a:bodyPr/>
        <a:lstStyle/>
        <a:p>
          <a:endParaRPr lang="en-US">
            <a:latin typeface="Abadi" panose="020B0604020104020204" pitchFamily="34" charset="0"/>
          </a:endParaRPr>
        </a:p>
      </dgm:t>
    </dgm:pt>
    <dgm:pt modelId="{4C000051-5254-4B65-BDF4-95429051ABF4}">
      <dgm:prSet phldrT="[Text]"/>
      <dgm:spPr/>
      <dgm:t>
        <a:bodyPr/>
        <a:lstStyle/>
        <a:p>
          <a:r>
            <a:rPr lang="en-US" dirty="0">
              <a:latin typeface="Abadi" panose="020B0604020104020204" pitchFamily="34" charset="0"/>
            </a:rPr>
            <a:t>Physical Model</a:t>
          </a:r>
        </a:p>
      </dgm:t>
    </dgm:pt>
    <dgm:pt modelId="{23808C38-B10B-490E-B3EC-4825A07CBEE2}" type="parTrans" cxnId="{1AA317AC-AE23-4191-9E5F-79CF34377CFA}">
      <dgm:prSet/>
      <dgm:spPr/>
      <dgm:t>
        <a:bodyPr/>
        <a:lstStyle/>
        <a:p>
          <a:endParaRPr lang="en-US">
            <a:latin typeface="Abadi" panose="020B0604020104020204" pitchFamily="34" charset="0"/>
          </a:endParaRPr>
        </a:p>
      </dgm:t>
    </dgm:pt>
    <dgm:pt modelId="{4B05C06F-9AED-4E08-BF36-CD2ACAF43EAA}" type="sibTrans" cxnId="{1AA317AC-AE23-4191-9E5F-79CF34377CFA}">
      <dgm:prSet/>
      <dgm:spPr/>
      <dgm:t>
        <a:bodyPr/>
        <a:lstStyle/>
        <a:p>
          <a:endParaRPr lang="en-US">
            <a:latin typeface="Abadi" panose="020B0604020104020204" pitchFamily="34" charset="0"/>
          </a:endParaRPr>
        </a:p>
      </dgm:t>
    </dgm:pt>
    <dgm:pt modelId="{E08098D7-A833-4083-8C97-024B87D77F00}" type="pres">
      <dgm:prSet presAssocID="{BF7316EB-0EE7-4626-9816-F5AC0F43196A}" presName="Name0" presStyleCnt="0">
        <dgm:presLayoutVars>
          <dgm:dir/>
          <dgm:resizeHandles val="exact"/>
        </dgm:presLayoutVars>
      </dgm:prSet>
      <dgm:spPr/>
    </dgm:pt>
    <dgm:pt modelId="{E24303DB-B6B0-4FD4-AFC1-6EF31C1843FE}" type="pres">
      <dgm:prSet presAssocID="{6437CB61-C55C-4CF4-8ADF-A5DDC39BDB41}" presName="node" presStyleLbl="node1" presStyleIdx="0" presStyleCnt="4">
        <dgm:presLayoutVars>
          <dgm:bulletEnabled val="1"/>
        </dgm:presLayoutVars>
      </dgm:prSet>
      <dgm:spPr/>
    </dgm:pt>
    <dgm:pt modelId="{689AF0BB-3783-4390-9EB4-9D0686A86B13}" type="pres">
      <dgm:prSet presAssocID="{838E60B9-59D3-4E02-9608-7C1A2AEBF6E0}" presName="sibTrans" presStyleLbl="sibTrans2D1" presStyleIdx="0" presStyleCnt="3"/>
      <dgm:spPr/>
    </dgm:pt>
    <dgm:pt modelId="{AC115A17-5934-47A9-BBF2-6298911B31C7}" type="pres">
      <dgm:prSet presAssocID="{838E60B9-59D3-4E02-9608-7C1A2AEBF6E0}" presName="connectorText" presStyleLbl="sibTrans2D1" presStyleIdx="0" presStyleCnt="3"/>
      <dgm:spPr/>
    </dgm:pt>
    <dgm:pt modelId="{FEAD81EF-E81E-42F5-A49F-0A61EB6C2101}" type="pres">
      <dgm:prSet presAssocID="{3024649C-BE76-4F2D-ACC9-6B3B20B4AF73}" presName="node" presStyleLbl="node1" presStyleIdx="1" presStyleCnt="4">
        <dgm:presLayoutVars>
          <dgm:bulletEnabled val="1"/>
        </dgm:presLayoutVars>
      </dgm:prSet>
      <dgm:spPr/>
    </dgm:pt>
    <dgm:pt modelId="{DB60049D-1990-4A5C-8391-40662F3B81E3}" type="pres">
      <dgm:prSet presAssocID="{A5BCB33B-D7AD-4CE8-94FD-3D70006617BB}" presName="sibTrans" presStyleLbl="sibTrans2D1" presStyleIdx="1" presStyleCnt="3"/>
      <dgm:spPr/>
    </dgm:pt>
    <dgm:pt modelId="{8B51C432-21AA-4D70-A660-8490747E4ED4}" type="pres">
      <dgm:prSet presAssocID="{A5BCB33B-D7AD-4CE8-94FD-3D70006617BB}" presName="connectorText" presStyleLbl="sibTrans2D1" presStyleIdx="1" presStyleCnt="3"/>
      <dgm:spPr/>
    </dgm:pt>
    <dgm:pt modelId="{D2F7C182-DED1-45FD-AF28-9F6435704626}" type="pres">
      <dgm:prSet presAssocID="{20175080-CCF0-4AB4-81FA-4EF2DE644346}" presName="node" presStyleLbl="node1" presStyleIdx="2" presStyleCnt="4">
        <dgm:presLayoutVars>
          <dgm:bulletEnabled val="1"/>
        </dgm:presLayoutVars>
      </dgm:prSet>
      <dgm:spPr/>
    </dgm:pt>
    <dgm:pt modelId="{B223E2D8-68EB-420F-8F67-0E8048A8AB5C}" type="pres">
      <dgm:prSet presAssocID="{1A758BAB-940C-4711-8C61-8EFBC2A9127D}" presName="sibTrans" presStyleLbl="sibTrans2D1" presStyleIdx="2" presStyleCnt="3"/>
      <dgm:spPr/>
    </dgm:pt>
    <dgm:pt modelId="{82FE1F3F-FF93-4DB5-A543-F8B229134960}" type="pres">
      <dgm:prSet presAssocID="{1A758BAB-940C-4711-8C61-8EFBC2A9127D}" presName="connectorText" presStyleLbl="sibTrans2D1" presStyleIdx="2" presStyleCnt="3"/>
      <dgm:spPr/>
    </dgm:pt>
    <dgm:pt modelId="{F471324A-4233-45BC-B874-16975C2D8393}" type="pres">
      <dgm:prSet presAssocID="{4C000051-5254-4B65-BDF4-95429051ABF4}" presName="node" presStyleLbl="node1" presStyleIdx="3" presStyleCnt="4">
        <dgm:presLayoutVars>
          <dgm:bulletEnabled val="1"/>
        </dgm:presLayoutVars>
      </dgm:prSet>
      <dgm:spPr/>
    </dgm:pt>
  </dgm:ptLst>
  <dgm:cxnLst>
    <dgm:cxn modelId="{8F457207-A57A-4DCD-99AC-7C2F42EE106B}" type="presOf" srcId="{838E60B9-59D3-4E02-9608-7C1A2AEBF6E0}" destId="{689AF0BB-3783-4390-9EB4-9D0686A86B13}" srcOrd="0" destOrd="0" presId="urn:microsoft.com/office/officeart/2005/8/layout/process1"/>
    <dgm:cxn modelId="{A9CC100D-6132-46DC-BA27-3DCCC359E019}" srcId="{BF7316EB-0EE7-4626-9816-F5AC0F43196A}" destId="{20175080-CCF0-4AB4-81FA-4EF2DE644346}" srcOrd="2" destOrd="0" parTransId="{3ECC8E5E-8C69-4CE3-8B6A-7D9FE4F19E95}" sibTransId="{1A758BAB-940C-4711-8C61-8EFBC2A9127D}"/>
    <dgm:cxn modelId="{FFC1C80F-0156-4952-9EB1-535E1883011F}" type="presOf" srcId="{1A758BAB-940C-4711-8C61-8EFBC2A9127D}" destId="{B223E2D8-68EB-420F-8F67-0E8048A8AB5C}" srcOrd="0" destOrd="0" presId="urn:microsoft.com/office/officeart/2005/8/layout/process1"/>
    <dgm:cxn modelId="{DDBD5813-B637-4BED-BD96-1682710B77BB}" type="presOf" srcId="{838E60B9-59D3-4E02-9608-7C1A2AEBF6E0}" destId="{AC115A17-5934-47A9-BBF2-6298911B31C7}" srcOrd="1" destOrd="0" presId="urn:microsoft.com/office/officeart/2005/8/layout/process1"/>
    <dgm:cxn modelId="{5D46D918-E2B9-4589-8D8C-3E96C0261EF2}" type="presOf" srcId="{3024649C-BE76-4F2D-ACC9-6B3B20B4AF73}" destId="{FEAD81EF-E81E-42F5-A49F-0A61EB6C2101}" srcOrd="0" destOrd="0" presId="urn:microsoft.com/office/officeart/2005/8/layout/process1"/>
    <dgm:cxn modelId="{F776081E-F887-4406-BC2E-9CF30880677D}" type="presOf" srcId="{20175080-CCF0-4AB4-81FA-4EF2DE644346}" destId="{D2F7C182-DED1-45FD-AF28-9F6435704626}" srcOrd="0" destOrd="0" presId="urn:microsoft.com/office/officeart/2005/8/layout/process1"/>
    <dgm:cxn modelId="{6FFE4C21-2B0A-4F75-8D3F-145D7CF78CAE}" srcId="{BF7316EB-0EE7-4626-9816-F5AC0F43196A}" destId="{6437CB61-C55C-4CF4-8ADF-A5DDC39BDB41}" srcOrd="0" destOrd="0" parTransId="{1FC986AF-0BF1-4C5B-A38A-7D42E41490BD}" sibTransId="{838E60B9-59D3-4E02-9608-7C1A2AEBF6E0}"/>
    <dgm:cxn modelId="{437BD367-1A77-41A3-9FB8-B919AB3461BD}" srcId="{BF7316EB-0EE7-4626-9816-F5AC0F43196A}" destId="{3024649C-BE76-4F2D-ACC9-6B3B20B4AF73}" srcOrd="1" destOrd="0" parTransId="{2258C251-97D1-4143-8EA1-40DE7C8B8540}" sibTransId="{A5BCB33B-D7AD-4CE8-94FD-3D70006617BB}"/>
    <dgm:cxn modelId="{ED90B153-4997-4C01-B86E-D3AFCEEEFD1B}" type="presOf" srcId="{6437CB61-C55C-4CF4-8ADF-A5DDC39BDB41}" destId="{E24303DB-B6B0-4FD4-AFC1-6EF31C1843FE}" srcOrd="0" destOrd="0" presId="urn:microsoft.com/office/officeart/2005/8/layout/process1"/>
    <dgm:cxn modelId="{20565E56-5E0F-48DB-8E59-3411AAC1E3A1}" type="presOf" srcId="{1A758BAB-940C-4711-8C61-8EFBC2A9127D}" destId="{82FE1F3F-FF93-4DB5-A543-F8B229134960}" srcOrd="1" destOrd="0" presId="urn:microsoft.com/office/officeart/2005/8/layout/process1"/>
    <dgm:cxn modelId="{94A33995-EB0B-4F85-A7CE-3543688BD460}" type="presOf" srcId="{BF7316EB-0EE7-4626-9816-F5AC0F43196A}" destId="{E08098D7-A833-4083-8C97-024B87D77F00}" srcOrd="0" destOrd="0" presId="urn:microsoft.com/office/officeart/2005/8/layout/process1"/>
    <dgm:cxn modelId="{4446B3A6-CCBF-42EF-A402-C4B896223222}" type="presOf" srcId="{4C000051-5254-4B65-BDF4-95429051ABF4}" destId="{F471324A-4233-45BC-B874-16975C2D8393}" srcOrd="0" destOrd="0" presId="urn:microsoft.com/office/officeart/2005/8/layout/process1"/>
    <dgm:cxn modelId="{1AA317AC-AE23-4191-9E5F-79CF34377CFA}" srcId="{BF7316EB-0EE7-4626-9816-F5AC0F43196A}" destId="{4C000051-5254-4B65-BDF4-95429051ABF4}" srcOrd="3" destOrd="0" parTransId="{23808C38-B10B-490E-B3EC-4825A07CBEE2}" sibTransId="{4B05C06F-9AED-4E08-BF36-CD2ACAF43EAA}"/>
    <dgm:cxn modelId="{A4AF9CEC-69BF-4E2F-994C-B55C2FCBB399}" type="presOf" srcId="{A5BCB33B-D7AD-4CE8-94FD-3D70006617BB}" destId="{DB60049D-1990-4A5C-8391-40662F3B81E3}" srcOrd="0" destOrd="0" presId="urn:microsoft.com/office/officeart/2005/8/layout/process1"/>
    <dgm:cxn modelId="{585E34FC-6298-44C9-90F5-FD2B68B8932B}" type="presOf" srcId="{A5BCB33B-D7AD-4CE8-94FD-3D70006617BB}" destId="{8B51C432-21AA-4D70-A660-8490747E4ED4}" srcOrd="1" destOrd="0" presId="urn:microsoft.com/office/officeart/2005/8/layout/process1"/>
    <dgm:cxn modelId="{C3ACD75A-3008-4B9E-83C4-30DB0A5A5AD5}" type="presParOf" srcId="{E08098D7-A833-4083-8C97-024B87D77F00}" destId="{E24303DB-B6B0-4FD4-AFC1-6EF31C1843FE}" srcOrd="0" destOrd="0" presId="urn:microsoft.com/office/officeart/2005/8/layout/process1"/>
    <dgm:cxn modelId="{551FD862-5BA8-45F8-8FA7-5B524E2FEF72}" type="presParOf" srcId="{E08098D7-A833-4083-8C97-024B87D77F00}" destId="{689AF0BB-3783-4390-9EB4-9D0686A86B13}" srcOrd="1" destOrd="0" presId="urn:microsoft.com/office/officeart/2005/8/layout/process1"/>
    <dgm:cxn modelId="{E62E8DB1-656B-42B6-8075-24B28792FABF}" type="presParOf" srcId="{689AF0BB-3783-4390-9EB4-9D0686A86B13}" destId="{AC115A17-5934-47A9-BBF2-6298911B31C7}" srcOrd="0" destOrd="0" presId="urn:microsoft.com/office/officeart/2005/8/layout/process1"/>
    <dgm:cxn modelId="{FA5BC4EF-E7DF-42CF-B15E-EEF8AD9563BC}" type="presParOf" srcId="{E08098D7-A833-4083-8C97-024B87D77F00}" destId="{FEAD81EF-E81E-42F5-A49F-0A61EB6C2101}" srcOrd="2" destOrd="0" presId="urn:microsoft.com/office/officeart/2005/8/layout/process1"/>
    <dgm:cxn modelId="{30CEAE96-D62F-4A33-B501-D317E118D8A1}" type="presParOf" srcId="{E08098D7-A833-4083-8C97-024B87D77F00}" destId="{DB60049D-1990-4A5C-8391-40662F3B81E3}" srcOrd="3" destOrd="0" presId="urn:microsoft.com/office/officeart/2005/8/layout/process1"/>
    <dgm:cxn modelId="{55B76F5D-E469-4964-8E32-B9BF46410DD5}" type="presParOf" srcId="{DB60049D-1990-4A5C-8391-40662F3B81E3}" destId="{8B51C432-21AA-4D70-A660-8490747E4ED4}" srcOrd="0" destOrd="0" presId="urn:microsoft.com/office/officeart/2005/8/layout/process1"/>
    <dgm:cxn modelId="{92214A09-D5E7-466B-9BBF-C2A0B5CDD83D}" type="presParOf" srcId="{E08098D7-A833-4083-8C97-024B87D77F00}" destId="{D2F7C182-DED1-45FD-AF28-9F6435704626}" srcOrd="4" destOrd="0" presId="urn:microsoft.com/office/officeart/2005/8/layout/process1"/>
    <dgm:cxn modelId="{DA3D176D-7007-4071-90F4-468F135ADB37}" type="presParOf" srcId="{E08098D7-A833-4083-8C97-024B87D77F00}" destId="{B223E2D8-68EB-420F-8F67-0E8048A8AB5C}" srcOrd="5" destOrd="0" presId="urn:microsoft.com/office/officeart/2005/8/layout/process1"/>
    <dgm:cxn modelId="{5907E576-E120-4844-A1E7-D36BB655B9B1}" type="presParOf" srcId="{B223E2D8-68EB-420F-8F67-0E8048A8AB5C}" destId="{82FE1F3F-FF93-4DB5-A543-F8B229134960}" srcOrd="0" destOrd="0" presId="urn:microsoft.com/office/officeart/2005/8/layout/process1"/>
    <dgm:cxn modelId="{BBAB9636-072C-4C7D-BC86-37AD4162FEA1}" type="presParOf" srcId="{E08098D7-A833-4083-8C97-024B87D77F00}" destId="{F471324A-4233-45BC-B874-16975C2D839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27923E-6A17-4B97-B30F-202E47F79738}" type="doc">
      <dgm:prSet loTypeId="urn:microsoft.com/office/officeart/2005/8/layout/process1" loCatId="process" qsTypeId="urn:microsoft.com/office/officeart/2005/8/quickstyle/simple1" qsCatId="simple" csTypeId="urn:microsoft.com/office/officeart/2005/8/colors/accent1_1" csCatId="accent1" phldr="1"/>
      <dgm:spPr/>
    </dgm:pt>
    <dgm:pt modelId="{CF589F8D-4CF7-4F88-838F-003AEB31B862}">
      <dgm:prSet phldrT="[Text]" custT="1"/>
      <dgm:spPr/>
      <dgm:t>
        <a:bodyPr/>
        <a:lstStyle/>
        <a:p>
          <a:r>
            <a:rPr lang="en-US" sz="1600" dirty="0">
              <a:latin typeface="Abadi" panose="020B0604020104020204" pitchFamily="34" charset="0"/>
            </a:rPr>
            <a:t>Current Physical Model</a:t>
          </a:r>
        </a:p>
      </dgm:t>
    </dgm:pt>
    <dgm:pt modelId="{D97B1414-FB6C-4EA3-8B0B-47AECD182116}" type="parTrans" cxnId="{F693E17A-2962-404D-B431-22D10A34E33B}">
      <dgm:prSet/>
      <dgm:spPr/>
      <dgm:t>
        <a:bodyPr/>
        <a:lstStyle/>
        <a:p>
          <a:endParaRPr lang="en-US" sz="1600">
            <a:latin typeface="Abadi" panose="020B0604020104020204" pitchFamily="34" charset="0"/>
          </a:endParaRPr>
        </a:p>
      </dgm:t>
    </dgm:pt>
    <dgm:pt modelId="{77D53C43-C02A-43EA-B7AD-671908B7BBB8}" type="sibTrans" cxnId="{F693E17A-2962-404D-B431-22D10A34E33B}">
      <dgm:prSet custT="1"/>
      <dgm:spPr/>
      <dgm:t>
        <a:bodyPr/>
        <a:lstStyle/>
        <a:p>
          <a:endParaRPr lang="en-US" sz="1200">
            <a:latin typeface="Abadi" panose="020B0604020104020204" pitchFamily="34" charset="0"/>
          </a:endParaRPr>
        </a:p>
      </dgm:t>
    </dgm:pt>
    <dgm:pt modelId="{7DDA0DE6-154B-4CFA-B93D-BE4EF1B84B95}">
      <dgm:prSet phldrT="[Text]" custT="1"/>
      <dgm:spPr/>
      <dgm:t>
        <a:bodyPr/>
        <a:lstStyle/>
        <a:p>
          <a:r>
            <a:rPr lang="en-US" sz="1600" dirty="0">
              <a:latin typeface="Abadi" panose="020B0604020104020204" pitchFamily="34" charset="0"/>
            </a:rPr>
            <a:t>To-Be </a:t>
          </a:r>
          <a:br>
            <a:rPr lang="en-US" sz="1600" dirty="0">
              <a:latin typeface="Abadi" panose="020B0604020104020204" pitchFamily="34" charset="0"/>
            </a:rPr>
          </a:br>
          <a:r>
            <a:rPr lang="en-US" sz="1600" dirty="0">
              <a:latin typeface="Abadi" panose="020B0604020104020204" pitchFamily="34" charset="0"/>
            </a:rPr>
            <a:t>Logical Model</a:t>
          </a:r>
        </a:p>
      </dgm:t>
    </dgm:pt>
    <dgm:pt modelId="{E19729D8-69BA-4A6D-B5E5-BC0328AC3A8D}" type="parTrans" cxnId="{E523E7B0-ADFA-493D-9799-70547CF7185D}">
      <dgm:prSet/>
      <dgm:spPr/>
      <dgm:t>
        <a:bodyPr/>
        <a:lstStyle/>
        <a:p>
          <a:endParaRPr lang="en-US" sz="1600">
            <a:latin typeface="Abadi" panose="020B0604020104020204" pitchFamily="34" charset="0"/>
          </a:endParaRPr>
        </a:p>
      </dgm:t>
    </dgm:pt>
    <dgm:pt modelId="{9BDD3DC0-F0BD-4A3A-82CA-C676A4521BFC}" type="sibTrans" cxnId="{E523E7B0-ADFA-493D-9799-70547CF7185D}">
      <dgm:prSet custT="1"/>
      <dgm:spPr/>
      <dgm:t>
        <a:bodyPr/>
        <a:lstStyle/>
        <a:p>
          <a:endParaRPr lang="en-US" sz="1200">
            <a:latin typeface="Abadi" panose="020B0604020104020204" pitchFamily="34" charset="0"/>
          </a:endParaRPr>
        </a:p>
      </dgm:t>
    </dgm:pt>
    <dgm:pt modelId="{0D6BDE28-4EE7-4933-A8F9-BA5C618F2C3C}">
      <dgm:prSet phldrT="[Text]" custT="1"/>
      <dgm:spPr/>
      <dgm:t>
        <a:bodyPr/>
        <a:lstStyle/>
        <a:p>
          <a:r>
            <a:rPr lang="en-US" sz="1600" dirty="0">
              <a:latin typeface="Abadi" panose="020B0604020104020204" pitchFamily="34" charset="0"/>
            </a:rPr>
            <a:t>To-be </a:t>
          </a:r>
          <a:br>
            <a:rPr lang="en-US" sz="1600" dirty="0">
              <a:latin typeface="Abadi" panose="020B0604020104020204" pitchFamily="34" charset="0"/>
            </a:rPr>
          </a:br>
          <a:r>
            <a:rPr lang="en-US" sz="1600" dirty="0">
              <a:latin typeface="Abadi" panose="020B0604020104020204" pitchFamily="34" charset="0"/>
            </a:rPr>
            <a:t>Physical Model </a:t>
          </a:r>
        </a:p>
      </dgm:t>
    </dgm:pt>
    <dgm:pt modelId="{2F37465E-5859-492D-83D2-AB80A4F991AD}" type="parTrans" cxnId="{A7F51EDD-BC1F-4E25-A697-705845A0B7FF}">
      <dgm:prSet/>
      <dgm:spPr/>
      <dgm:t>
        <a:bodyPr/>
        <a:lstStyle/>
        <a:p>
          <a:endParaRPr lang="en-US" sz="1600">
            <a:latin typeface="Abadi" panose="020B0604020104020204" pitchFamily="34" charset="0"/>
          </a:endParaRPr>
        </a:p>
      </dgm:t>
    </dgm:pt>
    <dgm:pt modelId="{A5213662-6C5D-4F66-94BE-C802FEC37917}" type="sibTrans" cxnId="{A7F51EDD-BC1F-4E25-A697-705845A0B7FF}">
      <dgm:prSet/>
      <dgm:spPr/>
      <dgm:t>
        <a:bodyPr/>
        <a:lstStyle/>
        <a:p>
          <a:endParaRPr lang="en-US" sz="1600">
            <a:latin typeface="Abadi" panose="020B0604020104020204" pitchFamily="34" charset="0"/>
          </a:endParaRPr>
        </a:p>
      </dgm:t>
    </dgm:pt>
    <dgm:pt modelId="{EE6B5620-C5B9-4B27-87BE-945E394FE286}">
      <dgm:prSet phldrT="[Text]" custT="1"/>
      <dgm:spPr/>
      <dgm:t>
        <a:bodyPr/>
        <a:lstStyle/>
        <a:p>
          <a:r>
            <a:rPr lang="en-US" sz="1600" dirty="0">
              <a:latin typeface="Abadi" panose="020B0604020104020204" pitchFamily="34" charset="0"/>
            </a:rPr>
            <a:t>Current </a:t>
          </a:r>
          <a:br>
            <a:rPr lang="en-US" sz="1600" dirty="0">
              <a:latin typeface="Abadi" panose="020B0604020104020204" pitchFamily="34" charset="0"/>
            </a:rPr>
          </a:br>
          <a:r>
            <a:rPr lang="en-US" sz="1600" dirty="0">
              <a:latin typeface="Abadi" panose="020B0604020104020204" pitchFamily="34" charset="0"/>
            </a:rPr>
            <a:t>Logical Model</a:t>
          </a:r>
        </a:p>
      </dgm:t>
    </dgm:pt>
    <dgm:pt modelId="{CEAB3E93-C45A-403C-8B50-DB5487AC40FA}" type="parTrans" cxnId="{8FAD3968-6D2A-492C-ABF7-3CBA73B51411}">
      <dgm:prSet/>
      <dgm:spPr/>
      <dgm:t>
        <a:bodyPr/>
        <a:lstStyle/>
        <a:p>
          <a:endParaRPr lang="en-US" sz="1600">
            <a:latin typeface="Abadi" panose="020B0604020104020204" pitchFamily="34" charset="0"/>
          </a:endParaRPr>
        </a:p>
      </dgm:t>
    </dgm:pt>
    <dgm:pt modelId="{2D06EB54-D948-4F21-8BC2-545DA3D3D085}" type="sibTrans" cxnId="{8FAD3968-6D2A-492C-ABF7-3CBA73B51411}">
      <dgm:prSet custT="1"/>
      <dgm:spPr/>
      <dgm:t>
        <a:bodyPr/>
        <a:lstStyle/>
        <a:p>
          <a:endParaRPr lang="en-US" sz="1200">
            <a:latin typeface="Abadi" panose="020B0604020104020204" pitchFamily="34" charset="0"/>
          </a:endParaRPr>
        </a:p>
      </dgm:t>
    </dgm:pt>
    <dgm:pt modelId="{45B604E7-5607-4AF4-A73A-C4BE5A740EAE}" type="pres">
      <dgm:prSet presAssocID="{0127923E-6A17-4B97-B30F-202E47F79738}" presName="Name0" presStyleCnt="0">
        <dgm:presLayoutVars>
          <dgm:dir/>
          <dgm:resizeHandles val="exact"/>
        </dgm:presLayoutVars>
      </dgm:prSet>
      <dgm:spPr/>
    </dgm:pt>
    <dgm:pt modelId="{AF6E3C76-510D-4FDE-8B05-7B7E8331150D}" type="pres">
      <dgm:prSet presAssocID="{CF589F8D-4CF7-4F88-838F-003AEB31B862}" presName="node" presStyleLbl="node1" presStyleIdx="0" presStyleCnt="4">
        <dgm:presLayoutVars>
          <dgm:bulletEnabled val="1"/>
        </dgm:presLayoutVars>
      </dgm:prSet>
      <dgm:spPr/>
    </dgm:pt>
    <dgm:pt modelId="{84F879A8-2AB8-4F22-A94E-5B52E13B98FE}" type="pres">
      <dgm:prSet presAssocID="{77D53C43-C02A-43EA-B7AD-671908B7BBB8}" presName="sibTrans" presStyleLbl="sibTrans2D1" presStyleIdx="0" presStyleCnt="3"/>
      <dgm:spPr/>
    </dgm:pt>
    <dgm:pt modelId="{F7C74BA8-2900-4707-869A-3453E2D9C06A}" type="pres">
      <dgm:prSet presAssocID="{77D53C43-C02A-43EA-B7AD-671908B7BBB8}" presName="connectorText" presStyleLbl="sibTrans2D1" presStyleIdx="0" presStyleCnt="3"/>
      <dgm:spPr/>
    </dgm:pt>
    <dgm:pt modelId="{63B17BA8-35F7-4DAC-8444-4F05DD65A0BE}" type="pres">
      <dgm:prSet presAssocID="{EE6B5620-C5B9-4B27-87BE-945E394FE286}" presName="node" presStyleLbl="node1" presStyleIdx="1" presStyleCnt="4">
        <dgm:presLayoutVars>
          <dgm:bulletEnabled val="1"/>
        </dgm:presLayoutVars>
      </dgm:prSet>
      <dgm:spPr/>
    </dgm:pt>
    <dgm:pt modelId="{6EF077B2-2231-49F2-98AB-3AD74CC8643D}" type="pres">
      <dgm:prSet presAssocID="{2D06EB54-D948-4F21-8BC2-545DA3D3D085}" presName="sibTrans" presStyleLbl="sibTrans2D1" presStyleIdx="1" presStyleCnt="3"/>
      <dgm:spPr/>
    </dgm:pt>
    <dgm:pt modelId="{21DB3A9F-1479-48C9-9493-B65CD446B622}" type="pres">
      <dgm:prSet presAssocID="{2D06EB54-D948-4F21-8BC2-545DA3D3D085}" presName="connectorText" presStyleLbl="sibTrans2D1" presStyleIdx="1" presStyleCnt="3"/>
      <dgm:spPr/>
    </dgm:pt>
    <dgm:pt modelId="{7B96D878-9874-4C8A-995B-FAC580113B9D}" type="pres">
      <dgm:prSet presAssocID="{7DDA0DE6-154B-4CFA-B93D-BE4EF1B84B95}" presName="node" presStyleLbl="node1" presStyleIdx="2" presStyleCnt="4">
        <dgm:presLayoutVars>
          <dgm:bulletEnabled val="1"/>
        </dgm:presLayoutVars>
      </dgm:prSet>
      <dgm:spPr/>
    </dgm:pt>
    <dgm:pt modelId="{9D43455D-CAC6-45AE-90D3-6E301FB1E914}" type="pres">
      <dgm:prSet presAssocID="{9BDD3DC0-F0BD-4A3A-82CA-C676A4521BFC}" presName="sibTrans" presStyleLbl="sibTrans2D1" presStyleIdx="2" presStyleCnt="3"/>
      <dgm:spPr/>
    </dgm:pt>
    <dgm:pt modelId="{3435B7F5-348E-412A-9455-E1D8AEEF0314}" type="pres">
      <dgm:prSet presAssocID="{9BDD3DC0-F0BD-4A3A-82CA-C676A4521BFC}" presName="connectorText" presStyleLbl="sibTrans2D1" presStyleIdx="2" presStyleCnt="3"/>
      <dgm:spPr/>
    </dgm:pt>
    <dgm:pt modelId="{12B65C25-DACD-4DBB-9C01-27C47359583B}" type="pres">
      <dgm:prSet presAssocID="{0D6BDE28-4EE7-4933-A8F9-BA5C618F2C3C}" presName="node" presStyleLbl="node1" presStyleIdx="3" presStyleCnt="4">
        <dgm:presLayoutVars>
          <dgm:bulletEnabled val="1"/>
        </dgm:presLayoutVars>
      </dgm:prSet>
      <dgm:spPr/>
    </dgm:pt>
  </dgm:ptLst>
  <dgm:cxnLst>
    <dgm:cxn modelId="{B7CFA915-80F6-4703-8400-8C4709CC950F}" type="presOf" srcId="{77D53C43-C02A-43EA-B7AD-671908B7BBB8}" destId="{F7C74BA8-2900-4707-869A-3453E2D9C06A}" srcOrd="1" destOrd="0" presId="urn:microsoft.com/office/officeart/2005/8/layout/process1"/>
    <dgm:cxn modelId="{A2662E22-BF5C-4CAF-9A2C-04AF500123CD}" type="presOf" srcId="{77D53C43-C02A-43EA-B7AD-671908B7BBB8}" destId="{84F879A8-2AB8-4F22-A94E-5B52E13B98FE}" srcOrd="0" destOrd="0" presId="urn:microsoft.com/office/officeart/2005/8/layout/process1"/>
    <dgm:cxn modelId="{8FAD3968-6D2A-492C-ABF7-3CBA73B51411}" srcId="{0127923E-6A17-4B97-B30F-202E47F79738}" destId="{EE6B5620-C5B9-4B27-87BE-945E394FE286}" srcOrd="1" destOrd="0" parTransId="{CEAB3E93-C45A-403C-8B50-DB5487AC40FA}" sibTransId="{2D06EB54-D948-4F21-8BC2-545DA3D3D085}"/>
    <dgm:cxn modelId="{5EB39A50-8551-43D1-8C88-DDBA045C8FFC}" type="presOf" srcId="{2D06EB54-D948-4F21-8BC2-545DA3D3D085}" destId="{6EF077B2-2231-49F2-98AB-3AD74CC8643D}" srcOrd="0" destOrd="0" presId="urn:microsoft.com/office/officeart/2005/8/layout/process1"/>
    <dgm:cxn modelId="{2C9F2155-8C90-4EC7-A29F-FDF108B70698}" type="presOf" srcId="{9BDD3DC0-F0BD-4A3A-82CA-C676A4521BFC}" destId="{3435B7F5-348E-412A-9455-E1D8AEEF0314}" srcOrd="1" destOrd="0" presId="urn:microsoft.com/office/officeart/2005/8/layout/process1"/>
    <dgm:cxn modelId="{F693E17A-2962-404D-B431-22D10A34E33B}" srcId="{0127923E-6A17-4B97-B30F-202E47F79738}" destId="{CF589F8D-4CF7-4F88-838F-003AEB31B862}" srcOrd="0" destOrd="0" parTransId="{D97B1414-FB6C-4EA3-8B0B-47AECD182116}" sibTransId="{77D53C43-C02A-43EA-B7AD-671908B7BBB8}"/>
    <dgm:cxn modelId="{61E57A85-CF7C-4A41-BD84-37920E0335CB}" type="presOf" srcId="{EE6B5620-C5B9-4B27-87BE-945E394FE286}" destId="{63B17BA8-35F7-4DAC-8444-4F05DD65A0BE}" srcOrd="0" destOrd="0" presId="urn:microsoft.com/office/officeart/2005/8/layout/process1"/>
    <dgm:cxn modelId="{BD83FE87-DC62-465C-9592-338406BAC223}" type="presOf" srcId="{CF589F8D-4CF7-4F88-838F-003AEB31B862}" destId="{AF6E3C76-510D-4FDE-8B05-7B7E8331150D}" srcOrd="0" destOrd="0" presId="urn:microsoft.com/office/officeart/2005/8/layout/process1"/>
    <dgm:cxn modelId="{7A3B529F-CDE5-4C35-924E-8F1E66554429}" type="presOf" srcId="{0D6BDE28-4EE7-4933-A8F9-BA5C618F2C3C}" destId="{12B65C25-DACD-4DBB-9C01-27C47359583B}" srcOrd="0" destOrd="0" presId="urn:microsoft.com/office/officeart/2005/8/layout/process1"/>
    <dgm:cxn modelId="{E523E7B0-ADFA-493D-9799-70547CF7185D}" srcId="{0127923E-6A17-4B97-B30F-202E47F79738}" destId="{7DDA0DE6-154B-4CFA-B93D-BE4EF1B84B95}" srcOrd="2" destOrd="0" parTransId="{E19729D8-69BA-4A6D-B5E5-BC0328AC3A8D}" sibTransId="{9BDD3DC0-F0BD-4A3A-82CA-C676A4521BFC}"/>
    <dgm:cxn modelId="{A7F51EDD-BC1F-4E25-A697-705845A0B7FF}" srcId="{0127923E-6A17-4B97-B30F-202E47F79738}" destId="{0D6BDE28-4EE7-4933-A8F9-BA5C618F2C3C}" srcOrd="3" destOrd="0" parTransId="{2F37465E-5859-492D-83D2-AB80A4F991AD}" sibTransId="{A5213662-6C5D-4F66-94BE-C802FEC37917}"/>
    <dgm:cxn modelId="{A22A05E6-311A-4279-A552-F5B0CC5FE5C3}" type="presOf" srcId="{2D06EB54-D948-4F21-8BC2-545DA3D3D085}" destId="{21DB3A9F-1479-48C9-9493-B65CD446B622}" srcOrd="1" destOrd="0" presId="urn:microsoft.com/office/officeart/2005/8/layout/process1"/>
    <dgm:cxn modelId="{9F00E4EC-A6F5-4584-8BCA-95300913A770}" type="presOf" srcId="{7DDA0DE6-154B-4CFA-B93D-BE4EF1B84B95}" destId="{7B96D878-9874-4C8A-995B-FAC580113B9D}" srcOrd="0" destOrd="0" presId="urn:microsoft.com/office/officeart/2005/8/layout/process1"/>
    <dgm:cxn modelId="{C930A7EE-CEE8-4119-8C07-2121E0C29923}" type="presOf" srcId="{9BDD3DC0-F0BD-4A3A-82CA-C676A4521BFC}" destId="{9D43455D-CAC6-45AE-90D3-6E301FB1E914}" srcOrd="0" destOrd="0" presId="urn:microsoft.com/office/officeart/2005/8/layout/process1"/>
    <dgm:cxn modelId="{6BE444FB-6DB0-468B-92F4-C0B5AC860E4E}" type="presOf" srcId="{0127923E-6A17-4B97-B30F-202E47F79738}" destId="{45B604E7-5607-4AF4-A73A-C4BE5A740EAE}" srcOrd="0" destOrd="0" presId="urn:microsoft.com/office/officeart/2005/8/layout/process1"/>
    <dgm:cxn modelId="{DDF59237-1D50-4044-94D6-B4612FCF076C}" type="presParOf" srcId="{45B604E7-5607-4AF4-A73A-C4BE5A740EAE}" destId="{AF6E3C76-510D-4FDE-8B05-7B7E8331150D}" srcOrd="0" destOrd="0" presId="urn:microsoft.com/office/officeart/2005/8/layout/process1"/>
    <dgm:cxn modelId="{359F0357-4D23-4010-A88A-7F3B5F250B0A}" type="presParOf" srcId="{45B604E7-5607-4AF4-A73A-C4BE5A740EAE}" destId="{84F879A8-2AB8-4F22-A94E-5B52E13B98FE}" srcOrd="1" destOrd="0" presId="urn:microsoft.com/office/officeart/2005/8/layout/process1"/>
    <dgm:cxn modelId="{0E907176-A8EB-44EC-962C-BF723360EBF0}" type="presParOf" srcId="{84F879A8-2AB8-4F22-A94E-5B52E13B98FE}" destId="{F7C74BA8-2900-4707-869A-3453E2D9C06A}" srcOrd="0" destOrd="0" presId="urn:microsoft.com/office/officeart/2005/8/layout/process1"/>
    <dgm:cxn modelId="{B4ECB1A9-ED01-4A15-92B5-77AC02B2756F}" type="presParOf" srcId="{45B604E7-5607-4AF4-A73A-C4BE5A740EAE}" destId="{63B17BA8-35F7-4DAC-8444-4F05DD65A0BE}" srcOrd="2" destOrd="0" presId="urn:microsoft.com/office/officeart/2005/8/layout/process1"/>
    <dgm:cxn modelId="{E627CADC-04D6-4377-BDAF-F693F3D56938}" type="presParOf" srcId="{45B604E7-5607-4AF4-A73A-C4BE5A740EAE}" destId="{6EF077B2-2231-49F2-98AB-3AD74CC8643D}" srcOrd="3" destOrd="0" presId="urn:microsoft.com/office/officeart/2005/8/layout/process1"/>
    <dgm:cxn modelId="{7348FADB-0412-4634-BF4B-279CEC077630}" type="presParOf" srcId="{6EF077B2-2231-49F2-98AB-3AD74CC8643D}" destId="{21DB3A9F-1479-48C9-9493-B65CD446B622}" srcOrd="0" destOrd="0" presId="urn:microsoft.com/office/officeart/2005/8/layout/process1"/>
    <dgm:cxn modelId="{9BE1771B-ED9A-4683-A9F6-4F5B5590EF04}" type="presParOf" srcId="{45B604E7-5607-4AF4-A73A-C4BE5A740EAE}" destId="{7B96D878-9874-4C8A-995B-FAC580113B9D}" srcOrd="4" destOrd="0" presId="urn:microsoft.com/office/officeart/2005/8/layout/process1"/>
    <dgm:cxn modelId="{D24F4A69-7079-4655-8785-5036D9AFD6EE}" type="presParOf" srcId="{45B604E7-5607-4AF4-A73A-C4BE5A740EAE}" destId="{9D43455D-CAC6-45AE-90D3-6E301FB1E914}" srcOrd="5" destOrd="0" presId="urn:microsoft.com/office/officeart/2005/8/layout/process1"/>
    <dgm:cxn modelId="{230721E3-0F53-4C3B-B244-CF07053FC5BE}" type="presParOf" srcId="{9D43455D-CAC6-45AE-90D3-6E301FB1E914}" destId="{3435B7F5-348E-412A-9455-E1D8AEEF0314}" srcOrd="0" destOrd="0" presId="urn:microsoft.com/office/officeart/2005/8/layout/process1"/>
    <dgm:cxn modelId="{2E2CD9F2-7F6F-4134-AC1F-3773FAC63790}" type="presParOf" srcId="{45B604E7-5607-4AF4-A73A-C4BE5A740EAE}" destId="{12B65C25-DACD-4DBB-9C01-27C47359583B}"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67BC95-8071-4B0A-A78B-6D5A9DC4A1CC}" type="doc">
      <dgm:prSet loTypeId="urn:microsoft.com/office/officeart/2005/8/layout/process1" loCatId="process" qsTypeId="urn:microsoft.com/office/officeart/2005/8/quickstyle/simple1" qsCatId="simple" csTypeId="urn:microsoft.com/office/officeart/2005/8/colors/accent1_1" csCatId="accent1" phldr="1"/>
      <dgm:spPr/>
    </dgm:pt>
    <dgm:pt modelId="{176A8FD1-9851-42FC-B483-23D14BF53EB2}">
      <dgm:prSet phldrT="[Text]"/>
      <dgm:spPr/>
      <dgm:t>
        <a:bodyPr/>
        <a:lstStyle/>
        <a:p>
          <a:r>
            <a:rPr lang="en-US">
              <a:latin typeface="Abadi" panose="020B0604020104020204" pitchFamily="34" charset="0"/>
            </a:rPr>
            <a:t>Context Diagram</a:t>
          </a:r>
        </a:p>
        <a:p>
          <a:r>
            <a:rPr lang="en-US">
              <a:latin typeface="Abadi" panose="020B0604020104020204" pitchFamily="34" charset="0"/>
            </a:rPr>
            <a:t>(Top-Level)</a:t>
          </a:r>
        </a:p>
      </dgm:t>
    </dgm:pt>
    <dgm:pt modelId="{A2303457-07EB-4F30-811D-30F1C29FE089}" type="parTrans" cxnId="{182FCB14-C9AE-4EAD-8D52-674D26D067E9}">
      <dgm:prSet/>
      <dgm:spPr/>
      <dgm:t>
        <a:bodyPr/>
        <a:lstStyle/>
        <a:p>
          <a:endParaRPr lang="en-US">
            <a:latin typeface="Abadi" panose="020B0604020104020204" pitchFamily="34" charset="0"/>
          </a:endParaRPr>
        </a:p>
      </dgm:t>
    </dgm:pt>
    <dgm:pt modelId="{CB35479C-28FC-4DCF-A50E-A16AE7DD0F74}" type="sibTrans" cxnId="{182FCB14-C9AE-4EAD-8D52-674D26D067E9}">
      <dgm:prSet/>
      <dgm:spPr/>
      <dgm:t>
        <a:bodyPr/>
        <a:lstStyle/>
        <a:p>
          <a:endParaRPr lang="en-US">
            <a:latin typeface="Abadi" panose="020B0604020104020204" pitchFamily="34" charset="0"/>
          </a:endParaRPr>
        </a:p>
      </dgm:t>
    </dgm:pt>
    <dgm:pt modelId="{C457EDC0-2CC9-4527-9B02-A1665EE4D529}">
      <dgm:prSet phldrT="[Text]"/>
      <dgm:spPr/>
      <dgm:t>
        <a:bodyPr/>
        <a:lstStyle/>
        <a:p>
          <a:r>
            <a:rPr lang="en-US">
              <a:latin typeface="Abadi" panose="020B0604020104020204" pitchFamily="34" charset="0"/>
            </a:rPr>
            <a:t>Level 0 Diagram</a:t>
          </a:r>
        </a:p>
      </dgm:t>
    </dgm:pt>
    <dgm:pt modelId="{44921B83-F3A5-4F89-833C-DDA8CE909608}" type="parTrans" cxnId="{F5A80884-9A1C-4B95-92AB-89E9527AFBA5}">
      <dgm:prSet/>
      <dgm:spPr/>
      <dgm:t>
        <a:bodyPr/>
        <a:lstStyle/>
        <a:p>
          <a:endParaRPr lang="en-US">
            <a:latin typeface="Abadi" panose="020B0604020104020204" pitchFamily="34" charset="0"/>
          </a:endParaRPr>
        </a:p>
      </dgm:t>
    </dgm:pt>
    <dgm:pt modelId="{BB535E1E-88A1-4846-8CF2-B75F86D9B1E7}" type="sibTrans" cxnId="{F5A80884-9A1C-4B95-92AB-89E9527AFBA5}">
      <dgm:prSet/>
      <dgm:spPr/>
      <dgm:t>
        <a:bodyPr/>
        <a:lstStyle/>
        <a:p>
          <a:endParaRPr lang="en-US">
            <a:latin typeface="Abadi" panose="020B0604020104020204" pitchFamily="34" charset="0"/>
          </a:endParaRPr>
        </a:p>
      </dgm:t>
    </dgm:pt>
    <dgm:pt modelId="{F73D95D4-4D81-4B68-B2E0-765AE2F06E45}">
      <dgm:prSet phldrT="[Text]"/>
      <dgm:spPr/>
      <dgm:t>
        <a:bodyPr/>
        <a:lstStyle/>
        <a:p>
          <a:r>
            <a:rPr lang="en-US">
              <a:latin typeface="Abadi" panose="020B0604020104020204" pitchFamily="34" charset="0"/>
            </a:rPr>
            <a:t>Level 1 Diagram</a:t>
          </a:r>
        </a:p>
      </dgm:t>
    </dgm:pt>
    <dgm:pt modelId="{97F3D8DB-689D-4043-B41C-5D2B0D9D6550}" type="parTrans" cxnId="{7C1A9B3C-FDAE-45EF-800D-91A3D63D3B56}">
      <dgm:prSet/>
      <dgm:spPr/>
      <dgm:t>
        <a:bodyPr/>
        <a:lstStyle/>
        <a:p>
          <a:endParaRPr lang="en-US">
            <a:latin typeface="Abadi" panose="020B0604020104020204" pitchFamily="34" charset="0"/>
          </a:endParaRPr>
        </a:p>
      </dgm:t>
    </dgm:pt>
    <dgm:pt modelId="{BCD0E44B-6493-4734-9A9C-39BD56BED629}" type="sibTrans" cxnId="{7C1A9B3C-FDAE-45EF-800D-91A3D63D3B56}">
      <dgm:prSet/>
      <dgm:spPr/>
      <dgm:t>
        <a:bodyPr/>
        <a:lstStyle/>
        <a:p>
          <a:endParaRPr lang="en-US">
            <a:latin typeface="Abadi" panose="020B0604020104020204" pitchFamily="34" charset="0"/>
          </a:endParaRPr>
        </a:p>
      </dgm:t>
    </dgm:pt>
    <dgm:pt modelId="{4750BA84-F494-4663-B53A-D1D5D222B02E}">
      <dgm:prSet phldrT="[Text]"/>
      <dgm:spPr/>
      <dgm:t>
        <a:bodyPr/>
        <a:lstStyle/>
        <a:p>
          <a:r>
            <a:rPr lang="en-US">
              <a:latin typeface="Abadi" panose="020B0604020104020204" pitchFamily="34" charset="0"/>
            </a:rPr>
            <a:t>Level 2+ Diagram</a:t>
          </a:r>
        </a:p>
      </dgm:t>
    </dgm:pt>
    <dgm:pt modelId="{3ACE7DBF-26E7-4147-A947-3A901AAE4BB2}" type="parTrans" cxnId="{14AEE0F2-ADD7-49BC-B98F-D58DB1BD8C48}">
      <dgm:prSet/>
      <dgm:spPr/>
      <dgm:t>
        <a:bodyPr/>
        <a:lstStyle/>
        <a:p>
          <a:endParaRPr lang="en-US"/>
        </a:p>
      </dgm:t>
    </dgm:pt>
    <dgm:pt modelId="{87C646BF-6C94-4D8F-B27B-BB24419A0ECE}" type="sibTrans" cxnId="{14AEE0F2-ADD7-49BC-B98F-D58DB1BD8C48}">
      <dgm:prSet/>
      <dgm:spPr/>
      <dgm:t>
        <a:bodyPr/>
        <a:lstStyle/>
        <a:p>
          <a:endParaRPr lang="en-US"/>
        </a:p>
      </dgm:t>
    </dgm:pt>
    <dgm:pt modelId="{ECE99D07-6D65-45D7-9817-4AB823B08F35}" type="pres">
      <dgm:prSet presAssocID="{E667BC95-8071-4B0A-A78B-6D5A9DC4A1CC}" presName="Name0" presStyleCnt="0">
        <dgm:presLayoutVars>
          <dgm:dir/>
          <dgm:resizeHandles val="exact"/>
        </dgm:presLayoutVars>
      </dgm:prSet>
      <dgm:spPr/>
    </dgm:pt>
    <dgm:pt modelId="{425692FA-A273-4EBC-BE14-677A3F60EEFF}" type="pres">
      <dgm:prSet presAssocID="{176A8FD1-9851-42FC-B483-23D14BF53EB2}" presName="node" presStyleLbl="node1" presStyleIdx="0" presStyleCnt="4">
        <dgm:presLayoutVars>
          <dgm:bulletEnabled val="1"/>
        </dgm:presLayoutVars>
      </dgm:prSet>
      <dgm:spPr/>
    </dgm:pt>
    <dgm:pt modelId="{7555EECE-8D6D-4B0D-BB95-2E76564F490D}" type="pres">
      <dgm:prSet presAssocID="{CB35479C-28FC-4DCF-A50E-A16AE7DD0F74}" presName="sibTrans" presStyleLbl="sibTrans2D1" presStyleIdx="0" presStyleCnt="3"/>
      <dgm:spPr/>
    </dgm:pt>
    <dgm:pt modelId="{A4E8D0AE-5AB0-4F8A-A9E6-C417ACDBE516}" type="pres">
      <dgm:prSet presAssocID="{CB35479C-28FC-4DCF-A50E-A16AE7DD0F74}" presName="connectorText" presStyleLbl="sibTrans2D1" presStyleIdx="0" presStyleCnt="3"/>
      <dgm:spPr/>
    </dgm:pt>
    <dgm:pt modelId="{E56EA989-6831-44C7-9ADD-6DCB0A1F3229}" type="pres">
      <dgm:prSet presAssocID="{C457EDC0-2CC9-4527-9B02-A1665EE4D529}" presName="node" presStyleLbl="node1" presStyleIdx="1" presStyleCnt="4">
        <dgm:presLayoutVars>
          <dgm:bulletEnabled val="1"/>
        </dgm:presLayoutVars>
      </dgm:prSet>
      <dgm:spPr/>
    </dgm:pt>
    <dgm:pt modelId="{A33CC869-BD9E-473D-8DE9-EF35B4C8FEBB}" type="pres">
      <dgm:prSet presAssocID="{BB535E1E-88A1-4846-8CF2-B75F86D9B1E7}" presName="sibTrans" presStyleLbl="sibTrans2D1" presStyleIdx="1" presStyleCnt="3"/>
      <dgm:spPr/>
    </dgm:pt>
    <dgm:pt modelId="{F50FF4AE-07EB-43CB-932F-DB5C26AF8B0E}" type="pres">
      <dgm:prSet presAssocID="{BB535E1E-88A1-4846-8CF2-B75F86D9B1E7}" presName="connectorText" presStyleLbl="sibTrans2D1" presStyleIdx="1" presStyleCnt="3"/>
      <dgm:spPr/>
    </dgm:pt>
    <dgm:pt modelId="{5A442338-D02B-427E-AB24-FADA643E1E10}" type="pres">
      <dgm:prSet presAssocID="{F73D95D4-4D81-4B68-B2E0-765AE2F06E45}" presName="node" presStyleLbl="node1" presStyleIdx="2" presStyleCnt="4">
        <dgm:presLayoutVars>
          <dgm:bulletEnabled val="1"/>
        </dgm:presLayoutVars>
      </dgm:prSet>
      <dgm:spPr/>
    </dgm:pt>
    <dgm:pt modelId="{CF9EB626-0301-480B-BC3D-6F042947C692}" type="pres">
      <dgm:prSet presAssocID="{BCD0E44B-6493-4734-9A9C-39BD56BED629}" presName="sibTrans" presStyleLbl="sibTrans2D1" presStyleIdx="2" presStyleCnt="3"/>
      <dgm:spPr/>
    </dgm:pt>
    <dgm:pt modelId="{6BBEF567-1D47-47C6-9B4F-363DA21522C3}" type="pres">
      <dgm:prSet presAssocID="{BCD0E44B-6493-4734-9A9C-39BD56BED629}" presName="connectorText" presStyleLbl="sibTrans2D1" presStyleIdx="2" presStyleCnt="3"/>
      <dgm:spPr/>
    </dgm:pt>
    <dgm:pt modelId="{65E0D3BC-0CD5-44D8-8888-444F6D84DF91}" type="pres">
      <dgm:prSet presAssocID="{4750BA84-F494-4663-B53A-D1D5D222B02E}" presName="node" presStyleLbl="node1" presStyleIdx="3" presStyleCnt="4">
        <dgm:presLayoutVars>
          <dgm:bulletEnabled val="1"/>
        </dgm:presLayoutVars>
      </dgm:prSet>
      <dgm:spPr/>
    </dgm:pt>
  </dgm:ptLst>
  <dgm:cxnLst>
    <dgm:cxn modelId="{182FCB14-C9AE-4EAD-8D52-674D26D067E9}" srcId="{E667BC95-8071-4B0A-A78B-6D5A9DC4A1CC}" destId="{176A8FD1-9851-42FC-B483-23D14BF53EB2}" srcOrd="0" destOrd="0" parTransId="{A2303457-07EB-4F30-811D-30F1C29FE089}" sibTransId="{CB35479C-28FC-4DCF-A50E-A16AE7DD0F74}"/>
    <dgm:cxn modelId="{7C1A9B3C-FDAE-45EF-800D-91A3D63D3B56}" srcId="{E667BC95-8071-4B0A-A78B-6D5A9DC4A1CC}" destId="{F73D95D4-4D81-4B68-B2E0-765AE2F06E45}" srcOrd="2" destOrd="0" parTransId="{97F3D8DB-689D-4043-B41C-5D2B0D9D6550}" sibTransId="{BCD0E44B-6493-4734-9A9C-39BD56BED629}"/>
    <dgm:cxn modelId="{AF9CA13C-EC4B-48C7-B491-7C79C9BB65C3}" type="presOf" srcId="{BCD0E44B-6493-4734-9A9C-39BD56BED629}" destId="{6BBEF567-1D47-47C6-9B4F-363DA21522C3}" srcOrd="1" destOrd="0" presId="urn:microsoft.com/office/officeart/2005/8/layout/process1"/>
    <dgm:cxn modelId="{2368D25F-43DE-48D6-9561-78CF88333EF7}" type="presOf" srcId="{CB35479C-28FC-4DCF-A50E-A16AE7DD0F74}" destId="{7555EECE-8D6D-4B0D-BB95-2E76564F490D}" srcOrd="0" destOrd="0" presId="urn:microsoft.com/office/officeart/2005/8/layout/process1"/>
    <dgm:cxn modelId="{18A4BA63-A74B-4203-A2FF-C1A9C2F4DB4F}" type="presOf" srcId="{176A8FD1-9851-42FC-B483-23D14BF53EB2}" destId="{425692FA-A273-4EBC-BE14-677A3F60EEFF}" srcOrd="0" destOrd="0" presId="urn:microsoft.com/office/officeart/2005/8/layout/process1"/>
    <dgm:cxn modelId="{54D74B67-536A-4288-996B-9A0E87AFE5AA}" type="presOf" srcId="{BCD0E44B-6493-4734-9A9C-39BD56BED629}" destId="{CF9EB626-0301-480B-BC3D-6F042947C692}" srcOrd="0" destOrd="0" presId="urn:microsoft.com/office/officeart/2005/8/layout/process1"/>
    <dgm:cxn modelId="{B6B04868-E314-48AD-B76D-B329847FAD08}" type="presOf" srcId="{BB535E1E-88A1-4846-8CF2-B75F86D9B1E7}" destId="{A33CC869-BD9E-473D-8DE9-EF35B4C8FEBB}" srcOrd="0" destOrd="0" presId="urn:microsoft.com/office/officeart/2005/8/layout/process1"/>
    <dgm:cxn modelId="{9F064451-7737-4231-AD5B-5F8F31073A41}" type="presOf" srcId="{BB535E1E-88A1-4846-8CF2-B75F86D9B1E7}" destId="{F50FF4AE-07EB-43CB-932F-DB5C26AF8B0E}" srcOrd="1" destOrd="0" presId="urn:microsoft.com/office/officeart/2005/8/layout/process1"/>
    <dgm:cxn modelId="{4D6D9357-B953-4C66-9F62-BA62977F9F9B}" type="presOf" srcId="{E667BC95-8071-4B0A-A78B-6D5A9DC4A1CC}" destId="{ECE99D07-6D65-45D7-9817-4AB823B08F35}" srcOrd="0" destOrd="0" presId="urn:microsoft.com/office/officeart/2005/8/layout/process1"/>
    <dgm:cxn modelId="{F5A80884-9A1C-4B95-92AB-89E9527AFBA5}" srcId="{E667BC95-8071-4B0A-A78B-6D5A9DC4A1CC}" destId="{C457EDC0-2CC9-4527-9B02-A1665EE4D529}" srcOrd="1" destOrd="0" parTransId="{44921B83-F3A5-4F89-833C-DDA8CE909608}" sibTransId="{BB535E1E-88A1-4846-8CF2-B75F86D9B1E7}"/>
    <dgm:cxn modelId="{6BF13DB9-E402-4A65-92D0-58B3DC1CCA4F}" type="presOf" srcId="{4750BA84-F494-4663-B53A-D1D5D222B02E}" destId="{65E0D3BC-0CD5-44D8-8888-444F6D84DF91}" srcOrd="0" destOrd="0" presId="urn:microsoft.com/office/officeart/2005/8/layout/process1"/>
    <dgm:cxn modelId="{032382BC-8EED-40E0-AA84-800EB3F76C48}" type="presOf" srcId="{CB35479C-28FC-4DCF-A50E-A16AE7DD0F74}" destId="{A4E8D0AE-5AB0-4F8A-A9E6-C417ACDBE516}" srcOrd="1" destOrd="0" presId="urn:microsoft.com/office/officeart/2005/8/layout/process1"/>
    <dgm:cxn modelId="{0A585AE9-4898-4D54-B654-3B00B4E76ECF}" type="presOf" srcId="{C457EDC0-2CC9-4527-9B02-A1665EE4D529}" destId="{E56EA989-6831-44C7-9ADD-6DCB0A1F3229}" srcOrd="0" destOrd="0" presId="urn:microsoft.com/office/officeart/2005/8/layout/process1"/>
    <dgm:cxn modelId="{681BD8E9-5E26-4D6F-A996-B20534C71A9D}" type="presOf" srcId="{F73D95D4-4D81-4B68-B2E0-765AE2F06E45}" destId="{5A442338-D02B-427E-AB24-FADA643E1E10}" srcOrd="0" destOrd="0" presId="urn:microsoft.com/office/officeart/2005/8/layout/process1"/>
    <dgm:cxn modelId="{14AEE0F2-ADD7-49BC-B98F-D58DB1BD8C48}" srcId="{E667BC95-8071-4B0A-A78B-6D5A9DC4A1CC}" destId="{4750BA84-F494-4663-B53A-D1D5D222B02E}" srcOrd="3" destOrd="0" parTransId="{3ACE7DBF-26E7-4147-A947-3A901AAE4BB2}" sibTransId="{87C646BF-6C94-4D8F-B27B-BB24419A0ECE}"/>
    <dgm:cxn modelId="{E4211348-60DB-47E2-BCAB-8D244E6E9268}" type="presParOf" srcId="{ECE99D07-6D65-45D7-9817-4AB823B08F35}" destId="{425692FA-A273-4EBC-BE14-677A3F60EEFF}" srcOrd="0" destOrd="0" presId="urn:microsoft.com/office/officeart/2005/8/layout/process1"/>
    <dgm:cxn modelId="{BD79CB43-3869-467A-BC70-636E0407E2F9}" type="presParOf" srcId="{ECE99D07-6D65-45D7-9817-4AB823B08F35}" destId="{7555EECE-8D6D-4B0D-BB95-2E76564F490D}" srcOrd="1" destOrd="0" presId="urn:microsoft.com/office/officeart/2005/8/layout/process1"/>
    <dgm:cxn modelId="{46CDFFB4-CDF0-4D8E-97D9-EC2B9A8BCAAC}" type="presParOf" srcId="{7555EECE-8D6D-4B0D-BB95-2E76564F490D}" destId="{A4E8D0AE-5AB0-4F8A-A9E6-C417ACDBE516}" srcOrd="0" destOrd="0" presId="urn:microsoft.com/office/officeart/2005/8/layout/process1"/>
    <dgm:cxn modelId="{79FFD057-C42C-428F-AA97-FEFA8CF5820E}" type="presParOf" srcId="{ECE99D07-6D65-45D7-9817-4AB823B08F35}" destId="{E56EA989-6831-44C7-9ADD-6DCB0A1F3229}" srcOrd="2" destOrd="0" presId="urn:microsoft.com/office/officeart/2005/8/layout/process1"/>
    <dgm:cxn modelId="{1CF07F22-D53F-4594-AB22-CAA0DF4C599C}" type="presParOf" srcId="{ECE99D07-6D65-45D7-9817-4AB823B08F35}" destId="{A33CC869-BD9E-473D-8DE9-EF35B4C8FEBB}" srcOrd="3" destOrd="0" presId="urn:microsoft.com/office/officeart/2005/8/layout/process1"/>
    <dgm:cxn modelId="{192A8D60-0120-46ED-A9D9-E4A05F82C6D4}" type="presParOf" srcId="{A33CC869-BD9E-473D-8DE9-EF35B4C8FEBB}" destId="{F50FF4AE-07EB-43CB-932F-DB5C26AF8B0E}" srcOrd="0" destOrd="0" presId="urn:microsoft.com/office/officeart/2005/8/layout/process1"/>
    <dgm:cxn modelId="{A407DB65-F141-4F82-83FF-D3317F5EC12D}" type="presParOf" srcId="{ECE99D07-6D65-45D7-9817-4AB823B08F35}" destId="{5A442338-D02B-427E-AB24-FADA643E1E10}" srcOrd="4" destOrd="0" presId="urn:microsoft.com/office/officeart/2005/8/layout/process1"/>
    <dgm:cxn modelId="{6751A4F3-C5F3-4639-AB10-812176C66B16}" type="presParOf" srcId="{ECE99D07-6D65-45D7-9817-4AB823B08F35}" destId="{CF9EB626-0301-480B-BC3D-6F042947C692}" srcOrd="5" destOrd="0" presId="urn:microsoft.com/office/officeart/2005/8/layout/process1"/>
    <dgm:cxn modelId="{40754C14-375D-4F20-9135-8BD2AE5AC28E}" type="presParOf" srcId="{CF9EB626-0301-480B-BC3D-6F042947C692}" destId="{6BBEF567-1D47-47C6-9B4F-363DA21522C3}" srcOrd="0" destOrd="0" presId="urn:microsoft.com/office/officeart/2005/8/layout/process1"/>
    <dgm:cxn modelId="{010EADEB-40CC-46A7-BC1B-F58A3862BBED}" type="presParOf" srcId="{ECE99D07-6D65-45D7-9817-4AB823B08F35}" destId="{65E0D3BC-0CD5-44D8-8888-444F6D84DF9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303DB-B6B0-4FD4-AFC1-6EF31C1843FE}">
      <dsp:nvSpPr>
        <dsp:cNvPr id="0" name=""/>
        <dsp:cNvSpPr/>
      </dsp:nvSpPr>
      <dsp:spPr>
        <a:xfrm>
          <a:off x="3465" y="536774"/>
          <a:ext cx="1515340" cy="90920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badi" panose="020B0604020104020204" pitchFamily="34" charset="0"/>
            </a:rPr>
            <a:t>Requirements </a:t>
          </a:r>
        </a:p>
      </dsp:txBody>
      <dsp:txXfrm>
        <a:off x="30095" y="563404"/>
        <a:ext cx="1462080" cy="855944"/>
      </dsp:txXfrm>
    </dsp:sp>
    <dsp:sp modelId="{689AF0BB-3783-4390-9EB4-9D0686A86B13}">
      <dsp:nvSpPr>
        <dsp:cNvPr id="0" name=""/>
        <dsp:cNvSpPr/>
      </dsp:nvSpPr>
      <dsp:spPr>
        <a:xfrm>
          <a:off x="1670339" y="803474"/>
          <a:ext cx="321252" cy="375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Abadi" panose="020B0604020104020204" pitchFamily="34" charset="0"/>
          </a:endParaRPr>
        </a:p>
      </dsp:txBody>
      <dsp:txXfrm>
        <a:off x="1670339" y="878635"/>
        <a:ext cx="224876" cy="225482"/>
      </dsp:txXfrm>
    </dsp:sp>
    <dsp:sp modelId="{FEAD81EF-E81E-42F5-A49F-0A61EB6C2101}">
      <dsp:nvSpPr>
        <dsp:cNvPr id="0" name=""/>
        <dsp:cNvSpPr/>
      </dsp:nvSpPr>
      <dsp:spPr>
        <a:xfrm>
          <a:off x="2124941" y="536774"/>
          <a:ext cx="1515340" cy="90920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badi" panose="020B0604020104020204" pitchFamily="34" charset="0"/>
            </a:rPr>
            <a:t>Higher-Level DFD</a:t>
          </a:r>
        </a:p>
      </dsp:txBody>
      <dsp:txXfrm>
        <a:off x="2151571" y="563404"/>
        <a:ext cx="1462080" cy="855944"/>
      </dsp:txXfrm>
    </dsp:sp>
    <dsp:sp modelId="{DB60049D-1990-4A5C-8391-40662F3B81E3}">
      <dsp:nvSpPr>
        <dsp:cNvPr id="0" name=""/>
        <dsp:cNvSpPr/>
      </dsp:nvSpPr>
      <dsp:spPr>
        <a:xfrm>
          <a:off x="3791815" y="803474"/>
          <a:ext cx="321252" cy="375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Abadi" panose="020B0604020104020204" pitchFamily="34" charset="0"/>
          </a:endParaRPr>
        </a:p>
      </dsp:txBody>
      <dsp:txXfrm>
        <a:off x="3791815" y="878635"/>
        <a:ext cx="224876" cy="225482"/>
      </dsp:txXfrm>
    </dsp:sp>
    <dsp:sp modelId="{D2F7C182-DED1-45FD-AF28-9F6435704626}">
      <dsp:nvSpPr>
        <dsp:cNvPr id="0" name=""/>
        <dsp:cNvSpPr/>
      </dsp:nvSpPr>
      <dsp:spPr>
        <a:xfrm>
          <a:off x="4246418" y="536774"/>
          <a:ext cx="1515340" cy="90920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badi" panose="020B0604020104020204" pitchFamily="34" charset="0"/>
            </a:rPr>
            <a:t>Lower-Level DFD</a:t>
          </a:r>
        </a:p>
      </dsp:txBody>
      <dsp:txXfrm>
        <a:off x="4273048" y="563404"/>
        <a:ext cx="1462080" cy="855944"/>
      </dsp:txXfrm>
    </dsp:sp>
    <dsp:sp modelId="{B223E2D8-68EB-420F-8F67-0E8048A8AB5C}">
      <dsp:nvSpPr>
        <dsp:cNvPr id="0" name=""/>
        <dsp:cNvSpPr/>
      </dsp:nvSpPr>
      <dsp:spPr>
        <a:xfrm>
          <a:off x="5913292" y="803474"/>
          <a:ext cx="321252" cy="375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Abadi" panose="020B0604020104020204" pitchFamily="34" charset="0"/>
          </a:endParaRPr>
        </a:p>
      </dsp:txBody>
      <dsp:txXfrm>
        <a:off x="5913292" y="878635"/>
        <a:ext cx="224876" cy="225482"/>
      </dsp:txXfrm>
    </dsp:sp>
    <dsp:sp modelId="{F471324A-4233-45BC-B874-16975C2D8393}">
      <dsp:nvSpPr>
        <dsp:cNvPr id="0" name=""/>
        <dsp:cNvSpPr/>
      </dsp:nvSpPr>
      <dsp:spPr>
        <a:xfrm>
          <a:off x="6367894" y="536774"/>
          <a:ext cx="1515340" cy="90920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badi" panose="020B0604020104020204" pitchFamily="34" charset="0"/>
            </a:rPr>
            <a:t>Physical Model</a:t>
          </a:r>
        </a:p>
      </dsp:txBody>
      <dsp:txXfrm>
        <a:off x="6394524" y="563404"/>
        <a:ext cx="1462080" cy="855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E3C76-510D-4FDE-8B05-7B7E8331150D}">
      <dsp:nvSpPr>
        <dsp:cNvPr id="0" name=""/>
        <dsp:cNvSpPr/>
      </dsp:nvSpPr>
      <dsp:spPr>
        <a:xfrm>
          <a:off x="3465" y="355191"/>
          <a:ext cx="1515340" cy="90920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badi" panose="020B0604020104020204" pitchFamily="34" charset="0"/>
            </a:rPr>
            <a:t>Current Physical Model</a:t>
          </a:r>
        </a:p>
      </dsp:txBody>
      <dsp:txXfrm>
        <a:off x="30095" y="381821"/>
        <a:ext cx="1462080" cy="855944"/>
      </dsp:txXfrm>
    </dsp:sp>
    <dsp:sp modelId="{84F879A8-2AB8-4F22-A94E-5B52E13B98FE}">
      <dsp:nvSpPr>
        <dsp:cNvPr id="0" name=""/>
        <dsp:cNvSpPr/>
      </dsp:nvSpPr>
      <dsp:spPr>
        <a:xfrm>
          <a:off x="1670339" y="621891"/>
          <a:ext cx="321252" cy="375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badi" panose="020B0604020104020204" pitchFamily="34" charset="0"/>
          </a:endParaRPr>
        </a:p>
      </dsp:txBody>
      <dsp:txXfrm>
        <a:off x="1670339" y="697052"/>
        <a:ext cx="224876" cy="225482"/>
      </dsp:txXfrm>
    </dsp:sp>
    <dsp:sp modelId="{63B17BA8-35F7-4DAC-8444-4F05DD65A0BE}">
      <dsp:nvSpPr>
        <dsp:cNvPr id="0" name=""/>
        <dsp:cNvSpPr/>
      </dsp:nvSpPr>
      <dsp:spPr>
        <a:xfrm>
          <a:off x="2124941" y="355191"/>
          <a:ext cx="1515340" cy="90920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badi" panose="020B0604020104020204" pitchFamily="34" charset="0"/>
            </a:rPr>
            <a:t>Current </a:t>
          </a:r>
          <a:br>
            <a:rPr lang="en-US" sz="1600" kern="1200" dirty="0">
              <a:latin typeface="Abadi" panose="020B0604020104020204" pitchFamily="34" charset="0"/>
            </a:rPr>
          </a:br>
          <a:r>
            <a:rPr lang="en-US" sz="1600" kern="1200" dirty="0">
              <a:latin typeface="Abadi" panose="020B0604020104020204" pitchFamily="34" charset="0"/>
            </a:rPr>
            <a:t>Logical Model</a:t>
          </a:r>
        </a:p>
      </dsp:txBody>
      <dsp:txXfrm>
        <a:off x="2151571" y="381821"/>
        <a:ext cx="1462080" cy="855944"/>
      </dsp:txXfrm>
    </dsp:sp>
    <dsp:sp modelId="{6EF077B2-2231-49F2-98AB-3AD74CC8643D}">
      <dsp:nvSpPr>
        <dsp:cNvPr id="0" name=""/>
        <dsp:cNvSpPr/>
      </dsp:nvSpPr>
      <dsp:spPr>
        <a:xfrm>
          <a:off x="3791815" y="621891"/>
          <a:ext cx="321252" cy="375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badi" panose="020B0604020104020204" pitchFamily="34" charset="0"/>
          </a:endParaRPr>
        </a:p>
      </dsp:txBody>
      <dsp:txXfrm>
        <a:off x="3791815" y="697052"/>
        <a:ext cx="224876" cy="225482"/>
      </dsp:txXfrm>
    </dsp:sp>
    <dsp:sp modelId="{7B96D878-9874-4C8A-995B-FAC580113B9D}">
      <dsp:nvSpPr>
        <dsp:cNvPr id="0" name=""/>
        <dsp:cNvSpPr/>
      </dsp:nvSpPr>
      <dsp:spPr>
        <a:xfrm>
          <a:off x="4246418" y="355191"/>
          <a:ext cx="1515340" cy="90920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badi" panose="020B0604020104020204" pitchFamily="34" charset="0"/>
            </a:rPr>
            <a:t>To-Be </a:t>
          </a:r>
          <a:br>
            <a:rPr lang="en-US" sz="1600" kern="1200" dirty="0">
              <a:latin typeface="Abadi" panose="020B0604020104020204" pitchFamily="34" charset="0"/>
            </a:rPr>
          </a:br>
          <a:r>
            <a:rPr lang="en-US" sz="1600" kern="1200" dirty="0">
              <a:latin typeface="Abadi" panose="020B0604020104020204" pitchFamily="34" charset="0"/>
            </a:rPr>
            <a:t>Logical Model</a:t>
          </a:r>
        </a:p>
      </dsp:txBody>
      <dsp:txXfrm>
        <a:off x="4273048" y="381821"/>
        <a:ext cx="1462080" cy="855944"/>
      </dsp:txXfrm>
    </dsp:sp>
    <dsp:sp modelId="{9D43455D-CAC6-45AE-90D3-6E301FB1E914}">
      <dsp:nvSpPr>
        <dsp:cNvPr id="0" name=""/>
        <dsp:cNvSpPr/>
      </dsp:nvSpPr>
      <dsp:spPr>
        <a:xfrm>
          <a:off x="5913292" y="621891"/>
          <a:ext cx="321252" cy="375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badi" panose="020B0604020104020204" pitchFamily="34" charset="0"/>
          </a:endParaRPr>
        </a:p>
      </dsp:txBody>
      <dsp:txXfrm>
        <a:off x="5913292" y="697052"/>
        <a:ext cx="224876" cy="225482"/>
      </dsp:txXfrm>
    </dsp:sp>
    <dsp:sp modelId="{12B65C25-DACD-4DBB-9C01-27C47359583B}">
      <dsp:nvSpPr>
        <dsp:cNvPr id="0" name=""/>
        <dsp:cNvSpPr/>
      </dsp:nvSpPr>
      <dsp:spPr>
        <a:xfrm>
          <a:off x="6367894" y="355191"/>
          <a:ext cx="1515340" cy="90920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badi" panose="020B0604020104020204" pitchFamily="34" charset="0"/>
            </a:rPr>
            <a:t>To-be </a:t>
          </a:r>
          <a:br>
            <a:rPr lang="en-US" sz="1600" kern="1200" dirty="0">
              <a:latin typeface="Abadi" panose="020B0604020104020204" pitchFamily="34" charset="0"/>
            </a:rPr>
          </a:br>
          <a:r>
            <a:rPr lang="en-US" sz="1600" kern="1200" dirty="0">
              <a:latin typeface="Abadi" panose="020B0604020104020204" pitchFamily="34" charset="0"/>
            </a:rPr>
            <a:t>Physical Model </a:t>
          </a:r>
        </a:p>
      </dsp:txBody>
      <dsp:txXfrm>
        <a:off x="6394524" y="381821"/>
        <a:ext cx="1462080" cy="8559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692FA-A273-4EBC-BE14-677A3F60EEFF}">
      <dsp:nvSpPr>
        <dsp:cNvPr id="0" name=""/>
        <dsp:cNvSpPr/>
      </dsp:nvSpPr>
      <dsp:spPr>
        <a:xfrm>
          <a:off x="3465" y="466391"/>
          <a:ext cx="1515340" cy="99444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badi" panose="020B0604020104020204" pitchFamily="34" charset="0"/>
            </a:rPr>
            <a:t>Context Diagram</a:t>
          </a:r>
        </a:p>
        <a:p>
          <a:pPr marL="0" lvl="0" indent="0" algn="ctr" defTabSz="800100">
            <a:lnSpc>
              <a:spcPct val="90000"/>
            </a:lnSpc>
            <a:spcBef>
              <a:spcPct val="0"/>
            </a:spcBef>
            <a:spcAft>
              <a:spcPct val="35000"/>
            </a:spcAft>
            <a:buNone/>
          </a:pPr>
          <a:r>
            <a:rPr lang="en-US" sz="1800" kern="1200">
              <a:latin typeface="Abadi" panose="020B0604020104020204" pitchFamily="34" charset="0"/>
            </a:rPr>
            <a:t>(Top-Level)</a:t>
          </a:r>
        </a:p>
      </dsp:txBody>
      <dsp:txXfrm>
        <a:off x="32591" y="495517"/>
        <a:ext cx="1457088" cy="936189"/>
      </dsp:txXfrm>
    </dsp:sp>
    <dsp:sp modelId="{7555EECE-8D6D-4B0D-BB95-2E76564F490D}">
      <dsp:nvSpPr>
        <dsp:cNvPr id="0" name=""/>
        <dsp:cNvSpPr/>
      </dsp:nvSpPr>
      <dsp:spPr>
        <a:xfrm>
          <a:off x="1670339" y="775710"/>
          <a:ext cx="321252" cy="375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Abadi" panose="020B0604020104020204" pitchFamily="34" charset="0"/>
          </a:endParaRPr>
        </a:p>
      </dsp:txBody>
      <dsp:txXfrm>
        <a:off x="1670339" y="850871"/>
        <a:ext cx="224876" cy="225482"/>
      </dsp:txXfrm>
    </dsp:sp>
    <dsp:sp modelId="{E56EA989-6831-44C7-9ADD-6DCB0A1F3229}">
      <dsp:nvSpPr>
        <dsp:cNvPr id="0" name=""/>
        <dsp:cNvSpPr/>
      </dsp:nvSpPr>
      <dsp:spPr>
        <a:xfrm>
          <a:off x="2124941" y="466391"/>
          <a:ext cx="1515340" cy="99444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badi" panose="020B0604020104020204" pitchFamily="34" charset="0"/>
            </a:rPr>
            <a:t>Level 0 Diagram</a:t>
          </a:r>
        </a:p>
      </dsp:txBody>
      <dsp:txXfrm>
        <a:off x="2154067" y="495517"/>
        <a:ext cx="1457088" cy="936189"/>
      </dsp:txXfrm>
    </dsp:sp>
    <dsp:sp modelId="{A33CC869-BD9E-473D-8DE9-EF35B4C8FEBB}">
      <dsp:nvSpPr>
        <dsp:cNvPr id="0" name=""/>
        <dsp:cNvSpPr/>
      </dsp:nvSpPr>
      <dsp:spPr>
        <a:xfrm>
          <a:off x="3791815" y="775710"/>
          <a:ext cx="321252" cy="375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Abadi" panose="020B0604020104020204" pitchFamily="34" charset="0"/>
          </a:endParaRPr>
        </a:p>
      </dsp:txBody>
      <dsp:txXfrm>
        <a:off x="3791815" y="850871"/>
        <a:ext cx="224876" cy="225482"/>
      </dsp:txXfrm>
    </dsp:sp>
    <dsp:sp modelId="{5A442338-D02B-427E-AB24-FADA643E1E10}">
      <dsp:nvSpPr>
        <dsp:cNvPr id="0" name=""/>
        <dsp:cNvSpPr/>
      </dsp:nvSpPr>
      <dsp:spPr>
        <a:xfrm>
          <a:off x="4246418" y="466391"/>
          <a:ext cx="1515340" cy="99444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badi" panose="020B0604020104020204" pitchFamily="34" charset="0"/>
            </a:rPr>
            <a:t>Level 1 Diagram</a:t>
          </a:r>
        </a:p>
      </dsp:txBody>
      <dsp:txXfrm>
        <a:off x="4275544" y="495517"/>
        <a:ext cx="1457088" cy="936189"/>
      </dsp:txXfrm>
    </dsp:sp>
    <dsp:sp modelId="{CF9EB626-0301-480B-BC3D-6F042947C692}">
      <dsp:nvSpPr>
        <dsp:cNvPr id="0" name=""/>
        <dsp:cNvSpPr/>
      </dsp:nvSpPr>
      <dsp:spPr>
        <a:xfrm>
          <a:off x="5913292" y="775710"/>
          <a:ext cx="321252" cy="375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Abadi" panose="020B0604020104020204" pitchFamily="34" charset="0"/>
          </a:endParaRPr>
        </a:p>
      </dsp:txBody>
      <dsp:txXfrm>
        <a:off x="5913292" y="850871"/>
        <a:ext cx="224876" cy="225482"/>
      </dsp:txXfrm>
    </dsp:sp>
    <dsp:sp modelId="{65E0D3BC-0CD5-44D8-8888-444F6D84DF91}">
      <dsp:nvSpPr>
        <dsp:cNvPr id="0" name=""/>
        <dsp:cNvSpPr/>
      </dsp:nvSpPr>
      <dsp:spPr>
        <a:xfrm>
          <a:off x="6367894" y="466391"/>
          <a:ext cx="1515340" cy="99444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badi" panose="020B0604020104020204" pitchFamily="34" charset="0"/>
            </a:rPr>
            <a:t>Level 2+ Diagram</a:t>
          </a:r>
        </a:p>
      </dsp:txBody>
      <dsp:txXfrm>
        <a:off x="6397020" y="495517"/>
        <a:ext cx="1457088" cy="9361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FF655-3DCA-4523-B571-0F277FAC1B14}" type="datetimeFigureOut">
              <a:rPr lang="en-US" smtClean="0"/>
              <a:t>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6E70A-699A-4281-8D32-D146B802646C}" type="slidenum">
              <a:rPr lang="en-US" smtClean="0"/>
              <a:t>‹#›</a:t>
            </a:fld>
            <a:endParaRPr lang="en-US"/>
          </a:p>
        </p:txBody>
      </p:sp>
    </p:spTree>
    <p:extLst>
      <p:ext uri="{BB962C8B-B14F-4D97-AF65-F5344CB8AC3E}">
        <p14:creationId xmlns:p14="http://schemas.microsoft.com/office/powerpoint/2010/main" val="225315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66E70A-699A-4281-8D32-D146B802646C}" type="slidenum">
              <a:rPr lang="en-US" smtClean="0"/>
              <a:t>7</a:t>
            </a:fld>
            <a:endParaRPr lang="en-US"/>
          </a:p>
        </p:txBody>
      </p:sp>
    </p:spTree>
    <p:extLst>
      <p:ext uri="{BB962C8B-B14F-4D97-AF65-F5344CB8AC3E}">
        <p14:creationId xmlns:p14="http://schemas.microsoft.com/office/powerpoint/2010/main" val="286975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ctr">
            <a:normAutofit/>
          </a:bodyPr>
          <a:lstStyle>
            <a:lvl1pPr algn="ctr">
              <a:defRPr sz="4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366275-849A-49B8-9022-C138F6897F4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223479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6275-849A-49B8-9022-C138F6897F4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50327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12908" y="365125"/>
            <a:ext cx="1002442"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667831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6275-849A-49B8-9022-C138F6897F4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31358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6275-849A-49B8-9022-C138F6897F4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47071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ctr">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66275-849A-49B8-9022-C138F6897F4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87096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30036"/>
            <a:ext cx="3886200" cy="48469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30036"/>
            <a:ext cx="3886200" cy="48469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366275-849A-49B8-9022-C138F6897F4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11680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969404"/>
          </a:xfrm>
        </p:spPr>
        <p:txBody>
          <a:bodyPr/>
          <a:lstStyle/>
          <a:p>
            <a:r>
              <a:rPr lang="en-US"/>
              <a:t>Click to edit Master title style</a:t>
            </a:r>
          </a:p>
        </p:txBody>
      </p:sp>
      <p:sp>
        <p:nvSpPr>
          <p:cNvPr id="3" name="Text Placeholder 2"/>
          <p:cNvSpPr>
            <a:spLocks noGrp="1"/>
          </p:cNvSpPr>
          <p:nvPr>
            <p:ph type="body" idx="1"/>
          </p:nvPr>
        </p:nvSpPr>
        <p:spPr>
          <a:xfrm>
            <a:off x="629842" y="1514475"/>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6767" y="1516729"/>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366275-849A-49B8-9022-C138F6897F40}"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20824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366275-849A-49B8-9022-C138F6897F40}"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48641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66275-849A-49B8-9022-C138F6897F40}" type="datetimeFigureOut">
              <a:rPr lang="en-US" smtClean="0"/>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80129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6275-849A-49B8-9022-C138F6897F4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22462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6275-849A-49B8-9022-C138F6897F4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18826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67858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292881"/>
            <a:ext cx="7886700" cy="4884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badi" panose="020B0604020104020204" pitchFamily="34" charset="0"/>
              </a:defRPr>
            </a:lvl1pPr>
          </a:lstStyle>
          <a:p>
            <a:fld id="{7A366275-849A-49B8-9022-C138F6897F40}" type="datetimeFigureOut">
              <a:rPr lang="en-US" smtClean="0"/>
              <a:pPr/>
              <a:t>2/9/2022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badi" panose="020B060402010402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badi" panose="020B0604020104020204" pitchFamily="34" charset="0"/>
              </a:defRPr>
            </a:lvl1pPr>
          </a:lstStyle>
          <a:p>
            <a:fld id="{DF6A2C5B-2A20-4508-9F12-D3CA68531684}" type="slidenum">
              <a:rPr lang="en-US" smtClean="0"/>
              <a:pPr/>
              <a:t>‹#›</a:t>
            </a:fld>
            <a:endParaRPr lang="en-US"/>
          </a:p>
        </p:txBody>
      </p:sp>
      <p:pic>
        <p:nvPicPr>
          <p:cNvPr id="9" name="Picture 8" descr="A picture containing text&#10;&#10;Description automatically generated">
            <a:extLst>
              <a:ext uri="{FF2B5EF4-FFF2-40B4-BE49-F238E27FC236}">
                <a16:creationId xmlns:a16="http://schemas.microsoft.com/office/drawing/2014/main" id="{4B60D8CD-4958-4405-BBF7-6B140A1EEF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67072" y="6107179"/>
            <a:ext cx="1628647" cy="666787"/>
          </a:xfrm>
          <a:prstGeom prst="rect">
            <a:avLst/>
          </a:prstGeom>
        </p:spPr>
      </p:pic>
    </p:spTree>
    <p:extLst>
      <p:ext uri="{BB962C8B-B14F-4D97-AF65-F5344CB8AC3E}">
        <p14:creationId xmlns:p14="http://schemas.microsoft.com/office/powerpoint/2010/main" val="3665276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1" kern="1200">
          <a:solidFill>
            <a:schemeClr val="tx1"/>
          </a:solidFill>
          <a:latin typeface="Abadi" panose="020B0604020104020204" pitchFamily="34" charset="0"/>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Abadi" panose="020B0604020104020204" pitchFamily="34" charset="0"/>
          <a:ea typeface="+mn-ea"/>
          <a:cs typeface="+mn-cs"/>
        </a:defRPr>
      </a:lvl1pPr>
      <a:lvl2pPr marL="576263" indent="-3429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2pPr>
      <a:lvl3pPr marL="917575" indent="-3429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3pPr>
      <a:lvl4pPr marL="1258888" indent="-342900" algn="l" defTabSz="914400" rtl="0" eaLnBrk="1" latinLnBrk="0" hangingPunct="1">
        <a:lnSpc>
          <a:spcPct val="100000"/>
        </a:lnSpc>
        <a:spcBef>
          <a:spcPts val="500"/>
        </a:spcBef>
        <a:buFont typeface="Arial" panose="020B0604020202020204" pitchFamily="34" charset="0"/>
        <a:buChar char="•"/>
        <a:tabLst/>
        <a:defRPr sz="2400" kern="1200">
          <a:solidFill>
            <a:schemeClr val="tx1"/>
          </a:solidFill>
          <a:latin typeface="Abadi" panose="020B0604020104020204" pitchFamily="34" charset="0"/>
          <a:ea typeface="+mn-ea"/>
          <a:cs typeface="+mn-cs"/>
        </a:defRPr>
      </a:lvl4pPr>
      <a:lvl5pPr marL="1490663" indent="-3429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forms.office.com/r/nwsEdTduT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iro.com/app/board/uXjVOO2cTow=/?invite_link_id=89113604829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A755-248E-4788-9963-D35AD0ED5BEE}"/>
              </a:ext>
            </a:extLst>
          </p:cNvPr>
          <p:cNvSpPr>
            <a:spLocks noGrp="1"/>
          </p:cNvSpPr>
          <p:nvPr>
            <p:ph type="ctrTitle"/>
          </p:nvPr>
        </p:nvSpPr>
        <p:spPr>
          <a:xfrm>
            <a:off x="685800" y="1122363"/>
            <a:ext cx="7772400" cy="1399164"/>
          </a:xfrm>
        </p:spPr>
        <p:txBody>
          <a:bodyPr>
            <a:normAutofit/>
          </a:bodyPr>
          <a:lstStyle/>
          <a:p>
            <a:r>
              <a:rPr lang="en-US" dirty="0"/>
              <a:t>Data Flow Diagram</a:t>
            </a:r>
            <a:endParaRPr lang="en-US" i="1" dirty="0">
              <a:highlight>
                <a:srgbClr val="FFFF00"/>
              </a:highlight>
            </a:endParaRPr>
          </a:p>
        </p:txBody>
      </p:sp>
      <p:sp>
        <p:nvSpPr>
          <p:cNvPr id="3" name="Subtitle 2">
            <a:extLst>
              <a:ext uri="{FF2B5EF4-FFF2-40B4-BE49-F238E27FC236}">
                <a16:creationId xmlns:a16="http://schemas.microsoft.com/office/drawing/2014/main" id="{467DC4D6-0236-4E59-8C97-20C5A8847132}"/>
              </a:ext>
            </a:extLst>
          </p:cNvPr>
          <p:cNvSpPr>
            <a:spLocks noGrp="1"/>
          </p:cNvSpPr>
          <p:nvPr>
            <p:ph type="subTitle" idx="1"/>
          </p:nvPr>
        </p:nvSpPr>
        <p:spPr>
          <a:xfrm>
            <a:off x="1143000" y="4073236"/>
            <a:ext cx="6858000" cy="1184564"/>
          </a:xfrm>
        </p:spPr>
        <p:txBody>
          <a:bodyPr/>
          <a:lstStyle/>
          <a:p>
            <a:r>
              <a:rPr lang="en-US"/>
              <a:t>MIS 372 Spring 2022</a:t>
            </a:r>
          </a:p>
        </p:txBody>
      </p:sp>
      <p:sp>
        <p:nvSpPr>
          <p:cNvPr id="10" name="TextBox 9">
            <a:extLst>
              <a:ext uri="{FF2B5EF4-FFF2-40B4-BE49-F238E27FC236}">
                <a16:creationId xmlns:a16="http://schemas.microsoft.com/office/drawing/2014/main" id="{1DBEEC2B-3780-453A-A9DB-18BEC67BEF94}"/>
              </a:ext>
            </a:extLst>
          </p:cNvPr>
          <p:cNvSpPr txBox="1"/>
          <p:nvPr/>
        </p:nvSpPr>
        <p:spPr>
          <a:xfrm>
            <a:off x="2680854" y="2521527"/>
            <a:ext cx="3782291" cy="646331"/>
          </a:xfrm>
          <a:prstGeom prst="rect">
            <a:avLst/>
          </a:prstGeom>
          <a:noFill/>
        </p:spPr>
        <p:txBody>
          <a:bodyPr wrap="square">
            <a:spAutoFit/>
          </a:bodyPr>
          <a:lstStyle/>
          <a:p>
            <a:pPr algn="ctr"/>
            <a:r>
              <a:rPr kumimoji="0" lang="en-US" sz="3600" b="1" i="0" u="none" strike="noStrike" kern="1200" cap="none" spc="0" normalizeH="0" baseline="0" noProof="0" dirty="0">
                <a:ln>
                  <a:noFill/>
                </a:ln>
                <a:solidFill>
                  <a:prstClr val="black"/>
                </a:solidFill>
                <a:effectLst/>
                <a:uLnTx/>
                <a:uFillTx/>
                <a:latin typeface="Abadi" panose="020B0604020104020204" pitchFamily="34" charset="0"/>
                <a:ea typeface="+mj-ea"/>
                <a:cs typeface="+mj-cs"/>
              </a:rPr>
              <a:t>(Chapter 05)</a:t>
            </a:r>
            <a:endParaRPr lang="en-US" sz="1400" dirty="0"/>
          </a:p>
        </p:txBody>
      </p:sp>
      <p:pic>
        <p:nvPicPr>
          <p:cNvPr id="5" name="Picture 4">
            <a:extLst>
              <a:ext uri="{FF2B5EF4-FFF2-40B4-BE49-F238E27FC236}">
                <a16:creationId xmlns:a16="http://schemas.microsoft.com/office/drawing/2014/main" id="{920379CF-CD69-4BDC-BC1F-D7EE5F8ED06B}"/>
              </a:ext>
            </a:extLst>
          </p:cNvPr>
          <p:cNvPicPr>
            <a:picLocks noChangeAspect="1"/>
          </p:cNvPicPr>
          <p:nvPr/>
        </p:nvPicPr>
        <p:blipFill>
          <a:blip r:embed="rId2"/>
          <a:stretch>
            <a:fillRect/>
          </a:stretch>
        </p:blipFill>
        <p:spPr>
          <a:xfrm>
            <a:off x="1143000" y="4646105"/>
            <a:ext cx="1417911" cy="1809559"/>
          </a:xfrm>
          <a:prstGeom prst="rect">
            <a:avLst/>
          </a:prstGeom>
        </p:spPr>
      </p:pic>
    </p:spTree>
    <p:extLst>
      <p:ext uri="{BB962C8B-B14F-4D97-AF65-F5344CB8AC3E}">
        <p14:creationId xmlns:p14="http://schemas.microsoft.com/office/powerpoint/2010/main" val="165999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AB6A-D096-45D4-A880-FE5F24281E6F}"/>
              </a:ext>
            </a:extLst>
          </p:cNvPr>
          <p:cNvSpPr>
            <a:spLocks noGrp="1"/>
          </p:cNvSpPr>
          <p:nvPr>
            <p:ph type="title"/>
          </p:nvPr>
        </p:nvSpPr>
        <p:spPr/>
        <p:txBody>
          <a:bodyPr/>
          <a:lstStyle/>
          <a:p>
            <a:r>
              <a:rPr lang="en-US"/>
              <a:t>3. DFD Elements</a:t>
            </a:r>
          </a:p>
        </p:txBody>
      </p:sp>
      <p:sp>
        <p:nvSpPr>
          <p:cNvPr id="3" name="Content Placeholder 2">
            <a:extLst>
              <a:ext uri="{FF2B5EF4-FFF2-40B4-BE49-F238E27FC236}">
                <a16:creationId xmlns:a16="http://schemas.microsoft.com/office/drawing/2014/main" id="{44658ABB-FB94-4FF3-B3C7-FFD7F0C3B3A3}"/>
              </a:ext>
            </a:extLst>
          </p:cNvPr>
          <p:cNvSpPr>
            <a:spLocks noGrp="1"/>
          </p:cNvSpPr>
          <p:nvPr>
            <p:ph idx="1"/>
          </p:nvPr>
        </p:nvSpPr>
        <p:spPr>
          <a:xfrm>
            <a:off x="628650" y="1292881"/>
            <a:ext cx="3943350" cy="4884082"/>
          </a:xfrm>
        </p:spPr>
        <p:txBody>
          <a:bodyPr/>
          <a:lstStyle/>
          <a:p>
            <a:r>
              <a:rPr lang="en-US"/>
              <a:t>Four basic symbols represent processes, data flows, data stores, and external entities.</a:t>
            </a:r>
          </a:p>
          <a:p>
            <a:r>
              <a:rPr lang="en-US"/>
              <a:t>There are two versions. </a:t>
            </a:r>
          </a:p>
          <a:p>
            <a:r>
              <a:rPr lang="en-US"/>
              <a:t>To avoid confusion with flowchart, this course will stay with </a:t>
            </a:r>
            <a:r>
              <a:rPr lang="en-US" err="1"/>
              <a:t>Gane</a:t>
            </a:r>
            <a:r>
              <a:rPr lang="en-US"/>
              <a:t> &amp; </a:t>
            </a:r>
            <a:r>
              <a:rPr lang="en-US" err="1"/>
              <a:t>Sarson</a:t>
            </a:r>
            <a:r>
              <a:rPr lang="en-US"/>
              <a:t>.</a:t>
            </a:r>
          </a:p>
          <a:p>
            <a:endParaRPr lang="en-US"/>
          </a:p>
        </p:txBody>
      </p:sp>
      <p:pic>
        <p:nvPicPr>
          <p:cNvPr id="5" name="Picture 4">
            <a:extLst>
              <a:ext uri="{FF2B5EF4-FFF2-40B4-BE49-F238E27FC236}">
                <a16:creationId xmlns:a16="http://schemas.microsoft.com/office/drawing/2014/main" id="{04F7A5E6-399E-4A1D-B611-F5DFCFD565AE}"/>
              </a:ext>
            </a:extLst>
          </p:cNvPr>
          <p:cNvPicPr>
            <a:picLocks noChangeAspect="1"/>
          </p:cNvPicPr>
          <p:nvPr/>
        </p:nvPicPr>
        <p:blipFill>
          <a:blip r:embed="rId2"/>
          <a:stretch>
            <a:fillRect/>
          </a:stretch>
        </p:blipFill>
        <p:spPr>
          <a:xfrm>
            <a:off x="4572000" y="1043709"/>
            <a:ext cx="4248653" cy="4884082"/>
          </a:xfrm>
          <a:prstGeom prst="rect">
            <a:avLst/>
          </a:prstGeom>
        </p:spPr>
      </p:pic>
    </p:spTree>
    <p:extLst>
      <p:ext uri="{BB962C8B-B14F-4D97-AF65-F5344CB8AC3E}">
        <p14:creationId xmlns:p14="http://schemas.microsoft.com/office/powerpoint/2010/main" val="160554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3F70-8364-4117-8B01-2E3858C66437}"/>
              </a:ext>
            </a:extLst>
          </p:cNvPr>
          <p:cNvSpPr>
            <a:spLocks noGrp="1"/>
          </p:cNvSpPr>
          <p:nvPr>
            <p:ph type="title"/>
          </p:nvPr>
        </p:nvSpPr>
        <p:spPr/>
        <p:txBody>
          <a:bodyPr/>
          <a:lstStyle/>
          <a:p>
            <a:r>
              <a:rPr lang="en-US"/>
              <a:t>DFD Elements (1/4) – Process Symbol</a:t>
            </a:r>
          </a:p>
        </p:txBody>
      </p:sp>
      <p:sp>
        <p:nvSpPr>
          <p:cNvPr id="3" name="Content Placeholder 2">
            <a:extLst>
              <a:ext uri="{FF2B5EF4-FFF2-40B4-BE49-F238E27FC236}">
                <a16:creationId xmlns:a16="http://schemas.microsoft.com/office/drawing/2014/main" id="{BAB11605-9523-4093-AC12-E58A2B32113A}"/>
              </a:ext>
            </a:extLst>
          </p:cNvPr>
          <p:cNvSpPr>
            <a:spLocks noGrp="1"/>
          </p:cNvSpPr>
          <p:nvPr>
            <p:ph idx="1"/>
          </p:nvPr>
        </p:nvSpPr>
        <p:spPr>
          <a:xfrm>
            <a:off x="628650" y="1292881"/>
            <a:ext cx="4514850" cy="4884082"/>
          </a:xfrm>
        </p:spPr>
        <p:txBody>
          <a:bodyPr/>
          <a:lstStyle/>
          <a:p>
            <a:r>
              <a:rPr lang="en-US"/>
              <a:t>Process receives input data and produces output </a:t>
            </a:r>
          </a:p>
          <a:p>
            <a:r>
              <a:rPr lang="en-US"/>
              <a:t>Contains business logic that transforms the data</a:t>
            </a:r>
          </a:p>
          <a:p>
            <a:r>
              <a:rPr lang="en-US"/>
              <a:t>Process name identifies a specific function </a:t>
            </a:r>
          </a:p>
          <a:p>
            <a:r>
              <a:rPr lang="en-US"/>
              <a:t>In DFDs, a process symbol can be referred to as a black box</a:t>
            </a:r>
          </a:p>
          <a:p>
            <a:r>
              <a:rPr lang="en-US"/>
              <a:t>Avoid using ‘and’ in the name. Only one activity if possible. </a:t>
            </a:r>
          </a:p>
          <a:p>
            <a:endParaRPr lang="en-US"/>
          </a:p>
        </p:txBody>
      </p:sp>
      <p:sp>
        <p:nvSpPr>
          <p:cNvPr id="4" name="TextBox 3">
            <a:extLst>
              <a:ext uri="{FF2B5EF4-FFF2-40B4-BE49-F238E27FC236}">
                <a16:creationId xmlns:a16="http://schemas.microsoft.com/office/drawing/2014/main" id="{012025D5-BEA2-4A04-A182-590DFB2318D9}"/>
              </a:ext>
            </a:extLst>
          </p:cNvPr>
          <p:cNvSpPr txBox="1"/>
          <p:nvPr/>
        </p:nvSpPr>
        <p:spPr>
          <a:xfrm>
            <a:off x="5467349" y="3444410"/>
            <a:ext cx="3438526" cy="2031325"/>
          </a:xfrm>
          <a:prstGeom prst="rect">
            <a:avLst/>
          </a:prstGeom>
          <a:solidFill>
            <a:schemeClr val="accent4"/>
          </a:solidFill>
          <a:ln w="38100">
            <a:solidFill>
              <a:srgbClr val="7030A0"/>
            </a:solidFill>
          </a:ln>
        </p:spPr>
        <p:txBody>
          <a:bodyPr wrap="square" rtlCol="0">
            <a:spAutoFit/>
          </a:bodyPr>
          <a:lstStyle/>
          <a:p>
            <a:r>
              <a:rPr lang="en-US" b="1" i="1">
                <a:latin typeface="Abadi" panose="020B0604020104020204" pitchFamily="34" charset="0"/>
              </a:rPr>
              <a:t>Remember: </a:t>
            </a:r>
          </a:p>
          <a:p>
            <a:r>
              <a:rPr lang="en-US">
                <a:latin typeface="Abadi" panose="020B0604020104020204" pitchFamily="34" charset="0"/>
              </a:rPr>
              <a:t>Every </a:t>
            </a:r>
            <a:r>
              <a:rPr lang="en-US" i="1">
                <a:latin typeface="Abadi" panose="020B0604020104020204" pitchFamily="34" charset="0"/>
              </a:rPr>
              <a:t>process</a:t>
            </a:r>
            <a:r>
              <a:rPr lang="en-US">
                <a:latin typeface="Abadi" panose="020B0604020104020204" pitchFamily="34" charset="0"/>
              </a:rPr>
              <a:t> has</a:t>
            </a:r>
          </a:p>
          <a:p>
            <a:pPr marL="285750" indent="-285750">
              <a:buFont typeface="Arial" panose="020B0604020202020204" pitchFamily="34" charset="0"/>
              <a:buChar char="•"/>
            </a:pPr>
            <a:r>
              <a:rPr lang="en-US">
                <a:latin typeface="Abadi" panose="020B0604020104020204" pitchFamily="34" charset="0"/>
              </a:rPr>
              <a:t>A number</a:t>
            </a:r>
          </a:p>
          <a:p>
            <a:pPr marL="285750" indent="-285750">
              <a:buFont typeface="Arial" panose="020B0604020202020204" pitchFamily="34" charset="0"/>
              <a:buChar char="•"/>
            </a:pPr>
            <a:r>
              <a:rPr lang="en-US">
                <a:latin typeface="Abadi" panose="020B0604020104020204" pitchFamily="34" charset="0"/>
              </a:rPr>
              <a:t>A name (verb-noun phrase)</a:t>
            </a:r>
          </a:p>
          <a:p>
            <a:pPr marL="285750" indent="-285750">
              <a:buFont typeface="Arial" panose="020B0604020202020204" pitchFamily="34" charset="0"/>
              <a:buChar char="•"/>
            </a:pPr>
            <a:r>
              <a:rPr lang="en-US">
                <a:latin typeface="Abadi" panose="020B0604020104020204" pitchFamily="34" charset="0"/>
              </a:rPr>
              <a:t>A description</a:t>
            </a:r>
          </a:p>
          <a:p>
            <a:pPr marL="285750" indent="-285750">
              <a:buFont typeface="Arial" panose="020B0604020202020204" pitchFamily="34" charset="0"/>
              <a:buChar char="•"/>
            </a:pPr>
            <a:r>
              <a:rPr lang="en-US">
                <a:latin typeface="Abadi" panose="020B0604020104020204" pitchFamily="34" charset="0"/>
              </a:rPr>
              <a:t>At least one output data flow</a:t>
            </a:r>
          </a:p>
          <a:p>
            <a:pPr marL="285750" indent="-285750">
              <a:buFont typeface="Arial" panose="020B0604020202020204" pitchFamily="34" charset="0"/>
              <a:buChar char="•"/>
            </a:pPr>
            <a:r>
              <a:rPr lang="en-US">
                <a:latin typeface="Abadi" panose="020B0604020104020204" pitchFamily="34" charset="0"/>
              </a:rPr>
              <a:t>At least one input data flow</a:t>
            </a:r>
          </a:p>
        </p:txBody>
      </p:sp>
      <p:pic>
        <p:nvPicPr>
          <p:cNvPr id="8" name="Picture 7">
            <a:extLst>
              <a:ext uri="{FF2B5EF4-FFF2-40B4-BE49-F238E27FC236}">
                <a16:creationId xmlns:a16="http://schemas.microsoft.com/office/drawing/2014/main" id="{49319990-ACA3-46D3-A741-5C6A83C165AB}"/>
              </a:ext>
            </a:extLst>
          </p:cNvPr>
          <p:cNvPicPr>
            <a:picLocks noChangeAspect="1"/>
          </p:cNvPicPr>
          <p:nvPr/>
        </p:nvPicPr>
        <p:blipFill>
          <a:blip r:embed="rId2"/>
          <a:stretch>
            <a:fillRect/>
          </a:stretch>
        </p:blipFill>
        <p:spPr>
          <a:xfrm>
            <a:off x="6498739" y="1864936"/>
            <a:ext cx="1375746" cy="1259264"/>
          </a:xfrm>
          <a:prstGeom prst="rect">
            <a:avLst/>
          </a:prstGeom>
        </p:spPr>
      </p:pic>
    </p:spTree>
    <p:extLst>
      <p:ext uri="{BB962C8B-B14F-4D97-AF65-F5344CB8AC3E}">
        <p14:creationId xmlns:p14="http://schemas.microsoft.com/office/powerpoint/2010/main" val="264525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9D04-3A25-40DE-A9B8-2F11B4D5624D}"/>
              </a:ext>
            </a:extLst>
          </p:cNvPr>
          <p:cNvSpPr>
            <a:spLocks noGrp="1"/>
          </p:cNvSpPr>
          <p:nvPr>
            <p:ph type="title"/>
          </p:nvPr>
        </p:nvSpPr>
        <p:spPr/>
        <p:txBody>
          <a:bodyPr/>
          <a:lstStyle/>
          <a:p>
            <a:r>
              <a:rPr lang="en-US"/>
              <a:t>DFD Elements (2/4) – Data Flow Symbol</a:t>
            </a:r>
          </a:p>
        </p:txBody>
      </p:sp>
      <p:sp>
        <p:nvSpPr>
          <p:cNvPr id="3" name="Content Placeholder 2">
            <a:extLst>
              <a:ext uri="{FF2B5EF4-FFF2-40B4-BE49-F238E27FC236}">
                <a16:creationId xmlns:a16="http://schemas.microsoft.com/office/drawing/2014/main" id="{7CECF559-59A9-4C79-936D-C2C684D0303A}"/>
              </a:ext>
            </a:extLst>
          </p:cNvPr>
          <p:cNvSpPr>
            <a:spLocks noGrp="1"/>
          </p:cNvSpPr>
          <p:nvPr>
            <p:ph idx="1"/>
          </p:nvPr>
        </p:nvSpPr>
        <p:spPr>
          <a:xfrm>
            <a:off x="628650" y="1292881"/>
            <a:ext cx="4676775" cy="4884082"/>
          </a:xfrm>
        </p:spPr>
        <p:txBody>
          <a:bodyPr>
            <a:normAutofit lnSpcReduction="10000"/>
          </a:bodyPr>
          <a:lstStyle/>
          <a:p>
            <a:r>
              <a:rPr lang="en-US"/>
              <a:t>A data flow symbol</a:t>
            </a:r>
          </a:p>
          <a:p>
            <a:pPr lvl="1"/>
            <a:r>
              <a:rPr lang="en-US"/>
              <a:t>Is a Line with a single or double arrowhead</a:t>
            </a:r>
          </a:p>
          <a:p>
            <a:pPr lvl="1"/>
            <a:r>
              <a:rPr lang="en-US"/>
              <a:t>Expresses a single fact (e.g., qty. available) or a logical collection of several facts (e.g., new chemical request).</a:t>
            </a:r>
          </a:p>
          <a:p>
            <a:r>
              <a:rPr lang="en-US"/>
              <a:t>Every data flow should be named with a noun.</a:t>
            </a:r>
          </a:p>
          <a:p>
            <a:r>
              <a:rPr lang="en-US"/>
              <a:t>What data elements the flow contain will need to be clarified. </a:t>
            </a:r>
          </a:p>
          <a:p>
            <a:r>
              <a:rPr lang="en-US"/>
              <a:t>Data flow connects processes together. </a:t>
            </a:r>
          </a:p>
          <a:p>
            <a:endParaRPr lang="en-US"/>
          </a:p>
        </p:txBody>
      </p:sp>
      <p:pic>
        <p:nvPicPr>
          <p:cNvPr id="5" name="Picture 4">
            <a:extLst>
              <a:ext uri="{FF2B5EF4-FFF2-40B4-BE49-F238E27FC236}">
                <a16:creationId xmlns:a16="http://schemas.microsoft.com/office/drawing/2014/main" id="{F51BDEFE-AF8B-4B6D-8E6B-F35994D29561}"/>
              </a:ext>
            </a:extLst>
          </p:cNvPr>
          <p:cNvPicPr>
            <a:picLocks noChangeAspect="1"/>
          </p:cNvPicPr>
          <p:nvPr/>
        </p:nvPicPr>
        <p:blipFill>
          <a:blip r:embed="rId2"/>
          <a:stretch>
            <a:fillRect/>
          </a:stretch>
        </p:blipFill>
        <p:spPr>
          <a:xfrm>
            <a:off x="6282585" y="1566185"/>
            <a:ext cx="1931878" cy="990707"/>
          </a:xfrm>
          <a:prstGeom prst="rect">
            <a:avLst/>
          </a:prstGeom>
        </p:spPr>
      </p:pic>
      <p:sp>
        <p:nvSpPr>
          <p:cNvPr id="6" name="TextBox 5">
            <a:extLst>
              <a:ext uri="{FF2B5EF4-FFF2-40B4-BE49-F238E27FC236}">
                <a16:creationId xmlns:a16="http://schemas.microsoft.com/office/drawing/2014/main" id="{16E0FB0D-EBD8-47E1-BF72-6B5E87C24223}"/>
              </a:ext>
            </a:extLst>
          </p:cNvPr>
          <p:cNvSpPr txBox="1"/>
          <p:nvPr/>
        </p:nvSpPr>
        <p:spPr>
          <a:xfrm>
            <a:off x="5705474" y="3079369"/>
            <a:ext cx="3086101" cy="1754326"/>
          </a:xfrm>
          <a:prstGeom prst="rect">
            <a:avLst/>
          </a:prstGeom>
          <a:solidFill>
            <a:schemeClr val="accent4"/>
          </a:solidFill>
          <a:ln w="38100">
            <a:solidFill>
              <a:srgbClr val="7030A0"/>
            </a:solidFill>
          </a:ln>
        </p:spPr>
        <p:txBody>
          <a:bodyPr wrap="square" rtlCol="0">
            <a:spAutoFit/>
          </a:bodyPr>
          <a:lstStyle/>
          <a:p>
            <a:r>
              <a:rPr lang="en-US" b="1" i="1">
                <a:latin typeface="Abadi" panose="020B0604020104020204" pitchFamily="34" charset="0"/>
              </a:rPr>
              <a:t>Remember: </a:t>
            </a:r>
          </a:p>
          <a:p>
            <a:r>
              <a:rPr lang="en-US">
                <a:latin typeface="Abadi" panose="020B0604020104020204" pitchFamily="34" charset="0"/>
              </a:rPr>
              <a:t>Every </a:t>
            </a:r>
            <a:r>
              <a:rPr lang="en-US" i="1">
                <a:latin typeface="Abadi" panose="020B0604020104020204" pitchFamily="34" charset="0"/>
              </a:rPr>
              <a:t>data flow</a:t>
            </a:r>
            <a:r>
              <a:rPr lang="en-US">
                <a:latin typeface="Abadi" panose="020B0604020104020204" pitchFamily="34" charset="0"/>
              </a:rPr>
              <a:t> has</a:t>
            </a:r>
          </a:p>
          <a:p>
            <a:pPr marL="285750" indent="-285750">
              <a:buFont typeface="Arial" panose="020B0604020202020204" pitchFamily="34" charset="0"/>
              <a:buChar char="•"/>
            </a:pPr>
            <a:r>
              <a:rPr lang="en-US">
                <a:latin typeface="Abadi" panose="020B0604020104020204" pitchFamily="34" charset="0"/>
              </a:rPr>
              <a:t>A name (a noun)</a:t>
            </a:r>
          </a:p>
          <a:p>
            <a:pPr marL="285750" indent="-285750">
              <a:buFont typeface="Arial" panose="020B0604020202020204" pitchFamily="34" charset="0"/>
              <a:buChar char="•"/>
            </a:pPr>
            <a:r>
              <a:rPr lang="en-US">
                <a:latin typeface="Abadi" panose="020B0604020104020204" pitchFamily="34" charset="0"/>
              </a:rPr>
              <a:t>A description</a:t>
            </a:r>
          </a:p>
          <a:p>
            <a:pPr marL="285750" indent="-285750">
              <a:buFont typeface="Arial" panose="020B0604020202020204" pitchFamily="34" charset="0"/>
              <a:buChar char="•"/>
            </a:pPr>
            <a:r>
              <a:rPr lang="en-US">
                <a:latin typeface="Abadi" panose="020B0604020104020204" pitchFamily="34" charset="0"/>
              </a:rPr>
              <a:t>One or more connections to a processes. </a:t>
            </a:r>
          </a:p>
        </p:txBody>
      </p:sp>
    </p:spTree>
    <p:extLst>
      <p:ext uri="{BB962C8B-B14F-4D97-AF65-F5344CB8AC3E}">
        <p14:creationId xmlns:p14="http://schemas.microsoft.com/office/powerpoint/2010/main" val="116567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487B-27F5-43DF-A38D-61B38E105E1B}"/>
              </a:ext>
            </a:extLst>
          </p:cNvPr>
          <p:cNvSpPr>
            <a:spLocks noGrp="1"/>
          </p:cNvSpPr>
          <p:nvPr>
            <p:ph type="title"/>
          </p:nvPr>
        </p:nvSpPr>
        <p:spPr/>
        <p:txBody>
          <a:bodyPr/>
          <a:lstStyle/>
          <a:p>
            <a:r>
              <a:rPr lang="en-US"/>
              <a:t>DFD Elements (3/4) – Data Store</a:t>
            </a:r>
          </a:p>
        </p:txBody>
      </p:sp>
      <p:sp>
        <p:nvSpPr>
          <p:cNvPr id="3" name="Content Placeholder 2">
            <a:extLst>
              <a:ext uri="{FF2B5EF4-FFF2-40B4-BE49-F238E27FC236}">
                <a16:creationId xmlns:a16="http://schemas.microsoft.com/office/drawing/2014/main" id="{FB4F933D-210A-41AB-ACCA-BB250B456E94}"/>
              </a:ext>
            </a:extLst>
          </p:cNvPr>
          <p:cNvSpPr>
            <a:spLocks noGrp="1"/>
          </p:cNvSpPr>
          <p:nvPr>
            <p:ph idx="1"/>
          </p:nvPr>
        </p:nvSpPr>
        <p:spPr>
          <a:xfrm>
            <a:off x="628651" y="1292881"/>
            <a:ext cx="4486273" cy="4884082"/>
          </a:xfrm>
        </p:spPr>
        <p:txBody>
          <a:bodyPr/>
          <a:lstStyle/>
          <a:p>
            <a:r>
              <a:rPr lang="en-US"/>
              <a:t>Represent data that the system stores </a:t>
            </a:r>
          </a:p>
          <a:p>
            <a:r>
              <a:rPr lang="en-US"/>
              <a:t>DFD does not show the detailed contents of a data store (data dictionary) </a:t>
            </a:r>
          </a:p>
          <a:p>
            <a:r>
              <a:rPr lang="en-US"/>
              <a:t>A data store must be connected to a process with a data flow</a:t>
            </a:r>
          </a:p>
          <a:p>
            <a:r>
              <a:rPr lang="en-US"/>
              <a:t>Data flow in and out from a data store.</a:t>
            </a:r>
          </a:p>
          <a:p>
            <a:endParaRPr lang="en-US"/>
          </a:p>
        </p:txBody>
      </p:sp>
      <p:pic>
        <p:nvPicPr>
          <p:cNvPr id="5" name="Picture 4">
            <a:extLst>
              <a:ext uri="{FF2B5EF4-FFF2-40B4-BE49-F238E27FC236}">
                <a16:creationId xmlns:a16="http://schemas.microsoft.com/office/drawing/2014/main" id="{CC7A8645-7744-4313-8F00-65E0E9F1596B}"/>
              </a:ext>
            </a:extLst>
          </p:cNvPr>
          <p:cNvPicPr>
            <a:picLocks noChangeAspect="1"/>
          </p:cNvPicPr>
          <p:nvPr/>
        </p:nvPicPr>
        <p:blipFill>
          <a:blip r:embed="rId2"/>
          <a:stretch>
            <a:fillRect/>
          </a:stretch>
        </p:blipFill>
        <p:spPr>
          <a:xfrm>
            <a:off x="5343525" y="1525354"/>
            <a:ext cx="1838326" cy="893793"/>
          </a:xfrm>
          <a:prstGeom prst="rect">
            <a:avLst/>
          </a:prstGeom>
        </p:spPr>
      </p:pic>
      <p:sp>
        <p:nvSpPr>
          <p:cNvPr id="6" name="TextBox 5">
            <a:extLst>
              <a:ext uri="{FF2B5EF4-FFF2-40B4-BE49-F238E27FC236}">
                <a16:creationId xmlns:a16="http://schemas.microsoft.com/office/drawing/2014/main" id="{AFBFAB8F-8281-4493-ABF3-F08F3D68F716}"/>
              </a:ext>
            </a:extLst>
          </p:cNvPr>
          <p:cNvSpPr txBox="1"/>
          <p:nvPr/>
        </p:nvSpPr>
        <p:spPr>
          <a:xfrm>
            <a:off x="5343525" y="2745463"/>
            <a:ext cx="3552826" cy="2031325"/>
          </a:xfrm>
          <a:prstGeom prst="rect">
            <a:avLst/>
          </a:prstGeom>
          <a:solidFill>
            <a:schemeClr val="accent4"/>
          </a:solidFill>
          <a:ln w="38100">
            <a:solidFill>
              <a:srgbClr val="7030A0"/>
            </a:solidFill>
          </a:ln>
        </p:spPr>
        <p:txBody>
          <a:bodyPr wrap="square" rtlCol="0">
            <a:spAutoFit/>
          </a:bodyPr>
          <a:lstStyle/>
          <a:p>
            <a:r>
              <a:rPr lang="en-US" b="1" i="1">
                <a:latin typeface="Abadi" panose="020B0604020104020204" pitchFamily="34" charset="0"/>
              </a:rPr>
              <a:t>Remember: </a:t>
            </a:r>
          </a:p>
          <a:p>
            <a:r>
              <a:rPr lang="en-US">
                <a:latin typeface="Abadi" panose="020B0604020104020204" pitchFamily="34" charset="0"/>
              </a:rPr>
              <a:t>Every </a:t>
            </a:r>
            <a:r>
              <a:rPr lang="en-US" i="1">
                <a:latin typeface="Abadi" panose="020B0604020104020204" pitchFamily="34" charset="0"/>
              </a:rPr>
              <a:t>data flow</a:t>
            </a:r>
            <a:r>
              <a:rPr lang="en-US">
                <a:latin typeface="Abadi" panose="020B0604020104020204" pitchFamily="34" charset="0"/>
              </a:rPr>
              <a:t> has</a:t>
            </a:r>
          </a:p>
          <a:p>
            <a:pPr marL="285750" indent="-285750">
              <a:buFont typeface="Arial" panose="020B0604020202020204" pitchFamily="34" charset="0"/>
              <a:buChar char="•"/>
            </a:pPr>
            <a:r>
              <a:rPr lang="en-US">
                <a:latin typeface="Abadi" panose="020B0604020104020204" pitchFamily="34" charset="0"/>
              </a:rPr>
              <a:t>A number</a:t>
            </a:r>
          </a:p>
          <a:p>
            <a:pPr marL="285750" indent="-285750">
              <a:buFont typeface="Arial" panose="020B0604020202020204" pitchFamily="34" charset="0"/>
              <a:buChar char="•"/>
            </a:pPr>
            <a:r>
              <a:rPr lang="en-US">
                <a:latin typeface="Abadi" panose="020B0604020104020204" pitchFamily="34" charset="0"/>
              </a:rPr>
              <a:t>A name (a noun)</a:t>
            </a:r>
          </a:p>
          <a:p>
            <a:pPr marL="285750" indent="-285750">
              <a:buFont typeface="Arial" panose="020B0604020202020204" pitchFamily="34" charset="0"/>
              <a:buChar char="•"/>
            </a:pPr>
            <a:r>
              <a:rPr lang="en-US">
                <a:latin typeface="Abadi" panose="020B0604020104020204" pitchFamily="34" charset="0"/>
              </a:rPr>
              <a:t>A description</a:t>
            </a:r>
          </a:p>
          <a:p>
            <a:pPr marL="285750" indent="-285750">
              <a:buFont typeface="Arial" panose="020B0604020202020204" pitchFamily="34" charset="0"/>
              <a:buChar char="•"/>
            </a:pPr>
            <a:r>
              <a:rPr lang="en-US">
                <a:latin typeface="Abadi" panose="020B0604020104020204" pitchFamily="34" charset="0"/>
              </a:rPr>
              <a:t>One or more input data flows</a:t>
            </a:r>
          </a:p>
          <a:p>
            <a:pPr marL="285750" indent="-285750">
              <a:buFont typeface="Arial" panose="020B0604020202020204" pitchFamily="34" charset="0"/>
              <a:buChar char="•"/>
            </a:pPr>
            <a:r>
              <a:rPr lang="en-US">
                <a:latin typeface="Abadi" panose="020B0604020104020204" pitchFamily="34" charset="0"/>
              </a:rPr>
              <a:t>One or more output data flows</a:t>
            </a:r>
          </a:p>
        </p:txBody>
      </p:sp>
    </p:spTree>
    <p:extLst>
      <p:ext uri="{BB962C8B-B14F-4D97-AF65-F5344CB8AC3E}">
        <p14:creationId xmlns:p14="http://schemas.microsoft.com/office/powerpoint/2010/main" val="125999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709E-4709-475F-8F98-02D839D39A39}"/>
              </a:ext>
            </a:extLst>
          </p:cNvPr>
          <p:cNvSpPr>
            <a:spLocks noGrp="1"/>
          </p:cNvSpPr>
          <p:nvPr>
            <p:ph type="title"/>
          </p:nvPr>
        </p:nvSpPr>
        <p:spPr/>
        <p:txBody>
          <a:bodyPr/>
          <a:lstStyle/>
          <a:p>
            <a:r>
              <a:rPr lang="en-US"/>
              <a:t>DFD Elements (4/4) – External Entity</a:t>
            </a:r>
          </a:p>
        </p:txBody>
      </p:sp>
      <p:sp>
        <p:nvSpPr>
          <p:cNvPr id="3" name="Content Placeholder 2">
            <a:extLst>
              <a:ext uri="{FF2B5EF4-FFF2-40B4-BE49-F238E27FC236}">
                <a16:creationId xmlns:a16="http://schemas.microsoft.com/office/drawing/2014/main" id="{099439D2-F584-4A36-A5C6-C0998D9A83BA}"/>
              </a:ext>
            </a:extLst>
          </p:cNvPr>
          <p:cNvSpPr>
            <a:spLocks noGrp="1"/>
          </p:cNvSpPr>
          <p:nvPr>
            <p:ph idx="1"/>
          </p:nvPr>
        </p:nvSpPr>
        <p:spPr>
          <a:xfrm>
            <a:off x="628650" y="1292881"/>
            <a:ext cx="4543425" cy="4884082"/>
          </a:xfrm>
        </p:spPr>
        <p:txBody>
          <a:bodyPr/>
          <a:lstStyle/>
          <a:p>
            <a:r>
              <a:rPr lang="en-US"/>
              <a:t>Shows how the system interfaces with the outside world</a:t>
            </a:r>
          </a:p>
          <a:p>
            <a:r>
              <a:rPr lang="en-US"/>
              <a:t>DFD shows only external entities that provide data to the system or receive output</a:t>
            </a:r>
          </a:p>
          <a:p>
            <a:r>
              <a:rPr lang="en-US"/>
              <a:t>There will be source and single entities.</a:t>
            </a:r>
          </a:p>
          <a:p>
            <a:endParaRPr lang="en-US"/>
          </a:p>
        </p:txBody>
      </p:sp>
      <p:sp>
        <p:nvSpPr>
          <p:cNvPr id="4" name="TextBox 3">
            <a:extLst>
              <a:ext uri="{FF2B5EF4-FFF2-40B4-BE49-F238E27FC236}">
                <a16:creationId xmlns:a16="http://schemas.microsoft.com/office/drawing/2014/main" id="{2D31E201-C99F-4D3B-9BB6-F80473444475}"/>
              </a:ext>
            </a:extLst>
          </p:cNvPr>
          <p:cNvSpPr txBox="1"/>
          <p:nvPr/>
        </p:nvSpPr>
        <p:spPr>
          <a:xfrm>
            <a:off x="6000750" y="3266986"/>
            <a:ext cx="2705100" cy="1200329"/>
          </a:xfrm>
          <a:prstGeom prst="rect">
            <a:avLst/>
          </a:prstGeom>
          <a:solidFill>
            <a:schemeClr val="accent4"/>
          </a:solidFill>
          <a:ln w="38100">
            <a:solidFill>
              <a:srgbClr val="7030A0"/>
            </a:solidFill>
          </a:ln>
        </p:spPr>
        <p:txBody>
          <a:bodyPr wrap="square" rtlCol="0">
            <a:spAutoFit/>
          </a:bodyPr>
          <a:lstStyle/>
          <a:p>
            <a:r>
              <a:rPr lang="en-US" b="1" i="1">
                <a:latin typeface="Abadi" panose="020B0604020104020204" pitchFamily="34" charset="0"/>
              </a:rPr>
              <a:t>Remember: </a:t>
            </a:r>
          </a:p>
          <a:p>
            <a:r>
              <a:rPr lang="en-US">
                <a:latin typeface="Abadi" panose="020B0604020104020204" pitchFamily="34" charset="0"/>
              </a:rPr>
              <a:t>Every </a:t>
            </a:r>
            <a:r>
              <a:rPr lang="en-US" i="1">
                <a:latin typeface="Abadi" panose="020B0604020104020204" pitchFamily="34" charset="0"/>
              </a:rPr>
              <a:t>external entity </a:t>
            </a:r>
            <a:r>
              <a:rPr lang="en-US">
                <a:latin typeface="Abadi" panose="020B0604020104020204" pitchFamily="34" charset="0"/>
              </a:rPr>
              <a:t>has</a:t>
            </a:r>
          </a:p>
          <a:p>
            <a:pPr marL="285750" indent="-285750">
              <a:buFont typeface="Arial" panose="020B0604020202020204" pitchFamily="34" charset="0"/>
              <a:buChar char="•"/>
            </a:pPr>
            <a:r>
              <a:rPr lang="en-US">
                <a:latin typeface="Abadi" panose="020B0604020104020204" pitchFamily="34" charset="0"/>
              </a:rPr>
              <a:t>A name (noun)</a:t>
            </a:r>
          </a:p>
          <a:p>
            <a:pPr marL="285750" indent="-285750">
              <a:buFont typeface="Arial" panose="020B0604020202020204" pitchFamily="34" charset="0"/>
              <a:buChar char="•"/>
            </a:pPr>
            <a:r>
              <a:rPr lang="en-US">
                <a:latin typeface="Abadi" panose="020B0604020104020204" pitchFamily="34" charset="0"/>
              </a:rPr>
              <a:t>A description</a:t>
            </a:r>
          </a:p>
        </p:txBody>
      </p:sp>
      <p:pic>
        <p:nvPicPr>
          <p:cNvPr id="6" name="Picture 5">
            <a:extLst>
              <a:ext uri="{FF2B5EF4-FFF2-40B4-BE49-F238E27FC236}">
                <a16:creationId xmlns:a16="http://schemas.microsoft.com/office/drawing/2014/main" id="{236723A0-4EB9-4112-9A07-45FAE3B16739}"/>
              </a:ext>
            </a:extLst>
          </p:cNvPr>
          <p:cNvPicPr>
            <a:picLocks noChangeAspect="1"/>
          </p:cNvPicPr>
          <p:nvPr/>
        </p:nvPicPr>
        <p:blipFill>
          <a:blip r:embed="rId2"/>
          <a:stretch>
            <a:fillRect/>
          </a:stretch>
        </p:blipFill>
        <p:spPr>
          <a:xfrm>
            <a:off x="7026171" y="1864381"/>
            <a:ext cx="1774930" cy="1126469"/>
          </a:xfrm>
          <a:prstGeom prst="rect">
            <a:avLst/>
          </a:prstGeom>
        </p:spPr>
      </p:pic>
    </p:spTree>
    <p:extLst>
      <p:ext uri="{BB962C8B-B14F-4D97-AF65-F5344CB8AC3E}">
        <p14:creationId xmlns:p14="http://schemas.microsoft.com/office/powerpoint/2010/main" val="2953381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394E-E8ED-4595-AAE3-3EEA00A979FE}"/>
              </a:ext>
            </a:extLst>
          </p:cNvPr>
          <p:cNvSpPr>
            <a:spLocks noGrp="1"/>
          </p:cNvSpPr>
          <p:nvPr>
            <p:ph type="title"/>
          </p:nvPr>
        </p:nvSpPr>
        <p:spPr/>
        <p:txBody>
          <a:bodyPr/>
          <a:lstStyle/>
          <a:p>
            <a:r>
              <a:rPr lang="en-US"/>
              <a:t>Examples of Data Flow + Process</a:t>
            </a:r>
          </a:p>
        </p:txBody>
      </p:sp>
      <p:pic>
        <p:nvPicPr>
          <p:cNvPr id="4" name="Picture 2" descr="Figure 5-3 Examples of correct combinations of data flow and process symbols&#10;&#10;This figure has five rectangles with curved edges. First three rectangles are placed one below the other. The fourth and the fifth rectangles are placed below the third rectangle and adjacent to each other.  All rectangles have unidirectional arrows on the either side. The arrows are pointing towards right hand side.&#10;The first rectangle is labeled create invoice. The arrow on the left is labeled services performed and the arrow to the right is labeled invoice. The second rectangle is labeled grade student work. The arrow to the left is labeled submitted work and there are two arrows to the right, the upper arrow is labeled graded work and the lower arrow is labeled student grade. The third rectangle is labeled calculate gross pay. There are two arrows to the left, the upper arrow is labeled hours worked and the lower arrow is labeled pay rate. The arrow to the right is labeled gross pay. The fourth reactangle is labeled verify order. The arrow to the left is labeled order and the arrow to the right is labeled accepted order. At the end of this arrow there is fifth rectangle which is labeled assemble order. The arrow to the right is labeled inventory change. In the left side of the figure there is  a curly bracket. This bracket is labeled correct.&#10;">
            <a:extLst>
              <a:ext uri="{FF2B5EF4-FFF2-40B4-BE49-F238E27FC236}">
                <a16:creationId xmlns:a16="http://schemas.microsoft.com/office/drawing/2014/main" id="{23932B23-4BEC-44EF-8DAD-B8CFCD20387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9587" y="1548607"/>
            <a:ext cx="4367213" cy="4008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The figure has three rectangles with curved edges placed one below the other. The first rectangle is labeled apply insurance premium. To the left of the rectangle there is a left pointing arrow that is labeled policy number and to the right there is a right pointing arrow that is labeled payment amount.&#10;The second rectangle is labeled calculate gross pay. To the left of the rectangle there is a right pointing arrow that is labeled hours worked and to the right there is a left pointing arrow that is labeled pay rate.&#10;The third rectangle is labeled calculate grade. To the left of the rectangle there is a right pointing arrow that is labeled date of birth and to the right there is a left pointing arrow that is labeled final grade. To the right side of this figure there is a curly bracket. This bracket is labeled incorrect.&#10;" title="FIGURE 5-4 Examples of incorrect combinations of data flow and process symbols. APPLY INSURANCE PREMIUM has no input and is called a spontaneous generation process. CALCULATE GROSS PAY has no outputs and is called a black hole process. CALCULATE GRADE has an input that is obviously unable to produce the output. This process is called a gray hole">
            <a:extLst>
              <a:ext uri="{FF2B5EF4-FFF2-40B4-BE49-F238E27FC236}">
                <a16:creationId xmlns:a16="http://schemas.microsoft.com/office/drawing/2014/main" id="{B5FE279A-6611-49FE-8FBF-C197B145C6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8738" y="1548607"/>
            <a:ext cx="3533775" cy="307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549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42F7-54F0-49F8-9752-84F771A47351}"/>
              </a:ext>
            </a:extLst>
          </p:cNvPr>
          <p:cNvSpPr>
            <a:spLocks noGrp="1"/>
          </p:cNvSpPr>
          <p:nvPr>
            <p:ph type="title"/>
          </p:nvPr>
        </p:nvSpPr>
        <p:spPr/>
        <p:txBody>
          <a:bodyPr/>
          <a:lstStyle/>
          <a:p>
            <a:r>
              <a:rPr lang="en-US"/>
              <a:t>Examples of External Entities</a:t>
            </a:r>
          </a:p>
        </p:txBody>
      </p:sp>
      <p:pic>
        <p:nvPicPr>
          <p:cNvPr id="4" name="Picture 2" descr="This slide contains nine rectangles. This first three rectangles are horizontally placed one after another. Starting from the left the first rectangle is labeled customer. A downward pointing arrow, labeled payment leads to another rectangle with curved edges, labeled apply payment. The second rectangle is labeled bank. An upward pointing arrow labeled bank deposit leads to another rectangle labeled prepare deposit. The third rectangle is labeled customer. It has two arrows, the downward pointing arrow is labeled order and the upward pointing arrow is labeled invoice. These arrows lead to the rectangle labeled verify order. &#10;At the bottom of the figure there are three rectangles placed horizontally one after another. The rectangle in the center is labeled employee. To the left of this rectangle is a left pointing arrow, labeled time card. The arrow points towards another rectangle labeled verify time card. To the right of the rectangle in the center is a left pointing arrow, labeled pay check. At the end of the arrow is another rectangle labeled create paycheck. To the left of this figure there is a curly bracket. This bracket is labeled correct.&#10;" title="FIGURE 5-7 Examples of correct uses of external entities in a data flow diagram">
            <a:extLst>
              <a:ext uri="{FF2B5EF4-FFF2-40B4-BE49-F238E27FC236}">
                <a16:creationId xmlns:a16="http://schemas.microsoft.com/office/drawing/2014/main" id="{A3803AE4-9EB7-4CAA-A85F-5DA65D174E6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31572" y="1749690"/>
            <a:ext cx="3976688" cy="301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descr="In this figure three squares are horizontally placed one after another. Starting from the left the squares are labeled  payroll department, customer, and bank respectively. A downward pointing arrow, labeled paycheck, from the first square leads to another square labeled employee. A downward pointing arrow from the second square, labeled payment, leads to a rectangle labeled accounts receivables. An upward pointing arrow from the third square, labeled bank deposit, leads to rectangle labeled daily payments. To the left side of this figure there is a curly bracket. This bracket is labeled incorrect." title="FIGURE 5-8 Examples of incorrect uses of external entities. An external entity must be connected by a data flow to a process, and not directly to a data store or to another external entity">
            <a:extLst>
              <a:ext uri="{FF2B5EF4-FFF2-40B4-BE49-F238E27FC236}">
                <a16:creationId xmlns:a16="http://schemas.microsoft.com/office/drawing/2014/main" id="{5A2DC2A4-F46E-4E28-AE99-248B9D0862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677195"/>
            <a:ext cx="4140428" cy="2113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In this figure there are three rows and six columns. The top of the figure is labeled correct and incorrect examples of data flows. &#10;Row 1, Column 1 - There are two rectangles with rounded corners placed one besides another. In between both the rectangles is a bi-directional arrow.&#10;Row 1, column 2 - It is labeled process to process &#10;Row 1, column 3- It has a symbol of tick mark.&#10;&#10;Row 2, column 1 - There are two rectangles placed one besides another, one with rounded corners and another with sharp edges. In between both the rectangles is a bi-directional arrow.&#10;Row 2, column 2 - It is labeled process to external entity &#10;Row 2, column 3- It has a symbol of tick mark.&#10;&#10;Row 3, column 1 - There are two rectangles placed one besides another, one with rounded corners and another is flat rectangle that is open on the right side and closed on the left side. In between both the rectangles is a bi-directional arrow.&#10;Row 3, column 2 - It is labeled process to data store &#10;Row 3, column 3- It has a symbol of tick mark.&#10;&#10;Row 4, column 1 - There are two rectangles with sharp edges placed one besides another. In between both the rectangles is a bi-directional arrow.&#10;Row 4, column 2 - It is labeled external entity to external entity &#10;Row 4, column 3- It has a symbol of cross.&#10;&#10;Row 5, column 1 - There are two rectangles placed one besides another, one with sharp corners and another is flat rectangle that is open on the right side and closed on the left side. In between both the rectangles is a bi-directional arrow.&#10;Row 5, column 2 - It is labeled external entity to data store &#10;Row 5, column 3- It has a symbol of cross.&#10;&#10;Row 6, column 1 - There are two rectangles placed one besides another. Both rectangles are flat and are closed on the right side and open on the right side. In between both the rectangles is a bi-directional arrow.&#10;Row 6, column 2 - It is labeled external entity to data store &#10;Row 6, column 3- It has a symbol of cross.&#10;" title="FIGURE 5-9 Examples of correct and incorrect uses of data flows">
            <a:extLst>
              <a:ext uri="{FF2B5EF4-FFF2-40B4-BE49-F238E27FC236}">
                <a16:creationId xmlns:a16="http://schemas.microsoft.com/office/drawing/2014/main" id="{7867A27C-3C01-4D99-994A-D57972F6FFF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62" t="8544" r="49503" b="46374"/>
          <a:stretch/>
        </p:blipFill>
        <p:spPr bwMode="auto">
          <a:xfrm>
            <a:off x="4838700" y="4578348"/>
            <a:ext cx="1943100" cy="1914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F1E70ECB-87B1-45B5-8CA2-40C7DABF36BB}"/>
              </a:ext>
            </a:extLst>
          </p:cNvPr>
          <p:cNvSpPr txBox="1"/>
          <p:nvPr/>
        </p:nvSpPr>
        <p:spPr>
          <a:xfrm>
            <a:off x="6781800" y="5811397"/>
            <a:ext cx="2133600" cy="369332"/>
          </a:xfrm>
          <a:prstGeom prst="rect">
            <a:avLst/>
          </a:prstGeom>
          <a:noFill/>
        </p:spPr>
        <p:txBody>
          <a:bodyPr wrap="square">
            <a:spAutoFit/>
          </a:bodyPr>
          <a:lstStyle/>
          <a:p>
            <a:r>
              <a:rPr lang="en-US">
                <a:latin typeface="Abadi" panose="020B0604020104020204" pitchFamily="34" charset="0"/>
              </a:rPr>
              <a:t>What about these?</a:t>
            </a:r>
          </a:p>
        </p:txBody>
      </p:sp>
    </p:spTree>
    <p:extLst>
      <p:ext uri="{BB962C8B-B14F-4D97-AF65-F5344CB8AC3E}">
        <p14:creationId xmlns:p14="http://schemas.microsoft.com/office/powerpoint/2010/main" val="4201388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ECE6-F501-45C7-922E-1CD6F5EB3593}"/>
              </a:ext>
            </a:extLst>
          </p:cNvPr>
          <p:cNvSpPr>
            <a:spLocks noGrp="1"/>
          </p:cNvSpPr>
          <p:nvPr>
            <p:ph type="title"/>
          </p:nvPr>
        </p:nvSpPr>
        <p:spPr/>
        <p:txBody>
          <a:bodyPr/>
          <a:lstStyle/>
          <a:p>
            <a:r>
              <a:rPr lang="en-US"/>
              <a:t>4. Plotting DFD Workflow</a:t>
            </a:r>
          </a:p>
        </p:txBody>
      </p:sp>
      <p:graphicFrame>
        <p:nvGraphicFramePr>
          <p:cNvPr id="4" name="Content Placeholder 3">
            <a:extLst>
              <a:ext uri="{FF2B5EF4-FFF2-40B4-BE49-F238E27FC236}">
                <a16:creationId xmlns:a16="http://schemas.microsoft.com/office/drawing/2014/main" id="{B969DF4A-E07F-463C-B26E-5B6A4A51CF2F}"/>
              </a:ext>
            </a:extLst>
          </p:cNvPr>
          <p:cNvGraphicFramePr>
            <a:graphicFrameLocks noGrp="1"/>
          </p:cNvGraphicFramePr>
          <p:nvPr>
            <p:ph idx="1"/>
            <p:extLst>
              <p:ext uri="{D42A27DB-BD31-4B8C-83A1-F6EECF244321}">
                <p14:modId xmlns:p14="http://schemas.microsoft.com/office/powerpoint/2010/main" val="2296217607"/>
              </p:ext>
            </p:extLst>
          </p:nvPr>
        </p:nvGraphicFramePr>
        <p:xfrm>
          <a:off x="628650" y="1892300"/>
          <a:ext cx="7886700" cy="1927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343988A-834B-48E5-B77B-4B3CAE6EAA79}"/>
              </a:ext>
            </a:extLst>
          </p:cNvPr>
          <p:cNvSpPr txBox="1"/>
          <p:nvPr/>
        </p:nvSpPr>
        <p:spPr>
          <a:xfrm>
            <a:off x="1981200" y="4206451"/>
            <a:ext cx="5181600" cy="461665"/>
          </a:xfrm>
          <a:prstGeom prst="rect">
            <a:avLst/>
          </a:prstGeom>
          <a:noFill/>
        </p:spPr>
        <p:txBody>
          <a:bodyPr wrap="square">
            <a:spAutoFit/>
          </a:bodyPr>
          <a:lstStyle/>
          <a:p>
            <a:pPr algn="ctr"/>
            <a:r>
              <a:rPr lang="en-US" sz="2400" i="1">
                <a:latin typeface="Abadi" panose="020B0604020104020204" pitchFamily="34" charset="0"/>
              </a:rPr>
              <a:t>“Decomposition and Balancing”</a:t>
            </a:r>
          </a:p>
        </p:txBody>
      </p:sp>
    </p:spTree>
    <p:extLst>
      <p:ext uri="{BB962C8B-B14F-4D97-AF65-F5344CB8AC3E}">
        <p14:creationId xmlns:p14="http://schemas.microsoft.com/office/powerpoint/2010/main" val="108481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902916-D1FD-4E7F-B838-AE893C83703E}"/>
              </a:ext>
            </a:extLst>
          </p:cNvPr>
          <p:cNvPicPr>
            <a:picLocks noChangeAspect="1"/>
          </p:cNvPicPr>
          <p:nvPr/>
        </p:nvPicPr>
        <p:blipFill>
          <a:blip r:embed="rId2"/>
          <a:stretch>
            <a:fillRect/>
          </a:stretch>
        </p:blipFill>
        <p:spPr>
          <a:xfrm>
            <a:off x="525870" y="1552909"/>
            <a:ext cx="5577145" cy="4509181"/>
          </a:xfrm>
          <a:prstGeom prst="rect">
            <a:avLst/>
          </a:prstGeom>
        </p:spPr>
      </p:pic>
      <p:sp>
        <p:nvSpPr>
          <p:cNvPr id="2" name="Title 1">
            <a:extLst>
              <a:ext uri="{FF2B5EF4-FFF2-40B4-BE49-F238E27FC236}">
                <a16:creationId xmlns:a16="http://schemas.microsoft.com/office/drawing/2014/main" id="{0E68BEC5-053A-4990-92FE-216C8F5DFF13}"/>
              </a:ext>
            </a:extLst>
          </p:cNvPr>
          <p:cNvSpPr>
            <a:spLocks noGrp="1"/>
          </p:cNvSpPr>
          <p:nvPr>
            <p:ph type="title"/>
          </p:nvPr>
        </p:nvSpPr>
        <p:spPr/>
        <p:txBody>
          <a:bodyPr/>
          <a:lstStyle/>
          <a:p>
            <a:r>
              <a:rPr lang="en-US"/>
              <a:t>From Context Diagram to Level 0 Diagram</a:t>
            </a:r>
          </a:p>
        </p:txBody>
      </p:sp>
      <p:sp>
        <p:nvSpPr>
          <p:cNvPr id="3" name="Content Placeholder 2">
            <a:extLst>
              <a:ext uri="{FF2B5EF4-FFF2-40B4-BE49-F238E27FC236}">
                <a16:creationId xmlns:a16="http://schemas.microsoft.com/office/drawing/2014/main" id="{867D769E-B3BF-4DE0-9CE2-623645519C79}"/>
              </a:ext>
            </a:extLst>
          </p:cNvPr>
          <p:cNvSpPr>
            <a:spLocks noGrp="1"/>
          </p:cNvSpPr>
          <p:nvPr>
            <p:ph idx="1"/>
          </p:nvPr>
        </p:nvSpPr>
        <p:spPr>
          <a:xfrm>
            <a:off x="6029326" y="1292880"/>
            <a:ext cx="2905124" cy="4884082"/>
          </a:xfrm>
        </p:spPr>
        <p:txBody>
          <a:bodyPr>
            <a:normAutofit/>
          </a:bodyPr>
          <a:lstStyle/>
          <a:p>
            <a:r>
              <a:rPr lang="en-US" sz="1800"/>
              <a:t>Context diagram shows the entire system in context with tis environment.</a:t>
            </a:r>
          </a:p>
          <a:p>
            <a:pPr lvl="1"/>
            <a:r>
              <a:rPr lang="en-US" sz="1800"/>
              <a:t>“Overall business as a single process” </a:t>
            </a:r>
          </a:p>
        </p:txBody>
      </p:sp>
      <p:sp>
        <p:nvSpPr>
          <p:cNvPr id="7" name="TextBox 6">
            <a:extLst>
              <a:ext uri="{FF2B5EF4-FFF2-40B4-BE49-F238E27FC236}">
                <a16:creationId xmlns:a16="http://schemas.microsoft.com/office/drawing/2014/main" id="{B6793BCD-AAA8-43C7-B5F6-4BD3C58E396E}"/>
              </a:ext>
            </a:extLst>
          </p:cNvPr>
          <p:cNvSpPr txBox="1"/>
          <p:nvPr/>
        </p:nvSpPr>
        <p:spPr>
          <a:xfrm>
            <a:off x="6240129" y="3152795"/>
            <a:ext cx="2557206" cy="3139321"/>
          </a:xfrm>
          <a:prstGeom prst="rect">
            <a:avLst/>
          </a:prstGeom>
          <a:noFill/>
        </p:spPr>
        <p:txBody>
          <a:bodyPr wrap="square">
            <a:spAutoFit/>
          </a:bodyPr>
          <a:lstStyle/>
          <a:p>
            <a:r>
              <a:rPr lang="en-US">
                <a:latin typeface="Abadi" panose="020B0604020104020204" pitchFamily="34" charset="0"/>
              </a:rPr>
              <a:t>The purpose of the level 0 DFD is to show all the major high-level processes of the system and how they relate to each other and to stored data. </a:t>
            </a:r>
          </a:p>
          <a:p>
            <a:pPr marL="285750" indent="-285750">
              <a:buFont typeface="Arial" panose="020B0604020202020204" pitchFamily="34" charset="0"/>
              <a:buChar char="•"/>
            </a:pPr>
            <a:r>
              <a:rPr lang="en-US" i="1">
                <a:solidFill>
                  <a:srgbClr val="0000FF"/>
                </a:solidFill>
                <a:latin typeface="Abadi" panose="020B0604020104020204" pitchFamily="34" charset="0"/>
              </a:rPr>
              <a:t>Balancing: did the decomposition compromise anything?</a:t>
            </a:r>
          </a:p>
        </p:txBody>
      </p:sp>
    </p:spTree>
    <p:extLst>
      <p:ext uri="{BB962C8B-B14F-4D97-AF65-F5344CB8AC3E}">
        <p14:creationId xmlns:p14="http://schemas.microsoft.com/office/powerpoint/2010/main" val="200400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10FD-4920-4016-BF6E-27A095D09073}"/>
              </a:ext>
            </a:extLst>
          </p:cNvPr>
          <p:cNvSpPr>
            <a:spLocks noGrp="1"/>
          </p:cNvSpPr>
          <p:nvPr>
            <p:ph type="title"/>
          </p:nvPr>
        </p:nvSpPr>
        <p:spPr/>
        <p:txBody>
          <a:bodyPr/>
          <a:lstStyle/>
          <a:p>
            <a:r>
              <a:rPr lang="en-US"/>
              <a:t>Lower-Level DFDs</a:t>
            </a:r>
          </a:p>
        </p:txBody>
      </p:sp>
      <p:pic>
        <p:nvPicPr>
          <p:cNvPr id="4" name="Picture 3">
            <a:extLst>
              <a:ext uri="{FF2B5EF4-FFF2-40B4-BE49-F238E27FC236}">
                <a16:creationId xmlns:a16="http://schemas.microsoft.com/office/drawing/2014/main" id="{ACDD65A5-9832-49C3-AA41-B09E44051BD0}"/>
              </a:ext>
            </a:extLst>
          </p:cNvPr>
          <p:cNvPicPr>
            <a:picLocks noChangeAspect="1"/>
          </p:cNvPicPr>
          <p:nvPr/>
        </p:nvPicPr>
        <p:blipFill rotWithShape="1">
          <a:blip r:embed="rId2">
            <a:grayscl/>
          </a:blip>
          <a:srcRect t="33791"/>
          <a:stretch/>
        </p:blipFill>
        <p:spPr>
          <a:xfrm>
            <a:off x="5659845" y="0"/>
            <a:ext cx="3484155" cy="1865111"/>
          </a:xfrm>
          <a:prstGeom prst="rect">
            <a:avLst/>
          </a:prstGeom>
        </p:spPr>
      </p:pic>
      <p:pic>
        <p:nvPicPr>
          <p:cNvPr id="6" name="Picture 5">
            <a:extLst>
              <a:ext uri="{FF2B5EF4-FFF2-40B4-BE49-F238E27FC236}">
                <a16:creationId xmlns:a16="http://schemas.microsoft.com/office/drawing/2014/main" id="{33409798-7ADD-49B9-B27B-25E7041E5D5F}"/>
              </a:ext>
            </a:extLst>
          </p:cNvPr>
          <p:cNvPicPr>
            <a:picLocks noChangeAspect="1"/>
          </p:cNvPicPr>
          <p:nvPr/>
        </p:nvPicPr>
        <p:blipFill>
          <a:blip r:embed="rId3"/>
          <a:stretch>
            <a:fillRect/>
          </a:stretch>
        </p:blipFill>
        <p:spPr>
          <a:xfrm>
            <a:off x="423327" y="1290124"/>
            <a:ext cx="4922193" cy="2042252"/>
          </a:xfrm>
          <a:prstGeom prst="rect">
            <a:avLst/>
          </a:prstGeom>
        </p:spPr>
      </p:pic>
      <p:pic>
        <p:nvPicPr>
          <p:cNvPr id="8" name="Picture 7">
            <a:extLst>
              <a:ext uri="{FF2B5EF4-FFF2-40B4-BE49-F238E27FC236}">
                <a16:creationId xmlns:a16="http://schemas.microsoft.com/office/drawing/2014/main" id="{F3F137C3-E419-452A-ABDA-4E11179757BA}"/>
              </a:ext>
            </a:extLst>
          </p:cNvPr>
          <p:cNvPicPr>
            <a:picLocks noChangeAspect="1"/>
          </p:cNvPicPr>
          <p:nvPr/>
        </p:nvPicPr>
        <p:blipFill>
          <a:blip r:embed="rId4"/>
          <a:stretch>
            <a:fillRect/>
          </a:stretch>
        </p:blipFill>
        <p:spPr>
          <a:xfrm>
            <a:off x="423326" y="3684924"/>
            <a:ext cx="4922193" cy="2722261"/>
          </a:xfrm>
          <a:prstGeom prst="rect">
            <a:avLst/>
          </a:prstGeom>
        </p:spPr>
      </p:pic>
      <p:pic>
        <p:nvPicPr>
          <p:cNvPr id="10" name="Picture 9">
            <a:extLst>
              <a:ext uri="{FF2B5EF4-FFF2-40B4-BE49-F238E27FC236}">
                <a16:creationId xmlns:a16="http://schemas.microsoft.com/office/drawing/2014/main" id="{2CDCC32B-0F19-4874-BF25-0B8439B9C73B}"/>
              </a:ext>
            </a:extLst>
          </p:cNvPr>
          <p:cNvPicPr>
            <a:picLocks noChangeAspect="1"/>
          </p:cNvPicPr>
          <p:nvPr/>
        </p:nvPicPr>
        <p:blipFill>
          <a:blip r:embed="rId5"/>
          <a:stretch>
            <a:fillRect/>
          </a:stretch>
        </p:blipFill>
        <p:spPr>
          <a:xfrm>
            <a:off x="4328579" y="2450940"/>
            <a:ext cx="4687369" cy="1762871"/>
          </a:xfrm>
          <a:prstGeom prst="rect">
            <a:avLst/>
          </a:prstGeom>
        </p:spPr>
      </p:pic>
      <p:sp>
        <p:nvSpPr>
          <p:cNvPr id="11" name="TextBox 10">
            <a:extLst>
              <a:ext uri="{FF2B5EF4-FFF2-40B4-BE49-F238E27FC236}">
                <a16:creationId xmlns:a16="http://schemas.microsoft.com/office/drawing/2014/main" id="{A7F13A4F-B316-47DC-9125-3A5BAC6AC5A7}"/>
              </a:ext>
            </a:extLst>
          </p:cNvPr>
          <p:cNvSpPr txBox="1"/>
          <p:nvPr/>
        </p:nvSpPr>
        <p:spPr>
          <a:xfrm>
            <a:off x="5659844" y="4614974"/>
            <a:ext cx="2741206" cy="1200329"/>
          </a:xfrm>
          <a:prstGeom prst="rect">
            <a:avLst/>
          </a:prstGeom>
          <a:noFill/>
        </p:spPr>
        <p:txBody>
          <a:bodyPr wrap="square">
            <a:spAutoFit/>
          </a:bodyPr>
          <a:lstStyle/>
          <a:p>
            <a:r>
              <a:rPr lang="en-US" dirty="0">
                <a:latin typeface="Abadi" panose="020B0604020104020204" pitchFamily="34" charset="0"/>
              </a:rPr>
              <a:t>The processes in the level 1 diagram are the children of the parent process in the level 0.</a:t>
            </a:r>
          </a:p>
        </p:txBody>
      </p:sp>
    </p:spTree>
    <p:extLst>
      <p:ext uri="{BB962C8B-B14F-4D97-AF65-F5344CB8AC3E}">
        <p14:creationId xmlns:p14="http://schemas.microsoft.com/office/powerpoint/2010/main" val="226061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eck In Here Stop Safety Sign MAST206">
            <a:hlinkClick r:id="rId2"/>
            <a:extLst>
              <a:ext uri="{FF2B5EF4-FFF2-40B4-BE49-F238E27FC236}">
                <a16:creationId xmlns:a16="http://schemas.microsoft.com/office/drawing/2014/main" id="{C3591921-B23F-44D6-A06F-6D9CA6FF2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4" y="624077"/>
            <a:ext cx="5157597" cy="51575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B26B450-BE8E-45C0-9D35-EF4B7B131B3C}"/>
              </a:ext>
            </a:extLst>
          </p:cNvPr>
          <p:cNvSpPr>
            <a:spLocks noGrp="1"/>
          </p:cNvSpPr>
          <p:nvPr>
            <p:ph idx="1"/>
          </p:nvPr>
        </p:nvSpPr>
        <p:spPr>
          <a:xfrm>
            <a:off x="1728216" y="5473127"/>
            <a:ext cx="6348222" cy="1019747"/>
          </a:xfrm>
          <a:solidFill>
            <a:schemeClr val="accent4"/>
          </a:solidFill>
          <a:ln w="57150">
            <a:solidFill>
              <a:srgbClr val="7030A0"/>
            </a:solidFill>
          </a:ln>
        </p:spPr>
        <p:txBody>
          <a:bodyPr/>
          <a:lstStyle/>
          <a:p>
            <a:r>
              <a:rPr lang="en-US" i="1"/>
              <a:t>Do Check-in First </a:t>
            </a:r>
          </a:p>
          <a:p>
            <a:pPr lvl="1"/>
            <a:r>
              <a:rPr lang="en-US" i="1">
                <a:hlinkClick r:id="rId2"/>
              </a:rPr>
              <a:t>https://forms.office.com/r/nwsEdTduTE</a:t>
            </a:r>
            <a:r>
              <a:rPr lang="en-US" i="1"/>
              <a:t> </a:t>
            </a:r>
          </a:p>
        </p:txBody>
      </p:sp>
    </p:spTree>
    <p:extLst>
      <p:ext uri="{BB962C8B-B14F-4D97-AF65-F5344CB8AC3E}">
        <p14:creationId xmlns:p14="http://schemas.microsoft.com/office/powerpoint/2010/main" val="1356367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706-DDF0-424E-82B4-994406F96BCB}"/>
              </a:ext>
            </a:extLst>
          </p:cNvPr>
          <p:cNvSpPr>
            <a:spLocks noGrp="1"/>
          </p:cNvSpPr>
          <p:nvPr>
            <p:ph type="title"/>
          </p:nvPr>
        </p:nvSpPr>
        <p:spPr/>
        <p:txBody>
          <a:bodyPr/>
          <a:lstStyle/>
          <a:p>
            <a:r>
              <a:rPr lang="en-US" dirty="0"/>
              <a:t>Validating the Data Flow Diagrams</a:t>
            </a:r>
          </a:p>
        </p:txBody>
      </p:sp>
      <p:graphicFrame>
        <p:nvGraphicFramePr>
          <p:cNvPr id="7" name="Content Placeholder 7" descr="Table is accessible to screen readers.">
            <a:extLst>
              <a:ext uri="{FF2B5EF4-FFF2-40B4-BE49-F238E27FC236}">
                <a16:creationId xmlns:a16="http://schemas.microsoft.com/office/drawing/2014/main" id="{A84BC319-08B7-D540-9B87-1B9E57DB5B83}"/>
              </a:ext>
            </a:extLst>
          </p:cNvPr>
          <p:cNvGraphicFramePr>
            <a:graphicFrameLocks noGrp="1"/>
          </p:cNvGraphicFramePr>
          <p:nvPr>
            <p:ph idx="1"/>
            <p:extLst>
              <p:ext uri="{D42A27DB-BD31-4B8C-83A1-F6EECF244321}">
                <p14:modId xmlns:p14="http://schemas.microsoft.com/office/powerpoint/2010/main" val="483965697"/>
              </p:ext>
            </p:extLst>
          </p:nvPr>
        </p:nvGraphicFramePr>
        <p:xfrm>
          <a:off x="628650" y="1618797"/>
          <a:ext cx="7655379" cy="4937760"/>
        </p:xfrm>
        <a:graphic>
          <a:graphicData uri="http://schemas.openxmlformats.org/drawingml/2006/table">
            <a:tbl>
              <a:tblPr firstRow="1" bandRow="1"/>
              <a:tblGrid>
                <a:gridCol w="1512251">
                  <a:extLst>
                    <a:ext uri="{9D8B030D-6E8A-4147-A177-3AD203B41FA5}">
                      <a16:colId xmlns:a16="http://schemas.microsoft.com/office/drawing/2014/main" val="1731437074"/>
                    </a:ext>
                  </a:extLst>
                </a:gridCol>
                <a:gridCol w="6143128">
                  <a:extLst>
                    <a:ext uri="{9D8B030D-6E8A-4147-A177-3AD203B41FA5}">
                      <a16:colId xmlns:a16="http://schemas.microsoft.com/office/drawing/2014/main" val="2676282030"/>
                    </a:ext>
                  </a:extLst>
                </a:gridCol>
              </a:tblGrid>
              <a:tr h="231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Abadi" panose="020B0604020104020204" pitchFamily="34" charset="0"/>
                        </a:rPr>
                        <a:t>Within DFD</a:t>
                      </a:r>
                    </a:p>
                  </a:txBody>
                  <a:tcPr marL="122834" marR="122834"/>
                </a:tc>
                <a:tc>
                  <a:txBody>
                    <a:bodyPr/>
                    <a:lstStyle/>
                    <a:p>
                      <a:endParaRPr lang="en-IN" sz="1400" dirty="0">
                        <a:latin typeface="Abadi" panose="020B0604020104020204" pitchFamily="34" charset="0"/>
                      </a:endParaRPr>
                    </a:p>
                  </a:txBody>
                  <a:tcPr marL="122834" marR="122834"/>
                </a:tc>
                <a:extLst>
                  <a:ext uri="{0D108BD9-81ED-4DB2-BD59-A6C34878D82A}">
                    <a16:rowId xmlns:a16="http://schemas.microsoft.com/office/drawing/2014/main" val="2056820377"/>
                  </a:ext>
                </a:extLst>
              </a:tr>
              <a:tr h="702589">
                <a:tc>
                  <a:txBody>
                    <a:bodyPr/>
                    <a:lstStyle/>
                    <a:p>
                      <a:r>
                        <a:rPr lang="en-IN" sz="1400" b="0" i="0" u="none" strike="noStrike" kern="1200" baseline="0" dirty="0">
                          <a:solidFill>
                            <a:schemeClr val="tx1"/>
                          </a:solidFill>
                          <a:latin typeface="Abadi" panose="020B0604020104020204" pitchFamily="34" charset="0"/>
                          <a:ea typeface="+mn-ea"/>
                          <a:cs typeface="+mn-cs"/>
                        </a:rPr>
                        <a:t>Process</a:t>
                      </a:r>
                      <a:endParaRPr lang="en-IN" sz="1400" dirty="0">
                        <a:latin typeface="Abadi" panose="020B0604020104020204" pitchFamily="34" charset="0"/>
                      </a:endParaRPr>
                    </a:p>
                  </a:txBody>
                  <a:tcPr marL="122834" marR="122834"/>
                </a:tc>
                <a:tc>
                  <a:txBody>
                    <a:bodyPr/>
                    <a:lstStyle/>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Every process has a unique name that is an action-oriented verb phrase, a number, and a description.</a:t>
                      </a:r>
                    </a:p>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Every process has at least one input data flow.</a:t>
                      </a:r>
                    </a:p>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Every process has at least one output data flow.</a:t>
                      </a:r>
                    </a:p>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Output data flows usually have different names than input data flows because the process changes the input into a different output in some way.</a:t>
                      </a:r>
                    </a:p>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There are between three and seven processes per DFD.</a:t>
                      </a:r>
                      <a:endParaRPr lang="en-IN" sz="1400" dirty="0">
                        <a:latin typeface="Abadi" panose="020B0604020104020204" pitchFamily="34" charset="0"/>
                      </a:endParaRPr>
                    </a:p>
                  </a:txBody>
                  <a:tcPr marL="122834" marR="122834"/>
                </a:tc>
                <a:extLst>
                  <a:ext uri="{0D108BD9-81ED-4DB2-BD59-A6C34878D82A}">
                    <a16:rowId xmlns:a16="http://schemas.microsoft.com/office/drawing/2014/main" val="2248777901"/>
                  </a:ext>
                </a:extLst>
              </a:tr>
              <a:tr h="486408">
                <a:tc>
                  <a:txBody>
                    <a:bodyPr/>
                    <a:lstStyle/>
                    <a:p>
                      <a:r>
                        <a:rPr lang="en-IN" sz="1400" b="0" i="0" u="none" strike="noStrike" kern="1200" baseline="0" dirty="0">
                          <a:solidFill>
                            <a:schemeClr val="tx1"/>
                          </a:solidFill>
                          <a:latin typeface="Abadi" panose="020B0604020104020204" pitchFamily="34" charset="0"/>
                          <a:ea typeface="+mn-ea"/>
                          <a:cs typeface="+mn-cs"/>
                        </a:rPr>
                        <a:t>Data Flow</a:t>
                      </a:r>
                      <a:endParaRPr lang="en-IN" sz="1400" dirty="0">
                        <a:latin typeface="Abadi" panose="020B0604020104020204" pitchFamily="34" charset="0"/>
                      </a:endParaRPr>
                    </a:p>
                  </a:txBody>
                  <a:tcPr marL="122834" marR="122834"/>
                </a:tc>
                <a:tc>
                  <a:txBody>
                    <a:bodyPr/>
                    <a:lstStyle/>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Every data flow has a unique name that is a noun, and a description.</a:t>
                      </a:r>
                    </a:p>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Every data flow connects to at least one process.</a:t>
                      </a:r>
                    </a:p>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Data flows only in one direction (no two-headed arrows).</a:t>
                      </a:r>
                    </a:p>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A minimum number of data flow lines cross.</a:t>
                      </a:r>
                      <a:endParaRPr lang="en-IN" sz="1400" dirty="0">
                        <a:latin typeface="Abadi" panose="020B0604020104020204" pitchFamily="34" charset="0"/>
                      </a:endParaRPr>
                    </a:p>
                  </a:txBody>
                  <a:tcPr marL="122834" marR="122834"/>
                </a:tc>
                <a:extLst>
                  <a:ext uri="{0D108BD9-81ED-4DB2-BD59-A6C34878D82A}">
                    <a16:rowId xmlns:a16="http://schemas.microsoft.com/office/drawing/2014/main" val="3430647183"/>
                  </a:ext>
                </a:extLst>
              </a:tr>
              <a:tr h="594498">
                <a:tc>
                  <a:txBody>
                    <a:bodyPr/>
                    <a:lstStyle/>
                    <a:p>
                      <a:r>
                        <a:rPr lang="en-IN" sz="1400" b="0" i="0" u="none" strike="noStrike" kern="1200" baseline="0" dirty="0">
                          <a:solidFill>
                            <a:schemeClr val="tx1"/>
                          </a:solidFill>
                          <a:latin typeface="Abadi" panose="020B0604020104020204" pitchFamily="34" charset="0"/>
                          <a:ea typeface="+mn-ea"/>
                          <a:cs typeface="+mn-cs"/>
                        </a:rPr>
                        <a:t>Data Store</a:t>
                      </a:r>
                      <a:endParaRPr lang="en-IN" sz="1400" dirty="0">
                        <a:latin typeface="Abadi" panose="020B0604020104020204" pitchFamily="34" charset="0"/>
                      </a:endParaRPr>
                    </a:p>
                  </a:txBody>
                  <a:tcPr marL="122834" marR="122834"/>
                </a:tc>
                <a:tc>
                  <a:txBody>
                    <a:bodyPr/>
                    <a:lstStyle/>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Every data store has a unique name that is a noun, and a description.</a:t>
                      </a:r>
                    </a:p>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Every data store has at least one input data flow (which means to add new data or change existing data in the data store) on some page of the process model.</a:t>
                      </a:r>
                    </a:p>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Every data store has at least one output data flow (which means to read data from the data store) on some page of the process model.</a:t>
                      </a:r>
                      <a:endParaRPr lang="en-IN" sz="1400" dirty="0">
                        <a:latin typeface="Abadi" panose="020B0604020104020204" pitchFamily="34" charset="0"/>
                      </a:endParaRPr>
                    </a:p>
                  </a:txBody>
                  <a:tcPr marL="122834" marR="122834"/>
                </a:tc>
                <a:extLst>
                  <a:ext uri="{0D108BD9-81ED-4DB2-BD59-A6C34878D82A}">
                    <a16:rowId xmlns:a16="http://schemas.microsoft.com/office/drawing/2014/main" val="2433990049"/>
                  </a:ext>
                </a:extLst>
              </a:tr>
              <a:tr h="270226">
                <a:tc>
                  <a:txBody>
                    <a:bodyPr/>
                    <a:lstStyle/>
                    <a:p>
                      <a:r>
                        <a:rPr lang="en-IN" sz="1400" b="0" i="0" u="none" strike="noStrike" kern="1200" baseline="0" dirty="0">
                          <a:solidFill>
                            <a:schemeClr val="tx1"/>
                          </a:solidFill>
                          <a:latin typeface="Abadi" panose="020B0604020104020204" pitchFamily="34" charset="0"/>
                          <a:ea typeface="+mn-ea"/>
                          <a:cs typeface="+mn-cs"/>
                        </a:rPr>
                        <a:t>External Entity</a:t>
                      </a:r>
                      <a:endParaRPr lang="en-IN" sz="1400" dirty="0">
                        <a:latin typeface="Abadi" panose="020B0604020104020204" pitchFamily="34" charset="0"/>
                      </a:endParaRPr>
                    </a:p>
                  </a:txBody>
                  <a:tcPr marL="122834" marR="122834"/>
                </a:tc>
                <a:tc>
                  <a:txBody>
                    <a:bodyPr/>
                    <a:lstStyle/>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Every external entity has a unique name that is a noun, and a description.</a:t>
                      </a:r>
                    </a:p>
                    <a:p>
                      <a:pPr marL="182563" indent="-182563">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Every external entity has at least one input or output data flow.</a:t>
                      </a:r>
                      <a:endParaRPr lang="en-IN" sz="1400" dirty="0">
                        <a:latin typeface="Abadi" panose="020B0604020104020204" pitchFamily="34" charset="0"/>
                      </a:endParaRPr>
                    </a:p>
                  </a:txBody>
                  <a:tcPr marL="122834" marR="122834"/>
                </a:tc>
                <a:extLst>
                  <a:ext uri="{0D108BD9-81ED-4DB2-BD59-A6C34878D82A}">
                    <a16:rowId xmlns:a16="http://schemas.microsoft.com/office/drawing/2014/main" val="2095082544"/>
                  </a:ext>
                </a:extLst>
              </a:tr>
            </a:tbl>
          </a:graphicData>
        </a:graphic>
      </p:graphicFrame>
      <p:sp>
        <p:nvSpPr>
          <p:cNvPr id="9" name="TextBox 8">
            <a:extLst>
              <a:ext uri="{FF2B5EF4-FFF2-40B4-BE49-F238E27FC236}">
                <a16:creationId xmlns:a16="http://schemas.microsoft.com/office/drawing/2014/main" id="{D132F78C-E0EF-BC40-B65E-379DC6B6C602}"/>
              </a:ext>
            </a:extLst>
          </p:cNvPr>
          <p:cNvSpPr txBox="1"/>
          <p:nvPr/>
        </p:nvSpPr>
        <p:spPr>
          <a:xfrm>
            <a:off x="628649" y="1146587"/>
            <a:ext cx="7655379" cy="369332"/>
          </a:xfrm>
          <a:prstGeom prst="rect">
            <a:avLst/>
          </a:prstGeom>
          <a:noFill/>
        </p:spPr>
        <p:txBody>
          <a:bodyPr wrap="square">
            <a:spAutoFit/>
          </a:bodyPr>
          <a:lstStyle/>
          <a:p>
            <a:r>
              <a:rPr lang="en-US" b="1" dirty="0">
                <a:solidFill>
                  <a:srgbClr val="0000FF"/>
                </a:solidFill>
                <a:latin typeface="Abadi" panose="020B0604020104020204" pitchFamily="34" charset="0"/>
              </a:rPr>
              <a:t>Prevent Syntax Errors </a:t>
            </a:r>
            <a:r>
              <a:rPr lang="en-US" dirty="0">
                <a:latin typeface="Abadi" panose="020B0604020104020204" pitchFamily="34" charset="0"/>
              </a:rPr>
              <a:t>– ”Grammatical Errors” when creating a DFD </a:t>
            </a:r>
            <a:endParaRPr lang="en-US" dirty="0"/>
          </a:p>
        </p:txBody>
      </p:sp>
    </p:spTree>
    <p:extLst>
      <p:ext uri="{BB962C8B-B14F-4D97-AF65-F5344CB8AC3E}">
        <p14:creationId xmlns:p14="http://schemas.microsoft.com/office/powerpoint/2010/main" val="562168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706-DDF0-424E-82B4-994406F96BCB}"/>
              </a:ext>
            </a:extLst>
          </p:cNvPr>
          <p:cNvSpPr>
            <a:spLocks noGrp="1"/>
          </p:cNvSpPr>
          <p:nvPr>
            <p:ph type="title"/>
          </p:nvPr>
        </p:nvSpPr>
        <p:spPr/>
        <p:txBody>
          <a:bodyPr/>
          <a:lstStyle/>
          <a:p>
            <a:r>
              <a:rPr lang="en-US" dirty="0"/>
              <a:t>Validating the Data Flow Diagrams (cont.)</a:t>
            </a:r>
          </a:p>
        </p:txBody>
      </p:sp>
      <p:graphicFrame>
        <p:nvGraphicFramePr>
          <p:cNvPr id="7" name="Content Placeholder 7" descr="Table is accessible to screen readers.">
            <a:extLst>
              <a:ext uri="{FF2B5EF4-FFF2-40B4-BE49-F238E27FC236}">
                <a16:creationId xmlns:a16="http://schemas.microsoft.com/office/drawing/2014/main" id="{A84BC319-08B7-D540-9B87-1B9E57DB5B83}"/>
              </a:ext>
            </a:extLst>
          </p:cNvPr>
          <p:cNvGraphicFramePr>
            <a:graphicFrameLocks noGrp="1"/>
          </p:cNvGraphicFramePr>
          <p:nvPr>
            <p:ph idx="1"/>
            <p:extLst>
              <p:ext uri="{D42A27DB-BD31-4B8C-83A1-F6EECF244321}">
                <p14:modId xmlns:p14="http://schemas.microsoft.com/office/powerpoint/2010/main" val="578984105"/>
              </p:ext>
            </p:extLst>
          </p:nvPr>
        </p:nvGraphicFramePr>
        <p:xfrm>
          <a:off x="628650" y="1618797"/>
          <a:ext cx="7655379" cy="1975666"/>
        </p:xfrm>
        <a:graphic>
          <a:graphicData uri="http://schemas.openxmlformats.org/drawingml/2006/table">
            <a:tbl>
              <a:tblPr firstRow="1" bandRow="1"/>
              <a:tblGrid>
                <a:gridCol w="1396093">
                  <a:extLst>
                    <a:ext uri="{9D8B030D-6E8A-4147-A177-3AD203B41FA5}">
                      <a16:colId xmlns:a16="http://schemas.microsoft.com/office/drawing/2014/main" val="1731437074"/>
                    </a:ext>
                  </a:extLst>
                </a:gridCol>
                <a:gridCol w="6259286">
                  <a:extLst>
                    <a:ext uri="{9D8B030D-6E8A-4147-A177-3AD203B41FA5}">
                      <a16:colId xmlns:a16="http://schemas.microsoft.com/office/drawing/2014/main" val="2676282030"/>
                    </a:ext>
                  </a:extLst>
                </a:gridCol>
              </a:tblGrid>
              <a:tr h="231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Abadi" panose="020B0604020104020204" pitchFamily="34" charset="0"/>
                        </a:rPr>
                        <a:t>Across DFDs</a:t>
                      </a:r>
                    </a:p>
                  </a:txBody>
                  <a:tcPr marL="122834" marR="122834"/>
                </a:tc>
                <a:tc>
                  <a:txBody>
                    <a:bodyPr/>
                    <a:lstStyle/>
                    <a:p>
                      <a:endParaRPr lang="en-IN" sz="1400" dirty="0">
                        <a:latin typeface="Abadi" panose="020B0604020104020204" pitchFamily="34" charset="0"/>
                      </a:endParaRPr>
                    </a:p>
                  </a:txBody>
                  <a:tcPr marL="122834" marR="122834"/>
                </a:tc>
                <a:extLst>
                  <a:ext uri="{0D108BD9-81ED-4DB2-BD59-A6C34878D82A}">
                    <a16:rowId xmlns:a16="http://schemas.microsoft.com/office/drawing/2014/main" val="2056820377"/>
                  </a:ext>
                </a:extLst>
              </a:tr>
              <a:tr h="329746">
                <a:tc>
                  <a:txBody>
                    <a:bodyPr/>
                    <a:lstStyle/>
                    <a:p>
                      <a:pPr marL="0" indent="84138"/>
                      <a:r>
                        <a:rPr lang="en-IN" sz="1400" b="0" i="0" u="none" strike="noStrike" kern="1200" baseline="0" dirty="0">
                          <a:solidFill>
                            <a:schemeClr val="tx1"/>
                          </a:solidFill>
                          <a:latin typeface="Abadi" panose="020B0604020104020204" pitchFamily="34" charset="0"/>
                          <a:ea typeface="+mn-ea"/>
                          <a:cs typeface="+mn-cs"/>
                        </a:rPr>
                        <a:t>Context diagram</a:t>
                      </a:r>
                      <a:endParaRPr lang="en-IN" sz="1400" dirty="0">
                        <a:latin typeface="Abadi" panose="020B0604020104020204" pitchFamily="34" charset="0"/>
                      </a:endParaRPr>
                    </a:p>
                  </a:txBody>
                  <a:tcPr marL="21938" marR="21938"/>
                </a:tc>
                <a:tc>
                  <a:txBody>
                    <a:bodyPr/>
                    <a:lstStyle/>
                    <a:p>
                      <a:pPr marL="292100" indent="-200025">
                        <a:buFont typeface="Arial" panose="020B0604020202020204" pitchFamily="34" charset="0"/>
                        <a:buChar char="•"/>
                        <a:tabLst/>
                      </a:pPr>
                      <a:r>
                        <a:rPr lang="en-IN" sz="1400" b="0" i="0" u="none" strike="noStrike" kern="1200" baseline="0" dirty="0">
                          <a:solidFill>
                            <a:schemeClr val="tx1"/>
                          </a:solidFill>
                          <a:latin typeface="Abadi" panose="020B0604020104020204" pitchFamily="34" charset="0"/>
                          <a:ea typeface="+mn-ea"/>
                          <a:cs typeface="+mn-cs"/>
                        </a:rPr>
                        <a:t>Every set of DFDs must have one context diagram.</a:t>
                      </a:r>
                      <a:endParaRPr lang="en-IN" sz="1400" dirty="0">
                        <a:latin typeface="Abadi" panose="020B0604020104020204" pitchFamily="34" charset="0"/>
                      </a:endParaRPr>
                    </a:p>
                  </a:txBody>
                  <a:tcPr marL="21938" marR="21938"/>
                </a:tc>
                <a:extLst>
                  <a:ext uri="{0D108BD9-81ED-4DB2-BD59-A6C34878D82A}">
                    <a16:rowId xmlns:a16="http://schemas.microsoft.com/office/drawing/2014/main" val="2248777901"/>
                  </a:ext>
                </a:extLst>
              </a:tr>
              <a:tr h="283028">
                <a:tc>
                  <a:txBody>
                    <a:bodyPr/>
                    <a:lstStyle/>
                    <a:p>
                      <a:pPr marL="0" indent="84138"/>
                      <a:r>
                        <a:rPr lang="en-IN" sz="1400" b="0" i="0" u="none" strike="noStrike" kern="1200" baseline="0" dirty="0">
                          <a:solidFill>
                            <a:schemeClr val="tx1"/>
                          </a:solidFill>
                          <a:latin typeface="Abadi" panose="020B0604020104020204" pitchFamily="34" charset="0"/>
                          <a:ea typeface="+mn-ea"/>
                          <a:cs typeface="+mn-cs"/>
                        </a:rPr>
                        <a:t>Viewpoint</a:t>
                      </a:r>
                      <a:endParaRPr lang="en-IN" sz="1400" dirty="0">
                        <a:latin typeface="Abadi" panose="020B0604020104020204" pitchFamily="34" charset="0"/>
                      </a:endParaRPr>
                    </a:p>
                  </a:txBody>
                  <a:tcPr marL="21938" marR="21938"/>
                </a:tc>
                <a:tc>
                  <a:txBody>
                    <a:bodyPr/>
                    <a:lstStyle/>
                    <a:p>
                      <a:pPr marL="292100" indent="-200025">
                        <a:buFont typeface="Arial" panose="020B0604020202020204" pitchFamily="34" charset="0"/>
                        <a:buChar char="•"/>
                        <a:tabLst/>
                      </a:pPr>
                      <a:r>
                        <a:rPr lang="en-IN" sz="1400" b="0" i="0" u="none" strike="noStrike" kern="1200" baseline="0" dirty="0">
                          <a:solidFill>
                            <a:schemeClr val="tx1"/>
                          </a:solidFill>
                          <a:latin typeface="Abadi" panose="020B0604020104020204" pitchFamily="34" charset="0"/>
                          <a:ea typeface="+mn-ea"/>
                          <a:cs typeface="+mn-cs"/>
                        </a:rPr>
                        <a:t>There is a consistent viewpoint for the entire set of DFDs.</a:t>
                      </a:r>
                      <a:endParaRPr lang="en-IN" sz="1400" dirty="0">
                        <a:latin typeface="Abadi" panose="020B0604020104020204" pitchFamily="34" charset="0"/>
                      </a:endParaRPr>
                    </a:p>
                  </a:txBody>
                  <a:tcPr marL="21938" marR="21938"/>
                </a:tc>
                <a:extLst>
                  <a:ext uri="{0D108BD9-81ED-4DB2-BD59-A6C34878D82A}">
                    <a16:rowId xmlns:a16="http://schemas.microsoft.com/office/drawing/2014/main" val="3430647183"/>
                  </a:ext>
                </a:extLst>
              </a:tr>
              <a:tr h="424543">
                <a:tc>
                  <a:txBody>
                    <a:bodyPr/>
                    <a:lstStyle/>
                    <a:p>
                      <a:pPr marL="0" indent="84138"/>
                      <a:r>
                        <a:rPr lang="en-IN" sz="1400" b="0" i="0" u="none" strike="noStrike" kern="1200" baseline="0" dirty="0">
                          <a:solidFill>
                            <a:schemeClr val="tx1"/>
                          </a:solidFill>
                          <a:latin typeface="Abadi" panose="020B0604020104020204" pitchFamily="34" charset="0"/>
                          <a:ea typeface="+mn-ea"/>
                          <a:cs typeface="+mn-cs"/>
                        </a:rPr>
                        <a:t>Decomposition</a:t>
                      </a:r>
                      <a:endParaRPr lang="en-IN" sz="1400" dirty="0">
                        <a:latin typeface="Abadi" panose="020B0604020104020204" pitchFamily="34" charset="0"/>
                      </a:endParaRPr>
                    </a:p>
                  </a:txBody>
                  <a:tcPr marL="21938" marR="21938"/>
                </a:tc>
                <a:tc>
                  <a:txBody>
                    <a:bodyPr/>
                    <a:lstStyle/>
                    <a:p>
                      <a:pPr marL="292100" indent="-200025">
                        <a:buFont typeface="Arial" panose="020B0604020202020204" pitchFamily="34" charset="0"/>
                        <a:buChar char="•"/>
                        <a:tabLst/>
                      </a:pPr>
                      <a:r>
                        <a:rPr lang="en-IN" sz="1400" b="0" i="0" u="none" strike="noStrike" kern="1200" baseline="0" dirty="0">
                          <a:solidFill>
                            <a:schemeClr val="tx1"/>
                          </a:solidFill>
                          <a:latin typeface="Abadi" panose="020B0604020104020204" pitchFamily="34" charset="0"/>
                          <a:ea typeface="+mn-ea"/>
                          <a:cs typeface="+mn-cs"/>
                        </a:rPr>
                        <a:t>Every process is wholly and completely described by the processes on its children DFDs.</a:t>
                      </a:r>
                      <a:endParaRPr lang="en-IN" sz="1400" dirty="0">
                        <a:latin typeface="Abadi" panose="020B0604020104020204" pitchFamily="34" charset="0"/>
                      </a:endParaRPr>
                    </a:p>
                  </a:txBody>
                  <a:tcPr marL="21938" marR="21938"/>
                </a:tc>
                <a:extLst>
                  <a:ext uri="{0D108BD9-81ED-4DB2-BD59-A6C34878D82A}">
                    <a16:rowId xmlns:a16="http://schemas.microsoft.com/office/drawing/2014/main" val="2433990049"/>
                  </a:ext>
                </a:extLst>
              </a:tr>
              <a:tr h="270226">
                <a:tc>
                  <a:txBody>
                    <a:bodyPr/>
                    <a:lstStyle/>
                    <a:p>
                      <a:pPr marL="0" indent="84138"/>
                      <a:r>
                        <a:rPr lang="en-IN" sz="1400" b="0" i="0" u="none" strike="noStrike" kern="1200" baseline="0" dirty="0">
                          <a:solidFill>
                            <a:schemeClr val="tx1"/>
                          </a:solidFill>
                          <a:latin typeface="Abadi" panose="020B0604020104020204" pitchFamily="34" charset="0"/>
                          <a:ea typeface="+mn-ea"/>
                          <a:cs typeface="+mn-cs"/>
                        </a:rPr>
                        <a:t>Balance</a:t>
                      </a:r>
                      <a:endParaRPr lang="en-IN" sz="1400" dirty="0">
                        <a:latin typeface="Abadi" panose="020B0604020104020204" pitchFamily="34" charset="0"/>
                      </a:endParaRPr>
                    </a:p>
                  </a:txBody>
                  <a:tcPr marL="21938" marR="21938"/>
                </a:tc>
                <a:tc>
                  <a:txBody>
                    <a:bodyPr/>
                    <a:lstStyle/>
                    <a:p>
                      <a:pPr marL="292100" indent="-200025">
                        <a:buFont typeface="Arial" panose="020B0604020202020204" pitchFamily="34" charset="0"/>
                        <a:buChar char="•"/>
                        <a:tabLst/>
                      </a:pPr>
                      <a:r>
                        <a:rPr lang="en-IN" sz="1400" b="0" i="0" u="none" strike="noStrike" kern="1200" baseline="0" dirty="0">
                          <a:solidFill>
                            <a:schemeClr val="tx1"/>
                          </a:solidFill>
                          <a:latin typeface="Abadi" panose="020B0604020104020204" pitchFamily="34" charset="0"/>
                          <a:ea typeface="+mn-ea"/>
                          <a:cs typeface="+mn-cs"/>
                        </a:rPr>
                        <a:t>Every data flow, data store, and external entity on a higher level DFD is shown on the lower-level DFD that decomposes it.</a:t>
                      </a:r>
                      <a:endParaRPr lang="en-IN" sz="1400" dirty="0">
                        <a:latin typeface="Abadi" panose="020B0604020104020204" pitchFamily="34" charset="0"/>
                      </a:endParaRPr>
                    </a:p>
                  </a:txBody>
                  <a:tcPr marL="21938" marR="21938"/>
                </a:tc>
                <a:extLst>
                  <a:ext uri="{0D108BD9-81ED-4DB2-BD59-A6C34878D82A}">
                    <a16:rowId xmlns:a16="http://schemas.microsoft.com/office/drawing/2014/main" val="2095082544"/>
                  </a:ext>
                </a:extLst>
              </a:tr>
            </a:tbl>
          </a:graphicData>
        </a:graphic>
      </p:graphicFrame>
      <p:sp>
        <p:nvSpPr>
          <p:cNvPr id="9" name="TextBox 8">
            <a:extLst>
              <a:ext uri="{FF2B5EF4-FFF2-40B4-BE49-F238E27FC236}">
                <a16:creationId xmlns:a16="http://schemas.microsoft.com/office/drawing/2014/main" id="{D132F78C-E0EF-BC40-B65E-379DC6B6C602}"/>
              </a:ext>
            </a:extLst>
          </p:cNvPr>
          <p:cNvSpPr txBox="1"/>
          <p:nvPr/>
        </p:nvSpPr>
        <p:spPr>
          <a:xfrm>
            <a:off x="628649" y="1146587"/>
            <a:ext cx="7655379" cy="369332"/>
          </a:xfrm>
          <a:prstGeom prst="rect">
            <a:avLst/>
          </a:prstGeom>
          <a:noFill/>
        </p:spPr>
        <p:txBody>
          <a:bodyPr wrap="square">
            <a:spAutoFit/>
          </a:bodyPr>
          <a:lstStyle/>
          <a:p>
            <a:r>
              <a:rPr lang="en-US" b="1" dirty="0">
                <a:solidFill>
                  <a:srgbClr val="0000FF"/>
                </a:solidFill>
                <a:latin typeface="Abadi" panose="020B0604020104020204" pitchFamily="34" charset="0"/>
              </a:rPr>
              <a:t>Prevent Syntax Errors (cont.)</a:t>
            </a:r>
            <a:endParaRPr lang="en-US" dirty="0"/>
          </a:p>
        </p:txBody>
      </p:sp>
      <p:sp>
        <p:nvSpPr>
          <p:cNvPr id="8" name="TextBox 7">
            <a:extLst>
              <a:ext uri="{FF2B5EF4-FFF2-40B4-BE49-F238E27FC236}">
                <a16:creationId xmlns:a16="http://schemas.microsoft.com/office/drawing/2014/main" id="{88E56F25-D7A7-A84E-A384-6479FC989CC8}"/>
              </a:ext>
            </a:extLst>
          </p:cNvPr>
          <p:cNvSpPr txBox="1"/>
          <p:nvPr/>
        </p:nvSpPr>
        <p:spPr>
          <a:xfrm>
            <a:off x="628648" y="3984885"/>
            <a:ext cx="7655379" cy="1295676"/>
          </a:xfrm>
          <a:prstGeom prst="rect">
            <a:avLst/>
          </a:prstGeom>
          <a:noFill/>
        </p:spPr>
        <p:txBody>
          <a:bodyPr wrap="square">
            <a:spAutoFit/>
          </a:bodyPr>
          <a:lstStyle/>
          <a:p>
            <a:pPr>
              <a:lnSpc>
                <a:spcPct val="150000"/>
              </a:lnSpc>
            </a:pPr>
            <a:r>
              <a:rPr lang="en-US" b="1" dirty="0">
                <a:solidFill>
                  <a:srgbClr val="0000FF"/>
                </a:solidFill>
                <a:latin typeface="Abadi" panose="020B0604020104020204" pitchFamily="34" charset="0"/>
              </a:rPr>
              <a:t>Law of conservation of data (Prof. Dale Goodhue)</a:t>
            </a:r>
          </a:p>
          <a:p>
            <a:pPr marL="342900" indent="-342900">
              <a:lnSpc>
                <a:spcPct val="150000"/>
              </a:lnSpc>
              <a:buAutoNum type="arabicPeriod"/>
            </a:pPr>
            <a:r>
              <a:rPr lang="en-US" dirty="0">
                <a:latin typeface="Abadi" panose="020B0604020104020204" pitchFamily="34" charset="0"/>
              </a:rPr>
              <a:t>Data at rest stays at rest until moved by a process. </a:t>
            </a:r>
          </a:p>
          <a:p>
            <a:pPr marL="342900" indent="-342900">
              <a:lnSpc>
                <a:spcPct val="150000"/>
              </a:lnSpc>
              <a:buAutoNum type="arabicPeriod"/>
            </a:pPr>
            <a:r>
              <a:rPr lang="en-US" dirty="0">
                <a:latin typeface="Abadi" panose="020B0604020104020204" pitchFamily="34" charset="0"/>
              </a:rPr>
              <a:t>Processes cannot consume or create data. </a:t>
            </a:r>
            <a:endParaRPr lang="en-US" dirty="0"/>
          </a:p>
        </p:txBody>
      </p:sp>
    </p:spTree>
    <p:extLst>
      <p:ext uri="{BB962C8B-B14F-4D97-AF65-F5344CB8AC3E}">
        <p14:creationId xmlns:p14="http://schemas.microsoft.com/office/powerpoint/2010/main" val="542022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706-DDF0-424E-82B4-994406F96BCB}"/>
              </a:ext>
            </a:extLst>
          </p:cNvPr>
          <p:cNvSpPr>
            <a:spLocks noGrp="1"/>
          </p:cNvSpPr>
          <p:nvPr>
            <p:ph type="title"/>
          </p:nvPr>
        </p:nvSpPr>
        <p:spPr/>
        <p:txBody>
          <a:bodyPr/>
          <a:lstStyle/>
          <a:p>
            <a:r>
              <a:rPr lang="en-US" dirty="0"/>
              <a:t>Validating the Data Flow Diagrams (cont.)</a:t>
            </a:r>
          </a:p>
        </p:txBody>
      </p:sp>
      <p:graphicFrame>
        <p:nvGraphicFramePr>
          <p:cNvPr id="6" name="Content Placeholder 7" descr="Table is accessible to screen readers.">
            <a:extLst>
              <a:ext uri="{FF2B5EF4-FFF2-40B4-BE49-F238E27FC236}">
                <a16:creationId xmlns:a16="http://schemas.microsoft.com/office/drawing/2014/main" id="{8D2D0E42-D9CC-DC48-968A-A75484E576A7}"/>
              </a:ext>
            </a:extLst>
          </p:cNvPr>
          <p:cNvGraphicFramePr>
            <a:graphicFrameLocks/>
          </p:cNvGraphicFramePr>
          <p:nvPr>
            <p:extLst>
              <p:ext uri="{D42A27DB-BD31-4B8C-83A1-F6EECF244321}">
                <p14:modId xmlns:p14="http://schemas.microsoft.com/office/powerpoint/2010/main" val="1285669952"/>
              </p:ext>
            </p:extLst>
          </p:nvPr>
        </p:nvGraphicFramePr>
        <p:xfrm>
          <a:off x="628651" y="1617026"/>
          <a:ext cx="7886700" cy="1950720"/>
        </p:xfrm>
        <a:graphic>
          <a:graphicData uri="http://schemas.openxmlformats.org/drawingml/2006/table">
            <a:tbl>
              <a:tblPr firstRow="1" bandRow="1"/>
              <a:tblGrid>
                <a:gridCol w="2724149">
                  <a:extLst>
                    <a:ext uri="{9D8B030D-6E8A-4147-A177-3AD203B41FA5}">
                      <a16:colId xmlns:a16="http://schemas.microsoft.com/office/drawing/2014/main" val="1731437074"/>
                    </a:ext>
                  </a:extLst>
                </a:gridCol>
                <a:gridCol w="5162551">
                  <a:extLst>
                    <a:ext uri="{9D8B030D-6E8A-4147-A177-3AD203B41FA5}">
                      <a16:colId xmlns:a16="http://schemas.microsoft.com/office/drawing/2014/main" val="2676282030"/>
                    </a:ext>
                  </a:extLst>
                </a:gridCol>
              </a:tblGrid>
              <a:tr h="231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Abadi" panose="020B0604020104020204" pitchFamily="34" charset="0"/>
                        </a:rPr>
                        <a:t>Semantics</a:t>
                      </a:r>
                    </a:p>
                  </a:txBody>
                  <a:tcPr marL="122834" marR="122834"/>
                </a:tc>
                <a:tc>
                  <a:txBody>
                    <a:bodyPr/>
                    <a:lstStyle/>
                    <a:p>
                      <a:endParaRPr lang="en-IN" sz="1400" dirty="0">
                        <a:latin typeface="Abadi" panose="020B0604020104020204" pitchFamily="34" charset="0"/>
                      </a:endParaRPr>
                    </a:p>
                  </a:txBody>
                  <a:tcPr marL="122834" marR="122834"/>
                </a:tc>
                <a:extLst>
                  <a:ext uri="{0D108BD9-81ED-4DB2-BD59-A6C34878D82A}">
                    <a16:rowId xmlns:a16="http://schemas.microsoft.com/office/drawing/2014/main" val="2056820377"/>
                  </a:ext>
                </a:extLst>
              </a:tr>
              <a:tr h="329746">
                <a:tc>
                  <a:txBody>
                    <a:bodyPr/>
                    <a:lstStyle/>
                    <a:p>
                      <a:r>
                        <a:rPr lang="en-IN" sz="1400" b="0" i="0" u="none" strike="noStrike" kern="1200" baseline="0" dirty="0">
                          <a:solidFill>
                            <a:schemeClr val="tx1"/>
                          </a:solidFill>
                          <a:latin typeface="Abadi" panose="020B0604020104020204" pitchFamily="34" charset="0"/>
                          <a:ea typeface="+mn-ea"/>
                          <a:cs typeface="+mn-cs"/>
                        </a:rPr>
                        <a:t>Appropriate Representation</a:t>
                      </a:r>
                      <a:endParaRPr lang="en-IN" sz="1400" dirty="0">
                        <a:latin typeface="Abadi" panose="020B0604020104020204" pitchFamily="34" charset="0"/>
                      </a:endParaRPr>
                    </a:p>
                  </a:txBody>
                  <a:tcPr marL="126827" marR="126827"/>
                </a:tc>
                <a:tc>
                  <a:txBody>
                    <a:bodyPr/>
                    <a:lstStyle/>
                    <a:p>
                      <a:pPr marL="291600" indent="-291600">
                        <a:buFont typeface="Arial" panose="020B0604020202020204" pitchFamily="34" charset="0"/>
                        <a:buChar char="•"/>
                        <a:tabLst>
                          <a:tab pos="92075" algn="l"/>
                        </a:tabLst>
                      </a:pPr>
                      <a:r>
                        <a:rPr lang="en-IN" sz="1400" b="0" i="0" u="none" strike="noStrike" kern="1200" baseline="0" dirty="0">
                          <a:solidFill>
                            <a:schemeClr val="tx1"/>
                          </a:solidFill>
                          <a:latin typeface="Abadi" panose="020B0604020104020204" pitchFamily="34" charset="0"/>
                          <a:ea typeface="+mn-ea"/>
                          <a:cs typeface="+mn-cs"/>
                        </a:rPr>
                        <a:t>User validation</a:t>
                      </a:r>
                    </a:p>
                    <a:p>
                      <a:pPr marL="291600" indent="-291600">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Role-play processes</a:t>
                      </a:r>
                      <a:endParaRPr lang="en-IN" sz="1400" dirty="0">
                        <a:latin typeface="Abadi" panose="020B0604020104020204" pitchFamily="34" charset="0"/>
                      </a:endParaRPr>
                    </a:p>
                  </a:txBody>
                  <a:tcPr marL="126827" marR="126827"/>
                </a:tc>
                <a:extLst>
                  <a:ext uri="{0D108BD9-81ED-4DB2-BD59-A6C34878D82A}">
                    <a16:rowId xmlns:a16="http://schemas.microsoft.com/office/drawing/2014/main" val="2248777901"/>
                  </a:ext>
                </a:extLst>
              </a:tr>
              <a:tr h="283028">
                <a:tc>
                  <a:txBody>
                    <a:bodyPr/>
                    <a:lstStyle/>
                    <a:p>
                      <a:r>
                        <a:rPr lang="en-IN" sz="1400" b="0" i="0" u="none" strike="noStrike" kern="1200" baseline="0" dirty="0">
                          <a:solidFill>
                            <a:schemeClr val="tx1"/>
                          </a:solidFill>
                          <a:latin typeface="Abadi" panose="020B0604020104020204" pitchFamily="34" charset="0"/>
                          <a:ea typeface="+mn-ea"/>
                          <a:cs typeface="+mn-cs"/>
                        </a:rPr>
                        <a:t>Consistent Decomposition</a:t>
                      </a:r>
                      <a:endParaRPr lang="en-IN" sz="1400" dirty="0">
                        <a:latin typeface="Abadi" panose="020B0604020104020204" pitchFamily="34" charset="0"/>
                      </a:endParaRPr>
                    </a:p>
                  </a:txBody>
                  <a:tcPr marL="126827" marR="126827"/>
                </a:tc>
                <a:tc>
                  <a:txBody>
                    <a:bodyPr/>
                    <a:lstStyle/>
                    <a:p>
                      <a:pPr marL="291600" indent="-291600">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Examine lowest-level DFDs</a:t>
                      </a:r>
                      <a:endParaRPr lang="en-IN" sz="1400" dirty="0">
                        <a:latin typeface="Abadi" panose="020B0604020104020204" pitchFamily="34" charset="0"/>
                      </a:endParaRPr>
                    </a:p>
                  </a:txBody>
                  <a:tcPr marL="126827" marR="126827"/>
                </a:tc>
                <a:extLst>
                  <a:ext uri="{0D108BD9-81ED-4DB2-BD59-A6C34878D82A}">
                    <a16:rowId xmlns:a16="http://schemas.microsoft.com/office/drawing/2014/main" val="3430647183"/>
                  </a:ext>
                </a:extLst>
              </a:tr>
              <a:tr h="216127">
                <a:tc>
                  <a:txBody>
                    <a:bodyPr/>
                    <a:lstStyle/>
                    <a:p>
                      <a:r>
                        <a:rPr lang="en-IN" sz="1400" b="0" i="0" u="none" strike="noStrike" kern="1200" baseline="0" dirty="0">
                          <a:solidFill>
                            <a:schemeClr val="tx1"/>
                          </a:solidFill>
                          <a:latin typeface="Abadi" panose="020B0604020104020204" pitchFamily="34" charset="0"/>
                          <a:ea typeface="+mn-ea"/>
                          <a:cs typeface="+mn-cs"/>
                        </a:rPr>
                        <a:t>Consistent Terminology</a:t>
                      </a:r>
                      <a:endParaRPr lang="en-IN" sz="1400" dirty="0">
                        <a:latin typeface="Abadi" panose="020B0604020104020204" pitchFamily="34" charset="0"/>
                      </a:endParaRPr>
                    </a:p>
                  </a:txBody>
                  <a:tcPr marL="126827" marR="126827"/>
                </a:tc>
                <a:tc>
                  <a:txBody>
                    <a:bodyPr/>
                    <a:lstStyle/>
                    <a:p>
                      <a:pPr marL="291600" indent="-291600">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Examine names carefully</a:t>
                      </a:r>
                      <a:endParaRPr lang="en-IN" sz="1400" dirty="0">
                        <a:latin typeface="Abadi" panose="020B0604020104020204" pitchFamily="34" charset="0"/>
                      </a:endParaRPr>
                    </a:p>
                  </a:txBody>
                  <a:tcPr marL="126827" marR="126827"/>
                </a:tc>
                <a:extLst>
                  <a:ext uri="{0D108BD9-81ED-4DB2-BD59-A6C34878D82A}">
                    <a16:rowId xmlns:a16="http://schemas.microsoft.com/office/drawing/2014/main" val="2433990049"/>
                  </a:ext>
                </a:extLst>
              </a:tr>
              <a:tr h="270226">
                <a:tc>
                  <a:txBody>
                    <a:bodyPr/>
                    <a:lstStyle/>
                    <a:p>
                      <a:r>
                        <a:rPr lang="en-IN" sz="1400" b="0" i="0" u="none" strike="noStrike" kern="1200" baseline="0" dirty="0">
                          <a:solidFill>
                            <a:schemeClr val="tx1"/>
                          </a:solidFill>
                          <a:latin typeface="Abadi" panose="020B0604020104020204" pitchFamily="34" charset="0"/>
                          <a:ea typeface="+mn-ea"/>
                          <a:cs typeface="+mn-cs"/>
                        </a:rPr>
                        <a:t>Appropriate Representation</a:t>
                      </a:r>
                      <a:endParaRPr lang="en-IN" sz="1400" dirty="0">
                        <a:latin typeface="Abadi" panose="020B0604020104020204" pitchFamily="34" charset="0"/>
                      </a:endParaRPr>
                    </a:p>
                  </a:txBody>
                  <a:tcPr marL="126827" marR="126827"/>
                </a:tc>
                <a:tc>
                  <a:txBody>
                    <a:bodyPr/>
                    <a:lstStyle/>
                    <a:p>
                      <a:pPr marL="291600" indent="-291600">
                        <a:buFont typeface="Arial" panose="020B0604020202020204" pitchFamily="34" charset="0"/>
                        <a:buChar char="•"/>
                        <a:tabLst>
                          <a:tab pos="92075" algn="l"/>
                        </a:tabLst>
                      </a:pPr>
                      <a:r>
                        <a:rPr lang="en-IN" sz="1400" b="0" i="0" u="none" strike="noStrike" kern="1200" baseline="0" dirty="0">
                          <a:solidFill>
                            <a:schemeClr val="tx1"/>
                          </a:solidFill>
                          <a:latin typeface="Abadi" panose="020B0604020104020204" pitchFamily="34" charset="0"/>
                          <a:ea typeface="+mn-ea"/>
                          <a:cs typeface="+mn-cs"/>
                        </a:rPr>
                        <a:t>User validation</a:t>
                      </a:r>
                    </a:p>
                    <a:p>
                      <a:pPr marL="291600" indent="-291600">
                        <a:buFont typeface="Arial" panose="020B0604020202020204" pitchFamily="34" charset="0"/>
                        <a:buChar char="•"/>
                      </a:pPr>
                      <a:r>
                        <a:rPr lang="en-IN" sz="1400" b="0" i="0" u="none" strike="noStrike" kern="1200" baseline="0" dirty="0">
                          <a:solidFill>
                            <a:schemeClr val="tx1"/>
                          </a:solidFill>
                          <a:latin typeface="Abadi" panose="020B0604020104020204" pitchFamily="34" charset="0"/>
                          <a:ea typeface="+mn-ea"/>
                          <a:cs typeface="+mn-cs"/>
                        </a:rPr>
                        <a:t>Role-play processes</a:t>
                      </a:r>
                      <a:endParaRPr lang="en-IN" sz="1400" dirty="0">
                        <a:latin typeface="Abadi" panose="020B0604020104020204" pitchFamily="34" charset="0"/>
                      </a:endParaRPr>
                    </a:p>
                  </a:txBody>
                  <a:tcPr marL="126827" marR="126827"/>
                </a:tc>
                <a:extLst>
                  <a:ext uri="{0D108BD9-81ED-4DB2-BD59-A6C34878D82A}">
                    <a16:rowId xmlns:a16="http://schemas.microsoft.com/office/drawing/2014/main" val="2095082544"/>
                  </a:ext>
                </a:extLst>
              </a:tr>
            </a:tbl>
          </a:graphicData>
        </a:graphic>
      </p:graphicFrame>
      <p:sp>
        <p:nvSpPr>
          <p:cNvPr id="8" name="TextBox 7">
            <a:extLst>
              <a:ext uri="{FF2B5EF4-FFF2-40B4-BE49-F238E27FC236}">
                <a16:creationId xmlns:a16="http://schemas.microsoft.com/office/drawing/2014/main" id="{88E56F25-D7A7-A84E-A384-6479FC989CC8}"/>
              </a:ext>
            </a:extLst>
          </p:cNvPr>
          <p:cNvSpPr txBox="1"/>
          <p:nvPr/>
        </p:nvSpPr>
        <p:spPr>
          <a:xfrm>
            <a:off x="628650" y="1144816"/>
            <a:ext cx="7655379" cy="369332"/>
          </a:xfrm>
          <a:prstGeom prst="rect">
            <a:avLst/>
          </a:prstGeom>
          <a:noFill/>
        </p:spPr>
        <p:txBody>
          <a:bodyPr wrap="square">
            <a:spAutoFit/>
          </a:bodyPr>
          <a:lstStyle/>
          <a:p>
            <a:r>
              <a:rPr lang="en-US" b="1" dirty="0">
                <a:solidFill>
                  <a:srgbClr val="0000FF"/>
                </a:solidFill>
                <a:latin typeface="Abadi" panose="020B0604020104020204" pitchFamily="34" charset="0"/>
              </a:rPr>
              <a:t>Prevent Semantics Errors </a:t>
            </a:r>
            <a:r>
              <a:rPr lang="en-US" dirty="0">
                <a:latin typeface="Abadi" panose="020B0604020104020204" pitchFamily="34" charset="0"/>
              </a:rPr>
              <a:t>– Mistakes in documenting business processes </a:t>
            </a:r>
            <a:endParaRPr lang="en-US" dirty="0"/>
          </a:p>
        </p:txBody>
      </p:sp>
    </p:spTree>
    <p:extLst>
      <p:ext uri="{BB962C8B-B14F-4D97-AF65-F5344CB8AC3E}">
        <p14:creationId xmlns:p14="http://schemas.microsoft.com/office/powerpoint/2010/main" val="4028851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2016-4DDC-42AA-A1FC-3072EBA67CD4}"/>
              </a:ext>
            </a:extLst>
          </p:cNvPr>
          <p:cNvSpPr>
            <a:spLocks noGrp="1"/>
          </p:cNvSpPr>
          <p:nvPr>
            <p:ph type="title"/>
          </p:nvPr>
        </p:nvSpPr>
        <p:spPr/>
        <p:txBody>
          <a:bodyPr/>
          <a:lstStyle/>
          <a:p>
            <a:r>
              <a:rPr lang="en-US" dirty="0"/>
              <a:t>Other Tips</a:t>
            </a:r>
          </a:p>
        </p:txBody>
      </p:sp>
      <p:sp>
        <p:nvSpPr>
          <p:cNvPr id="3" name="Content Placeholder 2">
            <a:extLst>
              <a:ext uri="{FF2B5EF4-FFF2-40B4-BE49-F238E27FC236}">
                <a16:creationId xmlns:a16="http://schemas.microsoft.com/office/drawing/2014/main" id="{4D53B25E-DFEB-4DCB-9D25-857696F28D28}"/>
              </a:ext>
            </a:extLst>
          </p:cNvPr>
          <p:cNvSpPr>
            <a:spLocks noGrp="1"/>
          </p:cNvSpPr>
          <p:nvPr>
            <p:ph idx="1"/>
          </p:nvPr>
        </p:nvSpPr>
        <p:spPr/>
        <p:txBody>
          <a:bodyPr/>
          <a:lstStyle/>
          <a:p>
            <a:r>
              <a:rPr lang="en-US" dirty="0"/>
              <a:t>When plotting Level 0 DFD, if too complicated, analysts are advised to plot DFD for each core process first (DFD fragment), then combine all the fragments.</a:t>
            </a:r>
          </a:p>
          <a:p>
            <a:r>
              <a:rPr lang="en-US" dirty="0"/>
              <a:t>If a process looks too “busy”, it is usually an indication that the process needs a lower-level DFD. </a:t>
            </a:r>
          </a:p>
          <a:p>
            <a:r>
              <a:rPr lang="en-US" dirty="0"/>
              <a:t>Not all processes need lower-level DFDs. </a:t>
            </a:r>
          </a:p>
        </p:txBody>
      </p:sp>
    </p:spTree>
    <p:extLst>
      <p:ext uri="{BB962C8B-B14F-4D97-AF65-F5344CB8AC3E}">
        <p14:creationId xmlns:p14="http://schemas.microsoft.com/office/powerpoint/2010/main" val="2942431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7926-ECAE-D647-BE6F-8B24A5D3D2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C8A56D-0992-A34E-900F-E9FC048D0CE4}"/>
              </a:ext>
            </a:extLst>
          </p:cNvPr>
          <p:cNvSpPr>
            <a:spLocks noGrp="1"/>
          </p:cNvSpPr>
          <p:nvPr>
            <p:ph idx="1"/>
          </p:nvPr>
        </p:nvSpPr>
        <p:spPr/>
        <p:txBody>
          <a:bodyPr/>
          <a:lstStyle/>
          <a:p>
            <a:r>
              <a:rPr lang="en-US" dirty="0">
                <a:hlinkClick r:id="rId2"/>
              </a:rPr>
              <a:t>https://miro.com/app/board/uXjVOO2cTow=/?invite_link_id=891136048294</a:t>
            </a:r>
            <a:r>
              <a:rPr lang="en-US" dirty="0"/>
              <a:t> </a:t>
            </a:r>
          </a:p>
        </p:txBody>
      </p:sp>
    </p:spTree>
    <p:extLst>
      <p:ext uri="{BB962C8B-B14F-4D97-AF65-F5344CB8AC3E}">
        <p14:creationId xmlns:p14="http://schemas.microsoft.com/office/powerpoint/2010/main" val="316601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7CD9-7542-4376-AF5E-87F6540B297C}"/>
              </a:ext>
            </a:extLst>
          </p:cNvPr>
          <p:cNvSpPr>
            <a:spLocks noGrp="1"/>
          </p:cNvSpPr>
          <p:nvPr>
            <p:ph type="title"/>
          </p:nvPr>
        </p:nvSpPr>
        <p:spPr/>
        <p:txBody>
          <a:bodyPr/>
          <a:lstStyle/>
          <a:p>
            <a:r>
              <a:rPr lang="en-US"/>
              <a:t>Where We Are in SDLC</a:t>
            </a:r>
          </a:p>
        </p:txBody>
      </p:sp>
      <p:pic>
        <p:nvPicPr>
          <p:cNvPr id="4" name="Picture 3">
            <a:extLst>
              <a:ext uri="{FF2B5EF4-FFF2-40B4-BE49-F238E27FC236}">
                <a16:creationId xmlns:a16="http://schemas.microsoft.com/office/drawing/2014/main" id="{C554AC60-D71D-46AB-AD3D-51825010BF4F}"/>
              </a:ext>
            </a:extLst>
          </p:cNvPr>
          <p:cNvPicPr>
            <a:picLocks noChangeAspect="1"/>
          </p:cNvPicPr>
          <p:nvPr/>
        </p:nvPicPr>
        <p:blipFill>
          <a:blip r:embed="rId2"/>
          <a:stretch>
            <a:fillRect/>
          </a:stretch>
        </p:blipFill>
        <p:spPr>
          <a:xfrm>
            <a:off x="3133219" y="1470681"/>
            <a:ext cx="2877561" cy="4602879"/>
          </a:xfrm>
          <a:prstGeom prst="rect">
            <a:avLst/>
          </a:prstGeom>
        </p:spPr>
      </p:pic>
      <p:sp>
        <p:nvSpPr>
          <p:cNvPr id="5" name="Rectangle 4">
            <a:extLst>
              <a:ext uri="{FF2B5EF4-FFF2-40B4-BE49-F238E27FC236}">
                <a16:creationId xmlns:a16="http://schemas.microsoft.com/office/drawing/2014/main" id="{52F54245-7A8F-445E-9101-7B8FB35AF440}"/>
              </a:ext>
            </a:extLst>
          </p:cNvPr>
          <p:cNvSpPr/>
          <p:nvPr/>
        </p:nvSpPr>
        <p:spPr>
          <a:xfrm>
            <a:off x="2876550" y="2406650"/>
            <a:ext cx="3517900" cy="9779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61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9876-6B69-4968-88CD-0E28330FA3A0}"/>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A1ABE4FA-975F-4FFD-A793-85FC5D4F1EB1}"/>
              </a:ext>
            </a:extLst>
          </p:cNvPr>
          <p:cNvSpPr>
            <a:spLocks noGrp="1"/>
          </p:cNvSpPr>
          <p:nvPr>
            <p:ph idx="1"/>
          </p:nvPr>
        </p:nvSpPr>
        <p:spPr/>
        <p:txBody>
          <a:bodyPr/>
          <a:lstStyle/>
          <a:p>
            <a:r>
              <a:rPr lang="en-US" dirty="0"/>
              <a:t>1. </a:t>
            </a:r>
            <a:r>
              <a:rPr lang="en-US"/>
              <a:t>Process Model vs</a:t>
            </a:r>
            <a:r>
              <a:rPr lang="en-US" dirty="0"/>
              <a:t>.</a:t>
            </a:r>
            <a:r>
              <a:rPr lang="en-US"/>
              <a:t> Physical Model </a:t>
            </a:r>
          </a:p>
          <a:p>
            <a:r>
              <a:rPr lang="en-US"/>
              <a:t>2. An overview of DFD</a:t>
            </a:r>
          </a:p>
          <a:p>
            <a:r>
              <a:rPr lang="en-US"/>
              <a:t>3. Key Elements in DFD</a:t>
            </a:r>
          </a:p>
          <a:p>
            <a:r>
              <a:rPr lang="en-US"/>
              <a:t>4. Plotting DFD Workflow</a:t>
            </a:r>
          </a:p>
          <a:p>
            <a:r>
              <a:rPr lang="en-US"/>
              <a:t>5. Data Dictionary and Others</a:t>
            </a:r>
            <a:endParaRPr lang="en-US" dirty="0"/>
          </a:p>
        </p:txBody>
      </p:sp>
    </p:spTree>
    <p:extLst>
      <p:ext uri="{BB962C8B-B14F-4D97-AF65-F5344CB8AC3E}">
        <p14:creationId xmlns:p14="http://schemas.microsoft.com/office/powerpoint/2010/main" val="68445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E52E-DFEE-4792-B03D-0CCA5B9FF494}"/>
              </a:ext>
            </a:extLst>
          </p:cNvPr>
          <p:cNvSpPr>
            <a:spLocks noGrp="1"/>
          </p:cNvSpPr>
          <p:nvPr>
            <p:ph type="title"/>
          </p:nvPr>
        </p:nvSpPr>
        <p:spPr/>
        <p:txBody>
          <a:bodyPr/>
          <a:lstStyle/>
          <a:p>
            <a:r>
              <a:rPr lang="en-US" dirty="0"/>
              <a:t>1. Process </a:t>
            </a:r>
            <a:r>
              <a:rPr lang="en-US"/>
              <a:t>Model vs. Physical Model</a:t>
            </a:r>
            <a:endParaRPr lang="en-US" dirty="0"/>
          </a:p>
        </p:txBody>
      </p:sp>
      <p:sp>
        <p:nvSpPr>
          <p:cNvPr id="6" name="Content Placeholder 5">
            <a:extLst>
              <a:ext uri="{FF2B5EF4-FFF2-40B4-BE49-F238E27FC236}">
                <a16:creationId xmlns:a16="http://schemas.microsoft.com/office/drawing/2014/main" id="{755E7311-9826-419E-AE11-EA84C1957E18}"/>
              </a:ext>
            </a:extLst>
          </p:cNvPr>
          <p:cNvSpPr>
            <a:spLocks noGrp="1"/>
          </p:cNvSpPr>
          <p:nvPr>
            <p:ph idx="1"/>
          </p:nvPr>
        </p:nvSpPr>
        <p:spPr/>
        <p:txBody>
          <a:bodyPr/>
          <a:lstStyle/>
          <a:p>
            <a:r>
              <a:rPr lang="en-US" dirty="0"/>
              <a:t>Process model is a graphical way of representing how a business system should operate. </a:t>
            </a:r>
          </a:p>
          <a:p>
            <a:pPr lvl="1"/>
            <a:r>
              <a:rPr lang="en-US" dirty="0"/>
              <a:t>Processes </a:t>
            </a:r>
          </a:p>
          <a:p>
            <a:pPr lvl="1"/>
            <a:r>
              <a:rPr lang="en-US" dirty="0"/>
              <a:t>Data path</a:t>
            </a:r>
          </a:p>
          <a:p>
            <a:r>
              <a:rPr lang="en-US" dirty="0"/>
              <a:t>It is also known as logical model</a:t>
            </a:r>
          </a:p>
          <a:p>
            <a:pPr lvl="1"/>
            <a:r>
              <a:rPr lang="en-US" dirty="0"/>
              <a:t>Process description only</a:t>
            </a:r>
          </a:p>
          <a:p>
            <a:pPr lvl="1"/>
            <a:r>
              <a:rPr lang="en-US" dirty="0"/>
              <a:t>No implementation details are revealed </a:t>
            </a:r>
          </a:p>
          <a:p>
            <a:pPr lvl="2"/>
            <a:r>
              <a:rPr lang="en-US" dirty="0"/>
              <a:t>Computerized? Manual? Paper? Web? File cabinet? Database?</a:t>
            </a:r>
            <a:endParaRPr lang="en-US"/>
          </a:p>
          <a:p>
            <a:r>
              <a:rPr lang="en-US"/>
              <a:t>Analysts would like to focus on the business processes rather than being distracted by the technicalities. </a:t>
            </a:r>
          </a:p>
        </p:txBody>
      </p:sp>
    </p:spTree>
    <p:extLst>
      <p:ext uri="{BB962C8B-B14F-4D97-AF65-F5344CB8AC3E}">
        <p14:creationId xmlns:p14="http://schemas.microsoft.com/office/powerpoint/2010/main" val="222750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00A2-3C43-4947-9FC7-003E33AF55BF}"/>
              </a:ext>
            </a:extLst>
          </p:cNvPr>
          <p:cNvSpPr>
            <a:spLocks noGrp="1"/>
          </p:cNvSpPr>
          <p:nvPr>
            <p:ph type="title"/>
          </p:nvPr>
        </p:nvSpPr>
        <p:spPr/>
        <p:txBody>
          <a:bodyPr/>
          <a:lstStyle/>
          <a:p>
            <a:r>
              <a:rPr lang="en-US" dirty="0"/>
              <a:t>DFD Workflow</a:t>
            </a:r>
          </a:p>
        </p:txBody>
      </p:sp>
      <p:sp>
        <p:nvSpPr>
          <p:cNvPr id="6" name="Content Placeholder 5">
            <a:extLst>
              <a:ext uri="{FF2B5EF4-FFF2-40B4-BE49-F238E27FC236}">
                <a16:creationId xmlns:a16="http://schemas.microsoft.com/office/drawing/2014/main" id="{44DAE118-F9D2-4858-B670-4C51753DCF5B}"/>
              </a:ext>
            </a:extLst>
          </p:cNvPr>
          <p:cNvSpPr>
            <a:spLocks noGrp="1"/>
          </p:cNvSpPr>
          <p:nvPr>
            <p:ph idx="1"/>
          </p:nvPr>
        </p:nvSpPr>
        <p:spPr>
          <a:xfrm>
            <a:off x="628650" y="1580283"/>
            <a:ext cx="7886700" cy="5133254"/>
          </a:xfrm>
        </p:spPr>
        <p:txBody>
          <a:bodyPr>
            <a:normAutofit/>
          </a:bodyPr>
          <a:lstStyle/>
          <a:p>
            <a:endParaRPr lang="en-US"/>
          </a:p>
          <a:p>
            <a:endParaRPr lang="en-US"/>
          </a:p>
          <a:p>
            <a:pPr marL="0" indent="0">
              <a:buNone/>
            </a:pPr>
            <a:r>
              <a:rPr lang="en-US"/>
              <a:t>Physical details of business processes will be expressed through the physical models.</a:t>
            </a:r>
          </a:p>
          <a:p>
            <a:r>
              <a:rPr lang="en-US"/>
              <a:t>User stories will be analyzed to provide critical inputs to draft logical models such as </a:t>
            </a:r>
            <a:r>
              <a:rPr lang="en-US">
                <a:highlight>
                  <a:srgbClr val="FFFF00"/>
                </a:highlight>
              </a:rPr>
              <a:t>Data Flow Diagram (DFD).</a:t>
            </a:r>
          </a:p>
          <a:p>
            <a:pPr lvl="1"/>
            <a:r>
              <a:rPr lang="en-US"/>
              <a:t>Uses various symbols to show how the system transforms input data into useful information</a:t>
            </a:r>
          </a:p>
          <a:p>
            <a:pPr lvl="1"/>
            <a:r>
              <a:rPr lang="en-US"/>
              <a:t>Shows how data moves through an information system but does not show program logic or processing steps</a:t>
            </a:r>
          </a:p>
        </p:txBody>
      </p:sp>
      <p:graphicFrame>
        <p:nvGraphicFramePr>
          <p:cNvPr id="7" name="Content Placeholder 3">
            <a:extLst>
              <a:ext uri="{FF2B5EF4-FFF2-40B4-BE49-F238E27FC236}">
                <a16:creationId xmlns:a16="http://schemas.microsoft.com/office/drawing/2014/main" id="{879D64D4-50BA-40DE-97A6-D94ED00E4C9D}"/>
              </a:ext>
            </a:extLst>
          </p:cNvPr>
          <p:cNvGraphicFramePr>
            <a:graphicFrameLocks/>
          </p:cNvGraphicFramePr>
          <p:nvPr>
            <p:extLst>
              <p:ext uri="{D42A27DB-BD31-4B8C-83A1-F6EECF244321}">
                <p14:modId xmlns:p14="http://schemas.microsoft.com/office/powerpoint/2010/main" val="3254999777"/>
              </p:ext>
            </p:extLst>
          </p:nvPr>
        </p:nvGraphicFramePr>
        <p:xfrm>
          <a:off x="628650" y="901700"/>
          <a:ext cx="7886700" cy="1982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72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5AE9-6DD2-4F63-BCD6-1EF13ADFCF48}"/>
              </a:ext>
            </a:extLst>
          </p:cNvPr>
          <p:cNvSpPr>
            <a:spLocks noGrp="1"/>
          </p:cNvSpPr>
          <p:nvPr>
            <p:ph type="title"/>
          </p:nvPr>
        </p:nvSpPr>
        <p:spPr/>
        <p:txBody>
          <a:bodyPr/>
          <a:lstStyle/>
          <a:p>
            <a:r>
              <a:rPr lang="en-US" dirty="0"/>
              <a:t>Four-Model Approach</a:t>
            </a:r>
          </a:p>
        </p:txBody>
      </p:sp>
      <p:graphicFrame>
        <p:nvGraphicFramePr>
          <p:cNvPr id="4" name="Content Placeholder 3">
            <a:extLst>
              <a:ext uri="{FF2B5EF4-FFF2-40B4-BE49-F238E27FC236}">
                <a16:creationId xmlns:a16="http://schemas.microsoft.com/office/drawing/2014/main" id="{78E33208-AEFE-4575-B352-93A2F94295D8}"/>
              </a:ext>
            </a:extLst>
          </p:cNvPr>
          <p:cNvGraphicFramePr>
            <a:graphicFrameLocks noGrp="1"/>
          </p:cNvGraphicFramePr>
          <p:nvPr>
            <p:ph idx="1"/>
            <p:extLst>
              <p:ext uri="{D42A27DB-BD31-4B8C-83A1-F6EECF244321}">
                <p14:modId xmlns:p14="http://schemas.microsoft.com/office/powerpoint/2010/main" val="988067708"/>
              </p:ext>
            </p:extLst>
          </p:nvPr>
        </p:nvGraphicFramePr>
        <p:xfrm>
          <a:off x="628650" y="2235200"/>
          <a:ext cx="7886700" cy="1619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Left Brace 4">
            <a:extLst>
              <a:ext uri="{FF2B5EF4-FFF2-40B4-BE49-F238E27FC236}">
                <a16:creationId xmlns:a16="http://schemas.microsoft.com/office/drawing/2014/main" id="{4AA8B8E7-D0FC-4262-A76E-E0E81314932A}"/>
              </a:ext>
            </a:extLst>
          </p:cNvPr>
          <p:cNvSpPr/>
          <p:nvPr/>
        </p:nvSpPr>
        <p:spPr>
          <a:xfrm rot="16200000">
            <a:off x="2243646" y="2086232"/>
            <a:ext cx="402076" cy="36320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794A14E9-E3B1-43BB-BBB0-B3D74BB167B1}"/>
              </a:ext>
            </a:extLst>
          </p:cNvPr>
          <p:cNvSpPr/>
          <p:nvPr/>
        </p:nvSpPr>
        <p:spPr>
          <a:xfrm rot="16200000">
            <a:off x="6498280" y="2088314"/>
            <a:ext cx="402076" cy="36320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C7253C4-2FE3-4B41-95EE-BEBE5BB6ADE7}"/>
              </a:ext>
            </a:extLst>
          </p:cNvPr>
          <p:cNvSpPr txBox="1"/>
          <p:nvPr/>
        </p:nvSpPr>
        <p:spPr>
          <a:xfrm>
            <a:off x="1082812" y="4187309"/>
            <a:ext cx="2723744" cy="369332"/>
          </a:xfrm>
          <a:prstGeom prst="rect">
            <a:avLst/>
          </a:prstGeom>
          <a:noFill/>
        </p:spPr>
        <p:txBody>
          <a:bodyPr wrap="square" rtlCol="0">
            <a:spAutoFit/>
          </a:bodyPr>
          <a:lstStyle/>
          <a:p>
            <a:pPr algn="ctr"/>
            <a:r>
              <a:rPr lang="en-US" dirty="0">
                <a:latin typeface="Abadi" panose="020B0604020104020204" pitchFamily="34" charset="0"/>
              </a:rPr>
              <a:t>“Reverse Engineering”</a:t>
            </a:r>
          </a:p>
        </p:txBody>
      </p:sp>
      <p:sp>
        <p:nvSpPr>
          <p:cNvPr id="8" name="TextBox 7">
            <a:extLst>
              <a:ext uri="{FF2B5EF4-FFF2-40B4-BE49-F238E27FC236}">
                <a16:creationId xmlns:a16="http://schemas.microsoft.com/office/drawing/2014/main" id="{31726918-3AB2-4CDD-9C59-BE764AA3A720}"/>
              </a:ext>
            </a:extLst>
          </p:cNvPr>
          <p:cNvSpPr txBox="1"/>
          <p:nvPr/>
        </p:nvSpPr>
        <p:spPr>
          <a:xfrm>
            <a:off x="5337444" y="4187309"/>
            <a:ext cx="2723744" cy="369332"/>
          </a:xfrm>
          <a:prstGeom prst="rect">
            <a:avLst/>
          </a:prstGeom>
          <a:noFill/>
        </p:spPr>
        <p:txBody>
          <a:bodyPr wrap="square" rtlCol="0">
            <a:spAutoFit/>
          </a:bodyPr>
          <a:lstStyle/>
          <a:p>
            <a:pPr algn="ctr"/>
            <a:r>
              <a:rPr lang="en-US" dirty="0">
                <a:latin typeface="Abadi" panose="020B0604020104020204" pitchFamily="34" charset="0"/>
              </a:rPr>
              <a:t>“Design of </a:t>
            </a:r>
            <a:r>
              <a:rPr lang="en-US">
                <a:latin typeface="Abadi" panose="020B0604020104020204" pitchFamily="34" charset="0"/>
              </a:rPr>
              <a:t>Improved</a:t>
            </a:r>
            <a:r>
              <a:rPr lang="en-US" dirty="0">
                <a:latin typeface="Abadi" panose="020B0604020104020204" pitchFamily="34" charset="0"/>
              </a:rPr>
              <a:t>”</a:t>
            </a:r>
          </a:p>
        </p:txBody>
      </p:sp>
      <p:sp>
        <p:nvSpPr>
          <p:cNvPr id="9" name="TextBox 8">
            <a:extLst>
              <a:ext uri="{FF2B5EF4-FFF2-40B4-BE49-F238E27FC236}">
                <a16:creationId xmlns:a16="http://schemas.microsoft.com/office/drawing/2014/main" id="{04909E5A-86A6-49D2-89E2-8A4E806892D5}"/>
              </a:ext>
            </a:extLst>
          </p:cNvPr>
          <p:cNvSpPr txBox="1"/>
          <p:nvPr/>
        </p:nvSpPr>
        <p:spPr>
          <a:xfrm>
            <a:off x="2286000" y="1615270"/>
            <a:ext cx="4572000" cy="369332"/>
          </a:xfrm>
          <a:prstGeom prst="rect">
            <a:avLst/>
          </a:prstGeom>
          <a:noFill/>
        </p:spPr>
        <p:txBody>
          <a:bodyPr wrap="square">
            <a:spAutoFit/>
          </a:bodyPr>
          <a:lstStyle/>
          <a:p>
            <a:r>
              <a:rPr lang="en-US">
                <a:latin typeface="Abadi" panose="020B0604020104020204" pitchFamily="34" charset="0"/>
              </a:rPr>
              <a:t>Many analysts follow a four-model approach</a:t>
            </a:r>
          </a:p>
        </p:txBody>
      </p:sp>
    </p:spTree>
    <p:extLst>
      <p:ext uri="{BB962C8B-B14F-4D97-AF65-F5344CB8AC3E}">
        <p14:creationId xmlns:p14="http://schemas.microsoft.com/office/powerpoint/2010/main" val="25675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6A93-72C8-4588-8467-275803443442}"/>
              </a:ext>
            </a:extLst>
          </p:cNvPr>
          <p:cNvSpPr>
            <a:spLocks noGrp="1"/>
          </p:cNvSpPr>
          <p:nvPr>
            <p:ph type="title"/>
          </p:nvPr>
        </p:nvSpPr>
        <p:spPr/>
        <p:txBody>
          <a:bodyPr>
            <a:normAutofit/>
          </a:bodyPr>
          <a:lstStyle/>
          <a:p>
            <a:r>
              <a:rPr lang="en-US"/>
              <a:t>2. A Case of LCA </a:t>
            </a:r>
            <a:r>
              <a:rPr lang="en-US" sz="2400"/>
              <a:t>(Dennis et al., 2014) </a:t>
            </a:r>
            <a:endParaRPr lang="en-US"/>
          </a:p>
        </p:txBody>
      </p:sp>
      <p:sp>
        <p:nvSpPr>
          <p:cNvPr id="3" name="Content Placeholder 2">
            <a:extLst>
              <a:ext uri="{FF2B5EF4-FFF2-40B4-BE49-F238E27FC236}">
                <a16:creationId xmlns:a16="http://schemas.microsoft.com/office/drawing/2014/main" id="{814FA9FB-1EF6-4694-AC8C-6F0B05729617}"/>
              </a:ext>
            </a:extLst>
          </p:cNvPr>
          <p:cNvSpPr>
            <a:spLocks noGrp="1"/>
          </p:cNvSpPr>
          <p:nvPr>
            <p:ph idx="1"/>
          </p:nvPr>
        </p:nvSpPr>
        <p:spPr/>
        <p:txBody>
          <a:bodyPr/>
          <a:lstStyle/>
          <a:p>
            <a:r>
              <a:rPr lang="en-US"/>
              <a:t>Description: the </a:t>
            </a:r>
            <a:r>
              <a:rPr lang="en-US">
                <a:solidFill>
                  <a:srgbClr val="0000FF"/>
                </a:solidFill>
              </a:rPr>
              <a:t>Lawn Chemical Applicator </a:t>
            </a:r>
            <a:r>
              <a:rPr lang="en-US"/>
              <a:t>(LCA) specifies the lawn chemical needed for a job by entering its name or ID number. The system satisfies the request by reserving the quantity requested or the quantity available and notifying the </a:t>
            </a:r>
            <a:r>
              <a:rPr lang="en-US">
                <a:solidFill>
                  <a:srgbClr val="0000FF"/>
                </a:solidFill>
              </a:rPr>
              <a:t>Chemical Supply Warehouse </a:t>
            </a:r>
            <a:r>
              <a:rPr lang="en-US"/>
              <a:t>of the pick-up. </a:t>
            </a:r>
          </a:p>
        </p:txBody>
      </p:sp>
      <p:graphicFrame>
        <p:nvGraphicFramePr>
          <p:cNvPr id="4" name="Table 4">
            <a:extLst>
              <a:ext uri="{FF2B5EF4-FFF2-40B4-BE49-F238E27FC236}">
                <a16:creationId xmlns:a16="http://schemas.microsoft.com/office/drawing/2014/main" id="{5E86917F-549F-43FE-A23B-F637CC081BE5}"/>
              </a:ext>
            </a:extLst>
          </p:cNvPr>
          <p:cNvGraphicFramePr>
            <a:graphicFrameLocks noGrp="1"/>
          </p:cNvGraphicFramePr>
          <p:nvPr>
            <p:extLst>
              <p:ext uri="{D42A27DB-BD31-4B8C-83A1-F6EECF244321}">
                <p14:modId xmlns:p14="http://schemas.microsoft.com/office/powerpoint/2010/main" val="603412172"/>
              </p:ext>
            </p:extLst>
          </p:nvPr>
        </p:nvGraphicFramePr>
        <p:xfrm>
          <a:off x="800100" y="3912235"/>
          <a:ext cx="7543800" cy="2264728"/>
        </p:xfrm>
        <a:graphic>
          <a:graphicData uri="http://schemas.openxmlformats.org/drawingml/2006/table">
            <a:tbl>
              <a:tblPr firstRow="1" bandRow="1">
                <a:tableStyleId>{5C22544A-7EE6-4342-B048-85BDC9FD1C3A}</a:tableStyleId>
              </a:tblPr>
              <a:tblGrid>
                <a:gridCol w="1885950">
                  <a:extLst>
                    <a:ext uri="{9D8B030D-6E8A-4147-A177-3AD203B41FA5}">
                      <a16:colId xmlns:a16="http://schemas.microsoft.com/office/drawing/2014/main" val="4090116306"/>
                    </a:ext>
                  </a:extLst>
                </a:gridCol>
                <a:gridCol w="1885950">
                  <a:extLst>
                    <a:ext uri="{9D8B030D-6E8A-4147-A177-3AD203B41FA5}">
                      <a16:colId xmlns:a16="http://schemas.microsoft.com/office/drawing/2014/main" val="977710993"/>
                    </a:ext>
                  </a:extLst>
                </a:gridCol>
                <a:gridCol w="1885950">
                  <a:extLst>
                    <a:ext uri="{9D8B030D-6E8A-4147-A177-3AD203B41FA5}">
                      <a16:colId xmlns:a16="http://schemas.microsoft.com/office/drawing/2014/main" val="882251020"/>
                    </a:ext>
                  </a:extLst>
                </a:gridCol>
                <a:gridCol w="1885950">
                  <a:extLst>
                    <a:ext uri="{9D8B030D-6E8A-4147-A177-3AD203B41FA5}">
                      <a16:colId xmlns:a16="http://schemas.microsoft.com/office/drawing/2014/main" val="511463175"/>
                    </a:ext>
                  </a:extLst>
                </a:gridCol>
              </a:tblGrid>
              <a:tr h="344488">
                <a:tc>
                  <a:txBody>
                    <a:bodyPr/>
                    <a:lstStyle/>
                    <a:p>
                      <a:r>
                        <a:rPr lang="en-US" sz="1200">
                          <a:latin typeface="Abadi" panose="020B0604020104020204" pitchFamily="34" charset="0"/>
                        </a:rPr>
                        <a:t>Originator </a:t>
                      </a:r>
                    </a:p>
                  </a:txBody>
                  <a:tcPr/>
                </a:tc>
                <a:tc>
                  <a:txBody>
                    <a:bodyPr/>
                    <a:lstStyle/>
                    <a:p>
                      <a:r>
                        <a:rPr lang="en-US" sz="1200">
                          <a:latin typeface="Abadi" panose="020B0604020104020204" pitchFamily="34" charset="0"/>
                        </a:rPr>
                        <a:t>Input</a:t>
                      </a:r>
                    </a:p>
                  </a:txBody>
                  <a:tcPr/>
                </a:tc>
                <a:tc>
                  <a:txBody>
                    <a:bodyPr/>
                    <a:lstStyle/>
                    <a:p>
                      <a:r>
                        <a:rPr lang="en-US" sz="1200">
                          <a:latin typeface="Abadi" panose="020B0604020104020204" pitchFamily="34" charset="0"/>
                        </a:rPr>
                        <a:t>Output</a:t>
                      </a:r>
                    </a:p>
                  </a:txBody>
                  <a:tcPr/>
                </a:tc>
                <a:tc>
                  <a:txBody>
                    <a:bodyPr/>
                    <a:lstStyle/>
                    <a:p>
                      <a:r>
                        <a:rPr lang="en-US" sz="1200">
                          <a:latin typeface="Abadi" panose="020B0604020104020204" pitchFamily="34" charset="0"/>
                        </a:rPr>
                        <a:t>Destination</a:t>
                      </a:r>
                    </a:p>
                  </a:txBody>
                  <a:tcPr/>
                </a:tc>
                <a:extLst>
                  <a:ext uri="{0D108BD9-81ED-4DB2-BD59-A6C34878D82A}">
                    <a16:rowId xmlns:a16="http://schemas.microsoft.com/office/drawing/2014/main" val="4043038411"/>
                  </a:ext>
                </a:extLst>
              </a:tr>
              <a:tr h="344488">
                <a:tc>
                  <a:txBody>
                    <a:bodyPr/>
                    <a:lstStyle/>
                    <a:p>
                      <a:pPr marL="171450" indent="-171450">
                        <a:buFont typeface="Arial" panose="020B0604020202020204" pitchFamily="34" charset="0"/>
                        <a:buChar char="•"/>
                      </a:pPr>
                      <a:r>
                        <a:rPr lang="en-US" sz="1200">
                          <a:latin typeface="Abadi" panose="020B0604020104020204" pitchFamily="34" charset="0"/>
                        </a:rPr>
                        <a:t>LCA</a:t>
                      </a:r>
                    </a:p>
                    <a:p>
                      <a:pPr marL="171450" indent="-171450">
                        <a:buFont typeface="Arial" panose="020B0604020202020204" pitchFamily="34" charset="0"/>
                        <a:buChar char="•"/>
                      </a:pPr>
                      <a:r>
                        <a:rPr lang="en-US" sz="1200">
                          <a:latin typeface="Abadi" panose="020B0604020104020204" pitchFamily="34" charset="0"/>
                        </a:rPr>
                        <a:t>Lawn chemical supply datastore</a:t>
                      </a:r>
                    </a:p>
                  </a:txBody>
                  <a:tcPr/>
                </a:tc>
                <a:tc>
                  <a:txBody>
                    <a:bodyPr/>
                    <a:lstStyle/>
                    <a:p>
                      <a:pPr marL="171450" indent="-171450">
                        <a:buFont typeface="Arial" panose="020B0604020202020204" pitchFamily="34" charset="0"/>
                        <a:buChar char="•"/>
                      </a:pPr>
                      <a:r>
                        <a:rPr lang="en-US" sz="1200">
                          <a:latin typeface="Abadi" panose="020B0604020104020204" pitchFamily="34" charset="0"/>
                        </a:rPr>
                        <a:t>Chemical name or ID</a:t>
                      </a:r>
                    </a:p>
                    <a:p>
                      <a:pPr marL="171450" indent="-171450">
                        <a:buFont typeface="Arial" panose="020B0604020202020204" pitchFamily="34" charset="0"/>
                        <a:buChar char="•"/>
                      </a:pPr>
                      <a:r>
                        <a:rPr lang="en-US" sz="1200">
                          <a:latin typeface="Abadi" panose="020B0604020104020204" pitchFamily="34" charset="0"/>
                        </a:rPr>
                        <a:t>List of approved chemicals</a:t>
                      </a:r>
                    </a:p>
                    <a:p>
                      <a:pPr marL="171450" indent="-171450">
                        <a:buFont typeface="Arial" panose="020B0604020202020204" pitchFamily="34" charset="0"/>
                        <a:buChar char="•"/>
                      </a:pPr>
                      <a:r>
                        <a:rPr lang="en-US" sz="1200">
                          <a:latin typeface="Abadi" panose="020B0604020104020204" pitchFamily="34" charset="0"/>
                        </a:rPr>
                        <a:t>Chemical quantity on hand</a:t>
                      </a:r>
                    </a:p>
                    <a:p>
                      <a:pPr marL="171450" indent="-171450">
                        <a:buFont typeface="Arial" panose="020B0604020202020204" pitchFamily="34" charset="0"/>
                        <a:buChar char="•"/>
                      </a:pPr>
                      <a:r>
                        <a:rPr lang="en-US" sz="1200">
                          <a:latin typeface="Abadi" panose="020B0604020104020204" pitchFamily="34" charset="0"/>
                        </a:rPr>
                        <a:t>Quantity needed</a:t>
                      </a:r>
                    </a:p>
                    <a:p>
                      <a:pPr marL="171450" indent="-171450">
                        <a:buFont typeface="Arial" panose="020B0604020202020204" pitchFamily="34" charset="0"/>
                        <a:buChar char="•"/>
                      </a:pPr>
                      <a:r>
                        <a:rPr lang="en-US" sz="1200">
                          <a:latin typeface="Abadi" panose="020B0604020104020204" pitchFamily="34" charset="0"/>
                        </a:rPr>
                        <a:t>Request confirmation</a:t>
                      </a:r>
                    </a:p>
                    <a:p>
                      <a:pPr marL="171450" indent="-171450">
                        <a:buFont typeface="Arial" panose="020B0604020202020204" pitchFamily="34" charset="0"/>
                        <a:buChar char="•"/>
                      </a:pPr>
                      <a:r>
                        <a:rPr lang="en-US" sz="1200">
                          <a:latin typeface="Abadi" panose="020B0604020104020204" pitchFamily="34" charset="0"/>
                        </a:rPr>
                        <a:t>Request quantity</a:t>
                      </a:r>
                    </a:p>
                    <a:p>
                      <a:pPr marL="171450" indent="-171450">
                        <a:buFont typeface="Arial" panose="020B0604020202020204" pitchFamily="34" charset="0"/>
                        <a:buChar char="•"/>
                      </a:pPr>
                      <a:r>
                        <a:rPr lang="en-US" sz="1200">
                          <a:latin typeface="Abadi" panose="020B0604020104020204" pitchFamily="34" charset="0"/>
                        </a:rPr>
                        <a:t>Available or cancellation</a:t>
                      </a:r>
                    </a:p>
                  </a:txBody>
                  <a:tcPr/>
                </a:tc>
                <a:tc>
                  <a:txBody>
                    <a:bodyPr/>
                    <a:lstStyle/>
                    <a:p>
                      <a:pPr marL="171450" indent="-171450">
                        <a:buFont typeface="Arial" panose="020B0604020202020204" pitchFamily="34" charset="0"/>
                        <a:buChar char="•"/>
                      </a:pPr>
                      <a:r>
                        <a:rPr lang="en-US" sz="1200">
                          <a:latin typeface="Abadi" panose="020B0604020104020204" pitchFamily="34" charset="0"/>
                        </a:rPr>
                        <a:t>Chemical pick-up authorization</a:t>
                      </a:r>
                    </a:p>
                    <a:p>
                      <a:pPr marL="171450" indent="-171450">
                        <a:buFont typeface="Arial" panose="020B0604020202020204" pitchFamily="34" charset="0"/>
                        <a:buChar char="•"/>
                      </a:pPr>
                      <a:r>
                        <a:rPr lang="en-US" sz="1200">
                          <a:latin typeface="Abadi" panose="020B0604020104020204" pitchFamily="34" charset="0"/>
                        </a:rPr>
                        <a:t>Chemical pick-up notice</a:t>
                      </a:r>
                    </a:p>
                    <a:p>
                      <a:pPr marL="171450" indent="-171450">
                        <a:buFont typeface="Arial" panose="020B0604020202020204" pitchFamily="34" charset="0"/>
                        <a:buChar char="•"/>
                      </a:pPr>
                      <a:r>
                        <a:rPr lang="en-US" sz="1200">
                          <a:latin typeface="Abadi" panose="020B0604020104020204" pitchFamily="34" charset="0"/>
                        </a:rPr>
                        <a:t>Lawn chemical request</a:t>
                      </a:r>
                    </a:p>
                    <a:p>
                      <a:pPr marL="171450" indent="-171450">
                        <a:buFont typeface="Arial" panose="020B0604020202020204" pitchFamily="34" charset="0"/>
                        <a:buChar char="•"/>
                      </a:pPr>
                      <a:r>
                        <a:rPr lang="en-US" sz="1200">
                          <a:latin typeface="Abadi" panose="020B0604020104020204" pitchFamily="34" charset="0"/>
                        </a:rPr>
                        <a:t>Chemical outage notice</a:t>
                      </a:r>
                    </a:p>
                  </a:txBody>
                  <a:tcPr/>
                </a:tc>
                <a:tc>
                  <a:txBody>
                    <a:bodyPr/>
                    <a:lstStyle/>
                    <a:p>
                      <a:pPr marL="171450" indent="-171450">
                        <a:buFont typeface="Arial" panose="020B0604020202020204" pitchFamily="34" charset="0"/>
                        <a:buChar char="•"/>
                      </a:pPr>
                      <a:r>
                        <a:rPr lang="en-US" sz="1200">
                          <a:latin typeface="Abadi" panose="020B0604020104020204" pitchFamily="34" charset="0"/>
                        </a:rPr>
                        <a:t>LCA</a:t>
                      </a:r>
                    </a:p>
                    <a:p>
                      <a:pPr marL="171450" indent="-171450">
                        <a:buFont typeface="Arial" panose="020B0604020202020204" pitchFamily="34" charset="0"/>
                        <a:buChar char="•"/>
                      </a:pPr>
                      <a:r>
                        <a:rPr lang="en-US" sz="1200">
                          <a:latin typeface="Abadi" panose="020B0604020104020204" pitchFamily="34" charset="0"/>
                        </a:rPr>
                        <a:t>Chemical Supply Warehouse</a:t>
                      </a:r>
                    </a:p>
                    <a:p>
                      <a:pPr marL="171450" indent="-171450">
                        <a:buFont typeface="Arial" panose="020B0604020202020204" pitchFamily="34" charset="0"/>
                        <a:buChar char="•"/>
                      </a:pPr>
                      <a:r>
                        <a:rPr lang="en-US" sz="1200">
                          <a:latin typeface="Abadi" panose="020B0604020104020204" pitchFamily="34" charset="0"/>
                        </a:rPr>
                        <a:t>Chemical Request datastore</a:t>
                      </a:r>
                    </a:p>
                    <a:p>
                      <a:pPr marL="171450" indent="-171450">
                        <a:buFont typeface="Arial" panose="020B0604020202020204" pitchFamily="34" charset="0"/>
                        <a:buChar char="•"/>
                      </a:pPr>
                      <a:r>
                        <a:rPr lang="en-US" sz="1200">
                          <a:latin typeface="Abadi" panose="020B0604020104020204" pitchFamily="34" charset="0"/>
                        </a:rPr>
                        <a:t>Purchasing</a:t>
                      </a:r>
                    </a:p>
                  </a:txBody>
                  <a:tcPr/>
                </a:tc>
                <a:extLst>
                  <a:ext uri="{0D108BD9-81ED-4DB2-BD59-A6C34878D82A}">
                    <a16:rowId xmlns:a16="http://schemas.microsoft.com/office/drawing/2014/main" val="2642389144"/>
                  </a:ext>
                </a:extLst>
              </a:tr>
            </a:tbl>
          </a:graphicData>
        </a:graphic>
      </p:graphicFrame>
    </p:spTree>
    <p:extLst>
      <p:ext uri="{BB962C8B-B14F-4D97-AF65-F5344CB8AC3E}">
        <p14:creationId xmlns:p14="http://schemas.microsoft.com/office/powerpoint/2010/main" val="355977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C20CDF-C8BF-44DF-9AF6-231478BD5A5A}"/>
              </a:ext>
            </a:extLst>
          </p:cNvPr>
          <p:cNvPicPr>
            <a:picLocks noChangeAspect="1"/>
          </p:cNvPicPr>
          <p:nvPr/>
        </p:nvPicPr>
        <p:blipFill>
          <a:blip r:embed="rId2"/>
          <a:stretch>
            <a:fillRect/>
          </a:stretch>
        </p:blipFill>
        <p:spPr>
          <a:xfrm>
            <a:off x="847322" y="0"/>
            <a:ext cx="6926580" cy="6858000"/>
          </a:xfrm>
          <a:prstGeom prst="rect">
            <a:avLst/>
          </a:prstGeom>
        </p:spPr>
      </p:pic>
    </p:spTree>
    <p:extLst>
      <p:ext uri="{BB962C8B-B14F-4D97-AF65-F5344CB8AC3E}">
        <p14:creationId xmlns:p14="http://schemas.microsoft.com/office/powerpoint/2010/main" val="1423051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2284</TotalTime>
  <Words>1323</Words>
  <Application>Microsoft Office PowerPoint</Application>
  <PresentationFormat>On-screen Show (4:3)</PresentationFormat>
  <Paragraphs>183</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Abadi</vt:lpstr>
      <vt:lpstr>Arial</vt:lpstr>
      <vt:lpstr>Calibri</vt:lpstr>
      <vt:lpstr>Office Theme</vt:lpstr>
      <vt:lpstr>Data Flow Diagram</vt:lpstr>
      <vt:lpstr>PowerPoint Presentation</vt:lpstr>
      <vt:lpstr>Where We Are in SDLC</vt:lpstr>
      <vt:lpstr>Learning Objectives</vt:lpstr>
      <vt:lpstr>1. Process Model vs. Physical Model</vt:lpstr>
      <vt:lpstr>DFD Workflow</vt:lpstr>
      <vt:lpstr>Four-Model Approach</vt:lpstr>
      <vt:lpstr>2. A Case of LCA (Dennis et al., 2014) </vt:lpstr>
      <vt:lpstr>PowerPoint Presentation</vt:lpstr>
      <vt:lpstr>3. DFD Elements</vt:lpstr>
      <vt:lpstr>DFD Elements (1/4) – Process Symbol</vt:lpstr>
      <vt:lpstr>DFD Elements (2/4) – Data Flow Symbol</vt:lpstr>
      <vt:lpstr>DFD Elements (3/4) – Data Store</vt:lpstr>
      <vt:lpstr>DFD Elements (4/4) – External Entity</vt:lpstr>
      <vt:lpstr>Examples of Data Flow + Process</vt:lpstr>
      <vt:lpstr>Examples of External Entities</vt:lpstr>
      <vt:lpstr>4. Plotting DFD Workflow</vt:lpstr>
      <vt:lpstr>From Context Diagram to Level 0 Diagram</vt:lpstr>
      <vt:lpstr>Lower-Level DFDs</vt:lpstr>
      <vt:lpstr>Validating the Data Flow Diagrams</vt:lpstr>
      <vt:lpstr>Validating the Data Flow Diagrams (cont.)</vt:lpstr>
      <vt:lpstr>Validating the Data Flow Diagrams (cont.)</vt:lpstr>
      <vt:lpstr>Other Tips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Hardware &amp; Software</dc:title>
  <dc:creator>Wen, Zhezhu</dc:creator>
  <cp:lastModifiedBy>Wen, Zhezhu</cp:lastModifiedBy>
  <cp:revision>1</cp:revision>
  <dcterms:created xsi:type="dcterms:W3CDTF">2021-09-13T01:42:47Z</dcterms:created>
  <dcterms:modified xsi:type="dcterms:W3CDTF">2022-02-09T18:01:43Z</dcterms:modified>
</cp:coreProperties>
</file>