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9"/>
  </p:notesMasterIdLst>
  <p:sldIdLst>
    <p:sldId id="256" r:id="rId2"/>
    <p:sldId id="257" r:id="rId3"/>
    <p:sldId id="258" r:id="rId4"/>
    <p:sldId id="259" r:id="rId5"/>
    <p:sldId id="260" r:id="rId6"/>
    <p:sldId id="261" r:id="rId7"/>
    <p:sldId id="270" r:id="rId8"/>
    <p:sldId id="271" r:id="rId9"/>
    <p:sldId id="262" r:id="rId10"/>
    <p:sldId id="263" r:id="rId11"/>
    <p:sldId id="272" r:id="rId12"/>
    <p:sldId id="264" r:id="rId13"/>
    <p:sldId id="265" r:id="rId14"/>
    <p:sldId id="266" r:id="rId15"/>
    <p:sldId id="273" r:id="rId16"/>
    <p:sldId id="267" r:id="rId17"/>
    <p:sldId id="26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CE0E7-AFB4-422F-983C-F72FDFE49CA2}" v="45" dt="2021-12-01T06:52:08.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8" d="100"/>
          <a:sy n="138" d="100"/>
        </p:scale>
        <p:origin x="11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tega Sorto, Jose E" userId="f4985153-dd45-4a1d-ae87-0c4a5a3ff94d" providerId="ADAL" clId="{5FDCE0E7-AFB4-422F-983C-F72FDFE49CA2}"/>
    <pc:docChg chg="undo custSel addSld delSld modSld sldOrd modMainMaster">
      <pc:chgData name="Ortega Sorto, Jose E" userId="f4985153-dd45-4a1d-ae87-0c4a5a3ff94d" providerId="ADAL" clId="{5FDCE0E7-AFB4-422F-983C-F72FDFE49CA2}" dt="2021-12-01T07:03:51.866" v="399" actId="20577"/>
      <pc:docMkLst>
        <pc:docMk/>
      </pc:docMkLst>
      <pc:sldChg chg="modNotes">
        <pc:chgData name="Ortega Sorto, Jose E" userId="f4985153-dd45-4a1d-ae87-0c4a5a3ff94d" providerId="ADAL" clId="{5FDCE0E7-AFB4-422F-983C-F72FDFE49CA2}" dt="2021-12-01T06:43:37.767" v="87"/>
        <pc:sldMkLst>
          <pc:docMk/>
          <pc:sldMk cId="0" sldId="256"/>
        </pc:sldMkLst>
      </pc:sldChg>
      <pc:sldChg chg="modSp mod modNotes">
        <pc:chgData name="Ortega Sorto, Jose E" userId="f4985153-dd45-4a1d-ae87-0c4a5a3ff94d" providerId="ADAL" clId="{5FDCE0E7-AFB4-422F-983C-F72FDFE49CA2}" dt="2021-12-01T07:03:51.866" v="399" actId="20577"/>
        <pc:sldMkLst>
          <pc:docMk/>
          <pc:sldMk cId="0" sldId="257"/>
        </pc:sldMkLst>
        <pc:spChg chg="mod">
          <ac:chgData name="Ortega Sorto, Jose E" userId="f4985153-dd45-4a1d-ae87-0c4a5a3ff94d" providerId="ADAL" clId="{5FDCE0E7-AFB4-422F-983C-F72FDFE49CA2}" dt="2021-12-01T07:03:51.866" v="399" actId="20577"/>
          <ac:spMkLst>
            <pc:docMk/>
            <pc:sldMk cId="0" sldId="257"/>
            <ac:spMk id="109" creationId="{00000000-0000-0000-0000-000000000000}"/>
          </ac:spMkLst>
        </pc:spChg>
      </pc:sldChg>
      <pc:sldChg chg="modNotes">
        <pc:chgData name="Ortega Sorto, Jose E" userId="f4985153-dd45-4a1d-ae87-0c4a5a3ff94d" providerId="ADAL" clId="{5FDCE0E7-AFB4-422F-983C-F72FDFE49CA2}" dt="2021-12-01T06:43:37.767" v="87"/>
        <pc:sldMkLst>
          <pc:docMk/>
          <pc:sldMk cId="0" sldId="258"/>
        </pc:sldMkLst>
      </pc:sldChg>
      <pc:sldChg chg="modSp mod">
        <pc:chgData name="Ortega Sorto, Jose E" userId="f4985153-dd45-4a1d-ae87-0c4a5a3ff94d" providerId="ADAL" clId="{5FDCE0E7-AFB4-422F-983C-F72FDFE49CA2}" dt="2021-12-01T06:29:54.846" v="2" actId="1076"/>
        <pc:sldMkLst>
          <pc:docMk/>
          <pc:sldMk cId="0" sldId="259"/>
        </pc:sldMkLst>
        <pc:spChg chg="mod">
          <ac:chgData name="Ortega Sorto, Jose E" userId="f4985153-dd45-4a1d-ae87-0c4a5a3ff94d" providerId="ADAL" clId="{5FDCE0E7-AFB4-422F-983C-F72FDFE49CA2}" dt="2021-12-01T06:29:54.846" v="2" actId="1076"/>
          <ac:spMkLst>
            <pc:docMk/>
            <pc:sldMk cId="0" sldId="259"/>
            <ac:spMk id="120" creationId="{00000000-0000-0000-0000-000000000000}"/>
          </ac:spMkLst>
        </pc:spChg>
      </pc:sldChg>
      <pc:sldChg chg="addSp delSp modSp mod setBg modClrScheme chgLayout">
        <pc:chgData name="Ortega Sorto, Jose E" userId="f4985153-dd45-4a1d-ae87-0c4a5a3ff94d" providerId="ADAL" clId="{5FDCE0E7-AFB4-422F-983C-F72FDFE49CA2}" dt="2021-12-01T06:44:18.019" v="124"/>
        <pc:sldMkLst>
          <pc:docMk/>
          <pc:sldMk cId="0" sldId="260"/>
        </pc:sldMkLst>
        <pc:spChg chg="add del mod ord">
          <ac:chgData name="Ortega Sorto, Jose E" userId="f4985153-dd45-4a1d-ae87-0c4a5a3ff94d" providerId="ADAL" clId="{5FDCE0E7-AFB4-422F-983C-F72FDFE49CA2}" dt="2021-12-01T06:31:13.531" v="16" actId="478"/>
          <ac:spMkLst>
            <pc:docMk/>
            <pc:sldMk cId="0" sldId="260"/>
            <ac:spMk id="2" creationId="{3E31774A-A409-4925-8A22-ADF1DF56B459}"/>
          </ac:spMkLst>
        </pc:spChg>
        <pc:spChg chg="add del mod ord">
          <ac:chgData name="Ortega Sorto, Jose E" userId="f4985153-dd45-4a1d-ae87-0c4a5a3ff94d" providerId="ADAL" clId="{5FDCE0E7-AFB4-422F-983C-F72FDFE49CA2}" dt="2021-12-01T06:42:48.248" v="79" actId="700"/>
          <ac:spMkLst>
            <pc:docMk/>
            <pc:sldMk cId="0" sldId="260"/>
            <ac:spMk id="11" creationId="{78AD2872-910D-473E-BE9F-EF091B56B230}"/>
          </ac:spMkLst>
        </pc:spChg>
        <pc:spChg chg="add del mod ord">
          <ac:chgData name="Ortega Sorto, Jose E" userId="f4985153-dd45-4a1d-ae87-0c4a5a3ff94d" providerId="ADAL" clId="{5FDCE0E7-AFB4-422F-983C-F72FDFE49CA2}" dt="2021-12-01T06:43:05.293" v="82" actId="478"/>
          <ac:spMkLst>
            <pc:docMk/>
            <pc:sldMk cId="0" sldId="260"/>
            <ac:spMk id="12" creationId="{089DEA71-2492-4E07-8F8D-A61CF6412FBC}"/>
          </ac:spMkLst>
        </pc:spChg>
        <pc:spChg chg="add del mod">
          <ac:chgData name="Ortega Sorto, Jose E" userId="f4985153-dd45-4a1d-ae87-0c4a5a3ff94d" providerId="ADAL" clId="{5FDCE0E7-AFB4-422F-983C-F72FDFE49CA2}" dt="2021-12-01T06:42:57.993" v="81" actId="478"/>
          <ac:spMkLst>
            <pc:docMk/>
            <pc:sldMk cId="0" sldId="260"/>
            <ac:spMk id="14" creationId="{358ADB7C-C14C-4272-8305-E5B4CDD30532}"/>
          </ac:spMkLst>
        </pc:spChg>
        <pc:spChg chg="add del mod ord">
          <ac:chgData name="Ortega Sorto, Jose E" userId="f4985153-dd45-4a1d-ae87-0c4a5a3ff94d" providerId="ADAL" clId="{5FDCE0E7-AFB4-422F-983C-F72FDFE49CA2}" dt="2021-12-01T06:42:57.993" v="81" actId="478"/>
          <ac:spMkLst>
            <pc:docMk/>
            <pc:sldMk cId="0" sldId="260"/>
            <ac:spMk id="125" creationId="{00000000-0000-0000-0000-000000000000}"/>
          </ac:spMkLst>
        </pc:spChg>
        <pc:picChg chg="add del mod">
          <ac:chgData name="Ortega Sorto, Jose E" userId="f4985153-dd45-4a1d-ae87-0c4a5a3ff94d" providerId="ADAL" clId="{5FDCE0E7-AFB4-422F-983C-F72FDFE49CA2}" dt="2021-12-01T06:30:42.653" v="15" actId="478"/>
          <ac:picMkLst>
            <pc:docMk/>
            <pc:sldMk cId="0" sldId="260"/>
            <ac:picMk id="4" creationId="{2E77E061-8BF9-4BC3-923A-CE2AE84AFFD5}"/>
          </ac:picMkLst>
        </pc:picChg>
        <pc:picChg chg="add mod">
          <ac:chgData name="Ortega Sorto, Jose E" userId="f4985153-dd45-4a1d-ae87-0c4a5a3ff94d" providerId="ADAL" clId="{5FDCE0E7-AFB4-422F-983C-F72FDFE49CA2}" dt="2021-12-01T06:43:16.983" v="84" actId="1076"/>
          <ac:picMkLst>
            <pc:docMk/>
            <pc:sldMk cId="0" sldId="260"/>
            <ac:picMk id="6" creationId="{2CBDCA85-2AC4-4A29-9ED5-B5248B867480}"/>
          </ac:picMkLst>
        </pc:picChg>
        <pc:picChg chg="add mod">
          <ac:chgData name="Ortega Sorto, Jose E" userId="f4985153-dd45-4a1d-ae87-0c4a5a3ff94d" providerId="ADAL" clId="{5FDCE0E7-AFB4-422F-983C-F72FDFE49CA2}" dt="2021-12-01T06:43:13.503" v="83" actId="1076"/>
          <ac:picMkLst>
            <pc:docMk/>
            <pc:sldMk cId="0" sldId="260"/>
            <ac:picMk id="8" creationId="{F5B1E697-BD33-474D-BBE3-2DFDE82894DC}"/>
          </ac:picMkLst>
        </pc:picChg>
        <pc:picChg chg="add mod">
          <ac:chgData name="Ortega Sorto, Jose E" userId="f4985153-dd45-4a1d-ae87-0c4a5a3ff94d" providerId="ADAL" clId="{5FDCE0E7-AFB4-422F-983C-F72FDFE49CA2}" dt="2021-12-01T06:43:17.980" v="85" actId="1076"/>
          <ac:picMkLst>
            <pc:docMk/>
            <pc:sldMk cId="0" sldId="260"/>
            <ac:picMk id="10" creationId="{BEFB12B4-40CA-4999-8325-07298C961BE5}"/>
          </ac:picMkLst>
        </pc:picChg>
      </pc:sldChg>
      <pc:sldChg chg="addSp delSp modSp mod modClrScheme chgLayout">
        <pc:chgData name="Ortega Sorto, Jose E" userId="f4985153-dd45-4a1d-ae87-0c4a5a3ff94d" providerId="ADAL" clId="{5FDCE0E7-AFB4-422F-983C-F72FDFE49CA2}" dt="2021-12-01T06:46:39.103" v="180" actId="1076"/>
        <pc:sldMkLst>
          <pc:docMk/>
          <pc:sldMk cId="0" sldId="261"/>
        </pc:sldMkLst>
        <pc:spChg chg="add del mod">
          <ac:chgData name="Ortega Sorto, Jose E" userId="f4985153-dd45-4a1d-ae87-0c4a5a3ff94d" providerId="ADAL" clId="{5FDCE0E7-AFB4-422F-983C-F72FDFE49CA2}" dt="2021-12-01T06:35:49.412" v="33" actId="478"/>
          <ac:spMkLst>
            <pc:docMk/>
            <pc:sldMk cId="0" sldId="261"/>
            <ac:spMk id="3" creationId="{57457149-D2A7-4D00-A458-D5B05D40AE62}"/>
          </ac:spMkLst>
        </pc:spChg>
        <pc:spChg chg="add del mod">
          <ac:chgData name="Ortega Sorto, Jose E" userId="f4985153-dd45-4a1d-ae87-0c4a5a3ff94d" providerId="ADAL" clId="{5FDCE0E7-AFB4-422F-983C-F72FDFE49CA2}" dt="2021-12-01T06:35:42.188" v="29" actId="26606"/>
          <ac:spMkLst>
            <pc:docMk/>
            <pc:sldMk cId="0" sldId="261"/>
            <ac:spMk id="71" creationId="{891D62BC-0C59-4E23-9AE2-FBA065C5317B}"/>
          </ac:spMkLst>
        </pc:spChg>
        <pc:spChg chg="del mod">
          <ac:chgData name="Ortega Sorto, Jose E" userId="f4985153-dd45-4a1d-ae87-0c4a5a3ff94d" providerId="ADAL" clId="{5FDCE0E7-AFB4-422F-983C-F72FDFE49CA2}" dt="2021-12-01T06:35:46.956" v="32" actId="478"/>
          <ac:spMkLst>
            <pc:docMk/>
            <pc:sldMk cId="0" sldId="261"/>
            <ac:spMk id="130" creationId="{00000000-0000-0000-0000-000000000000}"/>
          </ac:spMkLst>
        </pc:spChg>
        <pc:spChg chg="add del mod">
          <ac:chgData name="Ortega Sorto, Jose E" userId="f4985153-dd45-4a1d-ae87-0c4a5a3ff94d" providerId="ADAL" clId="{5FDCE0E7-AFB4-422F-983C-F72FDFE49CA2}" dt="2021-12-01T06:35:43.946" v="31" actId="478"/>
          <ac:spMkLst>
            <pc:docMk/>
            <pc:sldMk cId="0" sldId="261"/>
            <ac:spMk id="132" creationId="{177721BF-3B79-4356-9571-5DFA3D7C59A5}"/>
          </ac:spMkLst>
        </pc:spChg>
        <pc:picChg chg="add del mod modCrop">
          <ac:chgData name="Ortega Sorto, Jose E" userId="f4985153-dd45-4a1d-ae87-0c4a5a3ff94d" providerId="ADAL" clId="{5FDCE0E7-AFB4-422F-983C-F72FDFE49CA2}" dt="2021-12-01T06:38:20.724" v="55" actId="478"/>
          <ac:picMkLst>
            <pc:docMk/>
            <pc:sldMk cId="0" sldId="261"/>
            <ac:picMk id="5" creationId="{9BA91E26-9842-4255-8583-142133E78E16}"/>
          </ac:picMkLst>
        </pc:picChg>
        <pc:picChg chg="add del mod modCrop">
          <ac:chgData name="Ortega Sorto, Jose E" userId="f4985153-dd45-4a1d-ae87-0c4a5a3ff94d" providerId="ADAL" clId="{5FDCE0E7-AFB4-422F-983C-F72FDFE49CA2}" dt="2021-12-01T06:38:18.833" v="54" actId="478"/>
          <ac:picMkLst>
            <pc:docMk/>
            <pc:sldMk cId="0" sldId="261"/>
            <ac:picMk id="7" creationId="{5AE69B2D-5D02-42AD-A4C5-3251555F969F}"/>
          </ac:picMkLst>
        </pc:picChg>
        <pc:picChg chg="add mod modCrop">
          <ac:chgData name="Ortega Sorto, Jose E" userId="f4985153-dd45-4a1d-ae87-0c4a5a3ff94d" providerId="ADAL" clId="{5FDCE0E7-AFB4-422F-983C-F72FDFE49CA2}" dt="2021-12-01T06:46:36.840" v="179" actId="1076"/>
          <ac:picMkLst>
            <pc:docMk/>
            <pc:sldMk cId="0" sldId="261"/>
            <ac:picMk id="9" creationId="{0430F1E8-5592-4894-9E0A-C3642AF387D3}"/>
          </ac:picMkLst>
        </pc:picChg>
        <pc:picChg chg="add mod">
          <ac:chgData name="Ortega Sorto, Jose E" userId="f4985153-dd45-4a1d-ae87-0c4a5a3ff94d" providerId="ADAL" clId="{5FDCE0E7-AFB4-422F-983C-F72FDFE49CA2}" dt="2021-12-01T06:45:47.864" v="137" actId="1076"/>
          <ac:picMkLst>
            <pc:docMk/>
            <pc:sldMk cId="0" sldId="261"/>
            <ac:picMk id="11" creationId="{C4C21311-EF62-4518-BDCF-60A2F63BD947}"/>
          </ac:picMkLst>
        </pc:picChg>
        <pc:picChg chg="add mod modCrop">
          <ac:chgData name="Ortega Sorto, Jose E" userId="f4985153-dd45-4a1d-ae87-0c4a5a3ff94d" providerId="ADAL" clId="{5FDCE0E7-AFB4-422F-983C-F72FDFE49CA2}" dt="2021-12-01T06:46:39.103" v="180" actId="1076"/>
          <ac:picMkLst>
            <pc:docMk/>
            <pc:sldMk cId="0" sldId="261"/>
            <ac:picMk id="15" creationId="{1F876506-5CFB-4F57-BE05-3E49718EC920}"/>
          </ac:picMkLst>
        </pc:picChg>
      </pc:sldChg>
      <pc:sldChg chg="modSp mod modNotes">
        <pc:chgData name="Ortega Sorto, Jose E" userId="f4985153-dd45-4a1d-ae87-0c4a5a3ff94d" providerId="ADAL" clId="{5FDCE0E7-AFB4-422F-983C-F72FDFE49CA2}" dt="2021-12-01T06:46:23.002" v="178" actId="113"/>
        <pc:sldMkLst>
          <pc:docMk/>
          <pc:sldMk cId="0" sldId="262"/>
        </pc:sldMkLst>
        <pc:spChg chg="mod">
          <ac:chgData name="Ortega Sorto, Jose E" userId="f4985153-dd45-4a1d-ae87-0c4a5a3ff94d" providerId="ADAL" clId="{5FDCE0E7-AFB4-422F-983C-F72FDFE49CA2}" dt="2021-12-01T06:46:23.002" v="178" actId="113"/>
          <ac:spMkLst>
            <pc:docMk/>
            <pc:sldMk cId="0" sldId="262"/>
            <ac:spMk id="135" creationId="{00000000-0000-0000-0000-000000000000}"/>
          </ac:spMkLst>
        </pc:spChg>
      </pc:sldChg>
      <pc:sldChg chg="addSp delSp modSp mod modNotes">
        <pc:chgData name="Ortega Sorto, Jose E" userId="f4985153-dd45-4a1d-ae87-0c4a5a3ff94d" providerId="ADAL" clId="{5FDCE0E7-AFB4-422F-983C-F72FDFE49CA2}" dt="2021-12-01T06:59:52.819" v="379" actId="1076"/>
        <pc:sldMkLst>
          <pc:docMk/>
          <pc:sldMk cId="0" sldId="263"/>
        </pc:sldMkLst>
        <pc:spChg chg="mod">
          <ac:chgData name="Ortega Sorto, Jose E" userId="f4985153-dd45-4a1d-ae87-0c4a5a3ff94d" providerId="ADAL" clId="{5FDCE0E7-AFB4-422F-983C-F72FDFE49CA2}" dt="2021-12-01T06:58:13.769" v="323" actId="20577"/>
          <ac:spMkLst>
            <pc:docMk/>
            <pc:sldMk cId="0" sldId="263"/>
            <ac:spMk id="141" creationId="{00000000-0000-0000-0000-000000000000}"/>
          </ac:spMkLst>
        </pc:spChg>
        <pc:spChg chg="mod">
          <ac:chgData name="Ortega Sorto, Jose E" userId="f4985153-dd45-4a1d-ae87-0c4a5a3ff94d" providerId="ADAL" clId="{5FDCE0E7-AFB4-422F-983C-F72FDFE49CA2}" dt="2021-12-01T06:58:37.247" v="376" actId="20577"/>
          <ac:spMkLst>
            <pc:docMk/>
            <pc:sldMk cId="0" sldId="263"/>
            <ac:spMk id="142" creationId="{00000000-0000-0000-0000-000000000000}"/>
          </ac:spMkLst>
        </pc:spChg>
        <pc:picChg chg="add mod">
          <ac:chgData name="Ortega Sorto, Jose E" userId="f4985153-dd45-4a1d-ae87-0c4a5a3ff94d" providerId="ADAL" clId="{5FDCE0E7-AFB4-422F-983C-F72FDFE49CA2}" dt="2021-12-01T06:59:52.819" v="379" actId="1076"/>
          <ac:picMkLst>
            <pc:docMk/>
            <pc:sldMk cId="0" sldId="263"/>
            <ac:picMk id="3" creationId="{F18981A0-98A5-4914-977D-24D2792711AF}"/>
          </ac:picMkLst>
        </pc:picChg>
        <pc:picChg chg="del">
          <ac:chgData name="Ortega Sorto, Jose E" userId="f4985153-dd45-4a1d-ae87-0c4a5a3ff94d" providerId="ADAL" clId="{5FDCE0E7-AFB4-422F-983C-F72FDFE49CA2}" dt="2021-12-01T06:58:38.682" v="377" actId="478"/>
          <ac:picMkLst>
            <pc:docMk/>
            <pc:sldMk cId="0" sldId="263"/>
            <ac:picMk id="140" creationId="{00000000-0000-0000-0000-000000000000}"/>
          </ac:picMkLst>
        </pc:picChg>
      </pc:sldChg>
      <pc:sldChg chg="modNotes">
        <pc:chgData name="Ortega Sorto, Jose E" userId="f4985153-dd45-4a1d-ae87-0c4a5a3ff94d" providerId="ADAL" clId="{5FDCE0E7-AFB4-422F-983C-F72FDFE49CA2}" dt="2021-12-01T06:43:37.767" v="87"/>
        <pc:sldMkLst>
          <pc:docMk/>
          <pc:sldMk cId="0" sldId="264"/>
        </pc:sldMkLst>
      </pc:sldChg>
      <pc:sldChg chg="modNotes">
        <pc:chgData name="Ortega Sorto, Jose E" userId="f4985153-dd45-4a1d-ae87-0c4a5a3ff94d" providerId="ADAL" clId="{5FDCE0E7-AFB4-422F-983C-F72FDFE49CA2}" dt="2021-12-01T06:43:37.767" v="87"/>
        <pc:sldMkLst>
          <pc:docMk/>
          <pc:sldMk cId="0" sldId="265"/>
        </pc:sldMkLst>
      </pc:sldChg>
      <pc:sldChg chg="modNotes">
        <pc:chgData name="Ortega Sorto, Jose E" userId="f4985153-dd45-4a1d-ae87-0c4a5a3ff94d" providerId="ADAL" clId="{5FDCE0E7-AFB4-422F-983C-F72FDFE49CA2}" dt="2021-12-01T06:43:37.767" v="87"/>
        <pc:sldMkLst>
          <pc:docMk/>
          <pc:sldMk cId="0" sldId="266"/>
        </pc:sldMkLst>
      </pc:sldChg>
      <pc:sldChg chg="modNotes">
        <pc:chgData name="Ortega Sorto, Jose E" userId="f4985153-dd45-4a1d-ae87-0c4a5a3ff94d" providerId="ADAL" clId="{5FDCE0E7-AFB4-422F-983C-F72FDFE49CA2}" dt="2021-12-01T06:43:37.767" v="87"/>
        <pc:sldMkLst>
          <pc:docMk/>
          <pc:sldMk cId="0" sldId="267"/>
        </pc:sldMkLst>
      </pc:sldChg>
      <pc:sldChg chg="modNotes">
        <pc:chgData name="Ortega Sorto, Jose E" userId="f4985153-dd45-4a1d-ae87-0c4a5a3ff94d" providerId="ADAL" clId="{5FDCE0E7-AFB4-422F-983C-F72FDFE49CA2}" dt="2021-12-01T06:43:37.767" v="87"/>
        <pc:sldMkLst>
          <pc:docMk/>
          <pc:sldMk cId="0" sldId="268"/>
        </pc:sldMkLst>
      </pc:sldChg>
      <pc:sldChg chg="addSp delSp modSp add del mod">
        <pc:chgData name="Ortega Sorto, Jose E" userId="f4985153-dd45-4a1d-ae87-0c4a5a3ff94d" providerId="ADAL" clId="{5FDCE0E7-AFB4-422F-983C-F72FDFE49CA2}" dt="2021-12-01T06:50:08.804" v="226" actId="47"/>
        <pc:sldMkLst>
          <pc:docMk/>
          <pc:sldMk cId="2936299663" sldId="269"/>
        </pc:sldMkLst>
        <pc:picChg chg="add del mod">
          <ac:chgData name="Ortega Sorto, Jose E" userId="f4985153-dd45-4a1d-ae87-0c4a5a3ff94d" providerId="ADAL" clId="{5FDCE0E7-AFB4-422F-983C-F72FDFE49CA2}" dt="2021-12-01T06:49:25.416" v="213" actId="21"/>
          <ac:picMkLst>
            <pc:docMk/>
            <pc:sldMk cId="2936299663" sldId="269"/>
            <ac:picMk id="3" creationId="{0C2A81EE-74AA-4674-A967-E1AFC3A3730D}"/>
          </ac:picMkLst>
        </pc:picChg>
        <pc:picChg chg="add del mod">
          <ac:chgData name="Ortega Sorto, Jose E" userId="f4985153-dd45-4a1d-ae87-0c4a5a3ff94d" providerId="ADAL" clId="{5FDCE0E7-AFB4-422F-983C-F72FDFE49CA2}" dt="2021-12-01T06:49:38.287" v="218" actId="21"/>
          <ac:picMkLst>
            <pc:docMk/>
            <pc:sldMk cId="2936299663" sldId="269"/>
            <ac:picMk id="5" creationId="{A9774E5C-4C9D-48BF-AC16-A0D1E98FEBB7}"/>
          </ac:picMkLst>
        </pc:picChg>
        <pc:picChg chg="add del mod">
          <ac:chgData name="Ortega Sorto, Jose E" userId="f4985153-dd45-4a1d-ae87-0c4a5a3ff94d" providerId="ADAL" clId="{5FDCE0E7-AFB4-422F-983C-F72FDFE49CA2}" dt="2021-12-01T06:49:48.708" v="222" actId="21"/>
          <ac:picMkLst>
            <pc:docMk/>
            <pc:sldMk cId="2936299663" sldId="269"/>
            <ac:picMk id="7" creationId="{8D6A44ED-D8CD-4CE2-B581-E9FC5B181E59}"/>
          </ac:picMkLst>
        </pc:picChg>
        <pc:picChg chg="del">
          <ac:chgData name="Ortega Sorto, Jose E" userId="f4985153-dd45-4a1d-ae87-0c4a5a3ff94d" providerId="ADAL" clId="{5FDCE0E7-AFB4-422F-983C-F72FDFE49CA2}" dt="2021-12-01T06:47:38.299" v="189" actId="478"/>
          <ac:picMkLst>
            <pc:docMk/>
            <pc:sldMk cId="2936299663" sldId="269"/>
            <ac:picMk id="9" creationId="{0430F1E8-5592-4894-9E0A-C3642AF387D3}"/>
          </ac:picMkLst>
        </pc:picChg>
        <pc:picChg chg="del">
          <ac:chgData name="Ortega Sorto, Jose E" userId="f4985153-dd45-4a1d-ae87-0c4a5a3ff94d" providerId="ADAL" clId="{5FDCE0E7-AFB4-422F-983C-F72FDFE49CA2}" dt="2021-12-01T06:47:39.893" v="190" actId="478"/>
          <ac:picMkLst>
            <pc:docMk/>
            <pc:sldMk cId="2936299663" sldId="269"/>
            <ac:picMk id="11" creationId="{C4C21311-EF62-4518-BDCF-60A2F63BD947}"/>
          </ac:picMkLst>
        </pc:picChg>
        <pc:picChg chg="del">
          <ac:chgData name="Ortega Sorto, Jose E" userId="f4985153-dd45-4a1d-ae87-0c4a5a3ff94d" providerId="ADAL" clId="{5FDCE0E7-AFB4-422F-983C-F72FDFE49CA2}" dt="2021-12-01T06:47:15.017" v="182" actId="478"/>
          <ac:picMkLst>
            <pc:docMk/>
            <pc:sldMk cId="2936299663" sldId="269"/>
            <ac:picMk id="15" creationId="{1F876506-5CFB-4F57-BE05-3E49718EC920}"/>
          </ac:picMkLst>
        </pc:picChg>
      </pc:sldChg>
      <pc:sldChg chg="add del">
        <pc:chgData name="Ortega Sorto, Jose E" userId="f4985153-dd45-4a1d-ae87-0c4a5a3ff94d" providerId="ADAL" clId="{5FDCE0E7-AFB4-422F-983C-F72FDFE49CA2}" dt="2021-12-01T06:45:54.522" v="139" actId="47"/>
        <pc:sldMkLst>
          <pc:docMk/>
          <pc:sldMk cId="4083131807" sldId="269"/>
        </pc:sldMkLst>
      </pc:sldChg>
      <pc:sldChg chg="addSp delSp modSp add mod ord">
        <pc:chgData name="Ortega Sorto, Jose E" userId="f4985153-dd45-4a1d-ae87-0c4a5a3ff94d" providerId="ADAL" clId="{5FDCE0E7-AFB4-422F-983C-F72FDFE49CA2}" dt="2021-12-01T06:50:02.599" v="225" actId="14100"/>
        <pc:sldMkLst>
          <pc:docMk/>
          <pc:sldMk cId="842274868" sldId="270"/>
        </pc:sldMkLst>
        <pc:spChg chg="mod">
          <ac:chgData name="Ortega Sorto, Jose E" userId="f4985153-dd45-4a1d-ae87-0c4a5a3ff94d" providerId="ADAL" clId="{5FDCE0E7-AFB4-422F-983C-F72FDFE49CA2}" dt="2021-12-01T06:49:21.177" v="212" actId="20577"/>
          <ac:spMkLst>
            <pc:docMk/>
            <pc:sldMk cId="842274868" sldId="270"/>
            <ac:spMk id="125" creationId="{00000000-0000-0000-0000-000000000000}"/>
          </ac:spMkLst>
        </pc:spChg>
        <pc:picChg chg="del">
          <ac:chgData name="Ortega Sorto, Jose E" userId="f4985153-dd45-4a1d-ae87-0c4a5a3ff94d" providerId="ADAL" clId="{5FDCE0E7-AFB4-422F-983C-F72FDFE49CA2}" dt="2021-12-01T06:49:34.913" v="217" actId="478"/>
          <ac:picMkLst>
            <pc:docMk/>
            <pc:sldMk cId="842274868" sldId="270"/>
            <ac:picMk id="6" creationId="{2CBDCA85-2AC4-4A29-9ED5-B5248B867480}"/>
          </ac:picMkLst>
        </pc:picChg>
        <pc:picChg chg="add mod">
          <ac:chgData name="Ortega Sorto, Jose E" userId="f4985153-dd45-4a1d-ae87-0c4a5a3ff94d" providerId="ADAL" clId="{5FDCE0E7-AFB4-422F-983C-F72FDFE49CA2}" dt="2021-12-01T06:49:33.607" v="216" actId="1076"/>
          <ac:picMkLst>
            <pc:docMk/>
            <pc:sldMk cId="842274868" sldId="270"/>
            <ac:picMk id="7" creationId="{CBC1CDBF-45BC-43AC-B45F-A09F26504C7F}"/>
          </ac:picMkLst>
        </pc:picChg>
        <pc:picChg chg="del">
          <ac:chgData name="Ortega Sorto, Jose E" userId="f4985153-dd45-4a1d-ae87-0c4a5a3ff94d" providerId="ADAL" clId="{5FDCE0E7-AFB4-422F-983C-F72FDFE49CA2}" dt="2021-12-01T06:49:29.417" v="215" actId="478"/>
          <ac:picMkLst>
            <pc:docMk/>
            <pc:sldMk cId="842274868" sldId="270"/>
            <ac:picMk id="8" creationId="{F5B1E697-BD33-474D-BBE3-2DFDE82894DC}"/>
          </ac:picMkLst>
        </pc:picChg>
        <pc:picChg chg="add mod">
          <ac:chgData name="Ortega Sorto, Jose E" userId="f4985153-dd45-4a1d-ae87-0c4a5a3ff94d" providerId="ADAL" clId="{5FDCE0E7-AFB4-422F-983C-F72FDFE49CA2}" dt="2021-12-01T06:49:44.738" v="220" actId="1076"/>
          <ac:picMkLst>
            <pc:docMk/>
            <pc:sldMk cId="842274868" sldId="270"/>
            <ac:picMk id="9" creationId="{F777E994-D62E-4443-A77A-F69E73CE86E3}"/>
          </ac:picMkLst>
        </pc:picChg>
        <pc:picChg chg="del">
          <ac:chgData name="Ortega Sorto, Jose E" userId="f4985153-dd45-4a1d-ae87-0c4a5a3ff94d" providerId="ADAL" clId="{5FDCE0E7-AFB4-422F-983C-F72FDFE49CA2}" dt="2021-12-01T06:49:45.960" v="221" actId="478"/>
          <ac:picMkLst>
            <pc:docMk/>
            <pc:sldMk cId="842274868" sldId="270"/>
            <ac:picMk id="10" creationId="{BEFB12B4-40CA-4999-8325-07298C961BE5}"/>
          </ac:picMkLst>
        </pc:picChg>
        <pc:picChg chg="add mod">
          <ac:chgData name="Ortega Sorto, Jose E" userId="f4985153-dd45-4a1d-ae87-0c4a5a3ff94d" providerId="ADAL" clId="{5FDCE0E7-AFB4-422F-983C-F72FDFE49CA2}" dt="2021-12-01T06:50:02.599" v="225" actId="14100"/>
          <ac:picMkLst>
            <pc:docMk/>
            <pc:sldMk cId="842274868" sldId="270"/>
            <ac:picMk id="11" creationId="{BC468FAA-7B90-4129-91F0-8B2B796DC7A6}"/>
          </ac:picMkLst>
        </pc:picChg>
      </pc:sldChg>
      <pc:sldChg chg="addSp delSp modSp add mod">
        <pc:chgData name="Ortega Sorto, Jose E" userId="f4985153-dd45-4a1d-ae87-0c4a5a3ff94d" providerId="ADAL" clId="{5FDCE0E7-AFB4-422F-983C-F72FDFE49CA2}" dt="2021-12-01T06:56:50.302" v="291" actId="11529"/>
        <pc:sldMkLst>
          <pc:docMk/>
          <pc:sldMk cId="1764390851" sldId="271"/>
        </pc:sldMkLst>
        <pc:spChg chg="mod">
          <ac:chgData name="Ortega Sorto, Jose E" userId="f4985153-dd45-4a1d-ae87-0c4a5a3ff94d" providerId="ADAL" clId="{5FDCE0E7-AFB4-422F-983C-F72FDFE49CA2}" dt="2021-12-01T06:50:56.774" v="246" actId="27636"/>
          <ac:spMkLst>
            <pc:docMk/>
            <pc:sldMk cId="1764390851" sldId="271"/>
            <ac:spMk id="125" creationId="{00000000-0000-0000-0000-000000000000}"/>
          </ac:spMkLst>
        </pc:spChg>
        <pc:picChg chg="add mod modCrop">
          <ac:chgData name="Ortega Sorto, Jose E" userId="f4985153-dd45-4a1d-ae87-0c4a5a3ff94d" providerId="ADAL" clId="{5FDCE0E7-AFB4-422F-983C-F72FDFE49CA2}" dt="2021-12-01T06:53:59.301" v="270" actId="1076"/>
          <ac:picMkLst>
            <pc:docMk/>
            <pc:sldMk cId="1764390851" sldId="271"/>
            <ac:picMk id="6" creationId="{FC958CD0-0208-4FF7-9C1E-501719903F99}"/>
          </ac:picMkLst>
        </pc:picChg>
        <pc:picChg chg="mod modCrop">
          <ac:chgData name="Ortega Sorto, Jose E" userId="f4985153-dd45-4a1d-ae87-0c4a5a3ff94d" providerId="ADAL" clId="{5FDCE0E7-AFB4-422F-983C-F72FDFE49CA2}" dt="2021-12-01T06:53:43.508" v="268" actId="1076"/>
          <ac:picMkLst>
            <pc:docMk/>
            <pc:sldMk cId="1764390851" sldId="271"/>
            <ac:picMk id="7" creationId="{CBC1CDBF-45BC-43AC-B45F-A09F26504C7F}"/>
          </ac:picMkLst>
        </pc:picChg>
        <pc:picChg chg="add mod modCrop">
          <ac:chgData name="Ortega Sorto, Jose E" userId="f4985153-dd45-4a1d-ae87-0c4a5a3ff94d" providerId="ADAL" clId="{5FDCE0E7-AFB4-422F-983C-F72FDFE49CA2}" dt="2021-12-01T06:53:05.668" v="258" actId="1076"/>
          <ac:picMkLst>
            <pc:docMk/>
            <pc:sldMk cId="1764390851" sldId="271"/>
            <ac:picMk id="8" creationId="{B9B2BD85-9FBD-4ED2-A3B7-9A552AADFCA0}"/>
          </ac:picMkLst>
        </pc:picChg>
        <pc:picChg chg="mod modCrop">
          <ac:chgData name="Ortega Sorto, Jose E" userId="f4985153-dd45-4a1d-ae87-0c4a5a3ff94d" providerId="ADAL" clId="{5FDCE0E7-AFB4-422F-983C-F72FDFE49CA2}" dt="2021-12-01T06:53:16.560" v="261" actId="1076"/>
          <ac:picMkLst>
            <pc:docMk/>
            <pc:sldMk cId="1764390851" sldId="271"/>
            <ac:picMk id="9" creationId="{F777E994-D62E-4443-A77A-F69E73CE86E3}"/>
          </ac:picMkLst>
        </pc:picChg>
        <pc:picChg chg="add mod">
          <ac:chgData name="Ortega Sorto, Jose E" userId="f4985153-dd45-4a1d-ae87-0c4a5a3ff94d" providerId="ADAL" clId="{5FDCE0E7-AFB4-422F-983C-F72FDFE49CA2}" dt="2021-12-01T06:56:14.800" v="284" actId="1076"/>
          <ac:picMkLst>
            <pc:docMk/>
            <pc:sldMk cId="1764390851" sldId="271"/>
            <ac:picMk id="10" creationId="{453D0181-BEC6-483A-BE48-DD89AF3E9DF5}"/>
          </ac:picMkLst>
        </pc:picChg>
        <pc:picChg chg="mod modCrop">
          <ac:chgData name="Ortega Sorto, Jose E" userId="f4985153-dd45-4a1d-ae87-0c4a5a3ff94d" providerId="ADAL" clId="{5FDCE0E7-AFB4-422F-983C-F72FDFE49CA2}" dt="2021-12-01T06:53:49.714" v="269" actId="1076"/>
          <ac:picMkLst>
            <pc:docMk/>
            <pc:sldMk cId="1764390851" sldId="271"/>
            <ac:picMk id="11" creationId="{BC468FAA-7B90-4129-91F0-8B2B796DC7A6}"/>
          </ac:picMkLst>
        </pc:picChg>
        <pc:cxnChg chg="add del mod">
          <ac:chgData name="Ortega Sorto, Jose E" userId="f4985153-dd45-4a1d-ae87-0c4a5a3ff94d" providerId="ADAL" clId="{5FDCE0E7-AFB4-422F-983C-F72FDFE49CA2}" dt="2021-12-01T06:54:24.483" v="272" actId="11529"/>
          <ac:cxnSpMkLst>
            <pc:docMk/>
            <pc:sldMk cId="1764390851" sldId="271"/>
            <ac:cxnSpMk id="3" creationId="{2515F78C-A729-4C74-9BC5-F074A2E54728}"/>
          </ac:cxnSpMkLst>
        </pc:cxnChg>
        <pc:cxnChg chg="add mod">
          <ac:chgData name="Ortega Sorto, Jose E" userId="f4985153-dd45-4a1d-ae87-0c4a5a3ff94d" providerId="ADAL" clId="{5FDCE0E7-AFB4-422F-983C-F72FDFE49CA2}" dt="2021-12-01T06:55:17.334" v="277" actId="14100"/>
          <ac:cxnSpMkLst>
            <pc:docMk/>
            <pc:sldMk cId="1764390851" sldId="271"/>
            <ac:cxnSpMk id="5" creationId="{4C975245-35DD-4895-A24D-FBB60569F540}"/>
          </ac:cxnSpMkLst>
        </pc:cxnChg>
        <pc:cxnChg chg="add mod">
          <ac:chgData name="Ortega Sorto, Jose E" userId="f4985153-dd45-4a1d-ae87-0c4a5a3ff94d" providerId="ADAL" clId="{5FDCE0E7-AFB4-422F-983C-F72FDFE49CA2}" dt="2021-12-01T06:55:05.087" v="275" actId="14100"/>
          <ac:cxnSpMkLst>
            <pc:docMk/>
            <pc:sldMk cId="1764390851" sldId="271"/>
            <ac:cxnSpMk id="13" creationId="{E373357C-46DA-4BB6-A912-DB62C1060DC1}"/>
          </ac:cxnSpMkLst>
        </pc:cxnChg>
        <pc:cxnChg chg="add del mod">
          <ac:chgData name="Ortega Sorto, Jose E" userId="f4985153-dd45-4a1d-ae87-0c4a5a3ff94d" providerId="ADAL" clId="{5FDCE0E7-AFB4-422F-983C-F72FDFE49CA2}" dt="2021-12-01T06:56:28.006" v="286" actId="478"/>
          <ac:cxnSpMkLst>
            <pc:docMk/>
            <pc:sldMk cId="1764390851" sldId="271"/>
            <ac:cxnSpMk id="18" creationId="{4F9E8FF7-636A-4394-8A87-EFEBFE7C745B}"/>
          </ac:cxnSpMkLst>
        </pc:cxnChg>
        <pc:cxnChg chg="add del mod">
          <ac:chgData name="Ortega Sorto, Jose E" userId="f4985153-dd45-4a1d-ae87-0c4a5a3ff94d" providerId="ADAL" clId="{5FDCE0E7-AFB4-422F-983C-F72FDFE49CA2}" dt="2021-12-01T06:56:30" v="287" actId="478"/>
          <ac:cxnSpMkLst>
            <pc:docMk/>
            <pc:sldMk cId="1764390851" sldId="271"/>
            <ac:cxnSpMk id="23" creationId="{EBD8FCE3-E1A3-408E-AB24-59F3B18A310E}"/>
          </ac:cxnSpMkLst>
        </pc:cxnChg>
        <pc:cxnChg chg="add del mod">
          <ac:chgData name="Ortega Sorto, Jose E" userId="f4985153-dd45-4a1d-ae87-0c4a5a3ff94d" providerId="ADAL" clId="{5FDCE0E7-AFB4-422F-983C-F72FDFE49CA2}" dt="2021-12-01T06:56:31.995" v="288" actId="478"/>
          <ac:cxnSpMkLst>
            <pc:docMk/>
            <pc:sldMk cId="1764390851" sldId="271"/>
            <ac:cxnSpMk id="25" creationId="{B0E6A597-14F3-47A6-B956-8A62C535D92A}"/>
          </ac:cxnSpMkLst>
        </pc:cxnChg>
        <pc:cxnChg chg="add">
          <ac:chgData name="Ortega Sorto, Jose E" userId="f4985153-dd45-4a1d-ae87-0c4a5a3ff94d" providerId="ADAL" clId="{5FDCE0E7-AFB4-422F-983C-F72FDFE49CA2}" dt="2021-12-01T06:56:40.553" v="289" actId="11529"/>
          <ac:cxnSpMkLst>
            <pc:docMk/>
            <pc:sldMk cId="1764390851" sldId="271"/>
            <ac:cxnSpMk id="30" creationId="{645AE1E9-AF0C-4EE3-AB98-18F7688F2EA0}"/>
          </ac:cxnSpMkLst>
        </pc:cxnChg>
        <pc:cxnChg chg="add">
          <ac:chgData name="Ortega Sorto, Jose E" userId="f4985153-dd45-4a1d-ae87-0c4a5a3ff94d" providerId="ADAL" clId="{5FDCE0E7-AFB4-422F-983C-F72FDFE49CA2}" dt="2021-12-01T06:56:45.867" v="290" actId="11529"/>
          <ac:cxnSpMkLst>
            <pc:docMk/>
            <pc:sldMk cId="1764390851" sldId="271"/>
            <ac:cxnSpMk id="32" creationId="{283A8602-7EAF-451F-B912-4B16EC9E9341}"/>
          </ac:cxnSpMkLst>
        </pc:cxnChg>
        <pc:cxnChg chg="add">
          <ac:chgData name="Ortega Sorto, Jose E" userId="f4985153-dd45-4a1d-ae87-0c4a5a3ff94d" providerId="ADAL" clId="{5FDCE0E7-AFB4-422F-983C-F72FDFE49CA2}" dt="2021-12-01T06:56:50.302" v="291" actId="11529"/>
          <ac:cxnSpMkLst>
            <pc:docMk/>
            <pc:sldMk cId="1764390851" sldId="271"/>
            <ac:cxnSpMk id="34" creationId="{8EDA7223-427E-49F6-9873-AB26FAD8EDF5}"/>
          </ac:cxnSpMkLst>
        </pc:cxnChg>
      </pc:sldChg>
      <pc:sldChg chg="add">
        <pc:chgData name="Ortega Sorto, Jose E" userId="f4985153-dd45-4a1d-ae87-0c4a5a3ff94d" providerId="ADAL" clId="{5FDCE0E7-AFB4-422F-983C-F72FDFE49CA2}" dt="2021-12-01T06:57:48.478" v="292" actId="2890"/>
        <pc:sldMkLst>
          <pc:docMk/>
          <pc:sldMk cId="3705040973" sldId="272"/>
        </pc:sldMkLst>
      </pc:sldChg>
      <pc:sldChg chg="modSp add mod ord">
        <pc:chgData name="Ortega Sorto, Jose E" userId="f4985153-dd45-4a1d-ae87-0c4a5a3ff94d" providerId="ADAL" clId="{5FDCE0E7-AFB4-422F-983C-F72FDFE49CA2}" dt="2021-12-01T07:03:24.160" v="398" actId="20577"/>
        <pc:sldMkLst>
          <pc:docMk/>
          <pc:sldMk cId="1561878786" sldId="273"/>
        </pc:sldMkLst>
        <pc:spChg chg="mod">
          <ac:chgData name="Ortega Sorto, Jose E" userId="f4985153-dd45-4a1d-ae87-0c4a5a3ff94d" providerId="ADAL" clId="{5FDCE0E7-AFB4-422F-983C-F72FDFE49CA2}" dt="2021-12-01T07:03:24.160" v="398" actId="20577"/>
          <ac:spMkLst>
            <pc:docMk/>
            <pc:sldMk cId="1561878786" sldId="273"/>
            <ac:spMk id="135" creationId="{00000000-0000-0000-0000-000000000000}"/>
          </ac:spMkLst>
        </pc:spChg>
      </pc:sldChg>
      <pc:sldMasterChg chg="setBg modSldLayout">
        <pc:chgData name="Ortega Sorto, Jose E" userId="f4985153-dd45-4a1d-ae87-0c4a5a3ff94d" providerId="ADAL" clId="{5FDCE0E7-AFB4-422F-983C-F72FDFE49CA2}" dt="2021-12-01T06:44:18.019" v="124"/>
        <pc:sldMasterMkLst>
          <pc:docMk/>
          <pc:sldMasterMk cId="0" sldId="2147483666"/>
        </pc:sldMasterMkLst>
        <pc:sldLayoutChg chg="setBg">
          <pc:chgData name="Ortega Sorto, Jose E" userId="f4985153-dd45-4a1d-ae87-0c4a5a3ff94d" providerId="ADAL" clId="{5FDCE0E7-AFB4-422F-983C-F72FDFE49CA2}" dt="2021-12-01T06:44:18.019" v="124"/>
          <pc:sldLayoutMkLst>
            <pc:docMk/>
            <pc:sldMasterMk cId="0" sldId="2147483666"/>
            <pc:sldLayoutMk cId="0" sldId="2147483648"/>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49"/>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0"/>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1"/>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2"/>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3"/>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4"/>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5"/>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6"/>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7"/>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8"/>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59"/>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60"/>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61"/>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62"/>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63"/>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64"/>
          </pc:sldLayoutMkLst>
        </pc:sldLayoutChg>
        <pc:sldLayoutChg chg="setBg">
          <pc:chgData name="Ortega Sorto, Jose E" userId="f4985153-dd45-4a1d-ae87-0c4a5a3ff94d" providerId="ADAL" clId="{5FDCE0E7-AFB4-422F-983C-F72FDFE49CA2}" dt="2021-12-01T06:44:18.019" v="124"/>
          <pc:sldLayoutMkLst>
            <pc:docMk/>
            <pc:sldMasterMk cId="0" sldId="2147483666"/>
            <pc:sldLayoutMk cId="0"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51654a6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51654a6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51654a6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51654a6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510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51654a6cd_0_1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51654a6cd_0_1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51654a6cd_0_1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51654a6cd_0_1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1654a6cd_0_1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1654a6cd_0_1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51654a6cd_0_2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51654a6cd_0_2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741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51654a6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51654a6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51654a6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51654a6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1654a6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1654a6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51654a6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51654a6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51654a6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51654a6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51654a6cd_0_2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51654a6cd_0_2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51654a6cd_0_2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51654a6cd_0_2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51654a6cd_0_2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51654a6cd_0_2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417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51654a6cd_0_2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51654a6cd_0_2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85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51654a6cd_0_2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51654a6cd_0_2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1991911" y="761566"/>
            <a:ext cx="5160300" cy="29565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2141802" y="3281518"/>
            <a:ext cx="283200" cy="2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6683830" y="3281518"/>
            <a:ext cx="327300" cy="2832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rot="2700000">
            <a:off x="2275140" y="881424"/>
            <a:ext cx="16546" cy="359352"/>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6728060" y="919458"/>
            <a:ext cx="283200" cy="283200"/>
          </a:xfrm>
          <a:prstGeom prst="ellipse">
            <a:avLst/>
          </a:prstGeom>
          <a:solidFill>
            <a:srgbClr val="FFFFFF"/>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2151450" y="1662950"/>
            <a:ext cx="4820100" cy="1153800"/>
          </a:xfrm>
          <a:prstGeom prst="rect">
            <a:avLst/>
          </a:prstGeom>
          <a:noFill/>
        </p:spPr>
        <p:txBody>
          <a:bodyPr spcFirstLastPara="1" wrap="square" lIns="91425" tIns="91425" rIns="91425" bIns="91425" anchor="t" anchorCtr="0">
            <a:normAutofit/>
          </a:bodyPr>
          <a:lstStyle>
            <a:lvl1pPr lvl="0" algn="ctr">
              <a:lnSpc>
                <a:spcPct val="100000"/>
              </a:lnSpc>
              <a:spcBef>
                <a:spcPts val="0"/>
              </a:spcBef>
              <a:spcAft>
                <a:spcPts val="0"/>
              </a:spcAft>
              <a:buClr>
                <a:srgbClr val="212121"/>
              </a:buClr>
              <a:buSzPts val="3600"/>
              <a:buNone/>
              <a:defRPr sz="3600" b="1">
                <a:solidFill>
                  <a:srgbClr val="212121"/>
                </a:solidFill>
              </a:defRPr>
            </a:lvl1pPr>
            <a:lvl2pPr lvl="1" algn="ctr">
              <a:lnSpc>
                <a:spcPct val="100000"/>
              </a:lnSpc>
              <a:spcBef>
                <a:spcPts val="0"/>
              </a:spcBef>
              <a:spcAft>
                <a:spcPts val="0"/>
              </a:spcAft>
              <a:buClr>
                <a:srgbClr val="212121"/>
              </a:buClr>
              <a:buSzPts val="3600"/>
              <a:buNone/>
              <a:defRPr sz="3600" b="1">
                <a:solidFill>
                  <a:srgbClr val="212121"/>
                </a:solidFill>
              </a:defRPr>
            </a:lvl2pPr>
            <a:lvl3pPr lvl="2" algn="ctr">
              <a:lnSpc>
                <a:spcPct val="100000"/>
              </a:lnSpc>
              <a:spcBef>
                <a:spcPts val="0"/>
              </a:spcBef>
              <a:spcAft>
                <a:spcPts val="0"/>
              </a:spcAft>
              <a:buClr>
                <a:srgbClr val="212121"/>
              </a:buClr>
              <a:buSzPts val="3600"/>
              <a:buNone/>
              <a:defRPr sz="3600" b="1">
                <a:solidFill>
                  <a:srgbClr val="212121"/>
                </a:solidFill>
              </a:defRPr>
            </a:lvl3pPr>
            <a:lvl4pPr lvl="3" algn="ctr">
              <a:lnSpc>
                <a:spcPct val="100000"/>
              </a:lnSpc>
              <a:spcBef>
                <a:spcPts val="0"/>
              </a:spcBef>
              <a:spcAft>
                <a:spcPts val="0"/>
              </a:spcAft>
              <a:buClr>
                <a:srgbClr val="212121"/>
              </a:buClr>
              <a:buSzPts val="3600"/>
              <a:buNone/>
              <a:defRPr sz="3600" b="1">
                <a:solidFill>
                  <a:srgbClr val="212121"/>
                </a:solidFill>
              </a:defRPr>
            </a:lvl4pPr>
            <a:lvl5pPr lvl="4" algn="ctr">
              <a:lnSpc>
                <a:spcPct val="100000"/>
              </a:lnSpc>
              <a:spcBef>
                <a:spcPts val="0"/>
              </a:spcBef>
              <a:spcAft>
                <a:spcPts val="0"/>
              </a:spcAft>
              <a:buClr>
                <a:srgbClr val="212121"/>
              </a:buClr>
              <a:buSzPts val="3600"/>
              <a:buNone/>
              <a:defRPr sz="3600" b="1">
                <a:solidFill>
                  <a:srgbClr val="212121"/>
                </a:solidFill>
              </a:defRPr>
            </a:lvl5pPr>
            <a:lvl6pPr lvl="5" algn="ctr">
              <a:lnSpc>
                <a:spcPct val="100000"/>
              </a:lnSpc>
              <a:spcBef>
                <a:spcPts val="0"/>
              </a:spcBef>
              <a:spcAft>
                <a:spcPts val="0"/>
              </a:spcAft>
              <a:buClr>
                <a:srgbClr val="212121"/>
              </a:buClr>
              <a:buSzPts val="3600"/>
              <a:buNone/>
              <a:defRPr sz="3600" b="1">
                <a:solidFill>
                  <a:srgbClr val="212121"/>
                </a:solidFill>
              </a:defRPr>
            </a:lvl6pPr>
            <a:lvl7pPr lvl="6" algn="ctr">
              <a:lnSpc>
                <a:spcPct val="100000"/>
              </a:lnSpc>
              <a:spcBef>
                <a:spcPts val="0"/>
              </a:spcBef>
              <a:spcAft>
                <a:spcPts val="0"/>
              </a:spcAft>
              <a:buClr>
                <a:srgbClr val="212121"/>
              </a:buClr>
              <a:buSzPts val="3600"/>
              <a:buNone/>
              <a:defRPr sz="3600" b="1">
                <a:solidFill>
                  <a:srgbClr val="212121"/>
                </a:solidFill>
              </a:defRPr>
            </a:lvl7pPr>
            <a:lvl8pPr lvl="7" algn="ctr">
              <a:lnSpc>
                <a:spcPct val="100000"/>
              </a:lnSpc>
              <a:spcBef>
                <a:spcPts val="0"/>
              </a:spcBef>
              <a:spcAft>
                <a:spcPts val="0"/>
              </a:spcAft>
              <a:buClr>
                <a:srgbClr val="212121"/>
              </a:buClr>
              <a:buSzPts val="3600"/>
              <a:buNone/>
              <a:defRPr sz="3600" b="1">
                <a:solidFill>
                  <a:srgbClr val="212121"/>
                </a:solidFill>
              </a:defRPr>
            </a:lvl8pPr>
            <a:lvl9pPr lvl="8" algn="ctr">
              <a:lnSpc>
                <a:spcPct val="100000"/>
              </a:lnSpc>
              <a:spcBef>
                <a:spcPts val="0"/>
              </a:spcBef>
              <a:spcAft>
                <a:spcPts val="0"/>
              </a:spcAft>
              <a:buClr>
                <a:srgbClr val="212121"/>
              </a:buClr>
              <a:buSzPts val="3600"/>
              <a:buNone/>
              <a:defRPr sz="3600" b="1">
                <a:solidFill>
                  <a:srgbClr val="212121"/>
                </a:solidFill>
              </a:defRPr>
            </a:lvl9pPr>
          </a:lstStyle>
          <a:p>
            <a:endParaRPr/>
          </a:p>
        </p:txBody>
      </p:sp>
      <p:sp>
        <p:nvSpPr>
          <p:cNvPr id="58" name="Google Shape;58;p13"/>
          <p:cNvSpPr txBox="1">
            <a:spLocks noGrp="1"/>
          </p:cNvSpPr>
          <p:nvPr>
            <p:ph type="subTitle" idx="1"/>
          </p:nvPr>
        </p:nvSpPr>
        <p:spPr>
          <a:xfrm>
            <a:off x="1991850" y="3870425"/>
            <a:ext cx="5160300" cy="511500"/>
          </a:xfrm>
          <a:prstGeom prst="rect">
            <a:avLst/>
          </a:prstGeom>
          <a:noFill/>
        </p:spPr>
        <p:txBody>
          <a:bodyPr spcFirstLastPara="1" wrap="square" lIns="91425" tIns="91425" rIns="91425" bIns="91425" anchor="t" anchorCtr="0">
            <a:normAutofit/>
          </a:bodyPr>
          <a:lstStyle>
            <a:lvl1pPr lvl="0" algn="r">
              <a:lnSpc>
                <a:spcPct val="100000"/>
              </a:lnSpc>
              <a:spcBef>
                <a:spcPts val="0"/>
              </a:spcBef>
              <a:spcAft>
                <a:spcPts val="0"/>
              </a:spcAft>
              <a:buClr>
                <a:srgbClr val="424242"/>
              </a:buClr>
              <a:buSzPts val="1800"/>
              <a:buNone/>
              <a:defRPr sz="1800">
                <a:solidFill>
                  <a:srgbClr val="424242"/>
                </a:solidFill>
              </a:defRPr>
            </a:lvl1pPr>
            <a:lvl2pPr lvl="1" algn="r">
              <a:lnSpc>
                <a:spcPct val="100000"/>
              </a:lnSpc>
              <a:spcBef>
                <a:spcPts val="0"/>
              </a:spcBef>
              <a:spcAft>
                <a:spcPts val="0"/>
              </a:spcAft>
              <a:buClr>
                <a:srgbClr val="424242"/>
              </a:buClr>
              <a:buSzPts val="1800"/>
              <a:buNone/>
              <a:defRPr sz="1800">
                <a:solidFill>
                  <a:srgbClr val="424242"/>
                </a:solidFill>
              </a:defRPr>
            </a:lvl2pPr>
            <a:lvl3pPr lvl="2" algn="r">
              <a:lnSpc>
                <a:spcPct val="100000"/>
              </a:lnSpc>
              <a:spcBef>
                <a:spcPts val="0"/>
              </a:spcBef>
              <a:spcAft>
                <a:spcPts val="0"/>
              </a:spcAft>
              <a:buClr>
                <a:srgbClr val="424242"/>
              </a:buClr>
              <a:buSzPts val="1800"/>
              <a:buNone/>
              <a:defRPr sz="1800">
                <a:solidFill>
                  <a:srgbClr val="424242"/>
                </a:solidFill>
              </a:defRPr>
            </a:lvl3pPr>
            <a:lvl4pPr lvl="3" algn="r">
              <a:lnSpc>
                <a:spcPct val="100000"/>
              </a:lnSpc>
              <a:spcBef>
                <a:spcPts val="0"/>
              </a:spcBef>
              <a:spcAft>
                <a:spcPts val="0"/>
              </a:spcAft>
              <a:buClr>
                <a:srgbClr val="424242"/>
              </a:buClr>
              <a:buSzPts val="1800"/>
              <a:buNone/>
              <a:defRPr sz="1800">
                <a:solidFill>
                  <a:srgbClr val="424242"/>
                </a:solidFill>
              </a:defRPr>
            </a:lvl4pPr>
            <a:lvl5pPr lvl="4" algn="r">
              <a:lnSpc>
                <a:spcPct val="100000"/>
              </a:lnSpc>
              <a:spcBef>
                <a:spcPts val="0"/>
              </a:spcBef>
              <a:spcAft>
                <a:spcPts val="0"/>
              </a:spcAft>
              <a:buClr>
                <a:srgbClr val="424242"/>
              </a:buClr>
              <a:buSzPts val="1800"/>
              <a:buNone/>
              <a:defRPr sz="1800">
                <a:solidFill>
                  <a:srgbClr val="424242"/>
                </a:solidFill>
              </a:defRPr>
            </a:lvl5pPr>
            <a:lvl6pPr lvl="5" algn="r">
              <a:lnSpc>
                <a:spcPct val="100000"/>
              </a:lnSpc>
              <a:spcBef>
                <a:spcPts val="0"/>
              </a:spcBef>
              <a:spcAft>
                <a:spcPts val="0"/>
              </a:spcAft>
              <a:buClr>
                <a:srgbClr val="424242"/>
              </a:buClr>
              <a:buSzPts val="1800"/>
              <a:buNone/>
              <a:defRPr sz="1800">
                <a:solidFill>
                  <a:srgbClr val="424242"/>
                </a:solidFill>
              </a:defRPr>
            </a:lvl6pPr>
            <a:lvl7pPr lvl="6" algn="r">
              <a:lnSpc>
                <a:spcPct val="100000"/>
              </a:lnSpc>
              <a:spcBef>
                <a:spcPts val="0"/>
              </a:spcBef>
              <a:spcAft>
                <a:spcPts val="0"/>
              </a:spcAft>
              <a:buClr>
                <a:srgbClr val="424242"/>
              </a:buClr>
              <a:buSzPts val="1800"/>
              <a:buNone/>
              <a:defRPr sz="1800">
                <a:solidFill>
                  <a:srgbClr val="424242"/>
                </a:solidFill>
              </a:defRPr>
            </a:lvl7pPr>
            <a:lvl8pPr lvl="7" algn="r">
              <a:lnSpc>
                <a:spcPct val="100000"/>
              </a:lnSpc>
              <a:spcBef>
                <a:spcPts val="0"/>
              </a:spcBef>
              <a:spcAft>
                <a:spcPts val="0"/>
              </a:spcAft>
              <a:buClr>
                <a:srgbClr val="424242"/>
              </a:buClr>
              <a:buSzPts val="1800"/>
              <a:buNone/>
              <a:defRPr sz="1800">
                <a:solidFill>
                  <a:srgbClr val="424242"/>
                </a:solidFill>
              </a:defRPr>
            </a:lvl8pPr>
            <a:lvl9pPr lvl="8" algn="r">
              <a:lnSpc>
                <a:spcPct val="100000"/>
              </a:lnSpc>
              <a:spcBef>
                <a:spcPts val="0"/>
              </a:spcBef>
              <a:spcAft>
                <a:spcPts val="0"/>
              </a:spcAft>
              <a:buClr>
                <a:srgbClr val="424242"/>
              </a:buClr>
              <a:buSzPts val="1800"/>
              <a:buNone/>
              <a:defRPr sz="1800">
                <a:solidFill>
                  <a:srgbClr val="424242"/>
                </a:solidFill>
              </a:defRPr>
            </a:lvl9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831620" y="615325"/>
            <a:ext cx="5948700" cy="0"/>
          </a:xfrm>
          <a:prstGeom prst="straightConnector1">
            <a:avLst/>
          </a:prstGeom>
          <a:noFill/>
          <a:ln w="76200" cap="flat" cmpd="sng">
            <a:solidFill>
              <a:schemeClr val="lt1"/>
            </a:solidFill>
            <a:prstDash val="solid"/>
            <a:round/>
            <a:headEnd type="none" w="sm" len="sm"/>
            <a:tailEnd type="none" w="sm" len="sm"/>
          </a:ln>
        </p:spPr>
      </p:cxnSp>
      <p:sp>
        <p:nvSpPr>
          <p:cNvPr id="63" name="Google Shape;63;p14"/>
          <p:cNvSpPr txBox="1">
            <a:spLocks noGrp="1"/>
          </p:cNvSpPr>
          <p:nvPr>
            <p:ph type="title"/>
          </p:nvPr>
        </p:nvSpPr>
        <p:spPr>
          <a:xfrm>
            <a:off x="832600" y="844000"/>
            <a:ext cx="5810400" cy="1550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4" name="Google Shape;64;p14"/>
          <p:cNvSpPr txBox="1">
            <a:spLocks noGrp="1"/>
          </p:cNvSpPr>
          <p:nvPr>
            <p:ph type="body" idx="1"/>
          </p:nvPr>
        </p:nvSpPr>
        <p:spPr>
          <a:xfrm>
            <a:off x="832600" y="2623081"/>
            <a:ext cx="5810400" cy="17388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chemeClr val="lt1"/>
              </a:buClr>
              <a:buSzPts val="1600"/>
              <a:buChar char="●"/>
              <a:defRPr sz="1600">
                <a:solidFill>
                  <a:schemeClr val="lt1"/>
                </a:solidFill>
              </a:defRPr>
            </a:lvl1pPr>
            <a:lvl2pPr marL="914400" lvl="1" indent="-317500" algn="l">
              <a:lnSpc>
                <a:spcPct val="115000"/>
              </a:lnSpc>
              <a:spcBef>
                <a:spcPts val="0"/>
              </a:spcBef>
              <a:spcAft>
                <a:spcPts val="0"/>
              </a:spcAft>
              <a:buClr>
                <a:schemeClr val="lt1"/>
              </a:buClr>
              <a:buSzPts val="1400"/>
              <a:buChar char="○"/>
              <a:defRPr sz="1400">
                <a:solidFill>
                  <a:schemeClr val="lt1"/>
                </a:solidFill>
              </a:defRPr>
            </a:lvl2pPr>
            <a:lvl3pPr marL="1371600" lvl="2" indent="-317500" algn="l">
              <a:lnSpc>
                <a:spcPct val="115000"/>
              </a:lnSpc>
              <a:spcBef>
                <a:spcPts val="0"/>
              </a:spcBef>
              <a:spcAft>
                <a:spcPts val="0"/>
              </a:spcAft>
              <a:buClr>
                <a:schemeClr val="lt1"/>
              </a:buClr>
              <a:buSzPts val="1400"/>
              <a:buChar char="■"/>
              <a:defRPr sz="1400">
                <a:solidFill>
                  <a:schemeClr val="lt1"/>
                </a:solidFill>
              </a:defRPr>
            </a:lvl3pPr>
            <a:lvl4pPr marL="1828800" lvl="3" indent="-317500" algn="l">
              <a:lnSpc>
                <a:spcPct val="115000"/>
              </a:lnSpc>
              <a:spcBef>
                <a:spcPts val="0"/>
              </a:spcBef>
              <a:spcAft>
                <a:spcPts val="0"/>
              </a:spcAft>
              <a:buClr>
                <a:schemeClr val="lt1"/>
              </a:buClr>
              <a:buSzPts val="1400"/>
              <a:buChar char="●"/>
              <a:defRPr sz="1400">
                <a:solidFill>
                  <a:schemeClr val="lt1"/>
                </a:solidFill>
              </a:defRPr>
            </a:lvl4pPr>
            <a:lvl5pPr marL="2286000" lvl="4" indent="-317500" algn="l">
              <a:lnSpc>
                <a:spcPct val="115000"/>
              </a:lnSpc>
              <a:spcBef>
                <a:spcPts val="0"/>
              </a:spcBef>
              <a:spcAft>
                <a:spcPts val="0"/>
              </a:spcAft>
              <a:buClr>
                <a:schemeClr val="lt1"/>
              </a:buClr>
              <a:buSzPts val="1400"/>
              <a:buChar char="○"/>
              <a:defRPr sz="1400">
                <a:solidFill>
                  <a:schemeClr val="lt1"/>
                </a:solidFill>
              </a:defRPr>
            </a:lvl5pPr>
            <a:lvl6pPr marL="2743200" lvl="5" indent="-317500" algn="l">
              <a:lnSpc>
                <a:spcPct val="115000"/>
              </a:lnSpc>
              <a:spcBef>
                <a:spcPts val="0"/>
              </a:spcBef>
              <a:spcAft>
                <a:spcPts val="0"/>
              </a:spcAft>
              <a:buClr>
                <a:schemeClr val="lt1"/>
              </a:buClr>
              <a:buSzPts val="1400"/>
              <a:buChar char="■"/>
              <a:defRPr sz="1400">
                <a:solidFill>
                  <a:schemeClr val="lt1"/>
                </a:solidFill>
              </a:defRPr>
            </a:lvl6pPr>
            <a:lvl7pPr marL="3200400" lvl="6" indent="-317500" algn="l">
              <a:lnSpc>
                <a:spcPct val="115000"/>
              </a:lnSpc>
              <a:spcBef>
                <a:spcPts val="0"/>
              </a:spcBef>
              <a:spcAft>
                <a:spcPts val="0"/>
              </a:spcAft>
              <a:buClr>
                <a:schemeClr val="lt1"/>
              </a:buClr>
              <a:buSzPts val="1400"/>
              <a:buChar char="●"/>
              <a:defRPr sz="1400">
                <a:solidFill>
                  <a:schemeClr val="lt1"/>
                </a:solidFill>
              </a:defRPr>
            </a:lvl7pPr>
            <a:lvl8pPr marL="3657600" lvl="7" indent="-317500" algn="l">
              <a:lnSpc>
                <a:spcPct val="115000"/>
              </a:lnSpc>
              <a:spcBef>
                <a:spcPts val="0"/>
              </a:spcBef>
              <a:spcAft>
                <a:spcPts val="0"/>
              </a:spcAft>
              <a:buClr>
                <a:schemeClr val="lt1"/>
              </a:buClr>
              <a:buSzPts val="1400"/>
              <a:buChar char="○"/>
              <a:defRPr sz="1400">
                <a:solidFill>
                  <a:schemeClr val="lt1"/>
                </a:solidFill>
              </a:defRPr>
            </a:lvl8pPr>
            <a:lvl9pPr marL="4114800" lvl="8" indent="-317500" algn="l">
              <a:lnSpc>
                <a:spcPct val="115000"/>
              </a:lnSpc>
              <a:spcBef>
                <a:spcPts val="0"/>
              </a:spcBef>
              <a:spcAft>
                <a:spcPts val="0"/>
              </a:spcAft>
              <a:buClr>
                <a:schemeClr val="lt1"/>
              </a:buClr>
              <a:buSzPts val="1400"/>
              <a:buChar char="■"/>
              <a:defRPr sz="1400">
                <a:solidFill>
                  <a:schemeClr val="lt1"/>
                </a:solidFill>
              </a:defRPr>
            </a:lvl9pPr>
          </a:lstStyle>
          <a:p>
            <a:endParaRPr/>
          </a:p>
        </p:txBody>
      </p:sp>
      <p:sp>
        <p:nvSpPr>
          <p:cNvPr id="65" name="Google Shape;65;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2">
  <p:cSld name="AUTOLAYOUT_2">
    <p:spTree>
      <p:nvGrpSpPr>
        <p:cNvPr id="1" name="Shape 66"/>
        <p:cNvGrpSpPr/>
        <p:nvPr/>
      </p:nvGrpSpPr>
      <p:grpSpPr>
        <a:xfrm>
          <a:off x="0" y="0"/>
          <a:ext cx="0" cy="0"/>
          <a:chOff x="0" y="0"/>
          <a:chExt cx="0" cy="0"/>
        </a:xfrm>
      </p:grpSpPr>
      <p:sp>
        <p:nvSpPr>
          <p:cNvPr id="67" name="Google Shape;67;p15"/>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 name="Google Shape;68;p15"/>
          <p:cNvCxnSpPr/>
          <p:nvPr/>
        </p:nvCxnSpPr>
        <p:spPr>
          <a:xfrm rot="10800000">
            <a:off x="2096450" y="1326900"/>
            <a:ext cx="505800" cy="0"/>
          </a:xfrm>
          <a:prstGeom prst="straightConnector1">
            <a:avLst/>
          </a:prstGeom>
          <a:noFill/>
          <a:ln w="19050" cap="flat" cmpd="sng">
            <a:solidFill>
              <a:srgbClr val="FF5822"/>
            </a:solidFill>
            <a:prstDash val="solid"/>
            <a:round/>
            <a:headEnd type="none" w="sm" len="sm"/>
            <a:tailEnd type="none" w="sm" len="sm"/>
          </a:ln>
        </p:spPr>
      </p:cxnSp>
      <p:sp>
        <p:nvSpPr>
          <p:cNvPr id="69" name="Google Shape;69;p15"/>
          <p:cNvSpPr txBox="1">
            <a:spLocks noGrp="1"/>
          </p:cNvSpPr>
          <p:nvPr>
            <p:ph type="title"/>
          </p:nvPr>
        </p:nvSpPr>
        <p:spPr>
          <a:xfrm>
            <a:off x="2000100" y="1433350"/>
            <a:ext cx="3706500" cy="13770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None/>
              <a:defRPr sz="2400">
                <a:solidFill>
                  <a:srgbClr val="000000"/>
                </a:solidFill>
              </a:defRPr>
            </a:lvl1pPr>
            <a:lvl2pPr lvl="1" algn="l">
              <a:lnSpc>
                <a:spcPct val="100000"/>
              </a:lnSpc>
              <a:spcBef>
                <a:spcPts val="0"/>
              </a:spcBef>
              <a:spcAft>
                <a:spcPts val="0"/>
              </a:spcAft>
              <a:buNone/>
              <a:defRPr sz="2400">
                <a:solidFill>
                  <a:srgbClr val="000000"/>
                </a:solidFill>
              </a:defRPr>
            </a:lvl2pPr>
            <a:lvl3pPr lvl="2" algn="l">
              <a:lnSpc>
                <a:spcPct val="100000"/>
              </a:lnSpc>
              <a:spcBef>
                <a:spcPts val="0"/>
              </a:spcBef>
              <a:spcAft>
                <a:spcPts val="0"/>
              </a:spcAft>
              <a:buNone/>
              <a:defRPr sz="2400">
                <a:solidFill>
                  <a:srgbClr val="000000"/>
                </a:solidFill>
              </a:defRPr>
            </a:lvl3pPr>
            <a:lvl4pPr lvl="3" algn="l">
              <a:lnSpc>
                <a:spcPct val="100000"/>
              </a:lnSpc>
              <a:spcBef>
                <a:spcPts val="0"/>
              </a:spcBef>
              <a:spcAft>
                <a:spcPts val="0"/>
              </a:spcAft>
              <a:buNone/>
              <a:defRPr sz="2400">
                <a:solidFill>
                  <a:srgbClr val="000000"/>
                </a:solidFill>
              </a:defRPr>
            </a:lvl4pPr>
            <a:lvl5pPr lvl="4" algn="l">
              <a:lnSpc>
                <a:spcPct val="100000"/>
              </a:lnSpc>
              <a:spcBef>
                <a:spcPts val="0"/>
              </a:spcBef>
              <a:spcAft>
                <a:spcPts val="0"/>
              </a:spcAft>
              <a:buNone/>
              <a:defRPr sz="2400">
                <a:solidFill>
                  <a:srgbClr val="000000"/>
                </a:solidFill>
              </a:defRPr>
            </a:lvl5pPr>
            <a:lvl6pPr lvl="5" algn="l">
              <a:lnSpc>
                <a:spcPct val="100000"/>
              </a:lnSpc>
              <a:spcBef>
                <a:spcPts val="0"/>
              </a:spcBef>
              <a:spcAft>
                <a:spcPts val="0"/>
              </a:spcAft>
              <a:buNone/>
              <a:defRPr sz="2400">
                <a:solidFill>
                  <a:srgbClr val="000000"/>
                </a:solidFill>
              </a:defRPr>
            </a:lvl6pPr>
            <a:lvl7pPr lvl="6" algn="l">
              <a:lnSpc>
                <a:spcPct val="100000"/>
              </a:lnSpc>
              <a:spcBef>
                <a:spcPts val="0"/>
              </a:spcBef>
              <a:spcAft>
                <a:spcPts val="0"/>
              </a:spcAft>
              <a:buNone/>
              <a:defRPr sz="2400">
                <a:solidFill>
                  <a:srgbClr val="000000"/>
                </a:solidFill>
              </a:defRPr>
            </a:lvl7pPr>
            <a:lvl8pPr lvl="7" algn="l">
              <a:lnSpc>
                <a:spcPct val="100000"/>
              </a:lnSpc>
              <a:spcBef>
                <a:spcPts val="0"/>
              </a:spcBef>
              <a:spcAft>
                <a:spcPts val="0"/>
              </a:spcAft>
              <a:buNone/>
              <a:defRPr sz="2400">
                <a:solidFill>
                  <a:srgbClr val="000000"/>
                </a:solidFill>
              </a:defRPr>
            </a:lvl8pPr>
            <a:lvl9pPr lvl="8" algn="l">
              <a:lnSpc>
                <a:spcPct val="100000"/>
              </a:lnSpc>
              <a:spcBef>
                <a:spcPts val="0"/>
              </a:spcBef>
              <a:spcAft>
                <a:spcPts val="0"/>
              </a:spcAft>
              <a:buNone/>
              <a:defRPr sz="2400">
                <a:solidFill>
                  <a:srgbClr val="000000"/>
                </a:solidFill>
              </a:defRPr>
            </a:lvl9pPr>
          </a:lstStyle>
          <a:p>
            <a:endParaRPr/>
          </a:p>
        </p:txBody>
      </p:sp>
      <p:sp>
        <p:nvSpPr>
          <p:cNvPr id="70" name="Google Shape;70;p15"/>
          <p:cNvSpPr txBox="1">
            <a:spLocks noGrp="1"/>
          </p:cNvSpPr>
          <p:nvPr>
            <p:ph type="body" idx="1"/>
          </p:nvPr>
        </p:nvSpPr>
        <p:spPr>
          <a:xfrm>
            <a:off x="3194075" y="2901225"/>
            <a:ext cx="5215200" cy="1901400"/>
          </a:xfrm>
          <a:prstGeom prst="rect">
            <a:avLst/>
          </a:prstGeom>
          <a:noFill/>
        </p:spPr>
        <p:txBody>
          <a:bodyPr spcFirstLastPara="1" wrap="square" lIns="91425" tIns="91425" rIns="91425" bIns="91425" anchor="t" anchorCtr="0">
            <a:normAutofit/>
          </a:bodyPr>
          <a:lstStyle>
            <a:lvl1pPr marL="457200" lvl="0" indent="-292100" algn="l">
              <a:lnSpc>
                <a:spcPct val="115000"/>
              </a:lnSpc>
              <a:spcBef>
                <a:spcPts val="0"/>
              </a:spcBef>
              <a:spcAft>
                <a:spcPts val="0"/>
              </a:spcAft>
              <a:buClr>
                <a:srgbClr val="434343"/>
              </a:buClr>
              <a:buSzPts val="1000"/>
              <a:buChar char="●"/>
              <a:defRPr sz="1000">
                <a:solidFill>
                  <a:srgbClr val="434343"/>
                </a:solidFill>
              </a:defRPr>
            </a:lvl1pPr>
            <a:lvl2pPr marL="914400" lvl="1" indent="-292100" algn="l">
              <a:lnSpc>
                <a:spcPct val="115000"/>
              </a:lnSpc>
              <a:spcBef>
                <a:spcPts val="0"/>
              </a:spcBef>
              <a:spcAft>
                <a:spcPts val="0"/>
              </a:spcAft>
              <a:buClr>
                <a:srgbClr val="434343"/>
              </a:buClr>
              <a:buSzPts val="1000"/>
              <a:buChar char="○"/>
              <a:defRPr sz="1000">
                <a:solidFill>
                  <a:srgbClr val="434343"/>
                </a:solidFill>
              </a:defRPr>
            </a:lvl2pPr>
            <a:lvl3pPr marL="1371600" lvl="2" indent="-292100" algn="l">
              <a:lnSpc>
                <a:spcPct val="115000"/>
              </a:lnSpc>
              <a:spcBef>
                <a:spcPts val="0"/>
              </a:spcBef>
              <a:spcAft>
                <a:spcPts val="0"/>
              </a:spcAft>
              <a:buClr>
                <a:srgbClr val="434343"/>
              </a:buClr>
              <a:buSzPts val="1000"/>
              <a:buChar char="■"/>
              <a:defRPr sz="1000">
                <a:solidFill>
                  <a:srgbClr val="434343"/>
                </a:solidFill>
              </a:defRPr>
            </a:lvl3pPr>
            <a:lvl4pPr marL="1828800" lvl="3" indent="-292100" algn="l">
              <a:lnSpc>
                <a:spcPct val="115000"/>
              </a:lnSpc>
              <a:spcBef>
                <a:spcPts val="0"/>
              </a:spcBef>
              <a:spcAft>
                <a:spcPts val="0"/>
              </a:spcAft>
              <a:buClr>
                <a:srgbClr val="434343"/>
              </a:buClr>
              <a:buSzPts val="1000"/>
              <a:buChar char="●"/>
              <a:defRPr sz="1000">
                <a:solidFill>
                  <a:srgbClr val="434343"/>
                </a:solidFill>
              </a:defRPr>
            </a:lvl4pPr>
            <a:lvl5pPr marL="2286000" lvl="4" indent="-292100" algn="l">
              <a:lnSpc>
                <a:spcPct val="115000"/>
              </a:lnSpc>
              <a:spcBef>
                <a:spcPts val="0"/>
              </a:spcBef>
              <a:spcAft>
                <a:spcPts val="0"/>
              </a:spcAft>
              <a:buClr>
                <a:srgbClr val="434343"/>
              </a:buClr>
              <a:buSzPts val="1000"/>
              <a:buChar char="○"/>
              <a:defRPr sz="1000">
                <a:solidFill>
                  <a:srgbClr val="434343"/>
                </a:solidFill>
              </a:defRPr>
            </a:lvl5pPr>
            <a:lvl6pPr marL="2743200" lvl="5" indent="-292100" algn="l">
              <a:lnSpc>
                <a:spcPct val="115000"/>
              </a:lnSpc>
              <a:spcBef>
                <a:spcPts val="0"/>
              </a:spcBef>
              <a:spcAft>
                <a:spcPts val="0"/>
              </a:spcAft>
              <a:buClr>
                <a:srgbClr val="434343"/>
              </a:buClr>
              <a:buSzPts val="1000"/>
              <a:buChar char="■"/>
              <a:defRPr sz="1000">
                <a:solidFill>
                  <a:srgbClr val="434343"/>
                </a:solidFill>
              </a:defRPr>
            </a:lvl6pPr>
            <a:lvl7pPr marL="3200400" lvl="6" indent="-292100" algn="l">
              <a:lnSpc>
                <a:spcPct val="115000"/>
              </a:lnSpc>
              <a:spcBef>
                <a:spcPts val="0"/>
              </a:spcBef>
              <a:spcAft>
                <a:spcPts val="0"/>
              </a:spcAft>
              <a:buClr>
                <a:srgbClr val="434343"/>
              </a:buClr>
              <a:buSzPts val="1000"/>
              <a:buChar char="●"/>
              <a:defRPr sz="1000">
                <a:solidFill>
                  <a:srgbClr val="434343"/>
                </a:solidFill>
              </a:defRPr>
            </a:lvl7pPr>
            <a:lvl8pPr marL="3657600" lvl="7" indent="-292100" algn="l">
              <a:lnSpc>
                <a:spcPct val="115000"/>
              </a:lnSpc>
              <a:spcBef>
                <a:spcPts val="0"/>
              </a:spcBef>
              <a:spcAft>
                <a:spcPts val="0"/>
              </a:spcAft>
              <a:buClr>
                <a:srgbClr val="434343"/>
              </a:buClr>
              <a:buSzPts val="1000"/>
              <a:buChar char="○"/>
              <a:defRPr sz="1000">
                <a:solidFill>
                  <a:srgbClr val="434343"/>
                </a:solidFill>
              </a:defRPr>
            </a:lvl8pPr>
            <a:lvl9pPr marL="4114800" lvl="8" indent="-292100" algn="l">
              <a:lnSpc>
                <a:spcPct val="115000"/>
              </a:lnSpc>
              <a:spcBef>
                <a:spcPts val="0"/>
              </a:spcBef>
              <a:spcAft>
                <a:spcPts val="0"/>
              </a:spcAft>
              <a:buClr>
                <a:srgbClr val="434343"/>
              </a:buClr>
              <a:buSzPts val="1000"/>
              <a:buChar char="■"/>
              <a:defRPr sz="1000">
                <a:solidFill>
                  <a:srgbClr val="434343"/>
                </a:solidFill>
              </a:defRPr>
            </a:lvl9pPr>
          </a:lstStyle>
          <a:p>
            <a:endParaRPr/>
          </a:p>
        </p:txBody>
      </p:sp>
      <p:sp>
        <p:nvSpPr>
          <p:cNvPr id="71" name="Google Shape;71;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p:cSld name="AUTOLAYOUT_3">
    <p:spTree>
      <p:nvGrpSpPr>
        <p:cNvPr id="1"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p:nvPr/>
        </p:nvSpPr>
        <p:spPr>
          <a:xfrm>
            <a:off x="2448225" y="447900"/>
            <a:ext cx="4247700" cy="42477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2571825" y="571500"/>
            <a:ext cx="4000500" cy="4000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title"/>
          </p:nvPr>
        </p:nvSpPr>
        <p:spPr>
          <a:xfrm>
            <a:off x="3019425" y="1662150"/>
            <a:ext cx="3105300" cy="18192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None/>
              <a:defRPr sz="4000" b="1">
                <a:solidFill>
                  <a:schemeClr val="dk1"/>
                </a:solidFill>
              </a:defRPr>
            </a:lvl1pPr>
            <a:lvl2pPr lvl="1" algn="ctr">
              <a:lnSpc>
                <a:spcPct val="100000"/>
              </a:lnSpc>
              <a:spcBef>
                <a:spcPts val="0"/>
              </a:spcBef>
              <a:spcAft>
                <a:spcPts val="0"/>
              </a:spcAft>
              <a:buNone/>
              <a:defRPr sz="2800" b="1">
                <a:solidFill>
                  <a:schemeClr val="dk1"/>
                </a:solidFill>
              </a:defRPr>
            </a:lvl2pPr>
            <a:lvl3pPr lvl="2" algn="ctr">
              <a:lnSpc>
                <a:spcPct val="100000"/>
              </a:lnSpc>
              <a:spcBef>
                <a:spcPts val="0"/>
              </a:spcBef>
              <a:spcAft>
                <a:spcPts val="0"/>
              </a:spcAft>
              <a:buNone/>
              <a:defRPr sz="2800" b="1">
                <a:solidFill>
                  <a:schemeClr val="dk1"/>
                </a:solidFill>
              </a:defRPr>
            </a:lvl3pPr>
            <a:lvl4pPr lvl="3" algn="ctr">
              <a:lnSpc>
                <a:spcPct val="100000"/>
              </a:lnSpc>
              <a:spcBef>
                <a:spcPts val="0"/>
              </a:spcBef>
              <a:spcAft>
                <a:spcPts val="0"/>
              </a:spcAft>
              <a:buNone/>
              <a:defRPr sz="2800" b="1">
                <a:solidFill>
                  <a:schemeClr val="dk1"/>
                </a:solidFill>
              </a:defRPr>
            </a:lvl4pPr>
            <a:lvl5pPr lvl="4" algn="ctr">
              <a:lnSpc>
                <a:spcPct val="100000"/>
              </a:lnSpc>
              <a:spcBef>
                <a:spcPts val="0"/>
              </a:spcBef>
              <a:spcAft>
                <a:spcPts val="0"/>
              </a:spcAft>
              <a:buNone/>
              <a:defRPr sz="2800" b="1">
                <a:solidFill>
                  <a:schemeClr val="dk1"/>
                </a:solidFill>
              </a:defRPr>
            </a:lvl5pPr>
            <a:lvl6pPr lvl="5" algn="ctr">
              <a:lnSpc>
                <a:spcPct val="100000"/>
              </a:lnSpc>
              <a:spcBef>
                <a:spcPts val="0"/>
              </a:spcBef>
              <a:spcAft>
                <a:spcPts val="0"/>
              </a:spcAft>
              <a:buNone/>
              <a:defRPr sz="2800" b="1">
                <a:solidFill>
                  <a:schemeClr val="dk1"/>
                </a:solidFill>
              </a:defRPr>
            </a:lvl6pPr>
            <a:lvl7pPr lvl="6" algn="ctr">
              <a:lnSpc>
                <a:spcPct val="100000"/>
              </a:lnSpc>
              <a:spcBef>
                <a:spcPts val="0"/>
              </a:spcBef>
              <a:spcAft>
                <a:spcPts val="0"/>
              </a:spcAft>
              <a:buNone/>
              <a:defRPr sz="2800" b="1">
                <a:solidFill>
                  <a:schemeClr val="dk1"/>
                </a:solidFill>
              </a:defRPr>
            </a:lvl7pPr>
            <a:lvl8pPr lvl="7" algn="ctr">
              <a:lnSpc>
                <a:spcPct val="100000"/>
              </a:lnSpc>
              <a:spcBef>
                <a:spcPts val="0"/>
              </a:spcBef>
              <a:spcAft>
                <a:spcPts val="0"/>
              </a:spcAft>
              <a:buNone/>
              <a:defRPr sz="2800" b="1">
                <a:solidFill>
                  <a:schemeClr val="dk1"/>
                </a:solidFill>
              </a:defRPr>
            </a:lvl8pPr>
            <a:lvl9pPr lvl="8" algn="ctr">
              <a:lnSpc>
                <a:spcPct val="100000"/>
              </a:lnSpc>
              <a:spcBef>
                <a:spcPts val="0"/>
              </a:spcBef>
              <a:spcAft>
                <a:spcPts val="0"/>
              </a:spcAft>
              <a:buNone/>
              <a:defRPr sz="2800" b="1">
                <a:solidFill>
                  <a:schemeClr val="dk1"/>
                </a:solidFill>
              </a:defRPr>
            </a:lvl9pPr>
          </a:lstStyle>
          <a:p>
            <a:endParaRPr/>
          </a:p>
        </p:txBody>
      </p:sp>
      <p:sp>
        <p:nvSpPr>
          <p:cNvPr id="77" name="Google Shape;77;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4">
  <p:cSld name="AUTOLAYOUT_4">
    <p:spTree>
      <p:nvGrpSpPr>
        <p:cNvPr id="1" name="Shape 78"/>
        <p:cNvGrpSpPr/>
        <p:nvPr/>
      </p:nvGrpSpPr>
      <p:grpSpPr>
        <a:xfrm>
          <a:off x="0" y="0"/>
          <a:ext cx="0" cy="0"/>
          <a:chOff x="0" y="0"/>
          <a:chExt cx="0" cy="0"/>
        </a:xfrm>
      </p:grpSpPr>
      <p:sp>
        <p:nvSpPr>
          <p:cNvPr id="79" name="Google Shape;79;p17"/>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17"/>
          <p:cNvCxnSpPr/>
          <p:nvPr/>
        </p:nvCxnSpPr>
        <p:spPr>
          <a:xfrm rot="10800000">
            <a:off x="2152475" y="2633250"/>
            <a:ext cx="4819800" cy="0"/>
          </a:xfrm>
          <a:prstGeom prst="straightConnector1">
            <a:avLst/>
          </a:prstGeom>
          <a:noFill/>
          <a:ln w="9525" cap="flat" cmpd="sng">
            <a:solidFill>
              <a:srgbClr val="FFFFFF"/>
            </a:solidFill>
            <a:prstDash val="solid"/>
            <a:round/>
            <a:headEnd type="none" w="sm" len="sm"/>
            <a:tailEnd type="none" w="sm" len="sm"/>
          </a:ln>
        </p:spPr>
      </p:cxnSp>
      <p:sp>
        <p:nvSpPr>
          <p:cNvPr id="81" name="Google Shape;81;p17"/>
          <p:cNvSpPr txBox="1">
            <a:spLocks noGrp="1"/>
          </p:cNvSpPr>
          <p:nvPr>
            <p:ph type="title"/>
          </p:nvPr>
        </p:nvSpPr>
        <p:spPr>
          <a:xfrm>
            <a:off x="2093075" y="584425"/>
            <a:ext cx="4948200" cy="18858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4000"/>
              <a:buNone/>
              <a:defRPr sz="4000" b="1">
                <a:solidFill>
                  <a:srgbClr val="FFFFFF"/>
                </a:solidFill>
              </a:defRPr>
            </a:lvl1pPr>
            <a:lvl2pPr lvl="1" algn="l">
              <a:lnSpc>
                <a:spcPct val="100000"/>
              </a:lnSpc>
              <a:spcBef>
                <a:spcPts val="0"/>
              </a:spcBef>
              <a:spcAft>
                <a:spcPts val="0"/>
              </a:spcAft>
              <a:buClr>
                <a:srgbClr val="FFFFFF"/>
              </a:buClr>
              <a:buSzPts val="4000"/>
              <a:buNone/>
              <a:defRPr sz="4000" b="1">
                <a:solidFill>
                  <a:srgbClr val="FFFFFF"/>
                </a:solidFill>
              </a:defRPr>
            </a:lvl2pPr>
            <a:lvl3pPr lvl="2" algn="l">
              <a:lnSpc>
                <a:spcPct val="100000"/>
              </a:lnSpc>
              <a:spcBef>
                <a:spcPts val="0"/>
              </a:spcBef>
              <a:spcAft>
                <a:spcPts val="0"/>
              </a:spcAft>
              <a:buClr>
                <a:srgbClr val="FFFFFF"/>
              </a:buClr>
              <a:buSzPts val="4000"/>
              <a:buNone/>
              <a:defRPr sz="4000" b="1">
                <a:solidFill>
                  <a:srgbClr val="FFFFFF"/>
                </a:solidFill>
              </a:defRPr>
            </a:lvl3pPr>
            <a:lvl4pPr lvl="3" algn="l">
              <a:lnSpc>
                <a:spcPct val="100000"/>
              </a:lnSpc>
              <a:spcBef>
                <a:spcPts val="0"/>
              </a:spcBef>
              <a:spcAft>
                <a:spcPts val="0"/>
              </a:spcAft>
              <a:buClr>
                <a:srgbClr val="FFFFFF"/>
              </a:buClr>
              <a:buSzPts val="4000"/>
              <a:buNone/>
              <a:defRPr sz="4000" b="1">
                <a:solidFill>
                  <a:srgbClr val="FFFFFF"/>
                </a:solidFill>
              </a:defRPr>
            </a:lvl4pPr>
            <a:lvl5pPr lvl="4" algn="l">
              <a:lnSpc>
                <a:spcPct val="100000"/>
              </a:lnSpc>
              <a:spcBef>
                <a:spcPts val="0"/>
              </a:spcBef>
              <a:spcAft>
                <a:spcPts val="0"/>
              </a:spcAft>
              <a:buClr>
                <a:srgbClr val="FFFFFF"/>
              </a:buClr>
              <a:buSzPts val="4000"/>
              <a:buNone/>
              <a:defRPr sz="4000" b="1">
                <a:solidFill>
                  <a:srgbClr val="FFFFFF"/>
                </a:solidFill>
              </a:defRPr>
            </a:lvl5pPr>
            <a:lvl6pPr lvl="5" algn="l">
              <a:lnSpc>
                <a:spcPct val="100000"/>
              </a:lnSpc>
              <a:spcBef>
                <a:spcPts val="0"/>
              </a:spcBef>
              <a:spcAft>
                <a:spcPts val="0"/>
              </a:spcAft>
              <a:buClr>
                <a:srgbClr val="FFFFFF"/>
              </a:buClr>
              <a:buSzPts val="4000"/>
              <a:buNone/>
              <a:defRPr sz="4000" b="1">
                <a:solidFill>
                  <a:srgbClr val="FFFFFF"/>
                </a:solidFill>
              </a:defRPr>
            </a:lvl6pPr>
            <a:lvl7pPr lvl="6" algn="l">
              <a:lnSpc>
                <a:spcPct val="100000"/>
              </a:lnSpc>
              <a:spcBef>
                <a:spcPts val="0"/>
              </a:spcBef>
              <a:spcAft>
                <a:spcPts val="0"/>
              </a:spcAft>
              <a:buClr>
                <a:srgbClr val="FFFFFF"/>
              </a:buClr>
              <a:buSzPts val="4000"/>
              <a:buNone/>
              <a:defRPr sz="4000" b="1">
                <a:solidFill>
                  <a:srgbClr val="FFFFFF"/>
                </a:solidFill>
              </a:defRPr>
            </a:lvl7pPr>
            <a:lvl8pPr lvl="7" algn="l">
              <a:lnSpc>
                <a:spcPct val="100000"/>
              </a:lnSpc>
              <a:spcBef>
                <a:spcPts val="0"/>
              </a:spcBef>
              <a:spcAft>
                <a:spcPts val="0"/>
              </a:spcAft>
              <a:buClr>
                <a:srgbClr val="FFFFFF"/>
              </a:buClr>
              <a:buSzPts val="4000"/>
              <a:buNone/>
              <a:defRPr sz="4000" b="1">
                <a:solidFill>
                  <a:srgbClr val="FFFFFF"/>
                </a:solidFill>
              </a:defRPr>
            </a:lvl8pPr>
            <a:lvl9pPr lvl="8" algn="l">
              <a:lnSpc>
                <a:spcPct val="100000"/>
              </a:lnSpc>
              <a:spcBef>
                <a:spcPts val="0"/>
              </a:spcBef>
              <a:spcAft>
                <a:spcPts val="0"/>
              </a:spcAft>
              <a:buClr>
                <a:srgbClr val="FFFFFF"/>
              </a:buClr>
              <a:buSzPts val="4000"/>
              <a:buNone/>
              <a:defRPr sz="4000" b="1">
                <a:solidFill>
                  <a:srgbClr val="FFFFFF"/>
                </a:solidFill>
              </a:defRPr>
            </a:lvl9pPr>
          </a:lstStyle>
          <a:p>
            <a:endParaRPr/>
          </a:p>
        </p:txBody>
      </p:sp>
      <p:sp>
        <p:nvSpPr>
          <p:cNvPr id="82" name="Google Shape;82;p17"/>
          <p:cNvSpPr txBox="1">
            <a:spLocks noGrp="1"/>
          </p:cNvSpPr>
          <p:nvPr>
            <p:ph type="body" idx="1"/>
          </p:nvPr>
        </p:nvSpPr>
        <p:spPr>
          <a:xfrm>
            <a:off x="2093075" y="2834825"/>
            <a:ext cx="4938600" cy="15531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0"/>
              </a:spcBef>
              <a:spcAft>
                <a:spcPts val="0"/>
              </a:spcAft>
              <a:buClr>
                <a:srgbClr val="FFFFFF"/>
              </a:buClr>
              <a:buSzPts val="1200"/>
              <a:buChar char="○"/>
              <a:defRPr sz="1200">
                <a:solidFill>
                  <a:srgbClr val="FFFFFF"/>
                </a:solidFill>
              </a:defRPr>
            </a:lvl2pPr>
            <a:lvl3pPr marL="1371600" lvl="2" indent="-304800" algn="l">
              <a:lnSpc>
                <a:spcPct val="115000"/>
              </a:lnSpc>
              <a:spcBef>
                <a:spcPts val="0"/>
              </a:spcBef>
              <a:spcAft>
                <a:spcPts val="0"/>
              </a:spcAft>
              <a:buClr>
                <a:srgbClr val="FFFFFF"/>
              </a:buClr>
              <a:buSzPts val="1200"/>
              <a:buChar char="■"/>
              <a:defRPr sz="1200">
                <a:solidFill>
                  <a:srgbClr val="FFFFFF"/>
                </a:solidFill>
              </a:defRPr>
            </a:lvl3pPr>
            <a:lvl4pPr marL="1828800" lvl="3" indent="-304800" algn="l">
              <a:lnSpc>
                <a:spcPct val="115000"/>
              </a:lnSpc>
              <a:spcBef>
                <a:spcPts val="0"/>
              </a:spcBef>
              <a:spcAft>
                <a:spcPts val="0"/>
              </a:spcAft>
              <a:buClr>
                <a:srgbClr val="FFFFFF"/>
              </a:buClr>
              <a:buSzPts val="1200"/>
              <a:buChar char="●"/>
              <a:defRPr sz="1200">
                <a:solidFill>
                  <a:srgbClr val="FFFFFF"/>
                </a:solidFill>
              </a:defRPr>
            </a:lvl4pPr>
            <a:lvl5pPr marL="2286000" lvl="4" indent="-304800" algn="l">
              <a:lnSpc>
                <a:spcPct val="115000"/>
              </a:lnSpc>
              <a:spcBef>
                <a:spcPts val="0"/>
              </a:spcBef>
              <a:spcAft>
                <a:spcPts val="0"/>
              </a:spcAft>
              <a:buClr>
                <a:srgbClr val="FFFFFF"/>
              </a:buClr>
              <a:buSzPts val="1200"/>
              <a:buChar char="○"/>
              <a:defRPr sz="1200">
                <a:solidFill>
                  <a:srgbClr val="FFFFFF"/>
                </a:solidFill>
              </a:defRPr>
            </a:lvl5pPr>
            <a:lvl6pPr marL="2743200" lvl="5" indent="-304800" algn="l">
              <a:lnSpc>
                <a:spcPct val="115000"/>
              </a:lnSpc>
              <a:spcBef>
                <a:spcPts val="0"/>
              </a:spcBef>
              <a:spcAft>
                <a:spcPts val="0"/>
              </a:spcAft>
              <a:buClr>
                <a:srgbClr val="FFFFFF"/>
              </a:buClr>
              <a:buSzPts val="1200"/>
              <a:buChar char="■"/>
              <a:defRPr sz="1200">
                <a:solidFill>
                  <a:srgbClr val="FFFFFF"/>
                </a:solidFill>
              </a:defRPr>
            </a:lvl6pPr>
            <a:lvl7pPr marL="3200400" lvl="6" indent="-304800" algn="l">
              <a:lnSpc>
                <a:spcPct val="115000"/>
              </a:lnSpc>
              <a:spcBef>
                <a:spcPts val="0"/>
              </a:spcBef>
              <a:spcAft>
                <a:spcPts val="0"/>
              </a:spcAft>
              <a:buClr>
                <a:srgbClr val="FFFFFF"/>
              </a:buClr>
              <a:buSzPts val="1200"/>
              <a:buChar char="●"/>
              <a:defRPr sz="1200">
                <a:solidFill>
                  <a:srgbClr val="FFFFFF"/>
                </a:solidFill>
              </a:defRPr>
            </a:lvl7pPr>
            <a:lvl8pPr marL="3657600" lvl="7" indent="-304800" algn="l">
              <a:lnSpc>
                <a:spcPct val="115000"/>
              </a:lnSpc>
              <a:spcBef>
                <a:spcPts val="0"/>
              </a:spcBef>
              <a:spcAft>
                <a:spcPts val="0"/>
              </a:spcAft>
              <a:buClr>
                <a:srgbClr val="FFFFFF"/>
              </a:buClr>
              <a:buSzPts val="1200"/>
              <a:buChar char="○"/>
              <a:defRPr sz="1200">
                <a:solidFill>
                  <a:srgbClr val="FFFFFF"/>
                </a:solidFill>
              </a:defRPr>
            </a:lvl8pPr>
            <a:lvl9pPr marL="4114800" lvl="8" indent="-304800" algn="l">
              <a:lnSpc>
                <a:spcPct val="115000"/>
              </a:lnSpc>
              <a:spcBef>
                <a:spcPts val="0"/>
              </a:spcBef>
              <a:spcAft>
                <a:spcPts val="0"/>
              </a:spcAft>
              <a:buClr>
                <a:srgbClr val="FFFFFF"/>
              </a:buClr>
              <a:buSzPts val="1200"/>
              <a:buChar char="■"/>
              <a:defRPr sz="1200">
                <a:solidFill>
                  <a:srgbClr val="FFFFFF"/>
                </a:solidFill>
              </a:defRPr>
            </a:lvl9pPr>
          </a:lstStyle>
          <a:p>
            <a:endParaRPr/>
          </a:p>
        </p:txBody>
      </p:sp>
      <p:sp>
        <p:nvSpPr>
          <p:cNvPr id="83" name="Google Shape;83;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6">
  <p:cSld name="AUTOLAYOUT_6">
    <p:spTree>
      <p:nvGrpSpPr>
        <p:cNvPr id="1" name="Shape 84"/>
        <p:cNvGrpSpPr/>
        <p:nvPr/>
      </p:nvGrpSpPr>
      <p:grpSpPr>
        <a:xfrm>
          <a:off x="0" y="0"/>
          <a:ext cx="0" cy="0"/>
          <a:chOff x="0" y="0"/>
          <a:chExt cx="0" cy="0"/>
        </a:xfrm>
      </p:grpSpPr>
      <p:sp>
        <p:nvSpPr>
          <p:cNvPr id="85" name="Google Shape;85;p18"/>
          <p:cNvSpPr/>
          <p:nvPr/>
        </p:nvSpPr>
        <p:spPr>
          <a:xfrm>
            <a:off x="0" y="0"/>
            <a:ext cx="9144000" cy="51435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p:nvPr/>
        </p:nvSpPr>
        <p:spPr>
          <a:xfrm>
            <a:off x="6531575" y="0"/>
            <a:ext cx="864300" cy="2460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7395898" y="0"/>
            <a:ext cx="1748100" cy="246000"/>
          </a:xfrm>
          <a:prstGeom prst="rect">
            <a:avLst/>
          </a:pr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flipH="1">
            <a:off x="6096275" y="0"/>
            <a:ext cx="435300" cy="246000"/>
          </a:xfrm>
          <a:prstGeom prst="rect">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txBox="1">
            <a:spLocks noGrp="1"/>
          </p:cNvSpPr>
          <p:nvPr>
            <p:ph type="title"/>
          </p:nvPr>
        </p:nvSpPr>
        <p:spPr>
          <a:xfrm>
            <a:off x="6281725" y="679625"/>
            <a:ext cx="2683200" cy="10425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b="1">
                <a:solidFill>
                  <a:srgbClr val="FFFFFF"/>
                </a:solidFill>
              </a:defRPr>
            </a:lvl1pPr>
            <a:lvl2pPr lvl="1" algn="l">
              <a:lnSpc>
                <a:spcPct val="100000"/>
              </a:lnSpc>
              <a:spcBef>
                <a:spcPts val="0"/>
              </a:spcBef>
              <a:spcAft>
                <a:spcPts val="0"/>
              </a:spcAft>
              <a:buNone/>
              <a:defRPr sz="2400" b="1">
                <a:solidFill>
                  <a:srgbClr val="FFFFFF"/>
                </a:solidFill>
              </a:defRPr>
            </a:lvl2pPr>
            <a:lvl3pPr lvl="2" algn="l">
              <a:lnSpc>
                <a:spcPct val="100000"/>
              </a:lnSpc>
              <a:spcBef>
                <a:spcPts val="0"/>
              </a:spcBef>
              <a:spcAft>
                <a:spcPts val="0"/>
              </a:spcAft>
              <a:buNone/>
              <a:defRPr sz="2400" b="1">
                <a:solidFill>
                  <a:srgbClr val="FFFFFF"/>
                </a:solidFill>
              </a:defRPr>
            </a:lvl3pPr>
            <a:lvl4pPr lvl="3" algn="l">
              <a:lnSpc>
                <a:spcPct val="100000"/>
              </a:lnSpc>
              <a:spcBef>
                <a:spcPts val="0"/>
              </a:spcBef>
              <a:spcAft>
                <a:spcPts val="0"/>
              </a:spcAft>
              <a:buNone/>
              <a:defRPr sz="2400" b="1">
                <a:solidFill>
                  <a:srgbClr val="FFFFFF"/>
                </a:solidFill>
              </a:defRPr>
            </a:lvl4pPr>
            <a:lvl5pPr lvl="4" algn="l">
              <a:lnSpc>
                <a:spcPct val="100000"/>
              </a:lnSpc>
              <a:spcBef>
                <a:spcPts val="0"/>
              </a:spcBef>
              <a:spcAft>
                <a:spcPts val="0"/>
              </a:spcAft>
              <a:buNone/>
              <a:defRPr sz="2400" b="1">
                <a:solidFill>
                  <a:srgbClr val="FFFFFF"/>
                </a:solidFill>
              </a:defRPr>
            </a:lvl5pPr>
            <a:lvl6pPr lvl="5" algn="l">
              <a:lnSpc>
                <a:spcPct val="100000"/>
              </a:lnSpc>
              <a:spcBef>
                <a:spcPts val="0"/>
              </a:spcBef>
              <a:spcAft>
                <a:spcPts val="0"/>
              </a:spcAft>
              <a:buNone/>
              <a:defRPr sz="2400" b="1">
                <a:solidFill>
                  <a:srgbClr val="FFFFFF"/>
                </a:solidFill>
              </a:defRPr>
            </a:lvl6pPr>
            <a:lvl7pPr lvl="6" algn="l">
              <a:lnSpc>
                <a:spcPct val="100000"/>
              </a:lnSpc>
              <a:spcBef>
                <a:spcPts val="0"/>
              </a:spcBef>
              <a:spcAft>
                <a:spcPts val="0"/>
              </a:spcAft>
              <a:buNone/>
              <a:defRPr sz="2400" b="1">
                <a:solidFill>
                  <a:srgbClr val="FFFFFF"/>
                </a:solidFill>
              </a:defRPr>
            </a:lvl7pPr>
            <a:lvl8pPr lvl="7" algn="l">
              <a:lnSpc>
                <a:spcPct val="100000"/>
              </a:lnSpc>
              <a:spcBef>
                <a:spcPts val="0"/>
              </a:spcBef>
              <a:spcAft>
                <a:spcPts val="0"/>
              </a:spcAft>
              <a:buNone/>
              <a:defRPr sz="2400" b="1">
                <a:solidFill>
                  <a:srgbClr val="FFFFFF"/>
                </a:solidFill>
              </a:defRPr>
            </a:lvl8pPr>
            <a:lvl9pPr lvl="8" algn="l">
              <a:lnSpc>
                <a:spcPct val="100000"/>
              </a:lnSpc>
              <a:spcBef>
                <a:spcPts val="0"/>
              </a:spcBef>
              <a:spcAft>
                <a:spcPts val="0"/>
              </a:spcAft>
              <a:buNone/>
              <a:defRPr sz="2400" b="1">
                <a:solidFill>
                  <a:srgbClr val="FFFFFF"/>
                </a:solidFill>
              </a:defRPr>
            </a:lvl9pPr>
          </a:lstStyle>
          <a:p>
            <a:endParaRPr/>
          </a:p>
        </p:txBody>
      </p:sp>
      <p:sp>
        <p:nvSpPr>
          <p:cNvPr id="91" name="Google Shape;91;p18"/>
          <p:cNvSpPr txBox="1">
            <a:spLocks noGrp="1"/>
          </p:cNvSpPr>
          <p:nvPr>
            <p:ph type="body" idx="1"/>
          </p:nvPr>
        </p:nvSpPr>
        <p:spPr>
          <a:xfrm>
            <a:off x="6281725" y="1798300"/>
            <a:ext cx="2683200" cy="25401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317500" algn="l">
              <a:lnSpc>
                <a:spcPct val="115000"/>
              </a:lnSpc>
              <a:spcBef>
                <a:spcPts val="0"/>
              </a:spcBef>
              <a:spcAft>
                <a:spcPts val="0"/>
              </a:spcAft>
              <a:buClr>
                <a:srgbClr val="FFFFFF"/>
              </a:buClr>
              <a:buSzPts val="1400"/>
              <a:buChar char="○"/>
              <a:defRPr sz="1400">
                <a:solidFill>
                  <a:srgbClr val="FFFFFF"/>
                </a:solidFill>
              </a:defRPr>
            </a:lvl2pPr>
            <a:lvl3pPr marL="1371600" lvl="2" indent="-317500" algn="l">
              <a:lnSpc>
                <a:spcPct val="115000"/>
              </a:lnSpc>
              <a:spcBef>
                <a:spcPts val="0"/>
              </a:spcBef>
              <a:spcAft>
                <a:spcPts val="0"/>
              </a:spcAft>
              <a:buClr>
                <a:srgbClr val="FFFFFF"/>
              </a:buClr>
              <a:buSzPts val="1400"/>
              <a:buChar char="■"/>
              <a:defRPr sz="1400">
                <a:solidFill>
                  <a:srgbClr val="FFFFFF"/>
                </a:solidFill>
              </a:defRPr>
            </a:lvl3pPr>
            <a:lvl4pPr marL="1828800" lvl="3" indent="-317500" algn="l">
              <a:lnSpc>
                <a:spcPct val="115000"/>
              </a:lnSpc>
              <a:spcBef>
                <a:spcPts val="0"/>
              </a:spcBef>
              <a:spcAft>
                <a:spcPts val="0"/>
              </a:spcAft>
              <a:buClr>
                <a:srgbClr val="FFFFFF"/>
              </a:buClr>
              <a:buSzPts val="1400"/>
              <a:buChar char="●"/>
              <a:defRPr sz="1400">
                <a:solidFill>
                  <a:srgbClr val="FFFFFF"/>
                </a:solidFill>
              </a:defRPr>
            </a:lvl4pPr>
            <a:lvl5pPr marL="2286000" lvl="4" indent="-317500" algn="l">
              <a:lnSpc>
                <a:spcPct val="115000"/>
              </a:lnSpc>
              <a:spcBef>
                <a:spcPts val="0"/>
              </a:spcBef>
              <a:spcAft>
                <a:spcPts val="0"/>
              </a:spcAft>
              <a:buClr>
                <a:srgbClr val="FFFFFF"/>
              </a:buClr>
              <a:buSzPts val="1400"/>
              <a:buChar char="○"/>
              <a:defRPr sz="1400">
                <a:solidFill>
                  <a:srgbClr val="FFFFFF"/>
                </a:solidFill>
              </a:defRPr>
            </a:lvl5pPr>
            <a:lvl6pPr marL="2743200" lvl="5" indent="-317500" algn="l">
              <a:lnSpc>
                <a:spcPct val="115000"/>
              </a:lnSpc>
              <a:spcBef>
                <a:spcPts val="0"/>
              </a:spcBef>
              <a:spcAft>
                <a:spcPts val="0"/>
              </a:spcAft>
              <a:buClr>
                <a:srgbClr val="FFFFFF"/>
              </a:buClr>
              <a:buSzPts val="1400"/>
              <a:buChar char="■"/>
              <a:defRPr sz="1400">
                <a:solidFill>
                  <a:srgbClr val="FFFFFF"/>
                </a:solidFill>
              </a:defRPr>
            </a:lvl6pPr>
            <a:lvl7pPr marL="3200400" lvl="6" indent="-317500" algn="l">
              <a:lnSpc>
                <a:spcPct val="115000"/>
              </a:lnSpc>
              <a:spcBef>
                <a:spcPts val="0"/>
              </a:spcBef>
              <a:spcAft>
                <a:spcPts val="0"/>
              </a:spcAft>
              <a:buClr>
                <a:srgbClr val="FFFFFF"/>
              </a:buClr>
              <a:buSzPts val="1400"/>
              <a:buChar char="●"/>
              <a:defRPr sz="1400">
                <a:solidFill>
                  <a:srgbClr val="FFFFFF"/>
                </a:solidFill>
              </a:defRPr>
            </a:lvl7pPr>
            <a:lvl8pPr marL="3657600" lvl="7" indent="-317500" algn="l">
              <a:lnSpc>
                <a:spcPct val="115000"/>
              </a:lnSpc>
              <a:spcBef>
                <a:spcPts val="0"/>
              </a:spcBef>
              <a:spcAft>
                <a:spcPts val="0"/>
              </a:spcAft>
              <a:buClr>
                <a:srgbClr val="FFFFFF"/>
              </a:buClr>
              <a:buSzPts val="1400"/>
              <a:buChar char="○"/>
              <a:defRPr sz="1400">
                <a:solidFill>
                  <a:srgbClr val="FFFFFF"/>
                </a:solidFill>
              </a:defRPr>
            </a:lvl8pPr>
            <a:lvl9pPr marL="4114800" lvl="8" indent="-317500" algn="l">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92" name="Google Shape;92;p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5">
  <p:cSld name="AUTOLAYOUT_7">
    <p:spTree>
      <p:nvGrpSpPr>
        <p:cNvPr id="1" name="Shape 93"/>
        <p:cNvGrpSpPr/>
        <p:nvPr/>
      </p:nvGrpSpPr>
      <p:grpSpPr>
        <a:xfrm>
          <a:off x="0" y="0"/>
          <a:ext cx="0" cy="0"/>
          <a:chOff x="0" y="0"/>
          <a:chExt cx="0" cy="0"/>
        </a:xfrm>
      </p:grpSpPr>
      <p:sp>
        <p:nvSpPr>
          <p:cNvPr id="94" name="Google Shape;94;p19"/>
          <p:cNvSpPr/>
          <p:nvPr/>
        </p:nvSpPr>
        <p:spPr>
          <a:xfrm>
            <a:off x="0" y="0"/>
            <a:ext cx="9144000" cy="5143500"/>
          </a:xfrm>
          <a:prstGeom prst="rect">
            <a:avLst/>
          </a:prstGeom>
          <a:gradFill>
            <a:gsLst>
              <a:gs pos="0">
                <a:srgbClr val="696969"/>
              </a:gs>
              <a:gs pos="100000">
                <a:srgbClr val="1D1D1D"/>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0" y="1681050"/>
            <a:ext cx="9144000" cy="178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txBox="1">
            <a:spLocks noGrp="1"/>
          </p:cNvSpPr>
          <p:nvPr>
            <p:ph type="ctrTitle"/>
          </p:nvPr>
        </p:nvSpPr>
        <p:spPr>
          <a:xfrm>
            <a:off x="311700" y="1957350"/>
            <a:ext cx="8520600" cy="12288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97" name="Google Shape;97;p1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ctrTitle"/>
          </p:nvPr>
        </p:nvSpPr>
        <p:spPr>
          <a:xfrm>
            <a:off x="2151450" y="1662950"/>
            <a:ext cx="4820100" cy="115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2"/>
                </a:solidFill>
              </a:rPr>
              <a:t>Minesweeper</a:t>
            </a:r>
            <a:endParaRPr>
              <a:solidFill>
                <a:schemeClr val="lt2"/>
              </a:solidFill>
            </a:endParaRPr>
          </a:p>
        </p:txBody>
      </p:sp>
      <p:sp>
        <p:nvSpPr>
          <p:cNvPr id="103" name="Google Shape;103;p20"/>
          <p:cNvSpPr txBox="1">
            <a:spLocks noGrp="1"/>
          </p:cNvSpPr>
          <p:nvPr>
            <p:ph type="subTitle" idx="1"/>
          </p:nvPr>
        </p:nvSpPr>
        <p:spPr>
          <a:xfrm>
            <a:off x="1991850" y="3870425"/>
            <a:ext cx="5160300" cy="511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a:solidFill>
                  <a:schemeClr val="lt2"/>
                </a:solidFill>
              </a:rPr>
              <a:t>Jorge Hoyos, Jose Ortegas, James Harstad</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7"/>
          <p:cNvSpPr txBox="1">
            <a:spLocks noGrp="1"/>
          </p:cNvSpPr>
          <p:nvPr>
            <p:ph type="title"/>
          </p:nvPr>
        </p:nvSpPr>
        <p:spPr>
          <a:xfrm>
            <a:off x="6281725" y="679625"/>
            <a:ext cx="2683200" cy="1042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solidFill>
                  <a:schemeClr val="dk2"/>
                </a:solidFill>
              </a:rPr>
              <a:t>Welcome Window</a:t>
            </a:r>
            <a:endParaRPr dirty="0">
              <a:solidFill>
                <a:schemeClr val="dk2"/>
              </a:solidFill>
            </a:endParaRPr>
          </a:p>
        </p:txBody>
      </p:sp>
      <p:sp>
        <p:nvSpPr>
          <p:cNvPr id="142" name="Google Shape;142;p27"/>
          <p:cNvSpPr txBox="1">
            <a:spLocks noGrp="1"/>
          </p:cNvSpPr>
          <p:nvPr>
            <p:ph type="body" idx="1"/>
          </p:nvPr>
        </p:nvSpPr>
        <p:spPr>
          <a:xfrm>
            <a:off x="6281725" y="1798300"/>
            <a:ext cx="2683200" cy="2540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2"/>
              </a:buClr>
              <a:buSzPts val="1600"/>
              <a:buChar char="-"/>
            </a:pPr>
            <a:endParaRPr lang="en-US" dirty="0">
              <a:solidFill>
                <a:schemeClr val="dk2"/>
              </a:solidFill>
            </a:endParaRPr>
          </a:p>
          <a:p>
            <a:pPr marL="457200" lvl="0" indent="-330200" algn="l" rtl="0">
              <a:spcBef>
                <a:spcPts val="0"/>
              </a:spcBef>
              <a:spcAft>
                <a:spcPts val="0"/>
              </a:spcAft>
              <a:buClr>
                <a:schemeClr val="dk2"/>
              </a:buClr>
              <a:buSzPts val="1600"/>
              <a:buChar char="-"/>
            </a:pPr>
            <a:r>
              <a:rPr lang="en-US" dirty="0">
                <a:solidFill>
                  <a:schemeClr val="dk2"/>
                </a:solidFill>
              </a:rPr>
              <a:t>3 levels of difficulty</a:t>
            </a:r>
            <a:endParaRPr dirty="0">
              <a:solidFill>
                <a:schemeClr val="dk2"/>
              </a:solidFill>
            </a:endParaRPr>
          </a:p>
        </p:txBody>
      </p:sp>
      <p:pic>
        <p:nvPicPr>
          <p:cNvPr id="3" name="Picture 2">
            <a:extLst>
              <a:ext uri="{FF2B5EF4-FFF2-40B4-BE49-F238E27FC236}">
                <a16:creationId xmlns:a16="http://schemas.microsoft.com/office/drawing/2014/main" id="{F18981A0-98A5-4914-977D-24D2792711AF}"/>
              </a:ext>
            </a:extLst>
          </p:cNvPr>
          <p:cNvPicPr>
            <a:picLocks noChangeAspect="1"/>
          </p:cNvPicPr>
          <p:nvPr/>
        </p:nvPicPr>
        <p:blipFill>
          <a:blip r:embed="rId3"/>
          <a:stretch>
            <a:fillRect/>
          </a:stretch>
        </p:blipFill>
        <p:spPr>
          <a:xfrm>
            <a:off x="1123660" y="1176142"/>
            <a:ext cx="4153480" cy="2791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7"/>
          <p:cNvPicPr preferRelativeResize="0"/>
          <p:nvPr/>
        </p:nvPicPr>
        <p:blipFill rotWithShape="1">
          <a:blip r:embed="rId3">
            <a:alphaModFix/>
          </a:blip>
          <a:srcRect l="386" r="386"/>
          <a:stretch/>
        </p:blipFill>
        <p:spPr>
          <a:xfrm>
            <a:off x="0" y="0"/>
            <a:ext cx="6096300" cy="5143501"/>
          </a:xfrm>
          <a:prstGeom prst="rect">
            <a:avLst/>
          </a:prstGeom>
          <a:noFill/>
          <a:ln>
            <a:noFill/>
          </a:ln>
        </p:spPr>
      </p:pic>
      <p:sp>
        <p:nvSpPr>
          <p:cNvPr id="141" name="Google Shape;141;p27"/>
          <p:cNvSpPr txBox="1">
            <a:spLocks noGrp="1"/>
          </p:cNvSpPr>
          <p:nvPr>
            <p:ph type="title"/>
          </p:nvPr>
        </p:nvSpPr>
        <p:spPr>
          <a:xfrm>
            <a:off x="6281725" y="679625"/>
            <a:ext cx="2683200" cy="1042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solidFill>
                  <a:schemeClr val="dk2"/>
                </a:solidFill>
              </a:rPr>
              <a:t>Starting Screen</a:t>
            </a:r>
            <a:endParaRPr dirty="0">
              <a:solidFill>
                <a:schemeClr val="dk2"/>
              </a:solidFill>
            </a:endParaRPr>
          </a:p>
        </p:txBody>
      </p:sp>
      <p:sp>
        <p:nvSpPr>
          <p:cNvPr id="142" name="Google Shape;142;p27"/>
          <p:cNvSpPr txBox="1">
            <a:spLocks noGrp="1"/>
          </p:cNvSpPr>
          <p:nvPr>
            <p:ph type="body" idx="1"/>
          </p:nvPr>
        </p:nvSpPr>
        <p:spPr>
          <a:xfrm>
            <a:off x="6281725" y="1798300"/>
            <a:ext cx="2683200" cy="2540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2"/>
              </a:buClr>
              <a:buSzPts val="1600"/>
              <a:buChar char="-"/>
            </a:pPr>
            <a:r>
              <a:rPr lang="en">
                <a:solidFill>
                  <a:schemeClr val="dk2"/>
                </a:solidFill>
              </a:rPr>
              <a:t>Win/Lose Face</a:t>
            </a:r>
            <a:endParaRPr>
              <a:solidFill>
                <a:schemeClr val="dk2"/>
              </a:solidFill>
            </a:endParaRPr>
          </a:p>
          <a:p>
            <a:pPr marL="457200" lvl="0" indent="-330200" algn="l" rtl="0">
              <a:spcBef>
                <a:spcPts val="0"/>
              </a:spcBef>
              <a:spcAft>
                <a:spcPts val="0"/>
              </a:spcAft>
              <a:buClr>
                <a:schemeClr val="dk2"/>
              </a:buClr>
              <a:buSzPts val="1600"/>
              <a:buChar char="-"/>
            </a:pPr>
            <a:r>
              <a:rPr lang="en">
                <a:solidFill>
                  <a:schemeClr val="dk2"/>
                </a:solidFill>
              </a:rPr>
              <a:t>Flag Selector</a:t>
            </a:r>
            <a:endParaRPr>
              <a:solidFill>
                <a:schemeClr val="dk2"/>
              </a:solidFill>
            </a:endParaRPr>
          </a:p>
          <a:p>
            <a:pPr marL="457200" lvl="0" indent="-330200" algn="l" rtl="0">
              <a:spcBef>
                <a:spcPts val="0"/>
              </a:spcBef>
              <a:spcAft>
                <a:spcPts val="0"/>
              </a:spcAft>
              <a:buClr>
                <a:schemeClr val="dk2"/>
              </a:buClr>
              <a:buSzPts val="1600"/>
              <a:buChar char="-"/>
            </a:pPr>
            <a:r>
              <a:rPr lang="en">
                <a:solidFill>
                  <a:schemeClr val="dk2"/>
                </a:solidFill>
              </a:rPr>
              <a:t>Timer</a:t>
            </a:r>
            <a:endParaRPr>
              <a:solidFill>
                <a:schemeClr val="dk2"/>
              </a:solidFill>
            </a:endParaRPr>
          </a:p>
        </p:txBody>
      </p:sp>
    </p:spTree>
    <p:extLst>
      <p:ext uri="{BB962C8B-B14F-4D97-AF65-F5344CB8AC3E}">
        <p14:creationId xmlns:p14="http://schemas.microsoft.com/office/powerpoint/2010/main" val="370504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6281725" y="679625"/>
            <a:ext cx="2683200" cy="1042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chemeClr val="dk2"/>
                </a:solidFill>
              </a:rPr>
              <a:t>Gameplay</a:t>
            </a:r>
            <a:endParaRPr>
              <a:solidFill>
                <a:schemeClr val="dk2"/>
              </a:solidFill>
            </a:endParaRPr>
          </a:p>
        </p:txBody>
      </p:sp>
      <p:sp>
        <p:nvSpPr>
          <p:cNvPr id="148" name="Google Shape;148;p28"/>
          <p:cNvSpPr txBox="1">
            <a:spLocks noGrp="1"/>
          </p:cNvSpPr>
          <p:nvPr>
            <p:ph type="body" idx="1"/>
          </p:nvPr>
        </p:nvSpPr>
        <p:spPr>
          <a:xfrm>
            <a:off x="6281725" y="1798300"/>
            <a:ext cx="2683200" cy="2540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2"/>
              </a:buClr>
              <a:buSzPts val="1600"/>
              <a:buChar char="-"/>
            </a:pPr>
            <a:r>
              <a:rPr lang="en">
                <a:solidFill>
                  <a:schemeClr val="dk2"/>
                </a:solidFill>
              </a:rPr>
              <a:t>Numbers inside of the squares indicate how many bombs there are in adjacent squares.</a:t>
            </a:r>
            <a:endParaRPr>
              <a:solidFill>
                <a:schemeClr val="dk2"/>
              </a:solidFill>
            </a:endParaRPr>
          </a:p>
          <a:p>
            <a:pPr marL="914400" lvl="1" indent="-317500" algn="l" rtl="0">
              <a:spcBef>
                <a:spcPts val="0"/>
              </a:spcBef>
              <a:spcAft>
                <a:spcPts val="0"/>
              </a:spcAft>
              <a:buClr>
                <a:schemeClr val="dk1"/>
              </a:buClr>
              <a:buSzPts val="1400"/>
              <a:buChar char="-"/>
            </a:pPr>
            <a:r>
              <a:rPr lang="en">
                <a:solidFill>
                  <a:schemeClr val="dk2"/>
                </a:solidFill>
              </a:rPr>
              <a:t>“</a:t>
            </a:r>
            <a:r>
              <a:rPr lang="en" b="1">
                <a:solidFill>
                  <a:srgbClr val="0000FF"/>
                </a:solidFill>
              </a:rPr>
              <a:t>1</a:t>
            </a:r>
            <a:r>
              <a:rPr lang="en">
                <a:solidFill>
                  <a:schemeClr val="dk2"/>
                </a:solidFill>
              </a:rPr>
              <a:t>” means that square is touching one bomb, “</a:t>
            </a:r>
            <a:r>
              <a:rPr lang="en" b="1">
                <a:solidFill>
                  <a:srgbClr val="00FF00"/>
                </a:solidFill>
              </a:rPr>
              <a:t>2</a:t>
            </a:r>
            <a:r>
              <a:rPr lang="en">
                <a:solidFill>
                  <a:schemeClr val="dk2"/>
                </a:solidFill>
              </a:rPr>
              <a:t>” means two bombs, etc.</a:t>
            </a:r>
            <a:r>
              <a:rPr lang="en">
                <a:solidFill>
                  <a:schemeClr val="dk1"/>
                </a:solidFill>
              </a:rPr>
              <a:t> </a:t>
            </a:r>
            <a:endParaRPr>
              <a:solidFill>
                <a:schemeClr val="dk1"/>
              </a:solidFill>
            </a:endParaRPr>
          </a:p>
        </p:txBody>
      </p:sp>
      <p:pic>
        <p:nvPicPr>
          <p:cNvPr id="149" name="Google Shape;149;p28"/>
          <p:cNvPicPr preferRelativeResize="0"/>
          <p:nvPr/>
        </p:nvPicPr>
        <p:blipFill>
          <a:blip r:embed="rId3">
            <a:alphaModFix/>
          </a:blip>
          <a:stretch>
            <a:fillRect/>
          </a:stretch>
        </p:blipFill>
        <p:spPr>
          <a:xfrm>
            <a:off x="152400" y="152400"/>
            <a:ext cx="5809992"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6281725" y="679625"/>
            <a:ext cx="2683200" cy="1042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chemeClr val="dk2"/>
                </a:solidFill>
              </a:rPr>
              <a:t>Gameplay</a:t>
            </a:r>
            <a:endParaRPr>
              <a:solidFill>
                <a:schemeClr val="dk2"/>
              </a:solidFill>
            </a:endParaRPr>
          </a:p>
        </p:txBody>
      </p:sp>
      <p:sp>
        <p:nvSpPr>
          <p:cNvPr id="155" name="Google Shape;155;p29"/>
          <p:cNvSpPr txBox="1">
            <a:spLocks noGrp="1"/>
          </p:cNvSpPr>
          <p:nvPr>
            <p:ph type="body" idx="1"/>
          </p:nvPr>
        </p:nvSpPr>
        <p:spPr>
          <a:xfrm>
            <a:off x="6281725" y="1798300"/>
            <a:ext cx="2683200" cy="2540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2"/>
              </a:buClr>
              <a:buSzPts val="1600"/>
              <a:buChar char="-"/>
            </a:pPr>
            <a:r>
              <a:rPr lang="en">
                <a:solidFill>
                  <a:schemeClr val="dk2"/>
                </a:solidFill>
              </a:rPr>
              <a:t>Bombs can be easily marked with red flags.</a:t>
            </a:r>
            <a:endParaRPr>
              <a:solidFill>
                <a:schemeClr val="dk1"/>
              </a:solidFill>
            </a:endParaRPr>
          </a:p>
        </p:txBody>
      </p:sp>
      <p:pic>
        <p:nvPicPr>
          <p:cNvPr id="156" name="Google Shape;156;p29"/>
          <p:cNvPicPr preferRelativeResize="0"/>
          <p:nvPr/>
        </p:nvPicPr>
        <p:blipFill rotWithShape="1">
          <a:blip r:embed="rId3">
            <a:alphaModFix/>
          </a:blip>
          <a:srcRect l="69" r="69"/>
          <a:stretch/>
        </p:blipFill>
        <p:spPr>
          <a:xfrm>
            <a:off x="152400" y="152400"/>
            <a:ext cx="5809991"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6281725" y="679625"/>
            <a:ext cx="2683200" cy="1042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chemeClr val="dk2"/>
                </a:solidFill>
              </a:rPr>
              <a:t>Gameplay</a:t>
            </a:r>
            <a:endParaRPr>
              <a:solidFill>
                <a:schemeClr val="dk2"/>
              </a:solidFill>
            </a:endParaRPr>
          </a:p>
        </p:txBody>
      </p:sp>
      <p:sp>
        <p:nvSpPr>
          <p:cNvPr id="162" name="Google Shape;162;p30"/>
          <p:cNvSpPr txBox="1">
            <a:spLocks noGrp="1"/>
          </p:cNvSpPr>
          <p:nvPr>
            <p:ph type="body" idx="1"/>
          </p:nvPr>
        </p:nvSpPr>
        <p:spPr>
          <a:xfrm>
            <a:off x="6281725" y="1798300"/>
            <a:ext cx="2683200" cy="2540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2"/>
              </a:buClr>
              <a:buSzPts val="1600"/>
              <a:buChar char="-"/>
            </a:pPr>
            <a:r>
              <a:rPr lang="en">
                <a:solidFill>
                  <a:schemeClr val="dk2"/>
                </a:solidFill>
              </a:rPr>
              <a:t>Player loses if they click a bomb by accident</a:t>
            </a:r>
            <a:endParaRPr>
              <a:solidFill>
                <a:schemeClr val="dk1"/>
              </a:solidFill>
            </a:endParaRPr>
          </a:p>
        </p:txBody>
      </p:sp>
      <p:pic>
        <p:nvPicPr>
          <p:cNvPr id="163" name="Google Shape;163;p30"/>
          <p:cNvPicPr preferRelativeResize="0"/>
          <p:nvPr/>
        </p:nvPicPr>
        <p:blipFill rotWithShape="1">
          <a:blip r:embed="rId3">
            <a:alphaModFix/>
          </a:blip>
          <a:srcRect l="209" r="219"/>
          <a:stretch/>
        </p:blipFill>
        <p:spPr>
          <a:xfrm>
            <a:off x="152400" y="152400"/>
            <a:ext cx="5809991"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019425" y="1662150"/>
            <a:ext cx="3105300" cy="181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800" dirty="0"/>
              <a:t>Demostration</a:t>
            </a:r>
            <a:endParaRPr sz="2800" dirty="0"/>
          </a:p>
        </p:txBody>
      </p:sp>
    </p:spTree>
    <p:extLst>
      <p:ext uri="{BB962C8B-B14F-4D97-AF65-F5344CB8AC3E}">
        <p14:creationId xmlns:p14="http://schemas.microsoft.com/office/powerpoint/2010/main" val="1561878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2093075" y="584425"/>
            <a:ext cx="4948200" cy="1885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Features</a:t>
            </a:r>
            <a:endParaRPr/>
          </a:p>
        </p:txBody>
      </p:sp>
      <p:sp>
        <p:nvSpPr>
          <p:cNvPr id="169" name="Google Shape;169;p31"/>
          <p:cNvSpPr txBox="1">
            <a:spLocks noGrp="1"/>
          </p:cNvSpPr>
          <p:nvPr>
            <p:ph type="body" idx="1"/>
          </p:nvPr>
        </p:nvSpPr>
        <p:spPr>
          <a:xfrm>
            <a:off x="2093075" y="2834825"/>
            <a:ext cx="4938600" cy="1553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Scoreboard and leaderboard</a:t>
            </a:r>
            <a:endParaRPr/>
          </a:p>
          <a:p>
            <a:pPr marL="457200" lvl="0" indent="-317500" algn="l" rtl="0">
              <a:spcBef>
                <a:spcPts val="0"/>
              </a:spcBef>
              <a:spcAft>
                <a:spcPts val="0"/>
              </a:spcAft>
              <a:buSzPts val="1400"/>
              <a:buChar char="-"/>
            </a:pPr>
            <a:r>
              <a:rPr lang="en"/>
              <a:t>Different items in the board than solely bombs (good, bad, neutral)</a:t>
            </a:r>
            <a:endParaRPr/>
          </a:p>
          <a:p>
            <a:pPr marL="457200" lvl="0" indent="-317500" algn="l" rtl="0">
              <a:spcBef>
                <a:spcPts val="0"/>
              </a:spcBef>
              <a:spcAft>
                <a:spcPts val="0"/>
              </a:spcAft>
              <a:buSzPts val="1400"/>
              <a:buChar char="-"/>
            </a:pPr>
            <a:r>
              <a:rPr lang="en"/>
              <a:t>Customizable images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ctrTitle"/>
          </p:nvPr>
        </p:nvSpPr>
        <p:spPr>
          <a:xfrm>
            <a:off x="311700" y="1957350"/>
            <a:ext cx="8520600" cy="122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832600" y="844000"/>
            <a:ext cx="5810400" cy="155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109" name="Google Shape;109;p21"/>
          <p:cNvSpPr txBox="1">
            <a:spLocks noGrp="1"/>
          </p:cNvSpPr>
          <p:nvPr>
            <p:ph type="body" idx="1"/>
          </p:nvPr>
        </p:nvSpPr>
        <p:spPr>
          <a:xfrm>
            <a:off x="832600" y="2623081"/>
            <a:ext cx="5810400" cy="1738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dirty="0"/>
              <a:t>Introduction</a:t>
            </a:r>
            <a:endParaRPr dirty="0"/>
          </a:p>
          <a:p>
            <a:pPr marL="457200" lvl="0" indent="-330200" algn="l" rtl="0">
              <a:spcBef>
                <a:spcPts val="0"/>
              </a:spcBef>
              <a:spcAft>
                <a:spcPts val="0"/>
              </a:spcAft>
              <a:buSzPts val="1600"/>
              <a:buChar char="-"/>
            </a:pPr>
            <a:r>
              <a:rPr lang="en" dirty="0"/>
              <a:t>UML Designs</a:t>
            </a:r>
            <a:endParaRPr dirty="0"/>
          </a:p>
          <a:p>
            <a:pPr marL="457200" lvl="0" indent="-330200" algn="l" rtl="0">
              <a:spcBef>
                <a:spcPts val="0"/>
              </a:spcBef>
              <a:spcAft>
                <a:spcPts val="0"/>
              </a:spcAft>
              <a:buSzPts val="1600"/>
              <a:buChar char="-"/>
            </a:pPr>
            <a:r>
              <a:rPr lang="en" dirty="0"/>
              <a:t>Results</a:t>
            </a:r>
            <a:endParaRPr dirty="0"/>
          </a:p>
          <a:p>
            <a:pPr marL="457200" lvl="0" indent="-330200" algn="l" rtl="0">
              <a:spcBef>
                <a:spcPts val="0"/>
              </a:spcBef>
              <a:spcAft>
                <a:spcPts val="0"/>
              </a:spcAft>
              <a:buSzPts val="1600"/>
              <a:buChar char="-"/>
            </a:pPr>
            <a:r>
              <a:rPr lang="en" dirty="0"/>
              <a:t>Future Features</a:t>
            </a:r>
            <a:endParaRPr dirty="0"/>
          </a:p>
          <a:p>
            <a:pPr marL="457200" lvl="0" indent="-330200" algn="l" rtl="0">
              <a:spcBef>
                <a:spcPts val="0"/>
              </a:spcBef>
              <a:spcAft>
                <a:spcPts val="0"/>
              </a:spcAft>
              <a:buSzPts val="1600"/>
              <a:buChar char="-"/>
            </a:pPr>
            <a:r>
              <a:rPr lang="en"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000100" y="1433350"/>
            <a:ext cx="3706500" cy="137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2"/>
                </a:solidFill>
              </a:rPr>
              <a:t>Introduction</a:t>
            </a:r>
            <a:endParaRPr>
              <a:solidFill>
                <a:schemeClr val="lt2"/>
              </a:solidFill>
            </a:endParaRPr>
          </a:p>
        </p:txBody>
      </p:sp>
      <p:sp>
        <p:nvSpPr>
          <p:cNvPr id="115" name="Google Shape;115;p22"/>
          <p:cNvSpPr txBox="1">
            <a:spLocks noGrp="1"/>
          </p:cNvSpPr>
          <p:nvPr>
            <p:ph type="body" idx="1"/>
          </p:nvPr>
        </p:nvSpPr>
        <p:spPr>
          <a:xfrm>
            <a:off x="3194075" y="2901225"/>
            <a:ext cx="5215200" cy="190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2"/>
                </a:solidFill>
              </a:rPr>
              <a:t>Video games have come a long ways in recent years. Today, we have 4k, ultra-realistic graphics coupled with remote controllers that feature ergonomic hand designs and vibrating motors… all  for our gaming enjoyment!</a:t>
            </a:r>
            <a:endParaRPr>
              <a:solidFill>
                <a:schemeClr val="lt2"/>
              </a:solidFill>
            </a:endParaRPr>
          </a:p>
          <a:p>
            <a:pPr marL="0" lvl="0" indent="0" algn="l" rtl="0">
              <a:spcBef>
                <a:spcPts val="1600"/>
              </a:spcBef>
              <a:spcAft>
                <a:spcPts val="1600"/>
              </a:spcAft>
              <a:buNone/>
            </a:pPr>
            <a:r>
              <a:rPr lang="en">
                <a:solidFill>
                  <a:schemeClr val="lt2"/>
                </a:solidFill>
              </a:rPr>
              <a:t>In an effort to pay homage to how far video games have come since their beginnings, we decided to recreate one of the first video games to come out on the personal computer, Minesweeper. We hope you enjoy.</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019425" y="1662150"/>
            <a:ext cx="3105300" cy="181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UML Design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3 Main Classes</a:t>
            </a:r>
            <a:endParaRPr dirty="0"/>
          </a:p>
        </p:txBody>
      </p:sp>
      <p:pic>
        <p:nvPicPr>
          <p:cNvPr id="6" name="Picture 5">
            <a:extLst>
              <a:ext uri="{FF2B5EF4-FFF2-40B4-BE49-F238E27FC236}">
                <a16:creationId xmlns:a16="http://schemas.microsoft.com/office/drawing/2014/main" id="{2CBDCA85-2AC4-4A29-9ED5-B5248B867480}"/>
              </a:ext>
            </a:extLst>
          </p:cNvPr>
          <p:cNvPicPr>
            <a:picLocks noChangeAspect="1"/>
          </p:cNvPicPr>
          <p:nvPr/>
        </p:nvPicPr>
        <p:blipFill>
          <a:blip r:embed="rId3"/>
          <a:stretch>
            <a:fillRect/>
          </a:stretch>
        </p:blipFill>
        <p:spPr>
          <a:xfrm>
            <a:off x="3693291" y="3127445"/>
            <a:ext cx="1747768" cy="1809094"/>
          </a:xfrm>
          <a:prstGeom prst="rect">
            <a:avLst/>
          </a:prstGeom>
        </p:spPr>
      </p:pic>
      <p:pic>
        <p:nvPicPr>
          <p:cNvPr id="8" name="Picture 7">
            <a:extLst>
              <a:ext uri="{FF2B5EF4-FFF2-40B4-BE49-F238E27FC236}">
                <a16:creationId xmlns:a16="http://schemas.microsoft.com/office/drawing/2014/main" id="{F5B1E697-BD33-474D-BBE3-2DFDE82894DC}"/>
              </a:ext>
            </a:extLst>
          </p:cNvPr>
          <p:cNvPicPr>
            <a:picLocks noChangeAspect="1"/>
          </p:cNvPicPr>
          <p:nvPr/>
        </p:nvPicPr>
        <p:blipFill>
          <a:blip r:embed="rId4"/>
          <a:stretch>
            <a:fillRect/>
          </a:stretch>
        </p:blipFill>
        <p:spPr>
          <a:xfrm>
            <a:off x="869270" y="3080430"/>
            <a:ext cx="1747768" cy="1903125"/>
          </a:xfrm>
          <a:prstGeom prst="rect">
            <a:avLst/>
          </a:prstGeom>
        </p:spPr>
      </p:pic>
      <p:pic>
        <p:nvPicPr>
          <p:cNvPr id="10" name="Picture 9">
            <a:extLst>
              <a:ext uri="{FF2B5EF4-FFF2-40B4-BE49-F238E27FC236}">
                <a16:creationId xmlns:a16="http://schemas.microsoft.com/office/drawing/2014/main" id="{BEFB12B4-40CA-4999-8325-07298C961BE5}"/>
              </a:ext>
            </a:extLst>
          </p:cNvPr>
          <p:cNvPicPr>
            <a:picLocks noChangeAspect="1"/>
          </p:cNvPicPr>
          <p:nvPr/>
        </p:nvPicPr>
        <p:blipFill>
          <a:blip r:embed="rId5"/>
          <a:stretch>
            <a:fillRect/>
          </a:stretch>
        </p:blipFill>
        <p:spPr>
          <a:xfrm>
            <a:off x="6517312" y="3464622"/>
            <a:ext cx="1731750" cy="5673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9" name="Picture 8">
            <a:extLst>
              <a:ext uri="{FF2B5EF4-FFF2-40B4-BE49-F238E27FC236}">
                <a16:creationId xmlns:a16="http://schemas.microsoft.com/office/drawing/2014/main" id="{0430F1E8-5592-4894-9E0A-C3642AF387D3}"/>
              </a:ext>
            </a:extLst>
          </p:cNvPr>
          <p:cNvPicPr>
            <a:picLocks noChangeAspect="1"/>
          </p:cNvPicPr>
          <p:nvPr/>
        </p:nvPicPr>
        <p:blipFill rotWithShape="1">
          <a:blip r:embed="rId3"/>
          <a:srcRect t="51327"/>
          <a:stretch/>
        </p:blipFill>
        <p:spPr>
          <a:xfrm>
            <a:off x="3784845" y="1074941"/>
            <a:ext cx="1574309" cy="3092275"/>
          </a:xfrm>
          <a:prstGeom prst="rect">
            <a:avLst/>
          </a:prstGeom>
        </p:spPr>
      </p:pic>
      <p:pic>
        <p:nvPicPr>
          <p:cNvPr id="11" name="Picture 10">
            <a:extLst>
              <a:ext uri="{FF2B5EF4-FFF2-40B4-BE49-F238E27FC236}">
                <a16:creationId xmlns:a16="http://schemas.microsoft.com/office/drawing/2014/main" id="{C4C21311-EF62-4518-BDCF-60A2F63BD947}"/>
              </a:ext>
            </a:extLst>
          </p:cNvPr>
          <p:cNvPicPr>
            <a:picLocks noChangeAspect="1"/>
          </p:cNvPicPr>
          <p:nvPr/>
        </p:nvPicPr>
        <p:blipFill>
          <a:blip r:embed="rId4"/>
          <a:stretch>
            <a:fillRect/>
          </a:stretch>
        </p:blipFill>
        <p:spPr>
          <a:xfrm>
            <a:off x="6566002" y="1074941"/>
            <a:ext cx="1895955" cy="2993613"/>
          </a:xfrm>
          <a:prstGeom prst="rect">
            <a:avLst/>
          </a:prstGeom>
        </p:spPr>
      </p:pic>
      <p:pic>
        <p:nvPicPr>
          <p:cNvPr id="15" name="Picture 14">
            <a:extLst>
              <a:ext uri="{FF2B5EF4-FFF2-40B4-BE49-F238E27FC236}">
                <a16:creationId xmlns:a16="http://schemas.microsoft.com/office/drawing/2014/main" id="{1F876506-5CFB-4F57-BE05-3E49718EC920}"/>
              </a:ext>
            </a:extLst>
          </p:cNvPr>
          <p:cNvPicPr>
            <a:picLocks noChangeAspect="1"/>
          </p:cNvPicPr>
          <p:nvPr/>
        </p:nvPicPr>
        <p:blipFill rotWithShape="1">
          <a:blip r:embed="rId3"/>
          <a:srcRect b="48673"/>
          <a:stretch/>
        </p:blipFill>
        <p:spPr>
          <a:xfrm>
            <a:off x="819956" y="1074941"/>
            <a:ext cx="1574310" cy="3260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3 Secondary Classes</a:t>
            </a:r>
            <a:endParaRPr dirty="0"/>
          </a:p>
        </p:txBody>
      </p:sp>
      <p:pic>
        <p:nvPicPr>
          <p:cNvPr id="7" name="Picture 6">
            <a:extLst>
              <a:ext uri="{FF2B5EF4-FFF2-40B4-BE49-F238E27FC236}">
                <a16:creationId xmlns:a16="http://schemas.microsoft.com/office/drawing/2014/main" id="{CBC1CDBF-45BC-43AC-B45F-A09F26504C7F}"/>
              </a:ext>
            </a:extLst>
          </p:cNvPr>
          <p:cNvPicPr>
            <a:picLocks noChangeAspect="1"/>
          </p:cNvPicPr>
          <p:nvPr/>
        </p:nvPicPr>
        <p:blipFill>
          <a:blip r:embed="rId3"/>
          <a:stretch>
            <a:fillRect/>
          </a:stretch>
        </p:blipFill>
        <p:spPr>
          <a:xfrm>
            <a:off x="894938" y="2932037"/>
            <a:ext cx="1840869" cy="1632540"/>
          </a:xfrm>
          <a:prstGeom prst="rect">
            <a:avLst/>
          </a:prstGeom>
        </p:spPr>
      </p:pic>
      <p:pic>
        <p:nvPicPr>
          <p:cNvPr id="9" name="Picture 8">
            <a:extLst>
              <a:ext uri="{FF2B5EF4-FFF2-40B4-BE49-F238E27FC236}">
                <a16:creationId xmlns:a16="http://schemas.microsoft.com/office/drawing/2014/main" id="{F777E994-D62E-4443-A77A-F69E73CE86E3}"/>
              </a:ext>
            </a:extLst>
          </p:cNvPr>
          <p:cNvPicPr>
            <a:picLocks noChangeAspect="1"/>
          </p:cNvPicPr>
          <p:nvPr/>
        </p:nvPicPr>
        <p:blipFill>
          <a:blip r:embed="rId4"/>
          <a:stretch>
            <a:fillRect/>
          </a:stretch>
        </p:blipFill>
        <p:spPr>
          <a:xfrm>
            <a:off x="3261693" y="2918956"/>
            <a:ext cx="2610964" cy="1632540"/>
          </a:xfrm>
          <a:prstGeom prst="rect">
            <a:avLst/>
          </a:prstGeom>
        </p:spPr>
      </p:pic>
      <p:pic>
        <p:nvPicPr>
          <p:cNvPr id="11" name="Picture 10">
            <a:extLst>
              <a:ext uri="{FF2B5EF4-FFF2-40B4-BE49-F238E27FC236}">
                <a16:creationId xmlns:a16="http://schemas.microsoft.com/office/drawing/2014/main" id="{BC468FAA-7B90-4129-91F0-8B2B796DC7A6}"/>
              </a:ext>
            </a:extLst>
          </p:cNvPr>
          <p:cNvPicPr>
            <a:picLocks noChangeAspect="1"/>
          </p:cNvPicPr>
          <p:nvPr/>
        </p:nvPicPr>
        <p:blipFill>
          <a:blip r:embed="rId5"/>
          <a:stretch>
            <a:fillRect/>
          </a:stretch>
        </p:blipFill>
        <p:spPr>
          <a:xfrm>
            <a:off x="6387858" y="2918956"/>
            <a:ext cx="2610965" cy="1466112"/>
          </a:xfrm>
          <a:prstGeom prst="rect">
            <a:avLst/>
          </a:prstGeom>
        </p:spPr>
      </p:pic>
    </p:spTree>
    <p:extLst>
      <p:ext uri="{BB962C8B-B14F-4D97-AF65-F5344CB8AC3E}">
        <p14:creationId xmlns:p14="http://schemas.microsoft.com/office/powerpoint/2010/main" val="84227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2093075" y="584425"/>
            <a:ext cx="4948200" cy="710975"/>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6 Classes Total</a:t>
            </a:r>
            <a:endParaRPr dirty="0"/>
          </a:p>
        </p:txBody>
      </p:sp>
      <p:pic>
        <p:nvPicPr>
          <p:cNvPr id="7" name="Picture 6">
            <a:extLst>
              <a:ext uri="{FF2B5EF4-FFF2-40B4-BE49-F238E27FC236}">
                <a16:creationId xmlns:a16="http://schemas.microsoft.com/office/drawing/2014/main" id="{CBC1CDBF-45BC-43AC-B45F-A09F26504C7F}"/>
              </a:ext>
            </a:extLst>
          </p:cNvPr>
          <p:cNvPicPr>
            <a:picLocks noChangeAspect="1"/>
          </p:cNvPicPr>
          <p:nvPr/>
        </p:nvPicPr>
        <p:blipFill rotWithShape="1">
          <a:blip r:embed="rId3"/>
          <a:srcRect b="68710"/>
          <a:stretch/>
        </p:blipFill>
        <p:spPr>
          <a:xfrm>
            <a:off x="1295400" y="3216849"/>
            <a:ext cx="1828945" cy="507509"/>
          </a:xfrm>
          <a:prstGeom prst="rect">
            <a:avLst/>
          </a:prstGeom>
        </p:spPr>
      </p:pic>
      <p:pic>
        <p:nvPicPr>
          <p:cNvPr id="9" name="Picture 8">
            <a:extLst>
              <a:ext uri="{FF2B5EF4-FFF2-40B4-BE49-F238E27FC236}">
                <a16:creationId xmlns:a16="http://schemas.microsoft.com/office/drawing/2014/main" id="{F777E994-D62E-4443-A77A-F69E73CE86E3}"/>
              </a:ext>
            </a:extLst>
          </p:cNvPr>
          <p:cNvPicPr>
            <a:picLocks noChangeAspect="1"/>
          </p:cNvPicPr>
          <p:nvPr/>
        </p:nvPicPr>
        <p:blipFill rotWithShape="1">
          <a:blip r:embed="rId4"/>
          <a:srcRect b="56450"/>
          <a:stretch/>
        </p:blipFill>
        <p:spPr>
          <a:xfrm>
            <a:off x="3651565" y="3306311"/>
            <a:ext cx="1840870" cy="501276"/>
          </a:xfrm>
          <a:prstGeom prst="rect">
            <a:avLst/>
          </a:prstGeom>
        </p:spPr>
      </p:pic>
      <p:pic>
        <p:nvPicPr>
          <p:cNvPr id="11" name="Picture 10">
            <a:extLst>
              <a:ext uri="{FF2B5EF4-FFF2-40B4-BE49-F238E27FC236}">
                <a16:creationId xmlns:a16="http://schemas.microsoft.com/office/drawing/2014/main" id="{BC468FAA-7B90-4129-91F0-8B2B796DC7A6}"/>
              </a:ext>
            </a:extLst>
          </p:cNvPr>
          <p:cNvPicPr>
            <a:picLocks noChangeAspect="1"/>
          </p:cNvPicPr>
          <p:nvPr/>
        </p:nvPicPr>
        <p:blipFill rotWithShape="1">
          <a:blip r:embed="rId5"/>
          <a:srcRect b="46784"/>
          <a:stretch/>
        </p:blipFill>
        <p:spPr>
          <a:xfrm>
            <a:off x="6019655" y="3306311"/>
            <a:ext cx="1840870" cy="550089"/>
          </a:xfrm>
          <a:prstGeom prst="rect">
            <a:avLst/>
          </a:prstGeom>
        </p:spPr>
      </p:pic>
      <p:pic>
        <p:nvPicPr>
          <p:cNvPr id="6" name="Picture 5">
            <a:extLst>
              <a:ext uri="{FF2B5EF4-FFF2-40B4-BE49-F238E27FC236}">
                <a16:creationId xmlns:a16="http://schemas.microsoft.com/office/drawing/2014/main" id="{FC958CD0-0208-4FF7-9C1E-501719903F99}"/>
              </a:ext>
            </a:extLst>
          </p:cNvPr>
          <p:cNvPicPr>
            <a:picLocks noChangeAspect="1"/>
          </p:cNvPicPr>
          <p:nvPr/>
        </p:nvPicPr>
        <p:blipFill rotWithShape="1">
          <a:blip r:embed="rId6"/>
          <a:srcRect b="56083"/>
          <a:stretch/>
        </p:blipFill>
        <p:spPr>
          <a:xfrm>
            <a:off x="6318727" y="1394480"/>
            <a:ext cx="1747768" cy="794505"/>
          </a:xfrm>
          <a:prstGeom prst="rect">
            <a:avLst/>
          </a:prstGeom>
        </p:spPr>
      </p:pic>
      <p:pic>
        <p:nvPicPr>
          <p:cNvPr id="8" name="Picture 7">
            <a:extLst>
              <a:ext uri="{FF2B5EF4-FFF2-40B4-BE49-F238E27FC236}">
                <a16:creationId xmlns:a16="http://schemas.microsoft.com/office/drawing/2014/main" id="{B9B2BD85-9FBD-4ED2-A3B7-9A552AADFCA0}"/>
              </a:ext>
            </a:extLst>
          </p:cNvPr>
          <p:cNvPicPr>
            <a:picLocks noChangeAspect="1"/>
          </p:cNvPicPr>
          <p:nvPr/>
        </p:nvPicPr>
        <p:blipFill rotWithShape="1">
          <a:blip r:embed="rId7"/>
          <a:srcRect b="62642"/>
          <a:stretch/>
        </p:blipFill>
        <p:spPr>
          <a:xfrm>
            <a:off x="1077507" y="1436244"/>
            <a:ext cx="1747768" cy="710976"/>
          </a:xfrm>
          <a:prstGeom prst="rect">
            <a:avLst/>
          </a:prstGeom>
        </p:spPr>
      </p:pic>
      <p:pic>
        <p:nvPicPr>
          <p:cNvPr id="10" name="Picture 9">
            <a:extLst>
              <a:ext uri="{FF2B5EF4-FFF2-40B4-BE49-F238E27FC236}">
                <a16:creationId xmlns:a16="http://schemas.microsoft.com/office/drawing/2014/main" id="{453D0181-BEC6-483A-BE48-DD89AF3E9DF5}"/>
              </a:ext>
            </a:extLst>
          </p:cNvPr>
          <p:cNvPicPr>
            <a:picLocks noChangeAspect="1"/>
          </p:cNvPicPr>
          <p:nvPr/>
        </p:nvPicPr>
        <p:blipFill>
          <a:blip r:embed="rId8"/>
          <a:stretch>
            <a:fillRect/>
          </a:stretch>
        </p:blipFill>
        <p:spPr>
          <a:xfrm>
            <a:off x="3706125" y="2343518"/>
            <a:ext cx="1731750" cy="567370"/>
          </a:xfrm>
          <a:prstGeom prst="rect">
            <a:avLst/>
          </a:prstGeom>
        </p:spPr>
      </p:pic>
      <p:cxnSp>
        <p:nvCxnSpPr>
          <p:cNvPr id="5" name="Connector: Elbow 4">
            <a:extLst>
              <a:ext uri="{FF2B5EF4-FFF2-40B4-BE49-F238E27FC236}">
                <a16:creationId xmlns:a16="http://schemas.microsoft.com/office/drawing/2014/main" id="{4C975245-35DD-4895-A24D-FBB60569F540}"/>
              </a:ext>
            </a:extLst>
          </p:cNvPr>
          <p:cNvCxnSpPr>
            <a:cxnSpLocks/>
            <a:stCxn id="8" idx="3"/>
          </p:cNvCxnSpPr>
          <p:nvPr/>
        </p:nvCxnSpPr>
        <p:spPr>
          <a:xfrm>
            <a:off x="2825275" y="1791732"/>
            <a:ext cx="1338017" cy="496331"/>
          </a:xfrm>
          <a:prstGeom prst="bentConnector3">
            <a:avLst>
              <a:gd name="adj1" fmla="val 1002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373357C-46DA-4BB6-A912-DB62C1060DC1}"/>
              </a:ext>
            </a:extLst>
          </p:cNvPr>
          <p:cNvCxnSpPr>
            <a:stCxn id="6" idx="1"/>
          </p:cNvCxnSpPr>
          <p:nvPr/>
        </p:nvCxnSpPr>
        <p:spPr>
          <a:xfrm rot="10800000" flipV="1">
            <a:off x="4980709" y="1791732"/>
            <a:ext cx="1338018" cy="496331"/>
          </a:xfrm>
          <a:prstGeom prst="bentConnector3">
            <a:avLst>
              <a:gd name="adj1" fmla="val 1002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45AE1E9-AF0C-4EE3-AB98-18F7688F2EA0}"/>
              </a:ext>
            </a:extLst>
          </p:cNvPr>
          <p:cNvCxnSpPr>
            <a:stCxn id="7" idx="0"/>
            <a:endCxn id="10" idx="1"/>
          </p:cNvCxnSpPr>
          <p:nvPr/>
        </p:nvCxnSpPr>
        <p:spPr>
          <a:xfrm rot="5400000" flipH="1" flipV="1">
            <a:off x="2663176" y="2173900"/>
            <a:ext cx="589646" cy="1496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83A8602-7EAF-451F-B912-4B16EC9E9341}"/>
              </a:ext>
            </a:extLst>
          </p:cNvPr>
          <p:cNvCxnSpPr>
            <a:stCxn id="11" idx="0"/>
            <a:endCxn id="10" idx="3"/>
          </p:cNvCxnSpPr>
          <p:nvPr/>
        </p:nvCxnSpPr>
        <p:spPr>
          <a:xfrm rot="16200000" flipV="1">
            <a:off x="5849429" y="2215649"/>
            <a:ext cx="679108" cy="15022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DA7223-427E-49F6-9873-AB26FAD8EDF5}"/>
              </a:ext>
            </a:extLst>
          </p:cNvPr>
          <p:cNvCxnSpPr>
            <a:stCxn id="9" idx="0"/>
            <a:endCxn id="10" idx="2"/>
          </p:cNvCxnSpPr>
          <p:nvPr/>
        </p:nvCxnSpPr>
        <p:spPr>
          <a:xfrm flipV="1">
            <a:off x="4572000" y="2910888"/>
            <a:ext cx="0" cy="39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39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019425" y="1662150"/>
            <a:ext cx="3105300" cy="181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800" dirty="0"/>
              <a:t>Implementation</a:t>
            </a:r>
            <a:endParaRPr sz="28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Words>
  <Application>Microsoft Office PowerPoint</Application>
  <PresentationFormat>On-screen Show (16:9)</PresentationFormat>
  <Paragraphs>36</Paragraphs>
  <Slides>17</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Light</vt:lpstr>
      <vt:lpstr>Minesweeper</vt:lpstr>
      <vt:lpstr>Agenda</vt:lpstr>
      <vt:lpstr>Introduction</vt:lpstr>
      <vt:lpstr>UML Design</vt:lpstr>
      <vt:lpstr>3 Main Classes</vt:lpstr>
      <vt:lpstr>PowerPoint Presentation</vt:lpstr>
      <vt:lpstr>3 Secondary Classes</vt:lpstr>
      <vt:lpstr>6 Classes Total</vt:lpstr>
      <vt:lpstr>Implementation</vt:lpstr>
      <vt:lpstr>Welcome Window</vt:lpstr>
      <vt:lpstr>Starting Screen</vt:lpstr>
      <vt:lpstr>Gameplay</vt:lpstr>
      <vt:lpstr>Gameplay</vt:lpstr>
      <vt:lpstr>Gameplay</vt:lpstr>
      <vt:lpstr>Demostration</vt:lpstr>
      <vt:lpstr>Future Features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Minesweeper</dc:title>
  <cp:lastModifiedBy>Ortega Sorto, Jose E</cp:lastModifiedBy>
  <cp:revision>1</cp:revision>
  <dcterms:modified xsi:type="dcterms:W3CDTF">2021-12-01T07:04:16Z</dcterms:modified>
</cp:coreProperties>
</file>