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7" r:id="rId81"/>
    <p:sldId id="348" r:id="rId82"/>
    <p:sldId id="349" r:id="rId83"/>
    <p:sldId id="350" r:id="rId84"/>
    <p:sldId id="351" r:id="rId85"/>
    <p:sldId id="352" r:id="rId86"/>
    <p:sldId id="353" r:id="rId87"/>
    <p:sldId id="354" r:id="rId88"/>
    <p:sldId id="355" r:id="rId89"/>
    <p:sldId id="356" r:id="rId9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883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3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8507" y="2067425"/>
            <a:ext cx="11014984" cy="7319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811022"/>
            <a:ext cx="4666771" cy="45089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64479" y="1861822"/>
            <a:ext cx="4671367" cy="346752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90500" y="6489700"/>
            <a:ext cx="1498600" cy="355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0981" y="672636"/>
            <a:ext cx="10570036" cy="67094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27991" y="2395220"/>
            <a:ext cx="9336016" cy="2616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://r/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6460">
              <a:lnSpc>
                <a:spcPct val="100000"/>
              </a:lnSpc>
            </a:pPr>
            <a:r>
              <a:rPr sz="4800" dirty="0">
                <a:solidFill>
                  <a:srgbClr val="FFFFFF"/>
                </a:solidFill>
                <a:latin typeface="Gill Sans MT"/>
                <a:cs typeface="Gill Sans MT"/>
              </a:rPr>
              <a:t>Int</a:t>
            </a:r>
            <a:r>
              <a:rPr sz="4800" spc="-12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800" spc="-8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800" spc="-75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4800" spc="-25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4800" spc="-3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4800" spc="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800" spc="4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800" spc="-8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800" spc="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800" spc="6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800" spc="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800" spc="-3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800" spc="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800" spc="0" dirty="0">
                <a:solidFill>
                  <a:srgbClr val="FFFFFF"/>
                </a:solidFill>
                <a:latin typeface="Gill Sans MT"/>
                <a:cs typeface="Gill Sans MT"/>
              </a:rPr>
              <a:t>Deep</a:t>
            </a:r>
            <a:r>
              <a:rPr sz="4800" spc="-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800" spc="4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800" spc="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800" spc="-7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800" spc="-2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800" spc="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800" spc="4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8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endParaRPr sz="4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4519" y="2740525"/>
            <a:ext cx="2590800" cy="13627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4400" spc="-75" dirty="0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IT</a:t>
            </a:r>
            <a:r>
              <a:rPr sz="4400" spc="1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6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.</a:t>
            </a:r>
            <a:r>
              <a:rPr sz="4400" spc="-2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191</a:t>
            </a:r>
            <a:endParaRPr sz="4400">
              <a:latin typeface="Gill Sans MT"/>
              <a:cs typeface="Gill Sans MT"/>
            </a:endParaRPr>
          </a:p>
          <a:p>
            <a:pPr>
              <a:lnSpc>
                <a:spcPts val="550"/>
              </a:lnSpc>
              <a:spcBef>
                <a:spcPts val="14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R="8890" algn="ctr">
              <a:lnSpc>
                <a:spcPct val="100000"/>
              </a:lnSpc>
            </a:pPr>
            <a:r>
              <a:rPr sz="2400" spc="-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spc="-3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2400" spc="-5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2400" spc="-15" dirty="0">
                <a:solidFill>
                  <a:srgbClr val="FFFFFF"/>
                </a:solidFill>
                <a:latin typeface="Gill Sans MT"/>
                <a:cs typeface="Gill Sans MT"/>
              </a:rPr>
              <a:t>x</a:t>
            </a:r>
            <a:r>
              <a:rPr sz="2400" spc="-4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spc="-1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2400" spc="-40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2400" spc="-5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2400" spc="-1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2400" spc="-1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spc="25" dirty="0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sz="2400" spc="-30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2400" spc="0" dirty="0">
                <a:solidFill>
                  <a:srgbClr val="FFFFFF"/>
                </a:solidFill>
                <a:latin typeface="Gill Sans MT"/>
                <a:cs typeface="Gill Sans MT"/>
              </a:rPr>
              <a:t>ni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83000" y="6172200"/>
            <a:ext cx="1041400" cy="546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350500" y="6134100"/>
            <a:ext cx="1727200" cy="635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3594100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35" dirty="0">
                <a:latin typeface="Gill Sans MT"/>
                <a:cs typeface="Gill Sans MT"/>
              </a:rPr>
              <a:t>W</a:t>
            </a:r>
            <a:r>
              <a:rPr sz="4400" spc="-204" dirty="0">
                <a:latin typeface="Gill Sans MT"/>
                <a:cs typeface="Gill Sans MT"/>
              </a:rPr>
              <a:t>h</a:t>
            </a:r>
            <a:r>
              <a:rPr sz="4400" spc="-20" dirty="0">
                <a:latin typeface="Gill Sans MT"/>
                <a:cs typeface="Gill Sans MT"/>
              </a:rPr>
              <a:t>y</a:t>
            </a:r>
            <a:r>
              <a:rPr sz="4400" spc="45" dirty="0">
                <a:latin typeface="Gill Sans MT"/>
                <a:cs typeface="Gill Sans MT"/>
              </a:rPr>
              <a:t> </a:t>
            </a:r>
            <a:r>
              <a:rPr sz="4400" spc="-75" dirty="0">
                <a:latin typeface="Gill Sans MT"/>
                <a:cs typeface="Gill Sans MT"/>
              </a:rPr>
              <a:t>N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35" dirty="0">
                <a:latin typeface="Gill Sans MT"/>
                <a:cs typeface="Gill Sans MT"/>
              </a:rPr>
              <a:t>w</a:t>
            </a:r>
            <a:r>
              <a:rPr sz="4400" spc="0" dirty="0">
                <a:latin typeface="Gill Sans MT"/>
                <a:cs typeface="Gill Sans MT"/>
              </a:rPr>
              <a:t>?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17600" y="1714500"/>
            <a:ext cx="330200" cy="4572000"/>
          </a:xfrm>
          <a:custGeom>
            <a:avLst/>
            <a:gdLst/>
            <a:ahLst/>
            <a:cxnLst/>
            <a:rect l="l" t="t" r="r" b="b"/>
            <a:pathLst>
              <a:path w="330200" h="4572000">
                <a:moveTo>
                  <a:pt x="0" y="0"/>
                </a:moveTo>
                <a:lnTo>
                  <a:pt x="0" y="4406900"/>
                </a:lnTo>
                <a:lnTo>
                  <a:pt x="165100" y="4572000"/>
                </a:lnTo>
                <a:lnTo>
                  <a:pt x="330200" y="4406900"/>
                </a:lnTo>
                <a:lnTo>
                  <a:pt x="330200" y="165100"/>
                </a:lnTo>
                <a:lnTo>
                  <a:pt x="165100" y="165100"/>
                </a:lnTo>
                <a:lnTo>
                  <a:pt x="0" y="0"/>
                </a:lnTo>
                <a:close/>
              </a:path>
              <a:path w="330200" h="4572000">
                <a:moveTo>
                  <a:pt x="330200" y="0"/>
                </a:moveTo>
                <a:lnTo>
                  <a:pt x="165100" y="165100"/>
                </a:lnTo>
                <a:lnTo>
                  <a:pt x="330200" y="165100"/>
                </a:lnTo>
                <a:lnTo>
                  <a:pt x="33020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7600" y="1714500"/>
            <a:ext cx="330200" cy="4572000"/>
          </a:xfrm>
          <a:custGeom>
            <a:avLst/>
            <a:gdLst/>
            <a:ahLst/>
            <a:cxnLst/>
            <a:rect l="l" t="t" r="r" b="b"/>
            <a:pathLst>
              <a:path w="330200" h="4572000">
                <a:moveTo>
                  <a:pt x="330200" y="0"/>
                </a:moveTo>
                <a:lnTo>
                  <a:pt x="330200" y="4406900"/>
                </a:lnTo>
                <a:lnTo>
                  <a:pt x="165100" y="4572000"/>
                </a:lnTo>
                <a:lnTo>
                  <a:pt x="0" y="4406900"/>
                </a:lnTo>
                <a:lnTo>
                  <a:pt x="0" y="0"/>
                </a:lnTo>
                <a:lnTo>
                  <a:pt x="165100" y="165100"/>
                </a:lnTo>
                <a:lnTo>
                  <a:pt x="330200" y="0"/>
                </a:lnTo>
                <a:close/>
              </a:path>
            </a:pathLst>
          </a:custGeom>
          <a:ln w="25400">
            <a:solidFill>
              <a:srgbClr val="2E75B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9078" y="2218757"/>
            <a:ext cx="431800" cy="2590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1952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88930" y="2121194"/>
            <a:ext cx="1597025" cy="490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ts val="1900"/>
              </a:lnSpc>
            </a:pPr>
            <a:r>
              <a:rPr sz="1600" spc="20" dirty="0">
                <a:latin typeface="Gill Sans MT"/>
                <a:cs typeface="Gill Sans MT"/>
              </a:rPr>
              <a:t>S</a:t>
            </a:r>
            <a:r>
              <a:rPr sz="1600" spc="-5" dirty="0">
                <a:latin typeface="Gill Sans MT"/>
                <a:cs typeface="Gill Sans MT"/>
              </a:rPr>
              <a:t>t</a:t>
            </a:r>
            <a:r>
              <a:rPr sz="1600" spc="10" dirty="0">
                <a:latin typeface="Gill Sans MT"/>
                <a:cs typeface="Gill Sans MT"/>
              </a:rPr>
              <a:t>o</a:t>
            </a:r>
            <a:r>
              <a:rPr sz="1600" spc="-5" dirty="0">
                <a:latin typeface="Gill Sans MT"/>
                <a:cs typeface="Gill Sans MT"/>
              </a:rPr>
              <a:t>ch</a:t>
            </a:r>
            <a:r>
              <a:rPr sz="1600" spc="5" dirty="0">
                <a:latin typeface="Gill Sans MT"/>
                <a:cs typeface="Gill Sans MT"/>
              </a:rPr>
              <a:t>a</a:t>
            </a:r>
            <a:r>
              <a:rPr sz="1600" spc="-30" dirty="0">
                <a:latin typeface="Gill Sans MT"/>
                <a:cs typeface="Gill Sans MT"/>
              </a:rPr>
              <a:t>s</a:t>
            </a:r>
            <a:r>
              <a:rPr sz="1600" spc="-40" dirty="0">
                <a:latin typeface="Gill Sans MT"/>
                <a:cs typeface="Gill Sans MT"/>
              </a:rPr>
              <a:t>t</a:t>
            </a:r>
            <a:r>
              <a:rPr sz="1600" spc="-60" dirty="0">
                <a:latin typeface="Gill Sans MT"/>
                <a:cs typeface="Gill Sans MT"/>
              </a:rPr>
              <a:t>i</a:t>
            </a:r>
            <a:r>
              <a:rPr sz="1600" spc="-35" dirty="0">
                <a:latin typeface="Gill Sans MT"/>
                <a:cs typeface="Gill Sans MT"/>
              </a:rPr>
              <a:t>c</a:t>
            </a:r>
            <a:r>
              <a:rPr sz="1600" spc="-114" dirty="0">
                <a:latin typeface="Gill Sans MT"/>
                <a:cs typeface="Gill Sans MT"/>
              </a:rPr>
              <a:t> </a:t>
            </a:r>
            <a:r>
              <a:rPr sz="1600" spc="-50" dirty="0">
                <a:latin typeface="Gill Sans MT"/>
                <a:cs typeface="Gill Sans MT"/>
              </a:rPr>
              <a:t>G</a:t>
            </a:r>
            <a:r>
              <a:rPr sz="1600" spc="-90" dirty="0">
                <a:latin typeface="Gill Sans MT"/>
                <a:cs typeface="Gill Sans MT"/>
              </a:rPr>
              <a:t>r</a:t>
            </a:r>
            <a:r>
              <a:rPr sz="1600" spc="5" dirty="0">
                <a:latin typeface="Gill Sans MT"/>
                <a:cs typeface="Gill Sans MT"/>
              </a:rPr>
              <a:t>a</a:t>
            </a:r>
            <a:r>
              <a:rPr sz="1600" spc="-30" dirty="0">
                <a:latin typeface="Gill Sans MT"/>
                <a:cs typeface="Gill Sans MT"/>
              </a:rPr>
              <a:t>d</a:t>
            </a:r>
            <a:r>
              <a:rPr sz="1600" spc="-60" dirty="0">
                <a:latin typeface="Gill Sans MT"/>
                <a:cs typeface="Gill Sans MT"/>
              </a:rPr>
              <a:t>i</a:t>
            </a:r>
            <a:r>
              <a:rPr sz="1600" spc="30" dirty="0">
                <a:latin typeface="Gill Sans MT"/>
                <a:cs typeface="Gill Sans MT"/>
              </a:rPr>
              <a:t>e</a:t>
            </a:r>
            <a:r>
              <a:rPr sz="1600" spc="-5" dirty="0">
                <a:latin typeface="Gill Sans MT"/>
                <a:cs typeface="Gill Sans MT"/>
              </a:rPr>
              <a:t>n</a:t>
            </a:r>
            <a:r>
              <a:rPr sz="1600" spc="-55" dirty="0">
                <a:latin typeface="Gill Sans MT"/>
                <a:cs typeface="Gill Sans MT"/>
              </a:rPr>
              <a:t>t</a:t>
            </a:r>
            <a:r>
              <a:rPr sz="1600" spc="-45" dirty="0">
                <a:latin typeface="Gill Sans MT"/>
                <a:cs typeface="Gill Sans MT"/>
              </a:rPr>
              <a:t> </a:t>
            </a:r>
            <a:r>
              <a:rPr sz="1600" spc="0" dirty="0">
                <a:latin typeface="Gill Sans MT"/>
                <a:cs typeface="Gill Sans MT"/>
              </a:rPr>
              <a:t>D</a:t>
            </a:r>
            <a:r>
              <a:rPr sz="1600" spc="20" dirty="0">
                <a:latin typeface="Gill Sans MT"/>
                <a:cs typeface="Gill Sans MT"/>
              </a:rPr>
              <a:t>e</a:t>
            </a:r>
            <a:r>
              <a:rPr sz="1600" spc="-30" dirty="0">
                <a:latin typeface="Gill Sans MT"/>
                <a:cs typeface="Gill Sans MT"/>
              </a:rPr>
              <a:t>s</a:t>
            </a:r>
            <a:r>
              <a:rPr sz="1600" spc="-5" dirty="0">
                <a:latin typeface="Gill Sans MT"/>
                <a:cs typeface="Gill Sans MT"/>
              </a:rPr>
              <a:t>c</a:t>
            </a:r>
            <a:r>
              <a:rPr sz="1600" spc="30" dirty="0">
                <a:latin typeface="Gill Sans MT"/>
                <a:cs typeface="Gill Sans MT"/>
              </a:rPr>
              <a:t>e</a:t>
            </a:r>
            <a:r>
              <a:rPr sz="1600" spc="-20" dirty="0">
                <a:latin typeface="Gill Sans MT"/>
                <a:cs typeface="Gill Sans MT"/>
              </a:rPr>
              <a:t>nt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9078" y="2904557"/>
            <a:ext cx="431800" cy="2590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1958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8930" y="2796834"/>
            <a:ext cx="913130" cy="2590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30" dirty="0">
                <a:latin typeface="Gill Sans MT"/>
                <a:cs typeface="Gill Sans MT"/>
              </a:rPr>
              <a:t>P</a:t>
            </a:r>
            <a:r>
              <a:rPr sz="1600" spc="20" dirty="0">
                <a:latin typeface="Gill Sans MT"/>
                <a:cs typeface="Gill Sans MT"/>
              </a:rPr>
              <a:t>e</a:t>
            </a:r>
            <a:r>
              <a:rPr sz="1600" spc="-140" dirty="0">
                <a:latin typeface="Gill Sans MT"/>
                <a:cs typeface="Gill Sans MT"/>
              </a:rPr>
              <a:t>r</a:t>
            </a:r>
            <a:r>
              <a:rPr sz="1600" spc="-5" dirty="0">
                <a:latin typeface="Gill Sans MT"/>
                <a:cs typeface="Gill Sans MT"/>
              </a:rPr>
              <a:t>c</a:t>
            </a:r>
            <a:r>
              <a:rPr sz="1600" spc="30" dirty="0">
                <a:latin typeface="Gill Sans MT"/>
                <a:cs typeface="Gill Sans MT"/>
              </a:rPr>
              <a:t>e</a:t>
            </a:r>
            <a:r>
              <a:rPr sz="1600" spc="-10" dirty="0">
                <a:latin typeface="Gill Sans MT"/>
                <a:cs typeface="Gill Sans MT"/>
              </a:rPr>
              <a:t>p</a:t>
            </a:r>
            <a:r>
              <a:rPr sz="1600" spc="-40" dirty="0">
                <a:latin typeface="Gill Sans MT"/>
                <a:cs typeface="Gill Sans MT"/>
              </a:rPr>
              <a:t>t</a:t>
            </a:r>
            <a:r>
              <a:rPr sz="1600" spc="-140" dirty="0">
                <a:latin typeface="Gill Sans MT"/>
                <a:cs typeface="Gill Sans MT"/>
              </a:rPr>
              <a:t>r</a:t>
            </a:r>
            <a:r>
              <a:rPr sz="1600" spc="10" dirty="0">
                <a:latin typeface="Gill Sans MT"/>
                <a:cs typeface="Gill Sans MT"/>
              </a:rPr>
              <a:t>o</a:t>
            </a:r>
            <a:r>
              <a:rPr sz="1600" spc="-20" dirty="0">
                <a:latin typeface="Gill Sans MT"/>
                <a:cs typeface="Gill Sans MT"/>
              </a:rPr>
              <a:t>n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88930" y="3038134"/>
            <a:ext cx="1612900" cy="2279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1400" spc="15" dirty="0">
                <a:latin typeface="Gill Sans MT"/>
                <a:cs typeface="Gill Sans MT"/>
              </a:rPr>
              <a:t>L</a:t>
            </a:r>
            <a:r>
              <a:rPr sz="1400" spc="0" dirty="0">
                <a:latin typeface="Gill Sans MT"/>
                <a:cs typeface="Gill Sans MT"/>
              </a:rPr>
              <a:t>e</a:t>
            </a:r>
            <a:r>
              <a:rPr sz="1400" spc="-10" dirty="0">
                <a:latin typeface="Gill Sans MT"/>
                <a:cs typeface="Gill Sans MT"/>
              </a:rPr>
              <a:t>a</a:t>
            </a:r>
            <a:r>
              <a:rPr sz="1400" spc="-60" dirty="0">
                <a:latin typeface="Gill Sans MT"/>
                <a:cs typeface="Gill Sans MT"/>
              </a:rPr>
              <a:t>r</a:t>
            </a:r>
            <a:r>
              <a:rPr sz="1400" spc="-5" dirty="0">
                <a:latin typeface="Gill Sans MT"/>
                <a:cs typeface="Gill Sans MT"/>
              </a:rPr>
              <a:t>n</a:t>
            </a:r>
            <a:r>
              <a:rPr sz="1400" spc="-10" dirty="0">
                <a:latin typeface="Gill Sans MT"/>
                <a:cs typeface="Gill Sans MT"/>
              </a:rPr>
              <a:t>ab</a:t>
            </a:r>
            <a:r>
              <a:rPr sz="1400" spc="-15" dirty="0">
                <a:latin typeface="Gill Sans MT"/>
                <a:cs typeface="Gill Sans MT"/>
              </a:rPr>
              <a:t>l</a:t>
            </a:r>
            <a:r>
              <a:rPr sz="1400" spc="0" dirty="0">
                <a:latin typeface="Gill Sans MT"/>
                <a:cs typeface="Gill Sans MT"/>
              </a:rPr>
              <a:t>e</a:t>
            </a:r>
            <a:r>
              <a:rPr sz="1400" spc="-160" dirty="0">
                <a:latin typeface="Gill Sans MT"/>
                <a:cs typeface="Gill Sans MT"/>
              </a:rPr>
              <a:t> </a:t>
            </a:r>
            <a:r>
              <a:rPr sz="1400" spc="-175" dirty="0">
                <a:latin typeface="Gill Sans MT"/>
                <a:cs typeface="Gill Sans MT"/>
              </a:rPr>
              <a:t>W</a:t>
            </a:r>
            <a:r>
              <a:rPr sz="1400" spc="25" dirty="0">
                <a:latin typeface="Gill Sans MT"/>
                <a:cs typeface="Gill Sans MT"/>
              </a:rPr>
              <a:t>e</a:t>
            </a:r>
            <a:r>
              <a:rPr sz="1400" spc="-15" dirty="0">
                <a:latin typeface="Gill Sans MT"/>
                <a:cs typeface="Gill Sans MT"/>
              </a:rPr>
              <a:t>i</a:t>
            </a:r>
            <a:r>
              <a:rPr sz="1400" spc="-10" dirty="0">
                <a:latin typeface="Gill Sans MT"/>
                <a:cs typeface="Gill Sans MT"/>
              </a:rPr>
              <a:t>g</a:t>
            </a:r>
            <a:r>
              <a:rPr sz="1400" spc="-5" dirty="0">
                <a:latin typeface="Gill Sans MT"/>
                <a:cs typeface="Gill Sans MT"/>
              </a:rPr>
              <a:t>h</a:t>
            </a:r>
            <a:r>
              <a:rPr sz="1400" spc="-75" dirty="0">
                <a:latin typeface="Gill Sans MT"/>
                <a:cs typeface="Gill Sans MT"/>
              </a:rPr>
              <a:t>t</a:t>
            </a:r>
            <a:r>
              <a:rPr sz="1400" spc="-50" dirty="0">
                <a:latin typeface="Gill Sans MT"/>
                <a:cs typeface="Gill Sans MT"/>
              </a:rPr>
              <a:t>s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078" y="4772470"/>
            <a:ext cx="431800" cy="2590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1995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8930" y="4128546"/>
            <a:ext cx="2024380" cy="11131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90" dirty="0">
                <a:latin typeface="Gill Sans MT"/>
                <a:cs typeface="Gill Sans MT"/>
              </a:rPr>
              <a:t>B</a:t>
            </a:r>
            <a:r>
              <a:rPr sz="1600" spc="-15" dirty="0">
                <a:latin typeface="Gill Sans MT"/>
                <a:cs typeface="Gill Sans MT"/>
              </a:rPr>
              <a:t>a</a:t>
            </a:r>
            <a:r>
              <a:rPr sz="1600" spc="-5" dirty="0">
                <a:latin typeface="Gill Sans MT"/>
                <a:cs typeface="Gill Sans MT"/>
              </a:rPr>
              <a:t>c</a:t>
            </a:r>
            <a:r>
              <a:rPr sz="1600" spc="-70" dirty="0">
                <a:latin typeface="Gill Sans MT"/>
                <a:cs typeface="Gill Sans MT"/>
              </a:rPr>
              <a:t>k</a:t>
            </a:r>
            <a:r>
              <a:rPr sz="1600" spc="-15" dirty="0">
                <a:latin typeface="Gill Sans MT"/>
                <a:cs typeface="Gill Sans MT"/>
              </a:rPr>
              <a:t>p</a:t>
            </a:r>
            <a:r>
              <a:rPr sz="1600" spc="-140" dirty="0">
                <a:latin typeface="Gill Sans MT"/>
                <a:cs typeface="Gill Sans MT"/>
              </a:rPr>
              <a:t>r</a:t>
            </a:r>
            <a:r>
              <a:rPr sz="1600" spc="10" dirty="0">
                <a:latin typeface="Gill Sans MT"/>
                <a:cs typeface="Gill Sans MT"/>
              </a:rPr>
              <a:t>o</a:t>
            </a:r>
            <a:r>
              <a:rPr sz="1600" spc="-15" dirty="0">
                <a:latin typeface="Gill Sans MT"/>
                <a:cs typeface="Gill Sans MT"/>
              </a:rPr>
              <a:t>p</a:t>
            </a:r>
            <a:r>
              <a:rPr sz="1600" spc="5" dirty="0">
                <a:latin typeface="Gill Sans MT"/>
                <a:cs typeface="Gill Sans MT"/>
              </a:rPr>
              <a:t>aga</a:t>
            </a:r>
            <a:r>
              <a:rPr sz="1600" spc="-40" dirty="0">
                <a:latin typeface="Gill Sans MT"/>
                <a:cs typeface="Gill Sans MT"/>
              </a:rPr>
              <a:t>t</a:t>
            </a:r>
            <a:r>
              <a:rPr sz="1600" spc="-55" dirty="0">
                <a:latin typeface="Gill Sans MT"/>
                <a:cs typeface="Gill Sans MT"/>
              </a:rPr>
              <a:t>i</a:t>
            </a:r>
            <a:r>
              <a:rPr sz="1600" spc="10" dirty="0">
                <a:latin typeface="Gill Sans MT"/>
                <a:cs typeface="Gill Sans MT"/>
              </a:rPr>
              <a:t>o</a:t>
            </a:r>
            <a:r>
              <a:rPr sz="1600" spc="-20" dirty="0">
                <a:latin typeface="Gill Sans MT"/>
                <a:cs typeface="Gill Sans MT"/>
              </a:rPr>
              <a:t>n</a:t>
            </a:r>
            <a:endParaRPr sz="1600">
              <a:latin typeface="Gill Sans MT"/>
              <a:cs typeface="Gill Sans MT"/>
            </a:endParaRPr>
          </a:p>
          <a:p>
            <a:pPr marL="304800" indent="-292100">
              <a:lnSpc>
                <a:spcPts val="1660"/>
              </a:lnSpc>
              <a:buFont typeface="Arial"/>
              <a:buChar char="•"/>
              <a:tabLst>
                <a:tab pos="304165" algn="l"/>
              </a:tabLst>
            </a:pPr>
            <a:r>
              <a:rPr sz="1400" spc="-10" dirty="0">
                <a:latin typeface="Gill Sans MT"/>
                <a:cs typeface="Gill Sans MT"/>
              </a:rPr>
              <a:t>M</a:t>
            </a:r>
            <a:r>
              <a:rPr sz="1400" spc="0" dirty="0">
                <a:latin typeface="Gill Sans MT"/>
                <a:cs typeface="Gill Sans MT"/>
              </a:rPr>
              <a:t>u</a:t>
            </a:r>
            <a:r>
              <a:rPr sz="1400" spc="-15" dirty="0">
                <a:latin typeface="Gill Sans MT"/>
                <a:cs typeface="Gill Sans MT"/>
              </a:rPr>
              <a:t>l</a:t>
            </a:r>
            <a:r>
              <a:rPr sz="1400" spc="-75" dirty="0">
                <a:latin typeface="Gill Sans MT"/>
                <a:cs typeface="Gill Sans MT"/>
              </a:rPr>
              <a:t>t</a:t>
            </a:r>
            <a:r>
              <a:rPr sz="1400" spc="-15" dirty="0">
                <a:latin typeface="Gill Sans MT"/>
                <a:cs typeface="Gill Sans MT"/>
              </a:rPr>
              <a:t>i</a:t>
            </a:r>
            <a:r>
              <a:rPr sz="1400" spc="-60" dirty="0">
                <a:latin typeface="Gill Sans MT"/>
                <a:cs typeface="Gill Sans MT"/>
              </a:rPr>
              <a:t>-</a:t>
            </a:r>
            <a:r>
              <a:rPr sz="1400" spc="15" dirty="0">
                <a:latin typeface="Gill Sans MT"/>
                <a:cs typeface="Gill Sans MT"/>
              </a:rPr>
              <a:t>L</a:t>
            </a:r>
            <a:r>
              <a:rPr sz="1400" spc="-20" dirty="0">
                <a:latin typeface="Gill Sans MT"/>
                <a:cs typeface="Gill Sans MT"/>
              </a:rPr>
              <a:t>ay</a:t>
            </a:r>
            <a:r>
              <a:rPr sz="1400" spc="25" dirty="0">
                <a:latin typeface="Gill Sans MT"/>
                <a:cs typeface="Gill Sans MT"/>
              </a:rPr>
              <a:t>e</a:t>
            </a:r>
            <a:r>
              <a:rPr sz="1400" spc="-90" dirty="0">
                <a:latin typeface="Gill Sans MT"/>
                <a:cs typeface="Gill Sans MT"/>
              </a:rPr>
              <a:t>r</a:t>
            </a:r>
            <a:r>
              <a:rPr sz="1400" spc="-60" dirty="0">
                <a:latin typeface="Gill Sans MT"/>
                <a:cs typeface="Gill Sans MT"/>
              </a:rPr>
              <a:t> </a:t>
            </a:r>
            <a:r>
              <a:rPr sz="1400" spc="-125" dirty="0">
                <a:latin typeface="Gill Sans MT"/>
                <a:cs typeface="Gill Sans MT"/>
              </a:rPr>
              <a:t>P</a:t>
            </a:r>
            <a:r>
              <a:rPr sz="1400" spc="25" dirty="0">
                <a:latin typeface="Gill Sans MT"/>
                <a:cs typeface="Gill Sans MT"/>
              </a:rPr>
              <a:t>e</a:t>
            </a:r>
            <a:r>
              <a:rPr sz="1400" spc="-60" dirty="0">
                <a:latin typeface="Gill Sans MT"/>
                <a:cs typeface="Gill Sans MT"/>
              </a:rPr>
              <a:t>r</a:t>
            </a:r>
            <a:r>
              <a:rPr sz="1400" spc="-20" dirty="0">
                <a:latin typeface="Gill Sans MT"/>
                <a:cs typeface="Gill Sans MT"/>
              </a:rPr>
              <a:t>c</a:t>
            </a:r>
            <a:r>
              <a:rPr sz="1400" spc="25" dirty="0">
                <a:latin typeface="Gill Sans MT"/>
                <a:cs typeface="Gill Sans MT"/>
              </a:rPr>
              <a:t>e</a:t>
            </a:r>
            <a:r>
              <a:rPr sz="1400" spc="-10" dirty="0">
                <a:latin typeface="Gill Sans MT"/>
                <a:cs typeface="Gill Sans MT"/>
              </a:rPr>
              <a:t>p</a:t>
            </a:r>
            <a:r>
              <a:rPr sz="1400" spc="-75" dirty="0">
                <a:latin typeface="Gill Sans MT"/>
                <a:cs typeface="Gill Sans MT"/>
              </a:rPr>
              <a:t>t</a:t>
            </a:r>
            <a:r>
              <a:rPr sz="1400" spc="-60" dirty="0">
                <a:latin typeface="Gill Sans MT"/>
                <a:cs typeface="Gill Sans MT"/>
              </a:rPr>
              <a:t>r</a:t>
            </a:r>
            <a:r>
              <a:rPr sz="1400" spc="20" dirty="0">
                <a:latin typeface="Gill Sans MT"/>
                <a:cs typeface="Gill Sans MT"/>
              </a:rPr>
              <a:t>o</a:t>
            </a:r>
            <a:r>
              <a:rPr sz="1400" spc="-15" dirty="0">
                <a:latin typeface="Gill Sans MT"/>
                <a:cs typeface="Gill Sans MT"/>
              </a:rPr>
              <a:t>n</a:t>
            </a:r>
            <a:endParaRPr sz="1400">
              <a:latin typeface="Gill Sans MT"/>
              <a:cs typeface="Gill Sans MT"/>
            </a:endParaRPr>
          </a:p>
          <a:p>
            <a:pPr>
              <a:lnSpc>
                <a:spcPts val="1400"/>
              </a:lnSpc>
              <a:spcBef>
                <a:spcPts val="90"/>
              </a:spcBef>
              <a:buFont typeface="Arial"/>
              <a:buChar char="•"/>
            </a:pPr>
            <a:endParaRPr sz="1400"/>
          </a:p>
          <a:p>
            <a:pPr marL="12700">
              <a:lnSpc>
                <a:spcPct val="100000"/>
              </a:lnSpc>
            </a:pPr>
            <a:r>
              <a:rPr sz="1600" spc="0" dirty="0">
                <a:latin typeface="Gill Sans MT"/>
                <a:cs typeface="Gill Sans MT"/>
              </a:rPr>
              <a:t>D</a:t>
            </a:r>
            <a:r>
              <a:rPr sz="1600" spc="20" dirty="0">
                <a:latin typeface="Gill Sans MT"/>
                <a:cs typeface="Gill Sans MT"/>
              </a:rPr>
              <a:t>e</a:t>
            </a:r>
            <a:r>
              <a:rPr sz="1600" spc="30" dirty="0">
                <a:latin typeface="Gill Sans MT"/>
                <a:cs typeface="Gill Sans MT"/>
              </a:rPr>
              <a:t>e</a:t>
            </a:r>
            <a:r>
              <a:rPr sz="1600" spc="5" dirty="0">
                <a:latin typeface="Gill Sans MT"/>
                <a:cs typeface="Gill Sans MT"/>
              </a:rPr>
              <a:t>p</a:t>
            </a:r>
            <a:r>
              <a:rPr sz="1600" spc="-65" dirty="0">
                <a:latin typeface="Gill Sans MT"/>
                <a:cs typeface="Gill Sans MT"/>
              </a:rPr>
              <a:t> </a:t>
            </a:r>
            <a:r>
              <a:rPr sz="1600" spc="-45" dirty="0">
                <a:latin typeface="Gill Sans MT"/>
                <a:cs typeface="Gill Sans MT"/>
              </a:rPr>
              <a:t>C</a:t>
            </a:r>
            <a:r>
              <a:rPr sz="1600" spc="10" dirty="0">
                <a:latin typeface="Gill Sans MT"/>
                <a:cs typeface="Gill Sans MT"/>
              </a:rPr>
              <a:t>o</a:t>
            </a:r>
            <a:r>
              <a:rPr sz="1600" spc="-10" dirty="0">
                <a:latin typeface="Gill Sans MT"/>
                <a:cs typeface="Gill Sans MT"/>
              </a:rPr>
              <a:t>nv</a:t>
            </a:r>
            <a:r>
              <a:rPr sz="1600" spc="10" dirty="0">
                <a:latin typeface="Gill Sans MT"/>
                <a:cs typeface="Gill Sans MT"/>
              </a:rPr>
              <a:t>o</a:t>
            </a:r>
            <a:r>
              <a:rPr sz="1600" spc="-60" dirty="0">
                <a:latin typeface="Gill Sans MT"/>
                <a:cs typeface="Gill Sans MT"/>
              </a:rPr>
              <a:t>l</a:t>
            </a:r>
            <a:r>
              <a:rPr sz="1600" spc="-20" dirty="0">
                <a:latin typeface="Gill Sans MT"/>
                <a:cs typeface="Gill Sans MT"/>
              </a:rPr>
              <a:t>ut</a:t>
            </a:r>
            <a:r>
              <a:rPr sz="1600" spc="-60" dirty="0">
                <a:latin typeface="Gill Sans MT"/>
                <a:cs typeface="Gill Sans MT"/>
              </a:rPr>
              <a:t>i</a:t>
            </a:r>
            <a:r>
              <a:rPr sz="1600" spc="10" dirty="0">
                <a:latin typeface="Gill Sans MT"/>
                <a:cs typeface="Gill Sans MT"/>
              </a:rPr>
              <a:t>o</a:t>
            </a:r>
            <a:r>
              <a:rPr sz="1600" spc="0" dirty="0">
                <a:latin typeface="Gill Sans MT"/>
                <a:cs typeface="Gill Sans MT"/>
              </a:rPr>
              <a:t>na</a:t>
            </a:r>
            <a:r>
              <a:rPr sz="1600" spc="-55" dirty="0">
                <a:latin typeface="Gill Sans MT"/>
                <a:cs typeface="Gill Sans MT"/>
              </a:rPr>
              <a:t>l</a:t>
            </a:r>
            <a:r>
              <a:rPr sz="1600" spc="-150" dirty="0">
                <a:latin typeface="Gill Sans MT"/>
                <a:cs typeface="Gill Sans MT"/>
              </a:rPr>
              <a:t> </a:t>
            </a:r>
            <a:r>
              <a:rPr sz="1600" spc="-60" dirty="0">
                <a:latin typeface="Gill Sans MT"/>
                <a:cs typeface="Gill Sans MT"/>
              </a:rPr>
              <a:t>N</a:t>
            </a:r>
            <a:r>
              <a:rPr sz="1600" spc="-25" dirty="0">
                <a:latin typeface="Gill Sans MT"/>
                <a:cs typeface="Gill Sans MT"/>
              </a:rPr>
              <a:t>N</a:t>
            </a:r>
            <a:endParaRPr sz="1600">
              <a:latin typeface="Gill Sans MT"/>
              <a:cs typeface="Gill Sans MT"/>
            </a:endParaRPr>
          </a:p>
          <a:p>
            <a:pPr marL="304800" indent="-292100">
              <a:lnSpc>
                <a:spcPts val="1660"/>
              </a:lnSpc>
              <a:buFont typeface="Arial"/>
              <a:buChar char="•"/>
              <a:tabLst>
                <a:tab pos="304165" algn="l"/>
              </a:tabLst>
            </a:pPr>
            <a:r>
              <a:rPr sz="1400" spc="-95" dirty="0">
                <a:latin typeface="Gill Sans MT"/>
                <a:cs typeface="Gill Sans MT"/>
              </a:rPr>
              <a:t>D</a:t>
            </a:r>
            <a:r>
              <a:rPr sz="1400" spc="15" dirty="0">
                <a:latin typeface="Gill Sans MT"/>
                <a:cs typeface="Gill Sans MT"/>
              </a:rPr>
              <a:t>i</a:t>
            </a:r>
            <a:r>
              <a:rPr sz="1400" spc="-10" dirty="0">
                <a:latin typeface="Gill Sans MT"/>
                <a:cs typeface="Gill Sans MT"/>
              </a:rPr>
              <a:t>g</a:t>
            </a:r>
            <a:r>
              <a:rPr sz="1400" spc="-15" dirty="0">
                <a:latin typeface="Gill Sans MT"/>
                <a:cs typeface="Gill Sans MT"/>
              </a:rPr>
              <a:t>i</a:t>
            </a:r>
            <a:r>
              <a:rPr sz="1400" spc="-50" dirty="0">
                <a:latin typeface="Gill Sans MT"/>
                <a:cs typeface="Gill Sans MT"/>
              </a:rPr>
              <a:t>t</a:t>
            </a:r>
            <a:r>
              <a:rPr sz="1400" spc="-15" dirty="0">
                <a:latin typeface="Gill Sans MT"/>
                <a:cs typeface="Gill Sans MT"/>
              </a:rPr>
              <a:t> </a:t>
            </a:r>
            <a:r>
              <a:rPr sz="1400" spc="-60" dirty="0">
                <a:latin typeface="Gill Sans MT"/>
                <a:cs typeface="Gill Sans MT"/>
              </a:rPr>
              <a:t>R</a:t>
            </a:r>
            <a:r>
              <a:rPr sz="1400" spc="25" dirty="0">
                <a:latin typeface="Gill Sans MT"/>
                <a:cs typeface="Gill Sans MT"/>
              </a:rPr>
              <a:t>e</a:t>
            </a:r>
            <a:r>
              <a:rPr sz="1400" spc="-20" dirty="0">
                <a:latin typeface="Gill Sans MT"/>
                <a:cs typeface="Gill Sans MT"/>
              </a:rPr>
              <a:t>c</a:t>
            </a:r>
            <a:r>
              <a:rPr sz="1400" spc="20" dirty="0">
                <a:latin typeface="Gill Sans MT"/>
                <a:cs typeface="Gill Sans MT"/>
              </a:rPr>
              <a:t>o</a:t>
            </a:r>
            <a:r>
              <a:rPr sz="1400" spc="-10" dirty="0">
                <a:latin typeface="Gill Sans MT"/>
                <a:cs typeface="Gill Sans MT"/>
              </a:rPr>
              <a:t>g</a:t>
            </a:r>
            <a:r>
              <a:rPr sz="1400" spc="-5" dirty="0">
                <a:latin typeface="Gill Sans MT"/>
                <a:cs typeface="Gill Sans MT"/>
              </a:rPr>
              <a:t>n</a:t>
            </a:r>
            <a:r>
              <a:rPr sz="1400" spc="-15" dirty="0">
                <a:latin typeface="Gill Sans MT"/>
                <a:cs typeface="Gill Sans MT"/>
              </a:rPr>
              <a:t>i</a:t>
            </a:r>
            <a:r>
              <a:rPr sz="1400" spc="-75" dirty="0">
                <a:latin typeface="Gill Sans MT"/>
                <a:cs typeface="Gill Sans MT"/>
              </a:rPr>
              <a:t>t</a:t>
            </a:r>
            <a:r>
              <a:rPr sz="1400" spc="-15" dirty="0">
                <a:latin typeface="Gill Sans MT"/>
                <a:cs typeface="Gill Sans MT"/>
              </a:rPr>
              <a:t>i</a:t>
            </a:r>
            <a:r>
              <a:rPr sz="1400" spc="20" dirty="0">
                <a:latin typeface="Gill Sans MT"/>
                <a:cs typeface="Gill Sans MT"/>
              </a:rPr>
              <a:t>o</a:t>
            </a:r>
            <a:r>
              <a:rPr sz="1400" spc="-15" dirty="0">
                <a:latin typeface="Gill Sans MT"/>
                <a:cs typeface="Gill Sans MT"/>
              </a:rPr>
              <a:t>n</a:t>
            </a:r>
            <a:endParaRPr sz="1400">
              <a:latin typeface="Gill Sans MT"/>
              <a:cs typeface="Gill Sans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078" y="4128546"/>
            <a:ext cx="431800" cy="2590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Gill Sans MT"/>
                <a:cs typeface="Gill Sans MT"/>
              </a:rPr>
              <a:t>1986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9158" y="3474390"/>
            <a:ext cx="63488" cy="61542"/>
          </a:xfrm>
          <a:custGeom>
            <a:avLst/>
            <a:gdLst/>
            <a:ahLst/>
            <a:cxnLst/>
            <a:rect l="l" t="t" r="r" b="b"/>
            <a:pathLst>
              <a:path w="63488" h="61542">
                <a:moveTo>
                  <a:pt x="24040" y="0"/>
                </a:moveTo>
                <a:lnTo>
                  <a:pt x="11666" y="6210"/>
                </a:lnTo>
                <a:lnTo>
                  <a:pt x="3156" y="16973"/>
                </a:lnTo>
                <a:lnTo>
                  <a:pt x="94" y="30362"/>
                </a:lnTo>
                <a:lnTo>
                  <a:pt x="0" y="31531"/>
                </a:lnTo>
                <a:lnTo>
                  <a:pt x="2830" y="43618"/>
                </a:lnTo>
                <a:lnTo>
                  <a:pt x="10570" y="53363"/>
                </a:lnTo>
                <a:lnTo>
                  <a:pt x="22959" y="59695"/>
                </a:lnTo>
                <a:lnTo>
                  <a:pt x="39735" y="61542"/>
                </a:lnTo>
                <a:lnTo>
                  <a:pt x="51967" y="55246"/>
                </a:lnTo>
                <a:lnTo>
                  <a:pt x="60368" y="44390"/>
                </a:lnTo>
                <a:lnTo>
                  <a:pt x="63488" y="30362"/>
                </a:lnTo>
                <a:lnTo>
                  <a:pt x="60742" y="18176"/>
                </a:lnTo>
                <a:lnTo>
                  <a:pt x="53057" y="8333"/>
                </a:lnTo>
                <a:lnTo>
                  <a:pt x="40726" y="1913"/>
                </a:lnTo>
                <a:lnTo>
                  <a:pt x="24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19150" y="3474390"/>
            <a:ext cx="63496" cy="61542"/>
          </a:xfrm>
          <a:custGeom>
            <a:avLst/>
            <a:gdLst/>
            <a:ahLst/>
            <a:cxnLst/>
            <a:rect l="l" t="t" r="r" b="b"/>
            <a:pathLst>
              <a:path w="63496" h="61542">
                <a:moveTo>
                  <a:pt x="0" y="30809"/>
                </a:moveTo>
                <a:lnTo>
                  <a:pt x="3165" y="16973"/>
                </a:lnTo>
                <a:lnTo>
                  <a:pt x="11674" y="6210"/>
                </a:lnTo>
                <a:lnTo>
                  <a:pt x="24048" y="0"/>
                </a:lnTo>
                <a:lnTo>
                  <a:pt x="40734" y="1913"/>
                </a:lnTo>
                <a:lnTo>
                  <a:pt x="53066" y="8333"/>
                </a:lnTo>
                <a:lnTo>
                  <a:pt x="60750" y="18176"/>
                </a:lnTo>
                <a:lnTo>
                  <a:pt x="63496" y="30362"/>
                </a:lnTo>
                <a:lnTo>
                  <a:pt x="60376" y="44390"/>
                </a:lnTo>
                <a:lnTo>
                  <a:pt x="51976" y="55246"/>
                </a:lnTo>
                <a:lnTo>
                  <a:pt x="39743" y="61542"/>
                </a:lnTo>
                <a:lnTo>
                  <a:pt x="22967" y="59695"/>
                </a:lnTo>
                <a:lnTo>
                  <a:pt x="10579" y="53363"/>
                </a:lnTo>
                <a:lnTo>
                  <a:pt x="2838" y="43618"/>
                </a:lnTo>
                <a:lnTo>
                  <a:pt x="8" y="31531"/>
                </a:lnTo>
                <a:lnTo>
                  <a:pt x="0" y="308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9158" y="3614090"/>
            <a:ext cx="63488" cy="61542"/>
          </a:xfrm>
          <a:custGeom>
            <a:avLst/>
            <a:gdLst/>
            <a:ahLst/>
            <a:cxnLst/>
            <a:rect l="l" t="t" r="r" b="b"/>
            <a:pathLst>
              <a:path w="63488" h="61542">
                <a:moveTo>
                  <a:pt x="24040" y="0"/>
                </a:moveTo>
                <a:lnTo>
                  <a:pt x="11666" y="6210"/>
                </a:lnTo>
                <a:lnTo>
                  <a:pt x="3156" y="16973"/>
                </a:lnTo>
                <a:lnTo>
                  <a:pt x="94" y="30362"/>
                </a:lnTo>
                <a:lnTo>
                  <a:pt x="0" y="31531"/>
                </a:lnTo>
                <a:lnTo>
                  <a:pt x="2830" y="43618"/>
                </a:lnTo>
                <a:lnTo>
                  <a:pt x="10570" y="53363"/>
                </a:lnTo>
                <a:lnTo>
                  <a:pt x="22959" y="59695"/>
                </a:lnTo>
                <a:lnTo>
                  <a:pt x="39735" y="61542"/>
                </a:lnTo>
                <a:lnTo>
                  <a:pt x="51967" y="55246"/>
                </a:lnTo>
                <a:lnTo>
                  <a:pt x="60368" y="44390"/>
                </a:lnTo>
                <a:lnTo>
                  <a:pt x="63488" y="30362"/>
                </a:lnTo>
                <a:lnTo>
                  <a:pt x="60742" y="18176"/>
                </a:lnTo>
                <a:lnTo>
                  <a:pt x="53057" y="8333"/>
                </a:lnTo>
                <a:lnTo>
                  <a:pt x="40726" y="1913"/>
                </a:lnTo>
                <a:lnTo>
                  <a:pt x="24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19150" y="3614090"/>
            <a:ext cx="63496" cy="61542"/>
          </a:xfrm>
          <a:custGeom>
            <a:avLst/>
            <a:gdLst/>
            <a:ahLst/>
            <a:cxnLst/>
            <a:rect l="l" t="t" r="r" b="b"/>
            <a:pathLst>
              <a:path w="63496" h="61542">
                <a:moveTo>
                  <a:pt x="0" y="30809"/>
                </a:moveTo>
                <a:lnTo>
                  <a:pt x="3165" y="16973"/>
                </a:lnTo>
                <a:lnTo>
                  <a:pt x="11674" y="6210"/>
                </a:lnTo>
                <a:lnTo>
                  <a:pt x="24048" y="0"/>
                </a:lnTo>
                <a:lnTo>
                  <a:pt x="40734" y="1913"/>
                </a:lnTo>
                <a:lnTo>
                  <a:pt x="53066" y="8333"/>
                </a:lnTo>
                <a:lnTo>
                  <a:pt x="60750" y="18176"/>
                </a:lnTo>
                <a:lnTo>
                  <a:pt x="63496" y="30362"/>
                </a:lnTo>
                <a:lnTo>
                  <a:pt x="60376" y="44390"/>
                </a:lnTo>
                <a:lnTo>
                  <a:pt x="51976" y="55246"/>
                </a:lnTo>
                <a:lnTo>
                  <a:pt x="39743" y="61542"/>
                </a:lnTo>
                <a:lnTo>
                  <a:pt x="22967" y="59695"/>
                </a:lnTo>
                <a:lnTo>
                  <a:pt x="10579" y="53363"/>
                </a:lnTo>
                <a:lnTo>
                  <a:pt x="2838" y="43618"/>
                </a:lnTo>
                <a:lnTo>
                  <a:pt x="8" y="31531"/>
                </a:lnTo>
                <a:lnTo>
                  <a:pt x="0" y="308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9158" y="3741090"/>
            <a:ext cx="63488" cy="61542"/>
          </a:xfrm>
          <a:custGeom>
            <a:avLst/>
            <a:gdLst/>
            <a:ahLst/>
            <a:cxnLst/>
            <a:rect l="l" t="t" r="r" b="b"/>
            <a:pathLst>
              <a:path w="63488" h="61542">
                <a:moveTo>
                  <a:pt x="24040" y="0"/>
                </a:moveTo>
                <a:lnTo>
                  <a:pt x="11666" y="6210"/>
                </a:lnTo>
                <a:lnTo>
                  <a:pt x="3156" y="16973"/>
                </a:lnTo>
                <a:lnTo>
                  <a:pt x="94" y="30362"/>
                </a:lnTo>
                <a:lnTo>
                  <a:pt x="0" y="31531"/>
                </a:lnTo>
                <a:lnTo>
                  <a:pt x="2830" y="43618"/>
                </a:lnTo>
                <a:lnTo>
                  <a:pt x="10570" y="53363"/>
                </a:lnTo>
                <a:lnTo>
                  <a:pt x="22959" y="59695"/>
                </a:lnTo>
                <a:lnTo>
                  <a:pt x="39735" y="61542"/>
                </a:lnTo>
                <a:lnTo>
                  <a:pt x="51967" y="55246"/>
                </a:lnTo>
                <a:lnTo>
                  <a:pt x="60368" y="44390"/>
                </a:lnTo>
                <a:lnTo>
                  <a:pt x="63488" y="30362"/>
                </a:lnTo>
                <a:lnTo>
                  <a:pt x="60742" y="18176"/>
                </a:lnTo>
                <a:lnTo>
                  <a:pt x="53057" y="8333"/>
                </a:lnTo>
                <a:lnTo>
                  <a:pt x="40726" y="1913"/>
                </a:lnTo>
                <a:lnTo>
                  <a:pt x="24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19150" y="3741090"/>
            <a:ext cx="63496" cy="61542"/>
          </a:xfrm>
          <a:custGeom>
            <a:avLst/>
            <a:gdLst/>
            <a:ahLst/>
            <a:cxnLst/>
            <a:rect l="l" t="t" r="r" b="b"/>
            <a:pathLst>
              <a:path w="63496" h="61542">
                <a:moveTo>
                  <a:pt x="0" y="30809"/>
                </a:moveTo>
                <a:lnTo>
                  <a:pt x="3165" y="16973"/>
                </a:lnTo>
                <a:lnTo>
                  <a:pt x="11674" y="6210"/>
                </a:lnTo>
                <a:lnTo>
                  <a:pt x="24048" y="0"/>
                </a:lnTo>
                <a:lnTo>
                  <a:pt x="40734" y="1913"/>
                </a:lnTo>
                <a:lnTo>
                  <a:pt x="53066" y="8333"/>
                </a:lnTo>
                <a:lnTo>
                  <a:pt x="60750" y="18176"/>
                </a:lnTo>
                <a:lnTo>
                  <a:pt x="63496" y="30362"/>
                </a:lnTo>
                <a:lnTo>
                  <a:pt x="60376" y="44390"/>
                </a:lnTo>
                <a:lnTo>
                  <a:pt x="51976" y="55246"/>
                </a:lnTo>
                <a:lnTo>
                  <a:pt x="39743" y="61542"/>
                </a:lnTo>
                <a:lnTo>
                  <a:pt x="22967" y="59695"/>
                </a:lnTo>
                <a:lnTo>
                  <a:pt x="10579" y="53363"/>
                </a:lnTo>
                <a:lnTo>
                  <a:pt x="2838" y="43618"/>
                </a:lnTo>
                <a:lnTo>
                  <a:pt x="8" y="31531"/>
                </a:lnTo>
                <a:lnTo>
                  <a:pt x="0" y="308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9158" y="5392090"/>
            <a:ext cx="63488" cy="61542"/>
          </a:xfrm>
          <a:custGeom>
            <a:avLst/>
            <a:gdLst/>
            <a:ahLst/>
            <a:cxnLst/>
            <a:rect l="l" t="t" r="r" b="b"/>
            <a:pathLst>
              <a:path w="63488" h="61542">
                <a:moveTo>
                  <a:pt x="24040" y="0"/>
                </a:moveTo>
                <a:lnTo>
                  <a:pt x="11666" y="6210"/>
                </a:lnTo>
                <a:lnTo>
                  <a:pt x="3156" y="16973"/>
                </a:lnTo>
                <a:lnTo>
                  <a:pt x="94" y="30362"/>
                </a:lnTo>
                <a:lnTo>
                  <a:pt x="0" y="31531"/>
                </a:lnTo>
                <a:lnTo>
                  <a:pt x="2830" y="43618"/>
                </a:lnTo>
                <a:lnTo>
                  <a:pt x="10570" y="53363"/>
                </a:lnTo>
                <a:lnTo>
                  <a:pt x="22959" y="59695"/>
                </a:lnTo>
                <a:lnTo>
                  <a:pt x="39735" y="61542"/>
                </a:lnTo>
                <a:lnTo>
                  <a:pt x="51967" y="55246"/>
                </a:lnTo>
                <a:lnTo>
                  <a:pt x="60368" y="44390"/>
                </a:lnTo>
                <a:lnTo>
                  <a:pt x="63488" y="30362"/>
                </a:lnTo>
                <a:lnTo>
                  <a:pt x="60742" y="18176"/>
                </a:lnTo>
                <a:lnTo>
                  <a:pt x="53057" y="8333"/>
                </a:lnTo>
                <a:lnTo>
                  <a:pt x="40726" y="1913"/>
                </a:lnTo>
                <a:lnTo>
                  <a:pt x="24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19150" y="5392090"/>
            <a:ext cx="63496" cy="61542"/>
          </a:xfrm>
          <a:custGeom>
            <a:avLst/>
            <a:gdLst/>
            <a:ahLst/>
            <a:cxnLst/>
            <a:rect l="l" t="t" r="r" b="b"/>
            <a:pathLst>
              <a:path w="63496" h="61542">
                <a:moveTo>
                  <a:pt x="0" y="30809"/>
                </a:moveTo>
                <a:lnTo>
                  <a:pt x="3165" y="16973"/>
                </a:lnTo>
                <a:lnTo>
                  <a:pt x="11674" y="6210"/>
                </a:lnTo>
                <a:lnTo>
                  <a:pt x="24048" y="0"/>
                </a:lnTo>
                <a:lnTo>
                  <a:pt x="40734" y="1913"/>
                </a:lnTo>
                <a:lnTo>
                  <a:pt x="53066" y="8333"/>
                </a:lnTo>
                <a:lnTo>
                  <a:pt x="60750" y="18176"/>
                </a:lnTo>
                <a:lnTo>
                  <a:pt x="63496" y="30362"/>
                </a:lnTo>
                <a:lnTo>
                  <a:pt x="60376" y="44390"/>
                </a:lnTo>
                <a:lnTo>
                  <a:pt x="51976" y="55246"/>
                </a:lnTo>
                <a:lnTo>
                  <a:pt x="39743" y="61542"/>
                </a:lnTo>
                <a:lnTo>
                  <a:pt x="22967" y="59695"/>
                </a:lnTo>
                <a:lnTo>
                  <a:pt x="10579" y="53363"/>
                </a:lnTo>
                <a:lnTo>
                  <a:pt x="2838" y="43618"/>
                </a:lnTo>
                <a:lnTo>
                  <a:pt x="8" y="31532"/>
                </a:lnTo>
                <a:lnTo>
                  <a:pt x="0" y="308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9158" y="5531790"/>
            <a:ext cx="63488" cy="61542"/>
          </a:xfrm>
          <a:custGeom>
            <a:avLst/>
            <a:gdLst/>
            <a:ahLst/>
            <a:cxnLst/>
            <a:rect l="l" t="t" r="r" b="b"/>
            <a:pathLst>
              <a:path w="63488" h="61542">
                <a:moveTo>
                  <a:pt x="24040" y="0"/>
                </a:moveTo>
                <a:lnTo>
                  <a:pt x="11666" y="6210"/>
                </a:lnTo>
                <a:lnTo>
                  <a:pt x="3156" y="16973"/>
                </a:lnTo>
                <a:lnTo>
                  <a:pt x="94" y="30362"/>
                </a:lnTo>
                <a:lnTo>
                  <a:pt x="0" y="31531"/>
                </a:lnTo>
                <a:lnTo>
                  <a:pt x="2830" y="43618"/>
                </a:lnTo>
                <a:lnTo>
                  <a:pt x="10570" y="53363"/>
                </a:lnTo>
                <a:lnTo>
                  <a:pt x="22959" y="59695"/>
                </a:lnTo>
                <a:lnTo>
                  <a:pt x="39735" y="61542"/>
                </a:lnTo>
                <a:lnTo>
                  <a:pt x="51967" y="55246"/>
                </a:lnTo>
                <a:lnTo>
                  <a:pt x="60368" y="44390"/>
                </a:lnTo>
                <a:lnTo>
                  <a:pt x="63488" y="30362"/>
                </a:lnTo>
                <a:lnTo>
                  <a:pt x="60742" y="18176"/>
                </a:lnTo>
                <a:lnTo>
                  <a:pt x="53057" y="8333"/>
                </a:lnTo>
                <a:lnTo>
                  <a:pt x="40726" y="1913"/>
                </a:lnTo>
                <a:lnTo>
                  <a:pt x="24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9150" y="5531790"/>
            <a:ext cx="63496" cy="61542"/>
          </a:xfrm>
          <a:custGeom>
            <a:avLst/>
            <a:gdLst/>
            <a:ahLst/>
            <a:cxnLst/>
            <a:rect l="l" t="t" r="r" b="b"/>
            <a:pathLst>
              <a:path w="63496" h="61542">
                <a:moveTo>
                  <a:pt x="0" y="30809"/>
                </a:moveTo>
                <a:lnTo>
                  <a:pt x="3165" y="16973"/>
                </a:lnTo>
                <a:lnTo>
                  <a:pt x="11674" y="6210"/>
                </a:lnTo>
                <a:lnTo>
                  <a:pt x="24048" y="0"/>
                </a:lnTo>
                <a:lnTo>
                  <a:pt x="40734" y="1913"/>
                </a:lnTo>
                <a:lnTo>
                  <a:pt x="53066" y="8333"/>
                </a:lnTo>
                <a:lnTo>
                  <a:pt x="60750" y="18176"/>
                </a:lnTo>
                <a:lnTo>
                  <a:pt x="63496" y="30362"/>
                </a:lnTo>
                <a:lnTo>
                  <a:pt x="60376" y="44390"/>
                </a:lnTo>
                <a:lnTo>
                  <a:pt x="51976" y="55246"/>
                </a:lnTo>
                <a:lnTo>
                  <a:pt x="39743" y="61542"/>
                </a:lnTo>
                <a:lnTo>
                  <a:pt x="22967" y="59695"/>
                </a:lnTo>
                <a:lnTo>
                  <a:pt x="10579" y="53363"/>
                </a:lnTo>
                <a:lnTo>
                  <a:pt x="2838" y="43618"/>
                </a:lnTo>
                <a:lnTo>
                  <a:pt x="8" y="31532"/>
                </a:lnTo>
                <a:lnTo>
                  <a:pt x="0" y="308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9158" y="5658790"/>
            <a:ext cx="63488" cy="61542"/>
          </a:xfrm>
          <a:custGeom>
            <a:avLst/>
            <a:gdLst/>
            <a:ahLst/>
            <a:cxnLst/>
            <a:rect l="l" t="t" r="r" b="b"/>
            <a:pathLst>
              <a:path w="63488" h="61542">
                <a:moveTo>
                  <a:pt x="24040" y="0"/>
                </a:moveTo>
                <a:lnTo>
                  <a:pt x="11666" y="6210"/>
                </a:lnTo>
                <a:lnTo>
                  <a:pt x="3156" y="16973"/>
                </a:lnTo>
                <a:lnTo>
                  <a:pt x="94" y="30362"/>
                </a:lnTo>
                <a:lnTo>
                  <a:pt x="0" y="31531"/>
                </a:lnTo>
                <a:lnTo>
                  <a:pt x="2830" y="43618"/>
                </a:lnTo>
                <a:lnTo>
                  <a:pt x="10570" y="53363"/>
                </a:lnTo>
                <a:lnTo>
                  <a:pt x="22959" y="59695"/>
                </a:lnTo>
                <a:lnTo>
                  <a:pt x="39735" y="61542"/>
                </a:lnTo>
                <a:lnTo>
                  <a:pt x="51967" y="55246"/>
                </a:lnTo>
                <a:lnTo>
                  <a:pt x="60368" y="44390"/>
                </a:lnTo>
                <a:lnTo>
                  <a:pt x="63488" y="30362"/>
                </a:lnTo>
                <a:lnTo>
                  <a:pt x="60742" y="18176"/>
                </a:lnTo>
                <a:lnTo>
                  <a:pt x="53057" y="8333"/>
                </a:lnTo>
                <a:lnTo>
                  <a:pt x="40726" y="1913"/>
                </a:lnTo>
                <a:lnTo>
                  <a:pt x="240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19150" y="5658790"/>
            <a:ext cx="63496" cy="61542"/>
          </a:xfrm>
          <a:custGeom>
            <a:avLst/>
            <a:gdLst/>
            <a:ahLst/>
            <a:cxnLst/>
            <a:rect l="l" t="t" r="r" b="b"/>
            <a:pathLst>
              <a:path w="63496" h="61542">
                <a:moveTo>
                  <a:pt x="0" y="30809"/>
                </a:moveTo>
                <a:lnTo>
                  <a:pt x="3165" y="16973"/>
                </a:lnTo>
                <a:lnTo>
                  <a:pt x="11674" y="6210"/>
                </a:lnTo>
                <a:lnTo>
                  <a:pt x="24048" y="0"/>
                </a:lnTo>
                <a:lnTo>
                  <a:pt x="40734" y="1913"/>
                </a:lnTo>
                <a:lnTo>
                  <a:pt x="53066" y="8333"/>
                </a:lnTo>
                <a:lnTo>
                  <a:pt x="60750" y="18176"/>
                </a:lnTo>
                <a:lnTo>
                  <a:pt x="63496" y="30362"/>
                </a:lnTo>
                <a:lnTo>
                  <a:pt x="60376" y="44390"/>
                </a:lnTo>
                <a:lnTo>
                  <a:pt x="51976" y="55246"/>
                </a:lnTo>
                <a:lnTo>
                  <a:pt x="39743" y="61542"/>
                </a:lnTo>
                <a:lnTo>
                  <a:pt x="22967" y="59695"/>
                </a:lnTo>
                <a:lnTo>
                  <a:pt x="10579" y="53363"/>
                </a:lnTo>
                <a:lnTo>
                  <a:pt x="2838" y="43618"/>
                </a:lnTo>
                <a:lnTo>
                  <a:pt x="8" y="31532"/>
                </a:lnTo>
                <a:lnTo>
                  <a:pt x="0" y="308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55059" y="2734781"/>
            <a:ext cx="1713864" cy="155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120" algn="ctr">
              <a:lnSpc>
                <a:spcPct val="100000"/>
              </a:lnSpc>
            </a:pPr>
            <a:r>
              <a:rPr sz="2400" b="1" spc="-50" dirty="0">
                <a:latin typeface="Gill Sans MT"/>
                <a:cs typeface="Gill Sans MT"/>
              </a:rPr>
              <a:t>1</a:t>
            </a:r>
            <a:r>
              <a:rPr sz="2400" b="1" spc="-40" dirty="0">
                <a:latin typeface="Gill Sans MT"/>
                <a:cs typeface="Gill Sans MT"/>
              </a:rPr>
              <a:t>.</a:t>
            </a:r>
            <a:r>
              <a:rPr sz="2400" b="1" spc="-60" dirty="0">
                <a:latin typeface="Gill Sans MT"/>
                <a:cs typeface="Gill Sans MT"/>
              </a:rPr>
              <a:t> </a:t>
            </a:r>
            <a:r>
              <a:rPr sz="2400" b="1" spc="-195" dirty="0">
                <a:latin typeface="Gill Sans MT"/>
                <a:cs typeface="Gill Sans MT"/>
              </a:rPr>
              <a:t>B</a:t>
            </a:r>
            <a:r>
              <a:rPr sz="2400" b="1" spc="-60" dirty="0">
                <a:latin typeface="Gill Sans MT"/>
                <a:cs typeface="Gill Sans MT"/>
              </a:rPr>
              <a:t>i</a:t>
            </a:r>
            <a:r>
              <a:rPr sz="2400" b="1" spc="-130" dirty="0">
                <a:latin typeface="Gill Sans MT"/>
                <a:cs typeface="Gill Sans MT"/>
              </a:rPr>
              <a:t>g</a:t>
            </a:r>
            <a:r>
              <a:rPr sz="2400" b="1" spc="55" dirty="0">
                <a:latin typeface="Gill Sans MT"/>
                <a:cs typeface="Gill Sans MT"/>
              </a:rPr>
              <a:t> </a:t>
            </a:r>
            <a:r>
              <a:rPr sz="2400" b="1" spc="-35" dirty="0">
                <a:latin typeface="Gill Sans MT"/>
                <a:cs typeface="Gill Sans MT"/>
              </a:rPr>
              <a:t>D</a:t>
            </a:r>
            <a:r>
              <a:rPr sz="2400" b="1" spc="-90" dirty="0">
                <a:latin typeface="Gill Sans MT"/>
                <a:cs typeface="Gill Sans MT"/>
              </a:rPr>
              <a:t>at</a:t>
            </a:r>
            <a:r>
              <a:rPr sz="2400" b="1" spc="-130" dirty="0">
                <a:latin typeface="Gill Sans MT"/>
                <a:cs typeface="Gill Sans MT"/>
              </a:rPr>
              <a:t>a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ts val="600"/>
              </a:lnSpc>
              <a:spcBef>
                <a:spcPts val="19"/>
              </a:spcBef>
            </a:pPr>
            <a:endParaRPr sz="600"/>
          </a:p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1800" spc="-75" dirty="0">
                <a:latin typeface="Gill Sans MT"/>
                <a:cs typeface="Gill Sans MT"/>
              </a:rPr>
              <a:t>L</a:t>
            </a:r>
            <a:r>
              <a:rPr sz="1800" spc="5" dirty="0">
                <a:latin typeface="Gill Sans MT"/>
                <a:cs typeface="Gill Sans MT"/>
              </a:rPr>
              <a:t>a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20" dirty="0">
                <a:latin typeface="Gill Sans MT"/>
                <a:cs typeface="Gill Sans MT"/>
              </a:rPr>
              <a:t>g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-5" dirty="0">
                <a:latin typeface="Gill Sans MT"/>
                <a:cs typeface="Gill Sans MT"/>
              </a:rPr>
              <a:t> </a:t>
            </a:r>
            <a:r>
              <a:rPr sz="1800" spc="-65" dirty="0">
                <a:latin typeface="Gill Sans MT"/>
                <a:cs typeface="Gill Sans MT"/>
              </a:rPr>
              <a:t>D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75" dirty="0">
                <a:latin typeface="Gill Sans MT"/>
                <a:cs typeface="Gill Sans MT"/>
              </a:rPr>
              <a:t>t</a:t>
            </a:r>
            <a:r>
              <a:rPr sz="1800" spc="-10" dirty="0">
                <a:latin typeface="Gill Sans MT"/>
                <a:cs typeface="Gill Sans MT"/>
              </a:rPr>
              <a:t>a</a:t>
            </a:r>
            <a:r>
              <a:rPr sz="1800" spc="-105" dirty="0">
                <a:latin typeface="Gill Sans MT"/>
                <a:cs typeface="Gill Sans MT"/>
              </a:rPr>
              <a:t>s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05" dirty="0">
                <a:latin typeface="Gill Sans MT"/>
                <a:cs typeface="Gill Sans MT"/>
              </a:rPr>
              <a:t>ts</a:t>
            </a:r>
            <a:endParaRPr sz="1800">
              <a:latin typeface="Gill Sans MT"/>
              <a:cs typeface="Gill Sans MT"/>
            </a:endParaRPr>
          </a:p>
          <a:p>
            <a:pPr marL="304800" indent="-292100">
              <a:lnSpc>
                <a:spcPts val="2100"/>
              </a:lnSpc>
              <a:buFont typeface="Arial"/>
              <a:buChar char="•"/>
              <a:tabLst>
                <a:tab pos="304165" algn="l"/>
              </a:tabLst>
            </a:pPr>
            <a:r>
              <a:rPr sz="1800" spc="-5" dirty="0">
                <a:latin typeface="Gill Sans MT"/>
                <a:cs typeface="Gill Sans MT"/>
              </a:rPr>
              <a:t>E</a:t>
            </a:r>
            <a:r>
              <a:rPr sz="1800" spc="10" dirty="0">
                <a:latin typeface="Gill Sans MT"/>
                <a:cs typeface="Gill Sans MT"/>
              </a:rPr>
              <a:t>a</a:t>
            </a:r>
            <a:r>
              <a:rPr sz="1800" spc="-105" dirty="0">
                <a:latin typeface="Gill Sans MT"/>
                <a:cs typeface="Gill Sans MT"/>
              </a:rPr>
              <a:t>s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endParaRPr sz="1800">
              <a:latin typeface="Gill Sans MT"/>
              <a:cs typeface="Gill Sans MT"/>
            </a:endParaRPr>
          </a:p>
          <a:p>
            <a:pPr marL="304800" marR="289560">
              <a:lnSpc>
                <a:spcPct val="101899"/>
              </a:lnSpc>
            </a:pPr>
            <a:r>
              <a:rPr sz="1800" spc="-75" dirty="0">
                <a:latin typeface="Gill Sans MT"/>
                <a:cs typeface="Gill Sans MT"/>
              </a:rPr>
              <a:t>C</a:t>
            </a:r>
            <a:r>
              <a:rPr sz="1800" spc="-15" dirty="0">
                <a:latin typeface="Gill Sans MT"/>
                <a:cs typeface="Gill Sans MT"/>
              </a:rPr>
              <a:t>o</a:t>
            </a:r>
            <a:r>
              <a:rPr sz="1800" spc="-100" dirty="0">
                <a:latin typeface="Gill Sans MT"/>
                <a:cs typeface="Gill Sans MT"/>
              </a:rPr>
              <a:t>ll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15" dirty="0">
                <a:latin typeface="Gill Sans MT"/>
                <a:cs typeface="Gill Sans MT"/>
              </a:rPr>
              <a:t> </a:t>
            </a:r>
            <a:r>
              <a:rPr sz="1800" spc="-25" dirty="0">
                <a:latin typeface="Gill Sans MT"/>
                <a:cs typeface="Gill Sans MT"/>
              </a:rPr>
              <a:t>&amp;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spc="-70" dirty="0">
                <a:latin typeface="Gill Sans MT"/>
                <a:cs typeface="Gill Sans MT"/>
              </a:rPr>
              <a:t>St</a:t>
            </a:r>
            <a:r>
              <a:rPr sz="1800" spc="-10" dirty="0">
                <a:latin typeface="Gill Sans MT"/>
                <a:cs typeface="Gill Sans MT"/>
              </a:rPr>
              <a:t>o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20" dirty="0">
                <a:latin typeface="Gill Sans MT"/>
                <a:cs typeface="Gill Sans MT"/>
              </a:rPr>
              <a:t>ag</a:t>
            </a:r>
            <a:r>
              <a:rPr sz="1800" spc="0" dirty="0">
                <a:latin typeface="Gill Sans MT"/>
                <a:cs typeface="Gill Sans MT"/>
              </a:rPr>
              <a:t>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49800" y="4483100"/>
            <a:ext cx="1422400" cy="2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35500" y="4800600"/>
            <a:ext cx="673100" cy="78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48300" y="4978400"/>
            <a:ext cx="9779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188024" y="2728029"/>
            <a:ext cx="168084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50" dirty="0">
                <a:latin typeface="Gill Sans MT"/>
                <a:cs typeface="Gill Sans MT"/>
              </a:rPr>
              <a:t>2</a:t>
            </a:r>
            <a:r>
              <a:rPr sz="2400" b="1" spc="-40" dirty="0">
                <a:latin typeface="Gill Sans MT"/>
                <a:cs typeface="Gill Sans MT"/>
              </a:rPr>
              <a:t>.</a:t>
            </a:r>
            <a:r>
              <a:rPr sz="2400" b="1" spc="-60" dirty="0">
                <a:latin typeface="Gill Sans MT"/>
                <a:cs typeface="Gill Sans MT"/>
              </a:rPr>
              <a:t> </a:t>
            </a:r>
            <a:r>
              <a:rPr sz="2400" b="1" spc="-204" dirty="0">
                <a:latin typeface="Gill Sans MT"/>
                <a:cs typeface="Gill Sans MT"/>
              </a:rPr>
              <a:t>H</a:t>
            </a:r>
            <a:r>
              <a:rPr sz="2400" b="1" spc="-90" dirty="0">
                <a:latin typeface="Gill Sans MT"/>
                <a:cs typeface="Gill Sans MT"/>
              </a:rPr>
              <a:t>a</a:t>
            </a:r>
            <a:r>
              <a:rPr sz="2400" b="1" spc="-85" dirty="0">
                <a:latin typeface="Gill Sans MT"/>
                <a:cs typeface="Gill Sans MT"/>
              </a:rPr>
              <a:t>r</a:t>
            </a:r>
            <a:r>
              <a:rPr sz="2400" b="1" spc="-114" dirty="0">
                <a:latin typeface="Gill Sans MT"/>
                <a:cs typeface="Gill Sans MT"/>
              </a:rPr>
              <a:t>d</a:t>
            </a:r>
            <a:r>
              <a:rPr sz="2400" b="1" spc="-90" dirty="0">
                <a:latin typeface="Gill Sans MT"/>
                <a:cs typeface="Gill Sans MT"/>
              </a:rPr>
              <a:t>wa</a:t>
            </a:r>
            <a:r>
              <a:rPr sz="2400" b="1" spc="-85" dirty="0">
                <a:latin typeface="Gill Sans MT"/>
                <a:cs typeface="Gill Sans MT"/>
              </a:rPr>
              <a:t>r</a:t>
            </a:r>
            <a:r>
              <a:rPr sz="2400" b="1" spc="-95" dirty="0">
                <a:latin typeface="Gill Sans MT"/>
                <a:cs typeface="Gill Sans MT"/>
              </a:rPr>
              <a:t>e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37224" y="3173901"/>
            <a:ext cx="1783080" cy="13804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marR="12700" indent="-292100">
              <a:lnSpc>
                <a:spcPct val="99500"/>
              </a:lnSpc>
              <a:buFont typeface="Arial"/>
              <a:buChar char="•"/>
              <a:tabLst>
                <a:tab pos="304165" algn="l"/>
              </a:tabLst>
            </a:pPr>
            <a:r>
              <a:rPr sz="1800" spc="-105" dirty="0">
                <a:latin typeface="Gill Sans MT"/>
                <a:cs typeface="Gill Sans MT"/>
              </a:rPr>
              <a:t>G</a:t>
            </a:r>
            <a:r>
              <a:rPr sz="1800" spc="-60" dirty="0">
                <a:latin typeface="Gill Sans MT"/>
                <a:cs typeface="Gill Sans MT"/>
              </a:rPr>
              <a:t>r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5" dirty="0">
                <a:latin typeface="Gill Sans MT"/>
                <a:cs typeface="Gill Sans MT"/>
              </a:rPr>
              <a:t>p</a:t>
            </a:r>
            <a:r>
              <a:rPr sz="1800" spc="-5" dirty="0">
                <a:latin typeface="Gill Sans MT"/>
                <a:cs typeface="Gill Sans MT"/>
              </a:rPr>
              <a:t>h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spc="-85" dirty="0">
                <a:latin typeface="Gill Sans MT"/>
                <a:cs typeface="Gill Sans MT"/>
              </a:rPr>
              <a:t>P</a:t>
            </a:r>
            <a:r>
              <a:rPr sz="1800" spc="-50" dirty="0">
                <a:latin typeface="Gill Sans MT"/>
                <a:cs typeface="Gill Sans MT"/>
              </a:rPr>
              <a:t>r</a:t>
            </a:r>
            <a:r>
              <a:rPr sz="1800" spc="5" dirty="0">
                <a:latin typeface="Gill Sans MT"/>
                <a:cs typeface="Gill Sans MT"/>
              </a:rPr>
              <a:t>oc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05" dirty="0">
                <a:latin typeface="Gill Sans MT"/>
                <a:cs typeface="Gill Sans MT"/>
              </a:rPr>
              <a:t>ss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r>
              <a:rPr sz="1800" spc="30" dirty="0">
                <a:latin typeface="Gill Sans MT"/>
                <a:cs typeface="Gill Sans MT"/>
              </a:rPr>
              <a:t> </a:t>
            </a:r>
            <a:r>
              <a:rPr sz="1800" spc="10" dirty="0">
                <a:latin typeface="Gill Sans MT"/>
                <a:cs typeface="Gill Sans MT"/>
              </a:rPr>
              <a:t>U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(</a:t>
            </a:r>
            <a:r>
              <a:rPr sz="1800" spc="-25" dirty="0">
                <a:latin typeface="Gill Sans MT"/>
                <a:cs typeface="Gill Sans MT"/>
              </a:rPr>
              <a:t>G</a:t>
            </a:r>
            <a:r>
              <a:rPr sz="1800" spc="-30" dirty="0">
                <a:latin typeface="Gill Sans MT"/>
                <a:cs typeface="Gill Sans MT"/>
              </a:rPr>
              <a:t>P</a:t>
            </a:r>
            <a:r>
              <a:rPr sz="1800" spc="10" dirty="0">
                <a:latin typeface="Gill Sans MT"/>
                <a:cs typeface="Gill Sans MT"/>
              </a:rPr>
              <a:t>U</a:t>
            </a:r>
            <a:r>
              <a:rPr sz="1800" spc="-105" dirty="0">
                <a:latin typeface="Gill Sans MT"/>
                <a:cs typeface="Gill Sans MT"/>
              </a:rPr>
              <a:t>s</a:t>
            </a:r>
            <a:r>
              <a:rPr sz="1800" spc="15" dirty="0">
                <a:latin typeface="Gill Sans MT"/>
                <a:cs typeface="Gill Sans MT"/>
              </a:rPr>
              <a:t>)</a:t>
            </a:r>
            <a:endParaRPr sz="1800">
              <a:latin typeface="Gill Sans MT"/>
              <a:cs typeface="Gill Sans MT"/>
            </a:endParaRPr>
          </a:p>
          <a:p>
            <a:pPr marL="304800" marR="364490" indent="-292100">
              <a:lnSpc>
                <a:spcPts val="2100"/>
              </a:lnSpc>
              <a:spcBef>
                <a:spcPts val="160"/>
              </a:spcBef>
              <a:buFont typeface="Arial"/>
              <a:buChar char="•"/>
              <a:tabLst>
                <a:tab pos="304165" algn="l"/>
              </a:tabLst>
            </a:pPr>
            <a:r>
              <a:rPr sz="1800" spc="-25" dirty="0">
                <a:latin typeface="Gill Sans MT"/>
                <a:cs typeface="Gill Sans MT"/>
              </a:rPr>
              <a:t>M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5" dirty="0">
                <a:latin typeface="Gill Sans MT"/>
                <a:cs typeface="Gill Sans MT"/>
              </a:rPr>
              <a:t>ss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5" dirty="0">
                <a:latin typeface="Gill Sans MT"/>
                <a:cs typeface="Gill Sans MT"/>
              </a:rPr>
              <a:t>v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-40" dirty="0">
                <a:latin typeface="Gill Sans MT"/>
                <a:cs typeface="Gill Sans MT"/>
              </a:rPr>
              <a:t>y</a:t>
            </a:r>
            <a:r>
              <a:rPr sz="1800" spc="-25" dirty="0">
                <a:latin typeface="Gill Sans MT"/>
                <a:cs typeface="Gill Sans MT"/>
              </a:rPr>
              <a:t> </a:t>
            </a:r>
            <a:r>
              <a:rPr sz="1800" spc="-30" dirty="0">
                <a:latin typeface="Gill Sans MT"/>
                <a:cs typeface="Gill Sans MT"/>
              </a:rPr>
              <a:t>P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0" dirty="0">
                <a:latin typeface="Gill Sans MT"/>
                <a:cs typeface="Gill Sans MT"/>
              </a:rPr>
              <a:t>ll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00" dirty="0">
                <a:latin typeface="Gill Sans MT"/>
                <a:cs typeface="Gill Sans MT"/>
              </a:rPr>
              <a:t>li</a:t>
            </a:r>
            <a:r>
              <a:rPr sz="1800" spc="-60" dirty="0">
                <a:latin typeface="Gill Sans MT"/>
                <a:cs typeface="Gill Sans MT"/>
              </a:rPr>
              <a:t>z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50" dirty="0">
                <a:latin typeface="Gill Sans MT"/>
                <a:cs typeface="Gill Sans MT"/>
              </a:rPr>
              <a:t>b</a:t>
            </a:r>
            <a:r>
              <a:rPr sz="1800" spc="-55" dirty="0">
                <a:latin typeface="Gill Sans MT"/>
                <a:cs typeface="Gill Sans MT"/>
              </a:rPr>
              <a:t>l</a:t>
            </a:r>
            <a:r>
              <a:rPr sz="1800" spc="0" dirty="0">
                <a:latin typeface="Gill Sans MT"/>
                <a:cs typeface="Gill Sans MT"/>
              </a:rPr>
              <a:t>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02500" y="4622800"/>
            <a:ext cx="1460500" cy="1079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707300" y="2734781"/>
            <a:ext cx="1668780" cy="155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">
              <a:lnSpc>
                <a:spcPct val="100000"/>
              </a:lnSpc>
            </a:pPr>
            <a:r>
              <a:rPr sz="2400" b="1" spc="-50" dirty="0">
                <a:latin typeface="Gill Sans MT"/>
                <a:cs typeface="Gill Sans MT"/>
              </a:rPr>
              <a:t>3</a:t>
            </a:r>
            <a:r>
              <a:rPr sz="2400" b="1" spc="-40" dirty="0">
                <a:latin typeface="Gill Sans MT"/>
                <a:cs typeface="Gill Sans MT"/>
              </a:rPr>
              <a:t>.</a:t>
            </a:r>
            <a:r>
              <a:rPr sz="2400" b="1" spc="-60" dirty="0">
                <a:latin typeface="Gill Sans MT"/>
                <a:cs typeface="Gill Sans MT"/>
              </a:rPr>
              <a:t> </a:t>
            </a:r>
            <a:r>
              <a:rPr sz="2400" b="1" spc="-160" dirty="0">
                <a:latin typeface="Gill Sans MT"/>
                <a:cs typeface="Gill Sans MT"/>
              </a:rPr>
              <a:t>S</a:t>
            </a:r>
            <a:r>
              <a:rPr sz="2400" b="1" spc="-35" dirty="0">
                <a:latin typeface="Gill Sans MT"/>
                <a:cs typeface="Gill Sans MT"/>
              </a:rPr>
              <a:t>o</a:t>
            </a:r>
            <a:r>
              <a:rPr sz="2400" b="1" spc="-30" dirty="0">
                <a:latin typeface="Gill Sans MT"/>
                <a:cs typeface="Gill Sans MT"/>
              </a:rPr>
              <a:t>f</a:t>
            </a:r>
            <a:r>
              <a:rPr sz="2400" b="1" spc="-90" dirty="0">
                <a:latin typeface="Gill Sans MT"/>
                <a:cs typeface="Gill Sans MT"/>
              </a:rPr>
              <a:t>twa</a:t>
            </a:r>
            <a:r>
              <a:rPr sz="2400" b="1" spc="-85" dirty="0">
                <a:latin typeface="Gill Sans MT"/>
                <a:cs typeface="Gill Sans MT"/>
              </a:rPr>
              <a:t>r</a:t>
            </a:r>
            <a:r>
              <a:rPr sz="2400" b="1" spc="-95" dirty="0">
                <a:latin typeface="Gill Sans MT"/>
                <a:cs typeface="Gill Sans MT"/>
              </a:rPr>
              <a:t>e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ts val="700"/>
              </a:lnSpc>
              <a:spcBef>
                <a:spcPts val="39"/>
              </a:spcBef>
            </a:pPr>
            <a:endParaRPr sz="700"/>
          </a:p>
          <a:p>
            <a:pPr marL="304800" marR="354965" indent="-292100">
              <a:lnSpc>
                <a:spcPts val="2100"/>
              </a:lnSpc>
              <a:buFont typeface="Arial"/>
              <a:buChar char="•"/>
              <a:tabLst>
                <a:tab pos="304165" algn="l"/>
              </a:tabLst>
            </a:pPr>
            <a:r>
              <a:rPr sz="1800" spc="0" dirty="0">
                <a:latin typeface="Gill Sans MT"/>
                <a:cs typeface="Gill Sans MT"/>
              </a:rPr>
              <a:t>I</a:t>
            </a:r>
            <a:r>
              <a:rPr sz="1800" spc="-60" dirty="0">
                <a:latin typeface="Gill Sans MT"/>
                <a:cs typeface="Gill Sans MT"/>
              </a:rPr>
              <a:t>m</a:t>
            </a:r>
            <a:r>
              <a:rPr sz="1800" spc="-15" dirty="0">
                <a:latin typeface="Gill Sans MT"/>
                <a:cs typeface="Gill Sans MT"/>
              </a:rPr>
              <a:t>p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5" dirty="0">
                <a:latin typeface="Gill Sans MT"/>
                <a:cs typeface="Gill Sans MT"/>
              </a:rPr>
              <a:t>v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0" dirty="0">
                <a:latin typeface="Gill Sans MT"/>
                <a:cs typeface="Gill Sans MT"/>
              </a:rPr>
              <a:t>d</a:t>
            </a:r>
            <a:r>
              <a:rPr sz="1800" spc="-5" dirty="0">
                <a:latin typeface="Gill Sans MT"/>
                <a:cs typeface="Gill Sans MT"/>
              </a:rPr>
              <a:t> </a:t>
            </a:r>
            <a:r>
              <a:rPr sz="1800" spc="-270" dirty="0">
                <a:latin typeface="Gill Sans MT"/>
                <a:cs typeface="Gill Sans MT"/>
              </a:rPr>
              <a:t>T</a:t>
            </a:r>
            <a:r>
              <a:rPr sz="1800" spc="5" dirty="0">
                <a:latin typeface="Gill Sans MT"/>
                <a:cs typeface="Gill Sans MT"/>
              </a:rPr>
              <a:t>ec</a:t>
            </a:r>
            <a:r>
              <a:rPr sz="1800" spc="-5" dirty="0">
                <a:latin typeface="Gill Sans MT"/>
                <a:cs typeface="Gill Sans MT"/>
              </a:rPr>
              <a:t>hn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15" dirty="0">
                <a:latin typeface="Gill Sans MT"/>
                <a:cs typeface="Gill Sans MT"/>
              </a:rPr>
              <a:t>q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s</a:t>
            </a:r>
            <a:endParaRPr sz="1800">
              <a:latin typeface="Gill Sans MT"/>
              <a:cs typeface="Gill Sans MT"/>
            </a:endParaRPr>
          </a:p>
          <a:p>
            <a:pPr marL="304800" indent="-292100">
              <a:lnSpc>
                <a:spcPts val="2140"/>
              </a:lnSpc>
              <a:buFont typeface="Arial"/>
              <a:buChar char="•"/>
              <a:tabLst>
                <a:tab pos="304165" algn="l"/>
              </a:tabLst>
            </a:pP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25" dirty="0">
                <a:latin typeface="Gill Sans MT"/>
                <a:cs typeface="Gill Sans MT"/>
              </a:rPr>
              <a:t>e</a:t>
            </a:r>
            <a:r>
              <a:rPr sz="1800" spc="-30" dirty="0">
                <a:latin typeface="Gill Sans MT"/>
                <a:cs typeface="Gill Sans MT"/>
              </a:rPr>
              <a:t>w</a:t>
            </a:r>
            <a:r>
              <a:rPr sz="1800" spc="-80" dirty="0">
                <a:latin typeface="Gill Sans MT"/>
                <a:cs typeface="Gill Sans MT"/>
              </a:rPr>
              <a:t> </a:t>
            </a:r>
            <a:r>
              <a:rPr sz="1800" spc="-25" dirty="0">
                <a:latin typeface="Gill Sans MT"/>
                <a:cs typeface="Gill Sans MT"/>
              </a:rPr>
              <a:t>M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30" dirty="0">
                <a:latin typeface="Gill Sans MT"/>
                <a:cs typeface="Gill Sans MT"/>
              </a:rPr>
              <a:t>d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-65" dirty="0">
                <a:latin typeface="Gill Sans MT"/>
                <a:cs typeface="Gill Sans MT"/>
              </a:rPr>
              <a:t>s</a:t>
            </a:r>
            <a:endParaRPr sz="1800">
              <a:latin typeface="Gill Sans MT"/>
              <a:cs typeface="Gill Sans MT"/>
            </a:endParaRPr>
          </a:p>
          <a:p>
            <a:pPr marL="304800" indent="-2921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304165" algn="l"/>
              </a:tabLst>
            </a:pPr>
            <a:r>
              <a:rPr sz="1800" spc="-380" dirty="0">
                <a:latin typeface="Gill Sans MT"/>
                <a:cs typeface="Gill Sans MT"/>
              </a:rPr>
              <a:t>T</a:t>
            </a:r>
            <a:r>
              <a:rPr sz="1800" spc="-20" dirty="0">
                <a:latin typeface="Gill Sans MT"/>
                <a:cs typeface="Gill Sans MT"/>
              </a:rPr>
              <a:t>o</a:t>
            </a:r>
            <a:r>
              <a:rPr sz="1800" spc="5" dirty="0">
                <a:latin typeface="Gill Sans MT"/>
                <a:cs typeface="Gill Sans MT"/>
              </a:rPr>
              <a:t>o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-15" dirty="0">
                <a:latin typeface="Gill Sans MT"/>
                <a:cs typeface="Gill Sans MT"/>
              </a:rPr>
              <a:t>b</a:t>
            </a:r>
            <a:r>
              <a:rPr sz="1800" spc="5" dirty="0">
                <a:latin typeface="Gill Sans MT"/>
                <a:cs typeface="Gill Sans MT"/>
              </a:rPr>
              <a:t>o</a:t>
            </a:r>
            <a:r>
              <a:rPr sz="1800" spc="-10" dirty="0">
                <a:latin typeface="Gill Sans MT"/>
                <a:cs typeface="Gill Sans MT"/>
              </a:rPr>
              <a:t>x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982200" y="4483100"/>
            <a:ext cx="1231900" cy="1054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284957" y="1898445"/>
            <a:ext cx="732599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25" dirty="0">
                <a:latin typeface="Gill Sans MT"/>
                <a:cs typeface="Gill Sans MT"/>
              </a:rPr>
              <a:t>N</a:t>
            </a:r>
            <a:r>
              <a:rPr sz="2400" spc="-65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u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80" dirty="0">
                <a:latin typeface="Gill Sans MT"/>
                <a:cs typeface="Gill Sans MT"/>
              </a:rPr>
              <a:t>l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25" dirty="0">
                <a:latin typeface="Gill Sans MT"/>
                <a:cs typeface="Gill Sans MT"/>
              </a:rPr>
              <a:t>N</a:t>
            </a:r>
            <a:r>
              <a:rPr sz="2400" spc="-65" dirty="0">
                <a:latin typeface="Gill Sans MT"/>
                <a:cs typeface="Gill Sans MT"/>
              </a:rPr>
              <a:t>e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35" dirty="0">
                <a:latin typeface="Gill Sans MT"/>
                <a:cs typeface="Gill Sans MT"/>
              </a:rPr>
              <a:t>wo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155" dirty="0">
                <a:latin typeface="Gill Sans MT"/>
                <a:cs typeface="Gill Sans MT"/>
              </a:rPr>
              <a:t>k</a:t>
            </a:r>
            <a:r>
              <a:rPr sz="2400" spc="-85" dirty="0">
                <a:latin typeface="Gill Sans MT"/>
                <a:cs typeface="Gill Sans MT"/>
              </a:rPr>
              <a:t>s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40" dirty="0">
                <a:latin typeface="Gill Sans MT"/>
                <a:cs typeface="Gill Sans MT"/>
              </a:rPr>
              <a:t>da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85" dirty="0">
                <a:latin typeface="Gill Sans MT"/>
                <a:cs typeface="Gill Sans MT"/>
              </a:rPr>
              <a:t> </a:t>
            </a:r>
            <a:r>
              <a:rPr sz="2400" spc="-15" dirty="0">
                <a:latin typeface="Gill Sans MT"/>
                <a:cs typeface="Gill Sans MT"/>
              </a:rPr>
              <a:t>b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130" dirty="0">
                <a:latin typeface="Gill Sans MT"/>
                <a:cs typeface="Gill Sans MT"/>
              </a:rPr>
              <a:t>k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40" dirty="0">
                <a:latin typeface="Gill Sans MT"/>
                <a:cs typeface="Gill Sans MT"/>
              </a:rPr>
              <a:t>d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40" dirty="0">
                <a:latin typeface="Gill Sans MT"/>
                <a:cs typeface="Gill Sans MT"/>
              </a:rPr>
              <a:t>ad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105" dirty="0">
                <a:latin typeface="Gill Sans MT"/>
                <a:cs typeface="Gill Sans MT"/>
              </a:rPr>
              <a:t>,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30" dirty="0">
                <a:latin typeface="Gill Sans MT"/>
                <a:cs typeface="Gill Sans MT"/>
              </a:rPr>
              <a:t>o</a:t>
            </a:r>
            <a:r>
              <a:rPr sz="2400" spc="13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w</a:t>
            </a:r>
            <a:r>
              <a:rPr sz="2400" spc="-5" dirty="0">
                <a:latin typeface="Gill Sans MT"/>
                <a:cs typeface="Gill Sans MT"/>
              </a:rPr>
              <a:t>h</a:t>
            </a:r>
            <a:r>
              <a:rPr sz="2400" spc="-55" dirty="0">
                <a:latin typeface="Gill Sans MT"/>
                <a:cs typeface="Gill Sans MT"/>
              </a:rPr>
              <a:t>y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5" dirty="0">
                <a:latin typeface="Gill Sans MT"/>
                <a:cs typeface="Gill Sans MT"/>
              </a:rPr>
              <a:t>h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155" dirty="0">
                <a:latin typeface="Gill Sans MT"/>
                <a:cs typeface="Gill Sans MT"/>
              </a:rPr>
              <a:t>r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5" dirty="0">
                <a:latin typeface="Gill Sans MT"/>
                <a:cs typeface="Gill Sans MT"/>
              </a:rPr>
              <a:t>u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0" dirty="0">
                <a:latin typeface="Gill Sans MT"/>
                <a:cs typeface="Gill Sans MT"/>
              </a:rPr>
              <a:t>g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130" dirty="0">
                <a:latin typeface="Gill Sans MT"/>
                <a:cs typeface="Gill Sans MT"/>
              </a:rPr>
              <a:t>?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39975" y="2819685"/>
            <a:ext cx="7501255" cy="1123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445" algn="ctr">
              <a:lnSpc>
                <a:spcPct val="100000"/>
              </a:lnSpc>
            </a:pPr>
            <a:r>
              <a:rPr sz="4400" spc="4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4400" spc="-3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-17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-1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-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4400" spc="3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400" spc="-1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-5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  <a:p>
            <a:pPr algn="ctr">
              <a:lnSpc>
                <a:spcPts val="3460"/>
              </a:lnSpc>
            </a:pPr>
            <a:r>
              <a:rPr sz="3200" spc="-35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3200" spc="0" dirty="0">
                <a:solidFill>
                  <a:srgbClr val="FFFFFF"/>
                </a:solidFill>
                <a:latin typeface="Gill Sans MT"/>
                <a:cs typeface="Gill Sans MT"/>
              </a:rPr>
              <a:t>he</a:t>
            </a:r>
            <a:r>
              <a:rPr sz="3200" spc="7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3200" spc="3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3200" spc="1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3200" spc="-20" dirty="0">
                <a:solidFill>
                  <a:srgbClr val="FFFFFF"/>
                </a:solidFill>
                <a:latin typeface="Gill Sans MT"/>
                <a:cs typeface="Gill Sans MT"/>
              </a:rPr>
              <a:t>uc</a:t>
            </a:r>
            <a:r>
              <a:rPr sz="3200" spc="3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3200" spc="-20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3200" spc="15" dirty="0">
                <a:solidFill>
                  <a:srgbClr val="FFFFFF"/>
                </a:solidFill>
                <a:latin typeface="Gill Sans MT"/>
                <a:cs typeface="Gill Sans MT"/>
              </a:rPr>
              <a:t>ra</a:t>
            </a:r>
            <a:r>
              <a:rPr sz="3200" spc="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3200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Gill Sans MT"/>
                <a:cs typeface="Gill Sans MT"/>
              </a:rPr>
              <a:t>bu</a:t>
            </a:r>
            <a:r>
              <a:rPr sz="3200" spc="-5" dirty="0">
                <a:solidFill>
                  <a:srgbClr val="FFFFFF"/>
                </a:solidFill>
                <a:latin typeface="Gill Sans MT"/>
                <a:cs typeface="Gill Sans MT"/>
              </a:rPr>
              <a:t>il</a:t>
            </a:r>
            <a:r>
              <a:rPr sz="3200" spc="-55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3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3200" spc="-1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3200" spc="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spc="0" dirty="0">
                <a:solidFill>
                  <a:srgbClr val="FFFFFF"/>
                </a:solidFill>
                <a:latin typeface="Gill Sans MT"/>
                <a:cs typeface="Gill Sans MT"/>
              </a:rPr>
              <a:t>b</a:t>
            </a:r>
            <a:r>
              <a:rPr sz="3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3200" spc="1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3200" spc="-2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3200" spc="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3200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spc="10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3200" spc="0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3200" spc="-9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spc="-55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3200" spc="-35" dirty="0">
                <a:solidFill>
                  <a:srgbClr val="FFFFFF"/>
                </a:solidFill>
                <a:latin typeface="Gill Sans MT"/>
                <a:cs typeface="Gill Sans MT"/>
              </a:rPr>
              <a:t>ee</a:t>
            </a:r>
            <a:r>
              <a:rPr sz="3200" spc="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3200" spc="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3200" spc="-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3200" spc="-3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3200" spc="15" dirty="0">
                <a:solidFill>
                  <a:srgbClr val="FFFFFF"/>
                </a:solidFill>
                <a:latin typeface="Gill Sans MT"/>
                <a:cs typeface="Gill Sans MT"/>
              </a:rPr>
              <a:t>ar</a:t>
            </a:r>
            <a:r>
              <a:rPr sz="3200" spc="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3200" spc="-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3200" spc="-1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endParaRPr sz="32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-170" dirty="0">
                <a:latin typeface="Gill Sans MT"/>
                <a:cs typeface="Gill Sans MT"/>
              </a:rPr>
              <a:t>P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n:</a:t>
            </a:r>
            <a:r>
              <a:rPr sz="4400" spc="-290" dirty="0">
                <a:latin typeface="Gill Sans MT"/>
                <a:cs typeface="Gill Sans MT"/>
              </a:rPr>
              <a:t> </a:t>
            </a:r>
            <a:r>
              <a:rPr sz="4400" spc="-65" dirty="0">
                <a:latin typeface="Gill Sans MT"/>
                <a:cs typeface="Gill Sans MT"/>
              </a:rPr>
              <a:t>F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w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25" dirty="0">
                <a:latin typeface="Gill Sans MT"/>
                <a:cs typeface="Gill Sans MT"/>
              </a:rPr>
              <a:t>d</a:t>
            </a:r>
            <a:r>
              <a:rPr sz="4400" spc="30" dirty="0">
                <a:latin typeface="Gill Sans MT"/>
                <a:cs typeface="Gill Sans MT"/>
              </a:rPr>
              <a:t> </a:t>
            </a:r>
            <a:r>
              <a:rPr sz="4400" spc="-70" dirty="0">
                <a:latin typeface="Gill Sans MT"/>
                <a:cs typeface="Gill Sans MT"/>
              </a:rPr>
              <a:t>P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25" dirty="0">
                <a:latin typeface="Gill Sans MT"/>
                <a:cs typeface="Gill Sans MT"/>
              </a:rPr>
              <a:t>p</a:t>
            </a:r>
            <a:r>
              <a:rPr sz="4400" spc="0" dirty="0">
                <a:latin typeface="Gill Sans MT"/>
                <a:cs typeface="Gill Sans MT"/>
              </a:rPr>
              <a:t>aga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9250" y="3568701"/>
            <a:ext cx="1803886" cy="114300"/>
          </a:xfrm>
          <a:custGeom>
            <a:avLst/>
            <a:gdLst/>
            <a:ahLst/>
            <a:cxnLst/>
            <a:rect l="l" t="t" r="r" b="b"/>
            <a:pathLst>
              <a:path w="1803886" h="114300">
                <a:moveTo>
                  <a:pt x="0" y="38098"/>
                </a:moveTo>
                <a:lnTo>
                  <a:pt x="0" y="76198"/>
                </a:lnTo>
                <a:lnTo>
                  <a:pt x="1689586" y="76200"/>
                </a:lnTo>
                <a:lnTo>
                  <a:pt x="1689586" y="114300"/>
                </a:lnTo>
                <a:lnTo>
                  <a:pt x="1803886" y="57150"/>
                </a:lnTo>
                <a:lnTo>
                  <a:pt x="1765786" y="38100"/>
                </a:lnTo>
                <a:lnTo>
                  <a:pt x="0" y="38098"/>
                </a:lnTo>
                <a:close/>
              </a:path>
              <a:path w="1803886" h="114300">
                <a:moveTo>
                  <a:pt x="1689586" y="0"/>
                </a:moveTo>
                <a:lnTo>
                  <a:pt x="1689586" y="38100"/>
                </a:lnTo>
                <a:lnTo>
                  <a:pt x="1765786" y="38100"/>
                </a:lnTo>
                <a:lnTo>
                  <a:pt x="1689586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2237" y="2744537"/>
            <a:ext cx="1810899" cy="743021"/>
          </a:xfrm>
          <a:custGeom>
            <a:avLst/>
            <a:gdLst/>
            <a:ahLst/>
            <a:cxnLst/>
            <a:rect l="l" t="t" r="r" b="b"/>
            <a:pathLst>
              <a:path w="1810899" h="743021">
                <a:moveTo>
                  <a:pt x="14025" y="0"/>
                </a:moveTo>
                <a:lnTo>
                  <a:pt x="0" y="35425"/>
                </a:lnTo>
                <a:lnTo>
                  <a:pt x="1697612" y="707597"/>
                </a:lnTo>
                <a:lnTo>
                  <a:pt x="1683586" y="743021"/>
                </a:lnTo>
                <a:lnTo>
                  <a:pt x="1810899" y="731963"/>
                </a:lnTo>
                <a:lnTo>
                  <a:pt x="1757376" y="672172"/>
                </a:lnTo>
                <a:lnTo>
                  <a:pt x="1711639" y="672172"/>
                </a:lnTo>
                <a:lnTo>
                  <a:pt x="14025" y="0"/>
                </a:lnTo>
                <a:close/>
              </a:path>
              <a:path w="1810899" h="743021">
                <a:moveTo>
                  <a:pt x="1725665" y="636748"/>
                </a:moveTo>
                <a:lnTo>
                  <a:pt x="1711639" y="672172"/>
                </a:lnTo>
                <a:lnTo>
                  <a:pt x="1757376" y="672172"/>
                </a:lnTo>
                <a:lnTo>
                  <a:pt x="1725665" y="636748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2138" y="3755207"/>
            <a:ext cx="1810998" cy="753995"/>
          </a:xfrm>
          <a:custGeom>
            <a:avLst/>
            <a:gdLst/>
            <a:ahLst/>
            <a:cxnLst/>
            <a:rect l="l" t="t" r="r" b="b"/>
            <a:pathLst>
              <a:path w="1810998" h="753995">
                <a:moveTo>
                  <a:pt x="1683626" y="0"/>
                </a:moveTo>
                <a:lnTo>
                  <a:pt x="1697850" y="35344"/>
                </a:lnTo>
                <a:lnTo>
                  <a:pt x="0" y="718649"/>
                </a:lnTo>
                <a:lnTo>
                  <a:pt x="14224" y="753995"/>
                </a:lnTo>
                <a:lnTo>
                  <a:pt x="1712075" y="70689"/>
                </a:lnTo>
                <a:lnTo>
                  <a:pt x="1757584" y="70689"/>
                </a:lnTo>
                <a:lnTo>
                  <a:pt x="1810998" y="10342"/>
                </a:lnTo>
                <a:lnTo>
                  <a:pt x="1683626" y="0"/>
                </a:lnTo>
                <a:close/>
              </a:path>
              <a:path w="1810998" h="753995">
                <a:moveTo>
                  <a:pt x="1757584" y="70689"/>
                </a:moveTo>
                <a:lnTo>
                  <a:pt x="1712075" y="70689"/>
                </a:lnTo>
                <a:lnTo>
                  <a:pt x="1726299" y="106034"/>
                </a:lnTo>
                <a:lnTo>
                  <a:pt x="1757584" y="70689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90212" y="2722943"/>
            <a:ext cx="235585" cy="323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14" dirty="0">
                <a:latin typeface="Cambria Math"/>
                <a:cs typeface="Cambria Math"/>
              </a:rPr>
              <a:t>�</a:t>
            </a:r>
            <a:r>
              <a:rPr sz="1950" spc="-89" baseline="-17094" dirty="0">
                <a:latin typeface="Cambria Math"/>
                <a:cs typeface="Cambria Math"/>
              </a:rPr>
              <a:t>#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67195" y="3850206"/>
            <a:ext cx="294640" cy="323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14" dirty="0">
                <a:latin typeface="Cambria Math"/>
                <a:cs typeface="Cambria Math"/>
              </a:rPr>
              <a:t>�</a:t>
            </a:r>
            <a:r>
              <a:rPr sz="1950" spc="825" baseline="-17094" dirty="0">
                <a:latin typeface="Cambria Math"/>
                <a:cs typeface="Cambria Math"/>
              </a:rPr>
              <a:t>$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87070" y="3290295"/>
            <a:ext cx="235585" cy="323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14" dirty="0">
                <a:latin typeface="Cambria Math"/>
                <a:cs typeface="Cambria Math"/>
              </a:rPr>
              <a:t>�</a:t>
            </a:r>
            <a:r>
              <a:rPr sz="1950" spc="-607" baseline="-17094" dirty="0">
                <a:latin typeface="Cambria Math"/>
                <a:cs typeface="Cambria Math"/>
              </a:rPr>
              <a:t>%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6300" y="33020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05961" y="3350243"/>
            <a:ext cx="248285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Cambria Math"/>
                <a:cs typeface="Cambria Math"/>
              </a:rPr>
              <a:t>Σ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57564" y="3570683"/>
            <a:ext cx="555275" cy="114300"/>
          </a:xfrm>
          <a:custGeom>
            <a:avLst/>
            <a:gdLst/>
            <a:ahLst/>
            <a:cxnLst/>
            <a:rect l="l" t="t" r="r" b="b"/>
            <a:pathLst>
              <a:path w="555275" h="114300">
                <a:moveTo>
                  <a:pt x="170" y="36116"/>
                </a:moveTo>
                <a:lnTo>
                  <a:pt x="0" y="74216"/>
                </a:lnTo>
                <a:lnTo>
                  <a:pt x="440890" y="76200"/>
                </a:lnTo>
                <a:lnTo>
                  <a:pt x="440719" y="114300"/>
                </a:lnTo>
                <a:lnTo>
                  <a:pt x="555275" y="57664"/>
                </a:lnTo>
                <a:lnTo>
                  <a:pt x="516583" y="38100"/>
                </a:lnTo>
                <a:lnTo>
                  <a:pt x="441062" y="38100"/>
                </a:lnTo>
                <a:lnTo>
                  <a:pt x="170" y="36116"/>
                </a:lnTo>
                <a:close/>
              </a:path>
              <a:path w="555275" h="114300">
                <a:moveTo>
                  <a:pt x="441233" y="0"/>
                </a:moveTo>
                <a:lnTo>
                  <a:pt x="441062" y="38100"/>
                </a:lnTo>
                <a:lnTo>
                  <a:pt x="516583" y="38100"/>
                </a:lnTo>
                <a:lnTo>
                  <a:pt x="441233" y="0"/>
                </a:lnTo>
                <a:close/>
              </a:path>
            </a:pathLst>
          </a:custGeom>
          <a:solidFill>
            <a:srgbClr val="C824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1164" y="3575763"/>
            <a:ext cx="585744" cy="114287"/>
          </a:xfrm>
          <a:custGeom>
            <a:avLst/>
            <a:gdLst/>
            <a:ahLst/>
            <a:cxnLst/>
            <a:rect l="l" t="t" r="r" b="b"/>
            <a:pathLst>
              <a:path w="585744" h="114287">
                <a:moveTo>
                  <a:pt x="472313" y="0"/>
                </a:moveTo>
                <a:lnTo>
                  <a:pt x="471742" y="38096"/>
                </a:lnTo>
                <a:lnTo>
                  <a:pt x="465" y="38096"/>
                </a:lnTo>
                <a:lnTo>
                  <a:pt x="0" y="69133"/>
                </a:lnTo>
                <a:lnTo>
                  <a:pt x="471172" y="76192"/>
                </a:lnTo>
                <a:lnTo>
                  <a:pt x="470601" y="114287"/>
                </a:lnTo>
                <a:lnTo>
                  <a:pt x="585744" y="58856"/>
                </a:lnTo>
                <a:lnTo>
                  <a:pt x="545733" y="38096"/>
                </a:lnTo>
                <a:lnTo>
                  <a:pt x="471742" y="38096"/>
                </a:lnTo>
                <a:lnTo>
                  <a:pt x="571" y="31038"/>
                </a:lnTo>
                <a:lnTo>
                  <a:pt x="532132" y="31038"/>
                </a:lnTo>
                <a:lnTo>
                  <a:pt x="472313" y="0"/>
                </a:lnTo>
                <a:close/>
              </a:path>
            </a:pathLst>
          </a:custGeom>
          <a:solidFill>
            <a:srgbClr val="FCB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10100" y="33020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7100" y="3390900"/>
            <a:ext cx="381000" cy="46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5200" y="33020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5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3675" y="3454383"/>
            <a:ext cx="16065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83375" y="3568683"/>
            <a:ext cx="135890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-470" dirty="0">
                <a:latin typeface="Cambria Math"/>
                <a:cs typeface="Cambria Math"/>
              </a:rPr>
              <a:t>%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65200" y="41656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5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09544" y="4320208"/>
            <a:ext cx="34353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952" baseline="-14814" dirty="0">
                <a:latin typeface="Cambria Math"/>
                <a:cs typeface="Cambria Math"/>
              </a:rPr>
              <a:t>$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65200" y="24384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5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46628" y="2588559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176719" y="3027979"/>
            <a:ext cx="6864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710" dirty="0">
                <a:latin typeface="Cambria Math"/>
                <a:cs typeface="Cambria Math"/>
              </a:rPr>
              <a:t>�</a:t>
            </a:r>
            <a:r>
              <a:rPr sz="1800" spc="-25" dirty="0">
                <a:latin typeface="Cambria Math"/>
                <a:cs typeface="Cambria Math"/>
              </a:rPr>
              <a:t>) 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= 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𝑔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943930" y="2853515"/>
            <a:ext cx="1525887" cy="675530"/>
          </a:xfrm>
          <a:custGeom>
            <a:avLst/>
            <a:gdLst/>
            <a:ahLst/>
            <a:cxnLst/>
            <a:rect l="l" t="t" r="r" b="b"/>
            <a:pathLst>
              <a:path w="1525887" h="675530">
                <a:moveTo>
                  <a:pt x="1418888" y="0"/>
                </a:moveTo>
                <a:lnTo>
                  <a:pt x="1416895" y="13886"/>
                </a:lnTo>
                <a:lnTo>
                  <a:pt x="1423663" y="22379"/>
                </a:lnTo>
                <a:lnTo>
                  <a:pt x="1430171" y="31348"/>
                </a:lnTo>
                <a:lnTo>
                  <a:pt x="1453749" y="72546"/>
                </a:lnTo>
                <a:lnTo>
                  <a:pt x="1469057" y="109807"/>
                </a:lnTo>
                <a:lnTo>
                  <a:pt x="1482546" y="153352"/>
                </a:lnTo>
                <a:lnTo>
                  <a:pt x="1492074" y="198639"/>
                </a:lnTo>
                <a:lnTo>
                  <a:pt x="1498668" y="247626"/>
                </a:lnTo>
                <a:lnTo>
                  <a:pt x="1501686" y="287176"/>
                </a:lnTo>
                <a:lnTo>
                  <a:pt x="1503052" y="329434"/>
                </a:lnTo>
                <a:lnTo>
                  <a:pt x="1503112" y="346228"/>
                </a:lnTo>
                <a:lnTo>
                  <a:pt x="1502966" y="357205"/>
                </a:lnTo>
                <a:lnTo>
                  <a:pt x="1501361" y="395513"/>
                </a:lnTo>
                <a:lnTo>
                  <a:pt x="1496494" y="445389"/>
                </a:lnTo>
                <a:lnTo>
                  <a:pt x="1488203" y="494960"/>
                </a:lnTo>
                <a:lnTo>
                  <a:pt x="1479538" y="532637"/>
                </a:lnTo>
                <a:lnTo>
                  <a:pt x="1467220" y="571969"/>
                </a:lnTo>
                <a:lnTo>
                  <a:pt x="1451503" y="608207"/>
                </a:lnTo>
                <a:lnTo>
                  <a:pt x="1426230" y="649743"/>
                </a:lnTo>
                <a:lnTo>
                  <a:pt x="1411744" y="667605"/>
                </a:lnTo>
                <a:lnTo>
                  <a:pt x="1425384" y="668913"/>
                </a:lnTo>
                <a:lnTo>
                  <a:pt x="1453873" y="632719"/>
                </a:lnTo>
                <a:lnTo>
                  <a:pt x="1478488" y="588064"/>
                </a:lnTo>
                <a:lnTo>
                  <a:pt x="1494618" y="548359"/>
                </a:lnTo>
                <a:lnTo>
                  <a:pt x="1508535" y="501231"/>
                </a:lnTo>
                <a:lnTo>
                  <a:pt x="1517592" y="454222"/>
                </a:lnTo>
                <a:lnTo>
                  <a:pt x="1522221" y="416047"/>
                </a:lnTo>
                <a:lnTo>
                  <a:pt x="1524995" y="375133"/>
                </a:lnTo>
                <a:lnTo>
                  <a:pt x="1525887" y="329434"/>
                </a:lnTo>
                <a:lnTo>
                  <a:pt x="1525716" y="317401"/>
                </a:lnTo>
                <a:lnTo>
                  <a:pt x="1523842" y="277039"/>
                </a:lnTo>
                <a:lnTo>
                  <a:pt x="1519994" y="238372"/>
                </a:lnTo>
                <a:lnTo>
                  <a:pt x="1511693" y="189151"/>
                </a:lnTo>
                <a:lnTo>
                  <a:pt x="1499638" y="142212"/>
                </a:lnTo>
                <a:lnTo>
                  <a:pt x="1486072" y="104171"/>
                </a:lnTo>
                <a:lnTo>
                  <a:pt x="1468968" y="67862"/>
                </a:lnTo>
                <a:lnTo>
                  <a:pt x="1442094" y="26194"/>
                </a:lnTo>
                <a:lnTo>
                  <a:pt x="1426914" y="8249"/>
                </a:lnTo>
                <a:lnTo>
                  <a:pt x="1418888" y="0"/>
                </a:lnTo>
                <a:close/>
              </a:path>
              <a:path w="1525887" h="675530">
                <a:moveTo>
                  <a:pt x="106992" y="0"/>
                </a:moveTo>
                <a:lnTo>
                  <a:pt x="78720" y="33058"/>
                </a:lnTo>
                <a:lnTo>
                  <a:pt x="53181" y="75497"/>
                </a:lnTo>
                <a:lnTo>
                  <a:pt x="36407" y="113372"/>
                </a:lnTo>
                <a:lnTo>
                  <a:pt x="23087" y="152389"/>
                </a:lnTo>
                <a:lnTo>
                  <a:pt x="12392" y="197274"/>
                </a:lnTo>
                <a:lnTo>
                  <a:pt x="4992" y="246402"/>
                </a:lnTo>
                <a:lnTo>
                  <a:pt x="1604" y="286389"/>
                </a:lnTo>
                <a:lnTo>
                  <a:pt x="72" y="329346"/>
                </a:lnTo>
                <a:lnTo>
                  <a:pt x="0" y="346103"/>
                </a:lnTo>
                <a:lnTo>
                  <a:pt x="183" y="358260"/>
                </a:lnTo>
                <a:lnTo>
                  <a:pt x="2086" y="398684"/>
                </a:lnTo>
                <a:lnTo>
                  <a:pt x="5947" y="437371"/>
                </a:lnTo>
                <a:lnTo>
                  <a:pt x="14241" y="486550"/>
                </a:lnTo>
                <a:lnTo>
                  <a:pt x="26256" y="533362"/>
                </a:lnTo>
                <a:lnTo>
                  <a:pt x="39808" y="571358"/>
                </a:lnTo>
                <a:lnTo>
                  <a:pt x="56911" y="607667"/>
                </a:lnTo>
                <a:lnTo>
                  <a:pt x="83785" y="649336"/>
                </a:lnTo>
                <a:lnTo>
                  <a:pt x="106992" y="675530"/>
                </a:lnTo>
                <a:lnTo>
                  <a:pt x="108999" y="661662"/>
                </a:lnTo>
                <a:lnTo>
                  <a:pt x="102229" y="653169"/>
                </a:lnTo>
                <a:lnTo>
                  <a:pt x="95720" y="644201"/>
                </a:lnTo>
                <a:lnTo>
                  <a:pt x="72136" y="603009"/>
                </a:lnTo>
                <a:lnTo>
                  <a:pt x="56823" y="565753"/>
                </a:lnTo>
                <a:lnTo>
                  <a:pt x="43328" y="522214"/>
                </a:lnTo>
                <a:lnTo>
                  <a:pt x="33802" y="476917"/>
                </a:lnTo>
                <a:lnTo>
                  <a:pt x="27210" y="427899"/>
                </a:lnTo>
                <a:lnTo>
                  <a:pt x="24192" y="388338"/>
                </a:lnTo>
                <a:lnTo>
                  <a:pt x="22825" y="346103"/>
                </a:lnTo>
                <a:lnTo>
                  <a:pt x="22763" y="329346"/>
                </a:lnTo>
                <a:lnTo>
                  <a:pt x="22905" y="318381"/>
                </a:lnTo>
                <a:lnTo>
                  <a:pt x="24498" y="280144"/>
                </a:lnTo>
                <a:lnTo>
                  <a:pt x="29360" y="230306"/>
                </a:lnTo>
                <a:lnTo>
                  <a:pt x="37662" y="180696"/>
                </a:lnTo>
                <a:lnTo>
                  <a:pt x="46347" y="142931"/>
                </a:lnTo>
                <a:lnTo>
                  <a:pt x="58674" y="103554"/>
                </a:lnTo>
                <a:lnTo>
                  <a:pt x="74388" y="67314"/>
                </a:lnTo>
                <a:lnTo>
                  <a:pt x="99654" y="25782"/>
                </a:lnTo>
                <a:lnTo>
                  <a:pt x="114135" y="7924"/>
                </a:lnTo>
                <a:lnTo>
                  <a:pt x="106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141919" y="2735879"/>
            <a:ext cx="362585" cy="844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29845" algn="ctr">
              <a:lnSpc>
                <a:spcPct val="100000"/>
              </a:lnSpc>
            </a:pPr>
            <a:r>
              <a:rPr sz="1300" spc="550" dirty="0">
                <a:latin typeface="Cambria Math"/>
                <a:cs typeface="Cambria Math"/>
              </a:rPr>
              <a:t>$</a:t>
            </a:r>
            <a:endParaRPr sz="1300">
              <a:latin typeface="Cambria Math"/>
              <a:cs typeface="Cambria Math"/>
            </a:endParaRPr>
          </a:p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marL="38100">
              <a:lnSpc>
                <a:spcPct val="100000"/>
              </a:lnSpc>
            </a:pPr>
            <a:r>
              <a:rPr sz="1800" spc="1845" dirty="0"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ts val="600"/>
              </a:lnSpc>
              <a:spcBef>
                <a:spcPts val="39"/>
              </a:spcBef>
            </a:pPr>
            <a:endParaRPr sz="600"/>
          </a:p>
          <a:p>
            <a:pPr algn="ctr">
              <a:lnSpc>
                <a:spcPct val="100000"/>
              </a:lnSpc>
            </a:pPr>
            <a:r>
              <a:rPr sz="1300" spc="20" dirty="0">
                <a:latin typeface="Cambria Math"/>
                <a:cs typeface="Cambria Math"/>
              </a:rPr>
              <a:t>-</a:t>
            </a:r>
            <a:r>
              <a:rPr sz="1300" spc="55" dirty="0">
                <a:latin typeface="Cambria Math"/>
                <a:cs typeface="Cambria Math"/>
              </a:rPr>
              <a:t> </a:t>
            </a:r>
            <a:r>
              <a:rPr sz="1300" spc="675" dirty="0">
                <a:latin typeface="Cambria Math"/>
                <a:cs typeface="Cambria Math"/>
              </a:rPr>
              <a:t>.</a:t>
            </a:r>
            <a:r>
              <a:rPr sz="1300" spc="-135" dirty="0">
                <a:latin typeface="Cambria Math"/>
                <a:cs typeface="Cambria Math"/>
              </a:rPr>
              <a:t> </a:t>
            </a:r>
            <a:r>
              <a:rPr sz="1300" spc="-60" dirty="0">
                <a:latin typeface="Cambria Math"/>
                <a:cs typeface="Cambria Math"/>
              </a:rPr>
              <a:t>#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37219" y="3027979"/>
            <a:ext cx="591820" cy="323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67665" algn="l"/>
              </a:tabLst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spc="30" baseline="-17094" dirty="0">
                <a:latin typeface="Cambria Math"/>
                <a:cs typeface="Cambria Math"/>
              </a:rPr>
              <a:t>-	</a:t>
            </a:r>
            <a:r>
              <a:rPr sz="1800" spc="20" dirty="0">
                <a:latin typeface="Cambria Math"/>
                <a:cs typeface="Cambria Math"/>
              </a:rPr>
              <a:t>𝜃</a:t>
            </a:r>
            <a:r>
              <a:rPr sz="1950" spc="30" baseline="-17094" dirty="0">
                <a:latin typeface="Cambria Math"/>
                <a:cs typeface="Cambria Math"/>
              </a:rPr>
              <a:t>-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12269" y="3957181"/>
            <a:ext cx="1496695" cy="490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79400">
              <a:lnSpc>
                <a:spcPts val="1900"/>
              </a:lnSpc>
            </a:pPr>
            <a:r>
              <a:rPr sz="1600" spc="-60" dirty="0">
                <a:latin typeface="Gill Sans MT"/>
                <a:cs typeface="Gill Sans MT"/>
              </a:rPr>
              <a:t>N</a:t>
            </a:r>
            <a:r>
              <a:rPr sz="1600" spc="10" dirty="0">
                <a:latin typeface="Gill Sans MT"/>
                <a:cs typeface="Gill Sans MT"/>
              </a:rPr>
              <a:t>o</a:t>
            </a:r>
            <a:r>
              <a:rPr sz="1600" spc="-10" dirty="0">
                <a:latin typeface="Gill Sans MT"/>
                <a:cs typeface="Gill Sans MT"/>
              </a:rPr>
              <a:t>n</a:t>
            </a:r>
            <a:r>
              <a:rPr sz="1600" spc="-30" dirty="0">
                <a:latin typeface="Gill Sans MT"/>
                <a:cs typeface="Gill Sans MT"/>
              </a:rPr>
              <a:t>-</a:t>
            </a:r>
            <a:r>
              <a:rPr sz="1600" spc="-35" dirty="0">
                <a:latin typeface="Gill Sans MT"/>
                <a:cs typeface="Gill Sans MT"/>
              </a:rPr>
              <a:t>li</a:t>
            </a:r>
            <a:r>
              <a:rPr sz="1600" spc="-50" dirty="0">
                <a:latin typeface="Gill Sans MT"/>
                <a:cs typeface="Gill Sans MT"/>
              </a:rPr>
              <a:t>n</a:t>
            </a:r>
            <a:r>
              <a:rPr sz="1600" spc="30" dirty="0">
                <a:latin typeface="Gill Sans MT"/>
                <a:cs typeface="Gill Sans MT"/>
              </a:rPr>
              <a:t>e</a:t>
            </a:r>
            <a:r>
              <a:rPr sz="1600" spc="5" dirty="0">
                <a:latin typeface="Gill Sans MT"/>
                <a:cs typeface="Gill Sans MT"/>
              </a:rPr>
              <a:t>a</a:t>
            </a:r>
            <a:r>
              <a:rPr sz="1600" spc="-105" dirty="0">
                <a:latin typeface="Gill Sans MT"/>
                <a:cs typeface="Gill Sans MT"/>
              </a:rPr>
              <a:t>r</a:t>
            </a:r>
            <a:r>
              <a:rPr sz="1600" spc="-7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a</a:t>
            </a:r>
            <a:r>
              <a:rPr sz="1600" spc="5" dirty="0">
                <a:latin typeface="Gill Sans MT"/>
                <a:cs typeface="Gill Sans MT"/>
              </a:rPr>
              <a:t>c</a:t>
            </a:r>
            <a:r>
              <a:rPr sz="1600" spc="-50" dirty="0">
                <a:latin typeface="Gill Sans MT"/>
                <a:cs typeface="Gill Sans MT"/>
              </a:rPr>
              <a:t>ti</a:t>
            </a:r>
            <a:r>
              <a:rPr sz="1600" spc="-25" dirty="0">
                <a:latin typeface="Gill Sans MT"/>
                <a:cs typeface="Gill Sans MT"/>
              </a:rPr>
              <a:t>vati</a:t>
            </a:r>
            <a:r>
              <a:rPr sz="1600" spc="10" dirty="0">
                <a:latin typeface="Gill Sans MT"/>
                <a:cs typeface="Gill Sans MT"/>
              </a:rPr>
              <a:t>o</a:t>
            </a:r>
            <a:r>
              <a:rPr sz="1600" spc="-20" dirty="0">
                <a:latin typeface="Gill Sans MT"/>
                <a:cs typeface="Gill Sans MT"/>
              </a:rPr>
              <a:t>n</a:t>
            </a:r>
            <a:r>
              <a:rPr sz="1600" spc="-130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fun</a:t>
            </a:r>
            <a:r>
              <a:rPr sz="1600" spc="-5" dirty="0">
                <a:latin typeface="Gill Sans MT"/>
                <a:cs typeface="Gill Sans MT"/>
              </a:rPr>
              <a:t>c</a:t>
            </a:r>
            <a:r>
              <a:rPr sz="1600" spc="-50" dirty="0">
                <a:latin typeface="Gill Sans MT"/>
                <a:cs typeface="Gill Sans MT"/>
              </a:rPr>
              <a:t>ti</a:t>
            </a:r>
            <a:r>
              <a:rPr sz="1600" spc="10" dirty="0">
                <a:latin typeface="Gill Sans MT"/>
                <a:cs typeface="Gill Sans MT"/>
              </a:rPr>
              <a:t>o</a:t>
            </a:r>
            <a:r>
              <a:rPr sz="1600" spc="-20" dirty="0">
                <a:latin typeface="Gill Sans MT"/>
                <a:cs typeface="Gill Sans MT"/>
              </a:rPr>
              <a:t>n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712201" y="3498850"/>
            <a:ext cx="76200" cy="427241"/>
          </a:xfrm>
          <a:custGeom>
            <a:avLst/>
            <a:gdLst/>
            <a:ahLst/>
            <a:cxnLst/>
            <a:rect l="l" t="t" r="r" b="b"/>
            <a:pathLst>
              <a:path w="76200" h="427241">
                <a:moveTo>
                  <a:pt x="76200" y="114300"/>
                </a:moveTo>
                <a:lnTo>
                  <a:pt x="38100" y="114300"/>
                </a:lnTo>
                <a:lnTo>
                  <a:pt x="38098" y="427241"/>
                </a:lnTo>
                <a:lnTo>
                  <a:pt x="76198" y="427241"/>
                </a:lnTo>
                <a:lnTo>
                  <a:pt x="76200" y="114300"/>
                </a:lnTo>
                <a:close/>
              </a:path>
              <a:path w="76200" h="427241">
                <a:moveTo>
                  <a:pt x="57150" y="0"/>
                </a:moveTo>
                <a:lnTo>
                  <a:pt x="0" y="114300"/>
                </a:lnTo>
                <a:lnTo>
                  <a:pt x="114300" y="114300"/>
                </a:lnTo>
                <a:lnTo>
                  <a:pt x="57150" y="0"/>
                </a:lnTo>
                <a:close/>
              </a:path>
            </a:pathLst>
          </a:custGeom>
          <a:solidFill>
            <a:srgbClr val="FCB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59058" y="2118678"/>
            <a:ext cx="621030" cy="2590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35" dirty="0">
                <a:latin typeface="Gill Sans MT"/>
                <a:cs typeface="Gill Sans MT"/>
              </a:rPr>
              <a:t>O</a:t>
            </a:r>
            <a:r>
              <a:rPr sz="1600" spc="5" dirty="0">
                <a:latin typeface="Gill Sans MT"/>
                <a:cs typeface="Gill Sans MT"/>
              </a:rPr>
              <a:t>u</a:t>
            </a:r>
            <a:r>
              <a:rPr sz="1600" spc="-40" dirty="0">
                <a:latin typeface="Gill Sans MT"/>
                <a:cs typeface="Gill Sans MT"/>
              </a:rPr>
              <a:t>t</a:t>
            </a:r>
            <a:r>
              <a:rPr sz="1600" spc="-10" dirty="0">
                <a:latin typeface="Gill Sans MT"/>
                <a:cs typeface="Gill Sans MT"/>
              </a:rPr>
              <a:t>p</a:t>
            </a:r>
            <a:r>
              <a:rPr sz="1600" spc="-5" dirty="0">
                <a:latin typeface="Gill Sans MT"/>
                <a:cs typeface="Gill Sans MT"/>
              </a:rPr>
              <a:t>u</a:t>
            </a:r>
            <a:r>
              <a:rPr sz="1600" spc="-55" dirty="0">
                <a:latin typeface="Gill Sans MT"/>
                <a:cs typeface="Gill Sans MT"/>
              </a:rPr>
              <a:t>t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217927" y="2431878"/>
            <a:ext cx="114294" cy="515228"/>
          </a:xfrm>
          <a:custGeom>
            <a:avLst/>
            <a:gdLst/>
            <a:ahLst/>
            <a:cxnLst/>
            <a:rect l="l" t="t" r="r" b="b"/>
            <a:pathLst>
              <a:path w="114294" h="515228">
                <a:moveTo>
                  <a:pt x="0" y="400420"/>
                </a:moveTo>
                <a:lnTo>
                  <a:pt x="56122" y="515228"/>
                </a:lnTo>
                <a:lnTo>
                  <a:pt x="114294" y="401445"/>
                </a:lnTo>
                <a:lnTo>
                  <a:pt x="76196" y="401104"/>
                </a:lnTo>
                <a:lnTo>
                  <a:pt x="76199" y="400762"/>
                </a:lnTo>
                <a:lnTo>
                  <a:pt x="38097" y="400762"/>
                </a:lnTo>
                <a:lnTo>
                  <a:pt x="0" y="400420"/>
                </a:lnTo>
                <a:close/>
              </a:path>
              <a:path w="114294" h="515228">
                <a:moveTo>
                  <a:pt x="41691" y="0"/>
                </a:moveTo>
                <a:lnTo>
                  <a:pt x="38097" y="400762"/>
                </a:lnTo>
                <a:lnTo>
                  <a:pt x="76199" y="400762"/>
                </a:lnTo>
                <a:lnTo>
                  <a:pt x="79790" y="342"/>
                </a:lnTo>
                <a:lnTo>
                  <a:pt x="41691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891473" y="1904739"/>
            <a:ext cx="1572260" cy="490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31800" marR="12700" indent="-419100">
              <a:lnSpc>
                <a:spcPts val="1900"/>
              </a:lnSpc>
            </a:pPr>
            <a:r>
              <a:rPr sz="1600" spc="-20" dirty="0">
                <a:latin typeface="Gill Sans MT"/>
                <a:cs typeface="Gill Sans MT"/>
              </a:rPr>
              <a:t>L</a:t>
            </a:r>
            <a:r>
              <a:rPr sz="1600" spc="-35" dirty="0">
                <a:latin typeface="Gill Sans MT"/>
                <a:cs typeface="Gill Sans MT"/>
              </a:rPr>
              <a:t>i</a:t>
            </a:r>
            <a:r>
              <a:rPr sz="1600" spc="-5" dirty="0">
                <a:latin typeface="Gill Sans MT"/>
                <a:cs typeface="Gill Sans MT"/>
              </a:rPr>
              <a:t>n</a:t>
            </a:r>
            <a:r>
              <a:rPr sz="1600" spc="30" dirty="0">
                <a:latin typeface="Gill Sans MT"/>
                <a:cs typeface="Gill Sans MT"/>
              </a:rPr>
              <a:t>e</a:t>
            </a:r>
            <a:r>
              <a:rPr sz="1600" spc="5" dirty="0">
                <a:latin typeface="Gill Sans MT"/>
                <a:cs typeface="Gill Sans MT"/>
              </a:rPr>
              <a:t>a</a:t>
            </a:r>
            <a:r>
              <a:rPr sz="1600" spc="-105" dirty="0">
                <a:latin typeface="Gill Sans MT"/>
                <a:cs typeface="Gill Sans MT"/>
              </a:rPr>
              <a:t>r</a:t>
            </a:r>
            <a:r>
              <a:rPr sz="1600" spc="-80" dirty="0">
                <a:latin typeface="Gill Sans MT"/>
                <a:cs typeface="Gill Sans MT"/>
              </a:rPr>
              <a:t> </a:t>
            </a:r>
            <a:r>
              <a:rPr sz="1600" spc="-5" dirty="0">
                <a:latin typeface="Gill Sans MT"/>
                <a:cs typeface="Gill Sans MT"/>
              </a:rPr>
              <a:t>c</a:t>
            </a:r>
            <a:r>
              <a:rPr sz="1600" spc="10" dirty="0">
                <a:latin typeface="Gill Sans MT"/>
                <a:cs typeface="Gill Sans MT"/>
              </a:rPr>
              <a:t>o</a:t>
            </a:r>
            <a:r>
              <a:rPr sz="1600" spc="-50" dirty="0">
                <a:latin typeface="Gill Sans MT"/>
                <a:cs typeface="Gill Sans MT"/>
              </a:rPr>
              <a:t>m</a:t>
            </a:r>
            <a:r>
              <a:rPr sz="1600" spc="-15" dirty="0">
                <a:latin typeface="Gill Sans MT"/>
                <a:cs typeface="Gill Sans MT"/>
              </a:rPr>
              <a:t>b</a:t>
            </a:r>
            <a:r>
              <a:rPr sz="1600" spc="-60" dirty="0">
                <a:latin typeface="Gill Sans MT"/>
                <a:cs typeface="Gill Sans MT"/>
              </a:rPr>
              <a:t>i</a:t>
            </a:r>
            <a:r>
              <a:rPr sz="1600" spc="-5" dirty="0">
                <a:latin typeface="Gill Sans MT"/>
                <a:cs typeface="Gill Sans MT"/>
              </a:rPr>
              <a:t>n</a:t>
            </a:r>
            <a:r>
              <a:rPr sz="1600" spc="5" dirty="0">
                <a:latin typeface="Gill Sans MT"/>
                <a:cs typeface="Gill Sans MT"/>
              </a:rPr>
              <a:t>a</a:t>
            </a:r>
            <a:r>
              <a:rPr sz="1600" spc="-40" dirty="0">
                <a:latin typeface="Gill Sans MT"/>
                <a:cs typeface="Gill Sans MT"/>
              </a:rPr>
              <a:t>t</a:t>
            </a:r>
            <a:r>
              <a:rPr sz="1600" spc="-60" dirty="0">
                <a:latin typeface="Gill Sans MT"/>
                <a:cs typeface="Gill Sans MT"/>
              </a:rPr>
              <a:t>i</a:t>
            </a:r>
            <a:r>
              <a:rPr sz="1600" spc="10" dirty="0">
                <a:latin typeface="Gill Sans MT"/>
                <a:cs typeface="Gill Sans MT"/>
              </a:rPr>
              <a:t>o</a:t>
            </a:r>
            <a:r>
              <a:rPr sz="1600" spc="-20" dirty="0">
                <a:latin typeface="Gill Sans MT"/>
                <a:cs typeface="Gill Sans MT"/>
              </a:rPr>
              <a:t>n</a:t>
            </a:r>
            <a:r>
              <a:rPr sz="1600" spc="-10" dirty="0">
                <a:latin typeface="Gill Sans MT"/>
                <a:cs typeface="Gill Sans MT"/>
              </a:rPr>
              <a:t> </a:t>
            </a:r>
            <a:r>
              <a:rPr sz="1600" spc="0" dirty="0">
                <a:latin typeface="Gill Sans MT"/>
                <a:cs typeface="Gill Sans MT"/>
              </a:rPr>
              <a:t>o</a:t>
            </a:r>
            <a:r>
              <a:rPr sz="1600" spc="-15" dirty="0">
                <a:latin typeface="Gill Sans MT"/>
                <a:cs typeface="Gill Sans MT"/>
              </a:rPr>
              <a:t>f</a:t>
            </a:r>
            <a:r>
              <a:rPr sz="1600" spc="-35" dirty="0">
                <a:latin typeface="Gill Sans MT"/>
                <a:cs typeface="Gill Sans MT"/>
              </a:rPr>
              <a:t> </a:t>
            </a:r>
            <a:r>
              <a:rPr sz="1600" spc="-60" dirty="0">
                <a:latin typeface="Gill Sans MT"/>
                <a:cs typeface="Gill Sans MT"/>
              </a:rPr>
              <a:t>i</a:t>
            </a:r>
            <a:r>
              <a:rPr sz="1600" spc="-10" dirty="0">
                <a:latin typeface="Gill Sans MT"/>
                <a:cs typeface="Gill Sans MT"/>
              </a:rPr>
              <a:t>n</a:t>
            </a:r>
            <a:r>
              <a:rPr sz="1600" spc="-15" dirty="0">
                <a:latin typeface="Gill Sans MT"/>
                <a:cs typeface="Gill Sans MT"/>
              </a:rPr>
              <a:t>p</a:t>
            </a:r>
            <a:r>
              <a:rPr sz="1600" spc="-10" dirty="0">
                <a:latin typeface="Gill Sans MT"/>
                <a:cs typeface="Gill Sans MT"/>
              </a:rPr>
              <a:t>u</a:t>
            </a:r>
            <a:r>
              <a:rPr sz="1600" spc="-40" dirty="0">
                <a:latin typeface="Gill Sans MT"/>
                <a:cs typeface="Gill Sans MT"/>
              </a:rPr>
              <a:t>t</a:t>
            </a:r>
            <a:r>
              <a:rPr sz="1600" spc="-60" dirty="0">
                <a:latin typeface="Gill Sans MT"/>
                <a:cs typeface="Gill Sans MT"/>
              </a:rPr>
              <a:t>s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626601" y="2457450"/>
            <a:ext cx="114300" cy="289656"/>
          </a:xfrm>
          <a:custGeom>
            <a:avLst/>
            <a:gdLst/>
            <a:ahLst/>
            <a:cxnLst/>
            <a:rect l="l" t="t" r="r" b="b"/>
            <a:pathLst>
              <a:path w="114300" h="289656">
                <a:moveTo>
                  <a:pt x="114300" y="175356"/>
                </a:moveTo>
                <a:lnTo>
                  <a:pt x="0" y="175356"/>
                </a:lnTo>
                <a:lnTo>
                  <a:pt x="57150" y="289656"/>
                </a:lnTo>
                <a:lnTo>
                  <a:pt x="114300" y="175356"/>
                </a:lnTo>
                <a:close/>
              </a:path>
              <a:path w="114300" h="289656">
                <a:moveTo>
                  <a:pt x="76198" y="0"/>
                </a:moveTo>
                <a:lnTo>
                  <a:pt x="38098" y="0"/>
                </a:lnTo>
                <a:lnTo>
                  <a:pt x="38100" y="175356"/>
                </a:lnTo>
                <a:lnTo>
                  <a:pt x="76200" y="175356"/>
                </a:lnTo>
                <a:lnTo>
                  <a:pt x="76198" y="0"/>
                </a:lnTo>
                <a:close/>
              </a:path>
            </a:pathLst>
          </a:custGeom>
          <a:solidFill>
            <a:srgbClr val="C824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854700" y="33020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067412" y="3461508"/>
            <a:ext cx="16700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67884" y="5632515"/>
            <a:ext cx="623570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55" dirty="0">
                <a:latin typeface="Gill Sans MT"/>
                <a:cs typeface="Gill Sans MT"/>
              </a:rPr>
              <a:t>In</a:t>
            </a:r>
            <a:r>
              <a:rPr sz="2000" spc="-10" dirty="0">
                <a:latin typeface="Gill Sans MT"/>
                <a:cs typeface="Gill Sans MT"/>
              </a:rPr>
              <a:t>p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49606" y="5616811"/>
            <a:ext cx="864869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90" dirty="0">
                <a:latin typeface="Gill Sans MT"/>
                <a:cs typeface="Gill Sans MT"/>
              </a:rPr>
              <a:t>W</a:t>
            </a:r>
            <a:r>
              <a:rPr sz="2000" spc="30" dirty="0">
                <a:latin typeface="Gill Sans MT"/>
                <a:cs typeface="Gill Sans MT"/>
              </a:rPr>
              <a:t>e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35" dirty="0">
                <a:latin typeface="Gill Sans MT"/>
                <a:cs typeface="Gill Sans MT"/>
              </a:rPr>
              <a:t>g</a:t>
            </a:r>
            <a:r>
              <a:rPr sz="2000" spc="-5" dirty="0">
                <a:latin typeface="Gill Sans MT"/>
                <a:cs typeface="Gill Sans MT"/>
              </a:rPr>
              <a:t>h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91542" y="5630235"/>
            <a:ext cx="46291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40" dirty="0">
                <a:latin typeface="Gill Sans MT"/>
                <a:cs typeface="Gill Sans MT"/>
              </a:rPr>
              <a:t>S</a:t>
            </a:r>
            <a:r>
              <a:rPr sz="2000" spc="15" dirty="0">
                <a:latin typeface="Gill Sans MT"/>
                <a:cs typeface="Gill Sans MT"/>
              </a:rPr>
              <a:t>u</a:t>
            </a:r>
            <a:r>
              <a:rPr sz="2000" spc="-20" dirty="0">
                <a:latin typeface="Gill Sans MT"/>
                <a:cs typeface="Gill Sans MT"/>
              </a:rPr>
              <a:t>m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30743" y="5616811"/>
            <a:ext cx="141414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0" dirty="0">
                <a:latin typeface="Gill Sans MT"/>
                <a:cs typeface="Gill Sans MT"/>
              </a:rPr>
              <a:t>N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60" dirty="0">
                <a:latin typeface="Gill Sans MT"/>
                <a:cs typeface="Gill Sans MT"/>
              </a:rPr>
              <a:t>-</a:t>
            </a:r>
            <a:r>
              <a:rPr sz="2000" spc="-120" dirty="0">
                <a:latin typeface="Gill Sans MT"/>
                <a:cs typeface="Gill Sans MT"/>
              </a:rPr>
              <a:t>L</a:t>
            </a:r>
            <a:r>
              <a:rPr sz="2000" spc="-15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45" dirty="0">
                <a:latin typeface="Gill Sans MT"/>
                <a:cs typeface="Gill Sans MT"/>
              </a:rPr>
              <a:t>y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48006" y="5616811"/>
            <a:ext cx="76263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70" dirty="0">
                <a:latin typeface="Gill Sans MT"/>
                <a:cs typeface="Gill Sans MT"/>
              </a:rPr>
              <a:t>O</a:t>
            </a:r>
            <a:r>
              <a:rPr sz="2000" spc="0" dirty="0">
                <a:latin typeface="Gill Sans MT"/>
                <a:cs typeface="Gill Sans MT"/>
              </a:rPr>
              <a:t>u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10" dirty="0">
                <a:latin typeface="Gill Sans MT"/>
                <a:cs typeface="Gill Sans MT"/>
              </a:rPr>
              <a:t>p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70" dirty="0">
                <a:latin typeface="Gill Sans MT"/>
                <a:cs typeface="Gill Sans MT"/>
              </a:rPr>
              <a:t>t</a:t>
            </a:r>
            <a:endParaRPr sz="20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3618" y="3681098"/>
            <a:ext cx="1762640" cy="403707"/>
          </a:xfrm>
          <a:custGeom>
            <a:avLst/>
            <a:gdLst/>
            <a:ahLst/>
            <a:cxnLst/>
            <a:rect l="l" t="t" r="r" b="b"/>
            <a:pathLst>
              <a:path w="1762640" h="403707">
                <a:moveTo>
                  <a:pt x="1639359" y="0"/>
                </a:moveTo>
                <a:lnTo>
                  <a:pt x="1646822" y="37360"/>
                </a:lnTo>
                <a:lnTo>
                  <a:pt x="0" y="366346"/>
                </a:lnTo>
                <a:lnTo>
                  <a:pt x="7463" y="403707"/>
                </a:lnTo>
                <a:lnTo>
                  <a:pt x="1654286" y="74722"/>
                </a:lnTo>
                <a:lnTo>
                  <a:pt x="1709809" y="74722"/>
                </a:lnTo>
                <a:lnTo>
                  <a:pt x="1762640" y="33651"/>
                </a:lnTo>
                <a:lnTo>
                  <a:pt x="1639359" y="0"/>
                </a:lnTo>
                <a:close/>
              </a:path>
              <a:path w="1762640" h="403707">
                <a:moveTo>
                  <a:pt x="1709809" y="74722"/>
                </a:moveTo>
                <a:lnTo>
                  <a:pt x="1654286" y="74722"/>
                </a:lnTo>
                <a:lnTo>
                  <a:pt x="1661750" y="112085"/>
                </a:lnTo>
                <a:lnTo>
                  <a:pt x="1709809" y="74722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3467" y="3175399"/>
            <a:ext cx="1762791" cy="417414"/>
          </a:xfrm>
          <a:custGeom>
            <a:avLst/>
            <a:gdLst/>
            <a:ahLst/>
            <a:cxnLst/>
            <a:rect l="l" t="t" r="r" b="b"/>
            <a:pathLst>
              <a:path w="1762791" h="417414">
                <a:moveTo>
                  <a:pt x="7764" y="0"/>
                </a:moveTo>
                <a:lnTo>
                  <a:pt x="0" y="37299"/>
                </a:lnTo>
                <a:lnTo>
                  <a:pt x="1647007" y="380113"/>
                </a:lnTo>
                <a:lnTo>
                  <a:pt x="1639243" y="417414"/>
                </a:lnTo>
                <a:lnTo>
                  <a:pt x="1762791" y="384755"/>
                </a:lnTo>
                <a:lnTo>
                  <a:pt x="1709728" y="342813"/>
                </a:lnTo>
                <a:lnTo>
                  <a:pt x="1654771" y="342813"/>
                </a:lnTo>
                <a:lnTo>
                  <a:pt x="7764" y="0"/>
                </a:lnTo>
                <a:close/>
              </a:path>
              <a:path w="1762791" h="417414">
                <a:moveTo>
                  <a:pt x="1662535" y="305512"/>
                </a:moveTo>
                <a:lnTo>
                  <a:pt x="1654771" y="342813"/>
                </a:lnTo>
                <a:lnTo>
                  <a:pt x="1709728" y="342813"/>
                </a:lnTo>
                <a:lnTo>
                  <a:pt x="1662535" y="305512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7323" y="3816350"/>
            <a:ext cx="1813913" cy="1132766"/>
          </a:xfrm>
          <a:custGeom>
            <a:avLst/>
            <a:gdLst/>
            <a:ahLst/>
            <a:cxnLst/>
            <a:rect l="l" t="t" r="r" b="b"/>
            <a:pathLst>
              <a:path w="1813913" h="1132766">
                <a:moveTo>
                  <a:pt x="1813913" y="0"/>
                </a:moveTo>
                <a:lnTo>
                  <a:pt x="1686645" y="11563"/>
                </a:lnTo>
                <a:lnTo>
                  <a:pt x="1706698" y="43959"/>
                </a:lnTo>
                <a:lnTo>
                  <a:pt x="0" y="1100369"/>
                </a:lnTo>
                <a:lnTo>
                  <a:pt x="20053" y="1132766"/>
                </a:lnTo>
                <a:lnTo>
                  <a:pt x="1726750" y="76354"/>
                </a:lnTo>
                <a:lnTo>
                  <a:pt x="1766795" y="76354"/>
                </a:lnTo>
                <a:lnTo>
                  <a:pt x="1813913" y="0"/>
                </a:lnTo>
                <a:close/>
              </a:path>
              <a:path w="1813913" h="1132766">
                <a:moveTo>
                  <a:pt x="1766795" y="76354"/>
                </a:moveTo>
                <a:lnTo>
                  <a:pt x="1726750" y="76354"/>
                </a:lnTo>
                <a:lnTo>
                  <a:pt x="1746803" y="108751"/>
                </a:lnTo>
                <a:lnTo>
                  <a:pt x="1766795" y="76354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7884" y="5632515"/>
            <a:ext cx="623570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55" dirty="0">
                <a:latin typeface="Gill Sans MT"/>
                <a:cs typeface="Gill Sans MT"/>
              </a:rPr>
              <a:t>In</a:t>
            </a:r>
            <a:r>
              <a:rPr sz="2000" spc="-10" dirty="0">
                <a:latin typeface="Gill Sans MT"/>
                <a:cs typeface="Gill Sans MT"/>
              </a:rPr>
              <a:t>p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9606" y="5616811"/>
            <a:ext cx="864869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90" dirty="0">
                <a:latin typeface="Gill Sans MT"/>
                <a:cs typeface="Gill Sans MT"/>
              </a:rPr>
              <a:t>W</a:t>
            </a:r>
            <a:r>
              <a:rPr sz="2000" spc="30" dirty="0">
                <a:latin typeface="Gill Sans MT"/>
                <a:cs typeface="Gill Sans MT"/>
              </a:rPr>
              <a:t>e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35" dirty="0">
                <a:latin typeface="Gill Sans MT"/>
                <a:cs typeface="Gill Sans MT"/>
              </a:rPr>
              <a:t>g</a:t>
            </a:r>
            <a:r>
              <a:rPr sz="2000" spc="-5" dirty="0">
                <a:latin typeface="Gill Sans MT"/>
                <a:cs typeface="Gill Sans MT"/>
              </a:rPr>
              <a:t>h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1542" y="5630235"/>
            <a:ext cx="46291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40" dirty="0">
                <a:latin typeface="Gill Sans MT"/>
                <a:cs typeface="Gill Sans MT"/>
              </a:rPr>
              <a:t>S</a:t>
            </a:r>
            <a:r>
              <a:rPr sz="2000" spc="15" dirty="0">
                <a:latin typeface="Gill Sans MT"/>
                <a:cs typeface="Gill Sans MT"/>
              </a:rPr>
              <a:t>u</a:t>
            </a:r>
            <a:r>
              <a:rPr sz="2000" spc="-20" dirty="0">
                <a:latin typeface="Gill Sans MT"/>
                <a:cs typeface="Gill Sans MT"/>
              </a:rPr>
              <a:t>m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0743" y="5616811"/>
            <a:ext cx="141414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0" dirty="0">
                <a:latin typeface="Gill Sans MT"/>
                <a:cs typeface="Gill Sans MT"/>
              </a:rPr>
              <a:t>N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60" dirty="0">
                <a:latin typeface="Gill Sans MT"/>
                <a:cs typeface="Gill Sans MT"/>
              </a:rPr>
              <a:t>-</a:t>
            </a:r>
            <a:r>
              <a:rPr sz="2000" spc="-120" dirty="0">
                <a:latin typeface="Gill Sans MT"/>
                <a:cs typeface="Gill Sans MT"/>
              </a:rPr>
              <a:t>L</a:t>
            </a:r>
            <a:r>
              <a:rPr sz="2000" spc="-15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45" dirty="0">
                <a:latin typeface="Gill Sans MT"/>
                <a:cs typeface="Gill Sans MT"/>
              </a:rPr>
              <a:t>y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4773" y="3023566"/>
            <a:ext cx="294640" cy="1363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">
              <a:lnSpc>
                <a:spcPct val="100000"/>
              </a:lnSpc>
            </a:pPr>
            <a:r>
              <a:rPr sz="1800" spc="-114" dirty="0">
                <a:latin typeface="Cambria Math"/>
                <a:cs typeface="Cambria Math"/>
              </a:rPr>
              <a:t>�</a:t>
            </a:r>
            <a:r>
              <a:rPr sz="1950" spc="-89" baseline="-17094" dirty="0">
                <a:latin typeface="Cambria Math"/>
                <a:cs typeface="Cambria Math"/>
              </a:rPr>
              <a:t>#</a:t>
            </a:r>
            <a:endParaRPr sz="1950" baseline="-17094">
              <a:latin typeface="Cambria Math"/>
              <a:cs typeface="Cambria Math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11"/>
              </a:spcBef>
            </a:pPr>
            <a:endParaRPr sz="1000"/>
          </a:p>
          <a:p>
            <a:pPr marL="32384">
              <a:lnSpc>
                <a:spcPct val="100000"/>
              </a:lnSpc>
            </a:pPr>
            <a:r>
              <a:rPr sz="1800" spc="-114" dirty="0">
                <a:latin typeface="Cambria Math"/>
                <a:cs typeface="Cambria Math"/>
              </a:rPr>
              <a:t>�</a:t>
            </a:r>
            <a:r>
              <a:rPr sz="1950" spc="-607" baseline="-17094" dirty="0">
                <a:latin typeface="Cambria Math"/>
                <a:cs typeface="Cambria Math"/>
              </a:rPr>
              <a:t>%</a:t>
            </a:r>
            <a:endParaRPr sz="1950" baseline="-17094">
              <a:latin typeface="Cambria Math"/>
              <a:cs typeface="Cambria Math"/>
            </a:endParaRPr>
          </a:p>
          <a:p>
            <a:pPr>
              <a:lnSpc>
                <a:spcPts val="850"/>
              </a:lnSpc>
              <a:spcBef>
                <a:spcPts val="4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Cambria Math"/>
                <a:cs typeface="Cambria Math"/>
              </a:rPr>
              <a:t>�</a:t>
            </a:r>
            <a:r>
              <a:rPr sz="1950" spc="825" baseline="-17094" dirty="0">
                <a:latin typeface="Cambria Math"/>
                <a:cs typeface="Cambria Math"/>
              </a:rPr>
              <a:t>$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34713" y="2314196"/>
            <a:ext cx="1819228" cy="1122321"/>
          </a:xfrm>
          <a:custGeom>
            <a:avLst/>
            <a:gdLst/>
            <a:ahLst/>
            <a:cxnLst/>
            <a:rect l="l" t="t" r="r" b="b"/>
            <a:pathLst>
              <a:path w="1819228" h="1122321">
                <a:moveTo>
                  <a:pt x="19872" y="0"/>
                </a:moveTo>
                <a:lnTo>
                  <a:pt x="0" y="32506"/>
                </a:lnTo>
                <a:lnTo>
                  <a:pt x="1711772" y="1078958"/>
                </a:lnTo>
                <a:lnTo>
                  <a:pt x="1691899" y="1111465"/>
                </a:lnTo>
                <a:lnTo>
                  <a:pt x="1819228" y="1122321"/>
                </a:lnTo>
                <a:lnTo>
                  <a:pt x="1771826" y="1046452"/>
                </a:lnTo>
                <a:lnTo>
                  <a:pt x="1731643" y="1046452"/>
                </a:lnTo>
                <a:lnTo>
                  <a:pt x="19872" y="0"/>
                </a:lnTo>
                <a:close/>
              </a:path>
              <a:path w="1819228" h="1122321">
                <a:moveTo>
                  <a:pt x="1751516" y="1013945"/>
                </a:moveTo>
                <a:lnTo>
                  <a:pt x="1731643" y="1046452"/>
                </a:lnTo>
                <a:lnTo>
                  <a:pt x="1771826" y="1046452"/>
                </a:lnTo>
                <a:lnTo>
                  <a:pt x="1751516" y="1013945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24648" y="2444997"/>
            <a:ext cx="235585" cy="323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14" dirty="0">
                <a:latin typeface="Cambria Math"/>
                <a:cs typeface="Cambria Math"/>
              </a:rPr>
              <a:t>�</a:t>
            </a:r>
            <a:r>
              <a:rPr sz="1950" spc="165" baseline="-17094" dirty="0">
                <a:latin typeface="Cambria Math"/>
                <a:cs typeface="Cambria Math"/>
              </a:rPr>
              <a:t>/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3300" y="37338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5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81253" y="3892793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03300" y="45974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5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7122" y="4758617"/>
            <a:ext cx="34353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952" baseline="-14814" dirty="0">
                <a:latin typeface="Cambria Math"/>
                <a:cs typeface="Cambria Math"/>
              </a:rPr>
              <a:t>$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03300" y="20066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C5E0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33093" y="2161146"/>
            <a:ext cx="16637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03300" y="28702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5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84206" y="3026969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31977" y="3006293"/>
            <a:ext cx="6864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710" dirty="0">
                <a:latin typeface="Cambria Math"/>
                <a:cs typeface="Cambria Math"/>
              </a:rPr>
              <a:t>�</a:t>
            </a:r>
            <a:r>
              <a:rPr sz="1800" spc="-25" dirty="0">
                <a:latin typeface="Cambria Math"/>
                <a:cs typeface="Cambria Math"/>
              </a:rPr>
              <a:t>) </a:t>
            </a:r>
            <a:r>
              <a:rPr sz="1800" spc="175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= 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𝑔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711889" y="2831829"/>
            <a:ext cx="2059287" cy="675530"/>
          </a:xfrm>
          <a:custGeom>
            <a:avLst/>
            <a:gdLst/>
            <a:ahLst/>
            <a:cxnLst/>
            <a:rect l="l" t="t" r="r" b="b"/>
            <a:pathLst>
              <a:path w="2059287" h="675530">
                <a:moveTo>
                  <a:pt x="1952288" y="0"/>
                </a:moveTo>
                <a:lnTo>
                  <a:pt x="1950295" y="13886"/>
                </a:lnTo>
                <a:lnTo>
                  <a:pt x="1957063" y="22379"/>
                </a:lnTo>
                <a:lnTo>
                  <a:pt x="1963571" y="31348"/>
                </a:lnTo>
                <a:lnTo>
                  <a:pt x="1987149" y="72546"/>
                </a:lnTo>
                <a:lnTo>
                  <a:pt x="2002457" y="109807"/>
                </a:lnTo>
                <a:lnTo>
                  <a:pt x="2015946" y="153352"/>
                </a:lnTo>
                <a:lnTo>
                  <a:pt x="2025474" y="198639"/>
                </a:lnTo>
                <a:lnTo>
                  <a:pt x="2032068" y="247626"/>
                </a:lnTo>
                <a:lnTo>
                  <a:pt x="2035086" y="287176"/>
                </a:lnTo>
                <a:lnTo>
                  <a:pt x="2036452" y="329434"/>
                </a:lnTo>
                <a:lnTo>
                  <a:pt x="2036512" y="346228"/>
                </a:lnTo>
                <a:lnTo>
                  <a:pt x="2036366" y="357205"/>
                </a:lnTo>
                <a:lnTo>
                  <a:pt x="2034761" y="395513"/>
                </a:lnTo>
                <a:lnTo>
                  <a:pt x="2029894" y="445389"/>
                </a:lnTo>
                <a:lnTo>
                  <a:pt x="2021603" y="494960"/>
                </a:lnTo>
                <a:lnTo>
                  <a:pt x="2012938" y="532637"/>
                </a:lnTo>
                <a:lnTo>
                  <a:pt x="2000620" y="571969"/>
                </a:lnTo>
                <a:lnTo>
                  <a:pt x="1984903" y="608207"/>
                </a:lnTo>
                <a:lnTo>
                  <a:pt x="1959630" y="649743"/>
                </a:lnTo>
                <a:lnTo>
                  <a:pt x="1945144" y="667605"/>
                </a:lnTo>
                <a:lnTo>
                  <a:pt x="1958784" y="668913"/>
                </a:lnTo>
                <a:lnTo>
                  <a:pt x="1987273" y="632719"/>
                </a:lnTo>
                <a:lnTo>
                  <a:pt x="2011887" y="588064"/>
                </a:lnTo>
                <a:lnTo>
                  <a:pt x="2028018" y="548359"/>
                </a:lnTo>
                <a:lnTo>
                  <a:pt x="2041935" y="501231"/>
                </a:lnTo>
                <a:lnTo>
                  <a:pt x="2050992" y="454222"/>
                </a:lnTo>
                <a:lnTo>
                  <a:pt x="2055621" y="416047"/>
                </a:lnTo>
                <a:lnTo>
                  <a:pt x="2058395" y="375133"/>
                </a:lnTo>
                <a:lnTo>
                  <a:pt x="2059287" y="329434"/>
                </a:lnTo>
                <a:lnTo>
                  <a:pt x="2059116" y="317402"/>
                </a:lnTo>
                <a:lnTo>
                  <a:pt x="2057242" y="277039"/>
                </a:lnTo>
                <a:lnTo>
                  <a:pt x="2053394" y="238372"/>
                </a:lnTo>
                <a:lnTo>
                  <a:pt x="2045093" y="189150"/>
                </a:lnTo>
                <a:lnTo>
                  <a:pt x="2033038" y="142212"/>
                </a:lnTo>
                <a:lnTo>
                  <a:pt x="2019472" y="104171"/>
                </a:lnTo>
                <a:lnTo>
                  <a:pt x="2002368" y="67862"/>
                </a:lnTo>
                <a:lnTo>
                  <a:pt x="1975494" y="26194"/>
                </a:lnTo>
                <a:lnTo>
                  <a:pt x="1960314" y="8249"/>
                </a:lnTo>
                <a:lnTo>
                  <a:pt x="1952288" y="0"/>
                </a:lnTo>
                <a:close/>
              </a:path>
              <a:path w="2059287" h="675530">
                <a:moveTo>
                  <a:pt x="106992" y="0"/>
                </a:moveTo>
                <a:lnTo>
                  <a:pt x="78720" y="33058"/>
                </a:lnTo>
                <a:lnTo>
                  <a:pt x="53181" y="75497"/>
                </a:lnTo>
                <a:lnTo>
                  <a:pt x="36407" y="113372"/>
                </a:lnTo>
                <a:lnTo>
                  <a:pt x="23087" y="152389"/>
                </a:lnTo>
                <a:lnTo>
                  <a:pt x="12392" y="197274"/>
                </a:lnTo>
                <a:lnTo>
                  <a:pt x="4991" y="246402"/>
                </a:lnTo>
                <a:lnTo>
                  <a:pt x="1604" y="286389"/>
                </a:lnTo>
                <a:lnTo>
                  <a:pt x="72" y="329346"/>
                </a:lnTo>
                <a:lnTo>
                  <a:pt x="0" y="346103"/>
                </a:lnTo>
                <a:lnTo>
                  <a:pt x="183" y="358260"/>
                </a:lnTo>
                <a:lnTo>
                  <a:pt x="2086" y="398685"/>
                </a:lnTo>
                <a:lnTo>
                  <a:pt x="5947" y="437371"/>
                </a:lnTo>
                <a:lnTo>
                  <a:pt x="14241" y="486550"/>
                </a:lnTo>
                <a:lnTo>
                  <a:pt x="26256" y="533362"/>
                </a:lnTo>
                <a:lnTo>
                  <a:pt x="39807" y="571358"/>
                </a:lnTo>
                <a:lnTo>
                  <a:pt x="56911" y="607667"/>
                </a:lnTo>
                <a:lnTo>
                  <a:pt x="83785" y="649336"/>
                </a:lnTo>
                <a:lnTo>
                  <a:pt x="106992" y="675530"/>
                </a:lnTo>
                <a:lnTo>
                  <a:pt x="108999" y="661662"/>
                </a:lnTo>
                <a:lnTo>
                  <a:pt x="102229" y="653169"/>
                </a:lnTo>
                <a:lnTo>
                  <a:pt x="95720" y="644201"/>
                </a:lnTo>
                <a:lnTo>
                  <a:pt x="72136" y="603009"/>
                </a:lnTo>
                <a:lnTo>
                  <a:pt x="56823" y="565753"/>
                </a:lnTo>
                <a:lnTo>
                  <a:pt x="43328" y="522214"/>
                </a:lnTo>
                <a:lnTo>
                  <a:pt x="33802" y="476917"/>
                </a:lnTo>
                <a:lnTo>
                  <a:pt x="27210" y="427899"/>
                </a:lnTo>
                <a:lnTo>
                  <a:pt x="24192" y="388338"/>
                </a:lnTo>
                <a:lnTo>
                  <a:pt x="22825" y="346103"/>
                </a:lnTo>
                <a:lnTo>
                  <a:pt x="22763" y="329346"/>
                </a:lnTo>
                <a:lnTo>
                  <a:pt x="22905" y="318381"/>
                </a:lnTo>
                <a:lnTo>
                  <a:pt x="24498" y="280144"/>
                </a:lnTo>
                <a:lnTo>
                  <a:pt x="29360" y="230306"/>
                </a:lnTo>
                <a:lnTo>
                  <a:pt x="37662" y="180696"/>
                </a:lnTo>
                <a:lnTo>
                  <a:pt x="46347" y="142931"/>
                </a:lnTo>
                <a:lnTo>
                  <a:pt x="58674" y="103554"/>
                </a:lnTo>
                <a:lnTo>
                  <a:pt x="74388" y="67314"/>
                </a:lnTo>
                <a:lnTo>
                  <a:pt x="99654" y="25782"/>
                </a:lnTo>
                <a:lnTo>
                  <a:pt x="114135" y="7924"/>
                </a:lnTo>
                <a:lnTo>
                  <a:pt x="1069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909877" y="2714193"/>
            <a:ext cx="1620520" cy="844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220979" algn="ctr">
              <a:lnSpc>
                <a:spcPct val="100000"/>
              </a:lnSpc>
            </a:pPr>
            <a:r>
              <a:rPr sz="1300" spc="550" dirty="0">
                <a:latin typeface="Cambria Math"/>
                <a:cs typeface="Cambria Math"/>
              </a:rPr>
              <a:t>$</a:t>
            </a:r>
            <a:endParaRPr sz="1300">
              <a:latin typeface="Cambria Math"/>
              <a:cs typeface="Cambria Math"/>
            </a:endParaRPr>
          </a:p>
          <a:p>
            <a:pPr>
              <a:lnSpc>
                <a:spcPts val="700"/>
              </a:lnSpc>
              <a:spcBef>
                <a:spcPts val="39"/>
              </a:spcBef>
            </a:pPr>
            <a:endParaRPr sz="700"/>
          </a:p>
          <a:p>
            <a:pPr marL="12700">
              <a:lnSpc>
                <a:spcPct val="100000"/>
              </a:lnSpc>
              <a:tabLst>
                <a:tab pos="1040765" algn="l"/>
                <a:tab pos="1396365" algn="l"/>
              </a:tabLst>
            </a:pP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spc="165" baseline="-17094" dirty="0">
                <a:latin typeface="Cambria Math"/>
                <a:cs typeface="Cambria Math"/>
              </a:rPr>
              <a:t>/</a:t>
            </a:r>
            <a:r>
              <a:rPr sz="1950" spc="89" baseline="-17094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+ 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2700" spc="2767" baseline="3086" dirty="0">
                <a:latin typeface="Cambria Math"/>
                <a:cs typeface="Cambria Math"/>
              </a:rPr>
              <a:t>,	</a:t>
            </a:r>
            <a:r>
              <a:rPr sz="1800" spc="1845" dirty="0">
                <a:latin typeface="Cambria Math"/>
                <a:cs typeface="Cambria Math"/>
              </a:rPr>
              <a:t>𝑥</a:t>
            </a:r>
            <a:r>
              <a:rPr sz="1950" spc="30" baseline="-17094" dirty="0">
                <a:latin typeface="Cambria Math"/>
                <a:cs typeface="Cambria Math"/>
              </a:rPr>
              <a:t>-	</a:t>
            </a:r>
            <a:r>
              <a:rPr sz="1800" spc="20" dirty="0">
                <a:latin typeface="Cambria Math"/>
                <a:cs typeface="Cambria Math"/>
              </a:rPr>
              <a:t>𝜃</a:t>
            </a:r>
            <a:r>
              <a:rPr sz="1950" spc="30" baseline="-17094" dirty="0">
                <a:latin typeface="Cambria Math"/>
                <a:cs typeface="Cambria Math"/>
              </a:rPr>
              <a:t>-</a:t>
            </a:r>
            <a:endParaRPr sz="1950" baseline="-17094">
              <a:latin typeface="Cambria Math"/>
              <a:cs typeface="Cambria Math"/>
            </a:endParaRPr>
          </a:p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R="190500" algn="ctr">
              <a:lnSpc>
                <a:spcPct val="100000"/>
              </a:lnSpc>
            </a:pPr>
            <a:r>
              <a:rPr sz="1300" spc="20" dirty="0">
                <a:latin typeface="Cambria Math"/>
                <a:cs typeface="Cambria Math"/>
              </a:rPr>
              <a:t>-</a:t>
            </a:r>
            <a:r>
              <a:rPr sz="1300" spc="-45" dirty="0">
                <a:latin typeface="Cambria Math"/>
                <a:cs typeface="Cambria Math"/>
              </a:rPr>
              <a:t> </a:t>
            </a:r>
            <a:r>
              <a:rPr sz="1300" spc="675" dirty="0">
                <a:latin typeface="Cambria Math"/>
                <a:cs typeface="Cambria Math"/>
              </a:rPr>
              <a:t>.</a:t>
            </a:r>
            <a:r>
              <a:rPr sz="1300" spc="-35" dirty="0">
                <a:latin typeface="Cambria Math"/>
                <a:cs typeface="Cambria Math"/>
              </a:rPr>
              <a:t> </a:t>
            </a:r>
            <a:r>
              <a:rPr sz="1300" spc="-60" dirty="0">
                <a:latin typeface="Cambria Math"/>
                <a:cs typeface="Cambria Math"/>
              </a:rPr>
              <a:t>#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89642" y="3935493"/>
            <a:ext cx="1496695" cy="490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79400">
              <a:lnSpc>
                <a:spcPts val="1900"/>
              </a:lnSpc>
            </a:pPr>
            <a:r>
              <a:rPr sz="1600" spc="-60" dirty="0">
                <a:latin typeface="Gill Sans MT"/>
                <a:cs typeface="Gill Sans MT"/>
              </a:rPr>
              <a:t>N</a:t>
            </a:r>
            <a:r>
              <a:rPr sz="1600" spc="10" dirty="0">
                <a:latin typeface="Gill Sans MT"/>
                <a:cs typeface="Gill Sans MT"/>
              </a:rPr>
              <a:t>o</a:t>
            </a:r>
            <a:r>
              <a:rPr sz="1600" spc="-10" dirty="0">
                <a:latin typeface="Gill Sans MT"/>
                <a:cs typeface="Gill Sans MT"/>
              </a:rPr>
              <a:t>n</a:t>
            </a:r>
            <a:r>
              <a:rPr sz="1600" spc="-30" dirty="0">
                <a:latin typeface="Gill Sans MT"/>
                <a:cs typeface="Gill Sans MT"/>
              </a:rPr>
              <a:t>-</a:t>
            </a:r>
            <a:r>
              <a:rPr sz="1600" spc="-35" dirty="0">
                <a:latin typeface="Gill Sans MT"/>
                <a:cs typeface="Gill Sans MT"/>
              </a:rPr>
              <a:t>li</a:t>
            </a:r>
            <a:r>
              <a:rPr sz="1600" spc="-50" dirty="0">
                <a:latin typeface="Gill Sans MT"/>
                <a:cs typeface="Gill Sans MT"/>
              </a:rPr>
              <a:t>n</a:t>
            </a:r>
            <a:r>
              <a:rPr sz="1600" spc="30" dirty="0">
                <a:latin typeface="Gill Sans MT"/>
                <a:cs typeface="Gill Sans MT"/>
              </a:rPr>
              <a:t>e</a:t>
            </a:r>
            <a:r>
              <a:rPr sz="1600" spc="5" dirty="0">
                <a:latin typeface="Gill Sans MT"/>
                <a:cs typeface="Gill Sans MT"/>
              </a:rPr>
              <a:t>a</a:t>
            </a:r>
            <a:r>
              <a:rPr sz="1600" spc="-105" dirty="0">
                <a:latin typeface="Gill Sans MT"/>
                <a:cs typeface="Gill Sans MT"/>
              </a:rPr>
              <a:t>r</a:t>
            </a:r>
            <a:r>
              <a:rPr sz="1600" spc="-75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a</a:t>
            </a:r>
            <a:r>
              <a:rPr sz="1600" spc="5" dirty="0">
                <a:latin typeface="Gill Sans MT"/>
                <a:cs typeface="Gill Sans MT"/>
              </a:rPr>
              <a:t>c</a:t>
            </a:r>
            <a:r>
              <a:rPr sz="1600" spc="-50" dirty="0">
                <a:latin typeface="Gill Sans MT"/>
                <a:cs typeface="Gill Sans MT"/>
              </a:rPr>
              <a:t>ti</a:t>
            </a:r>
            <a:r>
              <a:rPr sz="1600" spc="-25" dirty="0">
                <a:latin typeface="Gill Sans MT"/>
                <a:cs typeface="Gill Sans MT"/>
              </a:rPr>
              <a:t>vati</a:t>
            </a:r>
            <a:r>
              <a:rPr sz="1600" spc="10" dirty="0">
                <a:latin typeface="Gill Sans MT"/>
                <a:cs typeface="Gill Sans MT"/>
              </a:rPr>
              <a:t>o</a:t>
            </a:r>
            <a:r>
              <a:rPr sz="1600" spc="-20" dirty="0">
                <a:latin typeface="Gill Sans MT"/>
                <a:cs typeface="Gill Sans MT"/>
              </a:rPr>
              <a:t>n</a:t>
            </a:r>
            <a:r>
              <a:rPr sz="1600" spc="-130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fun</a:t>
            </a:r>
            <a:r>
              <a:rPr sz="1600" spc="-5" dirty="0">
                <a:latin typeface="Gill Sans MT"/>
                <a:cs typeface="Gill Sans MT"/>
              </a:rPr>
              <a:t>c</a:t>
            </a:r>
            <a:r>
              <a:rPr sz="1600" spc="-50" dirty="0">
                <a:latin typeface="Gill Sans MT"/>
                <a:cs typeface="Gill Sans MT"/>
              </a:rPr>
              <a:t>ti</a:t>
            </a:r>
            <a:r>
              <a:rPr sz="1600" spc="10" dirty="0">
                <a:latin typeface="Gill Sans MT"/>
                <a:cs typeface="Gill Sans MT"/>
              </a:rPr>
              <a:t>o</a:t>
            </a:r>
            <a:r>
              <a:rPr sz="1600" spc="-20" dirty="0">
                <a:latin typeface="Gill Sans MT"/>
                <a:cs typeface="Gill Sans MT"/>
              </a:rPr>
              <a:t>n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331532" y="3422650"/>
            <a:ext cx="144588" cy="483704"/>
          </a:xfrm>
          <a:custGeom>
            <a:avLst/>
            <a:gdLst/>
            <a:ahLst/>
            <a:cxnLst/>
            <a:rect l="l" t="t" r="r" b="b"/>
            <a:pathLst>
              <a:path w="144588" h="483704">
                <a:moveTo>
                  <a:pt x="109722" y="0"/>
                </a:moveTo>
                <a:lnTo>
                  <a:pt x="32287" y="101658"/>
                </a:lnTo>
                <a:lnTo>
                  <a:pt x="69721" y="108753"/>
                </a:lnTo>
                <a:lnTo>
                  <a:pt x="0" y="476609"/>
                </a:lnTo>
                <a:lnTo>
                  <a:pt x="37434" y="483704"/>
                </a:lnTo>
                <a:lnTo>
                  <a:pt x="107154" y="115848"/>
                </a:lnTo>
                <a:lnTo>
                  <a:pt x="142576" y="115848"/>
                </a:lnTo>
                <a:lnTo>
                  <a:pt x="109722" y="0"/>
                </a:lnTo>
                <a:close/>
              </a:path>
              <a:path w="144588" h="483704">
                <a:moveTo>
                  <a:pt x="142576" y="115848"/>
                </a:moveTo>
                <a:lnTo>
                  <a:pt x="107154" y="115848"/>
                </a:lnTo>
                <a:lnTo>
                  <a:pt x="144588" y="122943"/>
                </a:lnTo>
                <a:lnTo>
                  <a:pt x="142576" y="115848"/>
                </a:lnTo>
                <a:close/>
              </a:path>
            </a:pathLst>
          </a:custGeom>
          <a:solidFill>
            <a:srgbClr val="FCB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724319" y="2096992"/>
            <a:ext cx="621030" cy="2590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35" dirty="0">
                <a:latin typeface="Gill Sans MT"/>
                <a:cs typeface="Gill Sans MT"/>
              </a:rPr>
              <a:t>O</a:t>
            </a:r>
            <a:r>
              <a:rPr sz="1600" spc="5" dirty="0">
                <a:latin typeface="Gill Sans MT"/>
                <a:cs typeface="Gill Sans MT"/>
              </a:rPr>
              <a:t>u</a:t>
            </a:r>
            <a:r>
              <a:rPr sz="1600" spc="-40" dirty="0">
                <a:latin typeface="Gill Sans MT"/>
                <a:cs typeface="Gill Sans MT"/>
              </a:rPr>
              <a:t>t</a:t>
            </a:r>
            <a:r>
              <a:rPr sz="1600" spc="-10" dirty="0">
                <a:latin typeface="Gill Sans MT"/>
                <a:cs typeface="Gill Sans MT"/>
              </a:rPr>
              <a:t>p</a:t>
            </a:r>
            <a:r>
              <a:rPr sz="1600" spc="-5" dirty="0">
                <a:latin typeface="Gill Sans MT"/>
                <a:cs typeface="Gill Sans MT"/>
              </a:rPr>
              <a:t>u</a:t>
            </a:r>
            <a:r>
              <a:rPr sz="1600" spc="-55" dirty="0">
                <a:latin typeface="Gill Sans MT"/>
                <a:cs typeface="Gill Sans MT"/>
              </a:rPr>
              <a:t>t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76570" y="2381088"/>
            <a:ext cx="114294" cy="545995"/>
          </a:xfrm>
          <a:custGeom>
            <a:avLst/>
            <a:gdLst/>
            <a:ahLst/>
            <a:cxnLst/>
            <a:rect l="l" t="t" r="r" b="b"/>
            <a:pathLst>
              <a:path w="114294" h="545995">
                <a:moveTo>
                  <a:pt x="0" y="431215"/>
                </a:moveTo>
                <a:lnTo>
                  <a:pt x="56179" y="545995"/>
                </a:lnTo>
                <a:lnTo>
                  <a:pt x="114294" y="432183"/>
                </a:lnTo>
                <a:lnTo>
                  <a:pt x="76196" y="431860"/>
                </a:lnTo>
                <a:lnTo>
                  <a:pt x="76198" y="431538"/>
                </a:lnTo>
                <a:lnTo>
                  <a:pt x="38097" y="431538"/>
                </a:lnTo>
                <a:lnTo>
                  <a:pt x="0" y="431215"/>
                </a:lnTo>
                <a:close/>
              </a:path>
              <a:path w="114294" h="545995">
                <a:moveTo>
                  <a:pt x="41749" y="0"/>
                </a:moveTo>
                <a:lnTo>
                  <a:pt x="38097" y="431538"/>
                </a:lnTo>
                <a:lnTo>
                  <a:pt x="76198" y="431538"/>
                </a:lnTo>
                <a:lnTo>
                  <a:pt x="79847" y="322"/>
                </a:lnTo>
                <a:lnTo>
                  <a:pt x="41749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257983" y="1883053"/>
            <a:ext cx="1572260" cy="490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31800" marR="12700" indent="-419100">
              <a:lnSpc>
                <a:spcPts val="1900"/>
              </a:lnSpc>
            </a:pPr>
            <a:r>
              <a:rPr sz="1600" spc="-20" dirty="0">
                <a:latin typeface="Gill Sans MT"/>
                <a:cs typeface="Gill Sans MT"/>
              </a:rPr>
              <a:t>L</a:t>
            </a:r>
            <a:r>
              <a:rPr sz="1600" spc="-35" dirty="0">
                <a:latin typeface="Gill Sans MT"/>
                <a:cs typeface="Gill Sans MT"/>
              </a:rPr>
              <a:t>i</a:t>
            </a:r>
            <a:r>
              <a:rPr sz="1600" spc="-5" dirty="0">
                <a:latin typeface="Gill Sans MT"/>
                <a:cs typeface="Gill Sans MT"/>
              </a:rPr>
              <a:t>n</a:t>
            </a:r>
            <a:r>
              <a:rPr sz="1600" spc="30" dirty="0">
                <a:latin typeface="Gill Sans MT"/>
                <a:cs typeface="Gill Sans MT"/>
              </a:rPr>
              <a:t>e</a:t>
            </a:r>
            <a:r>
              <a:rPr sz="1600" spc="5" dirty="0">
                <a:latin typeface="Gill Sans MT"/>
                <a:cs typeface="Gill Sans MT"/>
              </a:rPr>
              <a:t>a</a:t>
            </a:r>
            <a:r>
              <a:rPr sz="1600" spc="-105" dirty="0">
                <a:latin typeface="Gill Sans MT"/>
                <a:cs typeface="Gill Sans MT"/>
              </a:rPr>
              <a:t>r</a:t>
            </a:r>
            <a:r>
              <a:rPr sz="1600" spc="-80" dirty="0">
                <a:latin typeface="Gill Sans MT"/>
                <a:cs typeface="Gill Sans MT"/>
              </a:rPr>
              <a:t> </a:t>
            </a:r>
            <a:r>
              <a:rPr sz="1600" spc="-5" dirty="0">
                <a:latin typeface="Gill Sans MT"/>
                <a:cs typeface="Gill Sans MT"/>
              </a:rPr>
              <a:t>c</a:t>
            </a:r>
            <a:r>
              <a:rPr sz="1600" spc="10" dirty="0">
                <a:latin typeface="Gill Sans MT"/>
                <a:cs typeface="Gill Sans MT"/>
              </a:rPr>
              <a:t>o</a:t>
            </a:r>
            <a:r>
              <a:rPr sz="1600" spc="-50" dirty="0">
                <a:latin typeface="Gill Sans MT"/>
                <a:cs typeface="Gill Sans MT"/>
              </a:rPr>
              <a:t>m</a:t>
            </a:r>
            <a:r>
              <a:rPr sz="1600" spc="-15" dirty="0">
                <a:latin typeface="Gill Sans MT"/>
                <a:cs typeface="Gill Sans MT"/>
              </a:rPr>
              <a:t>b</a:t>
            </a:r>
            <a:r>
              <a:rPr sz="1600" spc="-60" dirty="0">
                <a:latin typeface="Gill Sans MT"/>
                <a:cs typeface="Gill Sans MT"/>
              </a:rPr>
              <a:t>i</a:t>
            </a:r>
            <a:r>
              <a:rPr sz="1600" spc="-5" dirty="0">
                <a:latin typeface="Gill Sans MT"/>
                <a:cs typeface="Gill Sans MT"/>
              </a:rPr>
              <a:t>n</a:t>
            </a:r>
            <a:r>
              <a:rPr sz="1600" spc="5" dirty="0">
                <a:latin typeface="Gill Sans MT"/>
                <a:cs typeface="Gill Sans MT"/>
              </a:rPr>
              <a:t>a</a:t>
            </a:r>
            <a:r>
              <a:rPr sz="1600" spc="-40" dirty="0">
                <a:latin typeface="Gill Sans MT"/>
                <a:cs typeface="Gill Sans MT"/>
              </a:rPr>
              <a:t>t</a:t>
            </a:r>
            <a:r>
              <a:rPr sz="1600" spc="-60" dirty="0">
                <a:latin typeface="Gill Sans MT"/>
                <a:cs typeface="Gill Sans MT"/>
              </a:rPr>
              <a:t>i</a:t>
            </a:r>
            <a:r>
              <a:rPr sz="1600" spc="10" dirty="0">
                <a:latin typeface="Gill Sans MT"/>
                <a:cs typeface="Gill Sans MT"/>
              </a:rPr>
              <a:t>o</a:t>
            </a:r>
            <a:r>
              <a:rPr sz="1600" spc="-20" dirty="0">
                <a:latin typeface="Gill Sans MT"/>
                <a:cs typeface="Gill Sans MT"/>
              </a:rPr>
              <a:t>n</a:t>
            </a:r>
            <a:r>
              <a:rPr sz="1600" spc="-10" dirty="0">
                <a:latin typeface="Gill Sans MT"/>
                <a:cs typeface="Gill Sans MT"/>
              </a:rPr>
              <a:t> </a:t>
            </a:r>
            <a:r>
              <a:rPr sz="1600" spc="0" dirty="0">
                <a:latin typeface="Gill Sans MT"/>
                <a:cs typeface="Gill Sans MT"/>
              </a:rPr>
              <a:t>o</a:t>
            </a:r>
            <a:r>
              <a:rPr sz="1600" spc="-15" dirty="0">
                <a:latin typeface="Gill Sans MT"/>
                <a:cs typeface="Gill Sans MT"/>
              </a:rPr>
              <a:t>f</a:t>
            </a:r>
            <a:r>
              <a:rPr sz="1600" spc="-35" dirty="0">
                <a:latin typeface="Gill Sans MT"/>
                <a:cs typeface="Gill Sans MT"/>
              </a:rPr>
              <a:t> </a:t>
            </a:r>
            <a:r>
              <a:rPr sz="1600" spc="-60" dirty="0">
                <a:latin typeface="Gill Sans MT"/>
                <a:cs typeface="Gill Sans MT"/>
              </a:rPr>
              <a:t>i</a:t>
            </a:r>
            <a:r>
              <a:rPr sz="1600" spc="-10" dirty="0">
                <a:latin typeface="Gill Sans MT"/>
                <a:cs typeface="Gill Sans MT"/>
              </a:rPr>
              <a:t>n</a:t>
            </a:r>
            <a:r>
              <a:rPr sz="1600" spc="-15" dirty="0">
                <a:latin typeface="Gill Sans MT"/>
                <a:cs typeface="Gill Sans MT"/>
              </a:rPr>
              <a:t>p</a:t>
            </a:r>
            <a:r>
              <a:rPr sz="1600" spc="-10" dirty="0">
                <a:latin typeface="Gill Sans MT"/>
                <a:cs typeface="Gill Sans MT"/>
              </a:rPr>
              <a:t>u</a:t>
            </a:r>
            <a:r>
              <a:rPr sz="1600" spc="-40" dirty="0">
                <a:latin typeface="Gill Sans MT"/>
                <a:cs typeface="Gill Sans MT"/>
              </a:rPr>
              <a:t>t</a:t>
            </a:r>
            <a:r>
              <a:rPr sz="1600" spc="-60" dirty="0">
                <a:latin typeface="Gill Sans MT"/>
                <a:cs typeface="Gill Sans MT"/>
              </a:rPr>
              <a:t>s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994901" y="2419350"/>
            <a:ext cx="114300" cy="351212"/>
          </a:xfrm>
          <a:custGeom>
            <a:avLst/>
            <a:gdLst/>
            <a:ahLst/>
            <a:cxnLst/>
            <a:rect l="l" t="t" r="r" b="b"/>
            <a:pathLst>
              <a:path w="114300" h="351212">
                <a:moveTo>
                  <a:pt x="114300" y="236912"/>
                </a:moveTo>
                <a:lnTo>
                  <a:pt x="0" y="236912"/>
                </a:lnTo>
                <a:lnTo>
                  <a:pt x="57150" y="351212"/>
                </a:lnTo>
                <a:lnTo>
                  <a:pt x="114300" y="236912"/>
                </a:lnTo>
                <a:close/>
              </a:path>
              <a:path w="114300" h="351212">
                <a:moveTo>
                  <a:pt x="76198" y="0"/>
                </a:moveTo>
                <a:lnTo>
                  <a:pt x="38098" y="0"/>
                </a:lnTo>
                <a:lnTo>
                  <a:pt x="38100" y="236912"/>
                </a:lnTo>
                <a:lnTo>
                  <a:pt x="76200" y="236912"/>
                </a:lnTo>
                <a:lnTo>
                  <a:pt x="76198" y="0"/>
                </a:lnTo>
                <a:close/>
              </a:path>
            </a:pathLst>
          </a:custGeom>
          <a:solidFill>
            <a:srgbClr val="C824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03600" y="33020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3598562" y="3350014"/>
            <a:ext cx="248285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Cambria Math"/>
                <a:cs typeface="Cambria Math"/>
              </a:rPr>
              <a:t>Σ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044864" y="3570683"/>
            <a:ext cx="555275" cy="114300"/>
          </a:xfrm>
          <a:custGeom>
            <a:avLst/>
            <a:gdLst/>
            <a:ahLst/>
            <a:cxnLst/>
            <a:rect l="l" t="t" r="r" b="b"/>
            <a:pathLst>
              <a:path w="555275" h="114300">
                <a:moveTo>
                  <a:pt x="170" y="36116"/>
                </a:moveTo>
                <a:lnTo>
                  <a:pt x="0" y="74216"/>
                </a:lnTo>
                <a:lnTo>
                  <a:pt x="440890" y="76200"/>
                </a:lnTo>
                <a:lnTo>
                  <a:pt x="440719" y="114300"/>
                </a:lnTo>
                <a:lnTo>
                  <a:pt x="555275" y="57664"/>
                </a:lnTo>
                <a:lnTo>
                  <a:pt x="516583" y="38100"/>
                </a:lnTo>
                <a:lnTo>
                  <a:pt x="441062" y="38100"/>
                </a:lnTo>
                <a:lnTo>
                  <a:pt x="170" y="36116"/>
                </a:lnTo>
                <a:close/>
              </a:path>
              <a:path w="555275" h="114300">
                <a:moveTo>
                  <a:pt x="441233" y="0"/>
                </a:moveTo>
                <a:lnTo>
                  <a:pt x="441062" y="38100"/>
                </a:lnTo>
                <a:lnTo>
                  <a:pt x="516583" y="38100"/>
                </a:lnTo>
                <a:lnTo>
                  <a:pt x="441233" y="0"/>
                </a:lnTo>
                <a:close/>
              </a:path>
            </a:pathLst>
          </a:custGeom>
          <a:solidFill>
            <a:srgbClr val="C824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38464" y="3575763"/>
            <a:ext cx="585744" cy="114287"/>
          </a:xfrm>
          <a:custGeom>
            <a:avLst/>
            <a:gdLst/>
            <a:ahLst/>
            <a:cxnLst/>
            <a:rect l="l" t="t" r="r" b="b"/>
            <a:pathLst>
              <a:path w="585744" h="114287">
                <a:moveTo>
                  <a:pt x="472313" y="0"/>
                </a:moveTo>
                <a:lnTo>
                  <a:pt x="471742" y="38096"/>
                </a:lnTo>
                <a:lnTo>
                  <a:pt x="465" y="38096"/>
                </a:lnTo>
                <a:lnTo>
                  <a:pt x="0" y="69133"/>
                </a:lnTo>
                <a:lnTo>
                  <a:pt x="471172" y="76192"/>
                </a:lnTo>
                <a:lnTo>
                  <a:pt x="470601" y="114287"/>
                </a:lnTo>
                <a:lnTo>
                  <a:pt x="585744" y="58856"/>
                </a:lnTo>
                <a:lnTo>
                  <a:pt x="545733" y="38096"/>
                </a:lnTo>
                <a:lnTo>
                  <a:pt x="471742" y="38096"/>
                </a:lnTo>
                <a:lnTo>
                  <a:pt x="571" y="31038"/>
                </a:lnTo>
                <a:lnTo>
                  <a:pt x="532132" y="31038"/>
                </a:lnTo>
                <a:lnTo>
                  <a:pt x="472313" y="0"/>
                </a:lnTo>
                <a:close/>
              </a:path>
            </a:pathLst>
          </a:custGeom>
          <a:solidFill>
            <a:srgbClr val="FCB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854700" y="33020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060013" y="3461279"/>
            <a:ext cx="16700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48006" y="5616811"/>
            <a:ext cx="76263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70" dirty="0">
                <a:latin typeface="Gill Sans MT"/>
                <a:cs typeface="Gill Sans MT"/>
              </a:rPr>
              <a:t>O</a:t>
            </a:r>
            <a:r>
              <a:rPr sz="2000" spc="0" dirty="0">
                <a:latin typeface="Gill Sans MT"/>
                <a:cs typeface="Gill Sans MT"/>
              </a:rPr>
              <a:t>u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10" dirty="0">
                <a:latin typeface="Gill Sans MT"/>
                <a:cs typeface="Gill Sans MT"/>
              </a:rPr>
              <a:t>p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70" dirty="0">
                <a:latin typeface="Gill Sans MT"/>
                <a:cs typeface="Gill Sans MT"/>
              </a:rPr>
              <a:t>t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419094" y="3936394"/>
            <a:ext cx="326390" cy="2590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35" dirty="0">
                <a:latin typeface="Gill Sans MT"/>
                <a:cs typeface="Gill Sans MT"/>
              </a:rPr>
              <a:t>B</a:t>
            </a:r>
            <a:r>
              <a:rPr sz="1600" spc="-35" dirty="0">
                <a:latin typeface="Gill Sans MT"/>
                <a:cs typeface="Gill Sans MT"/>
              </a:rPr>
              <a:t>i</a:t>
            </a:r>
            <a:r>
              <a:rPr sz="1600" spc="5" dirty="0">
                <a:latin typeface="Gill Sans MT"/>
                <a:cs typeface="Gill Sans MT"/>
              </a:rPr>
              <a:t>a</a:t>
            </a:r>
            <a:r>
              <a:rPr sz="1600" spc="-60" dirty="0">
                <a:latin typeface="Gill Sans MT"/>
                <a:cs typeface="Gill Sans MT"/>
              </a:rPr>
              <a:t>s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37650" y="3422650"/>
            <a:ext cx="316818" cy="455949"/>
          </a:xfrm>
          <a:custGeom>
            <a:avLst/>
            <a:gdLst/>
            <a:ahLst/>
            <a:cxnLst/>
            <a:rect l="l" t="t" r="r" b="b"/>
            <a:pathLst>
              <a:path w="316818" h="455949">
                <a:moveTo>
                  <a:pt x="94224" y="105360"/>
                </a:moveTo>
                <a:lnTo>
                  <a:pt x="48234" y="105360"/>
                </a:lnTo>
                <a:lnTo>
                  <a:pt x="285253" y="455949"/>
                </a:lnTo>
                <a:lnTo>
                  <a:pt x="316818" y="434609"/>
                </a:lnTo>
                <a:lnTo>
                  <a:pt x="94224" y="105360"/>
                </a:lnTo>
                <a:close/>
              </a:path>
              <a:path w="316818" h="455949">
                <a:moveTo>
                  <a:pt x="0" y="0"/>
                </a:moveTo>
                <a:lnTo>
                  <a:pt x="16671" y="126699"/>
                </a:lnTo>
                <a:lnTo>
                  <a:pt x="48234" y="105360"/>
                </a:lnTo>
                <a:lnTo>
                  <a:pt x="94224" y="105360"/>
                </a:lnTo>
                <a:lnTo>
                  <a:pt x="79797" y="84020"/>
                </a:lnTo>
                <a:lnTo>
                  <a:pt x="111362" y="62682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-170" dirty="0">
                <a:latin typeface="Gill Sans MT"/>
                <a:cs typeface="Gill Sans MT"/>
              </a:rPr>
              <a:t>P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n:</a:t>
            </a:r>
            <a:r>
              <a:rPr sz="4400" spc="-290" dirty="0">
                <a:latin typeface="Gill Sans MT"/>
                <a:cs typeface="Gill Sans MT"/>
              </a:rPr>
              <a:t> </a:t>
            </a:r>
            <a:r>
              <a:rPr sz="4400" spc="-65" dirty="0">
                <a:latin typeface="Gill Sans MT"/>
                <a:cs typeface="Gill Sans MT"/>
              </a:rPr>
              <a:t>F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w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25" dirty="0">
                <a:latin typeface="Gill Sans MT"/>
                <a:cs typeface="Gill Sans MT"/>
              </a:rPr>
              <a:t>d</a:t>
            </a:r>
            <a:r>
              <a:rPr sz="4400" spc="30" dirty="0">
                <a:latin typeface="Gill Sans MT"/>
                <a:cs typeface="Gill Sans MT"/>
              </a:rPr>
              <a:t> </a:t>
            </a:r>
            <a:r>
              <a:rPr sz="4400" spc="-70" dirty="0">
                <a:latin typeface="Gill Sans MT"/>
                <a:cs typeface="Gill Sans MT"/>
              </a:rPr>
              <a:t>P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25" dirty="0">
                <a:latin typeface="Gill Sans MT"/>
                <a:cs typeface="Gill Sans MT"/>
              </a:rPr>
              <a:t>p</a:t>
            </a:r>
            <a:r>
              <a:rPr sz="4400" spc="0" dirty="0">
                <a:latin typeface="Gill Sans MT"/>
                <a:cs typeface="Gill Sans MT"/>
              </a:rPr>
              <a:t>aga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10100" y="33020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737100" y="3390900"/>
            <a:ext cx="381000" cy="46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3618" y="3681098"/>
            <a:ext cx="1762640" cy="403707"/>
          </a:xfrm>
          <a:custGeom>
            <a:avLst/>
            <a:gdLst/>
            <a:ahLst/>
            <a:cxnLst/>
            <a:rect l="l" t="t" r="r" b="b"/>
            <a:pathLst>
              <a:path w="1762640" h="403707">
                <a:moveTo>
                  <a:pt x="1639359" y="0"/>
                </a:moveTo>
                <a:lnTo>
                  <a:pt x="1646822" y="37360"/>
                </a:lnTo>
                <a:lnTo>
                  <a:pt x="0" y="366346"/>
                </a:lnTo>
                <a:lnTo>
                  <a:pt x="7463" y="403707"/>
                </a:lnTo>
                <a:lnTo>
                  <a:pt x="1654286" y="74722"/>
                </a:lnTo>
                <a:lnTo>
                  <a:pt x="1709809" y="74722"/>
                </a:lnTo>
                <a:lnTo>
                  <a:pt x="1762640" y="33651"/>
                </a:lnTo>
                <a:lnTo>
                  <a:pt x="1639359" y="0"/>
                </a:lnTo>
                <a:close/>
              </a:path>
              <a:path w="1762640" h="403707">
                <a:moveTo>
                  <a:pt x="1709809" y="74722"/>
                </a:moveTo>
                <a:lnTo>
                  <a:pt x="1654286" y="74722"/>
                </a:lnTo>
                <a:lnTo>
                  <a:pt x="1661750" y="112085"/>
                </a:lnTo>
                <a:lnTo>
                  <a:pt x="1709809" y="74722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3467" y="3175399"/>
            <a:ext cx="1762791" cy="417414"/>
          </a:xfrm>
          <a:custGeom>
            <a:avLst/>
            <a:gdLst/>
            <a:ahLst/>
            <a:cxnLst/>
            <a:rect l="l" t="t" r="r" b="b"/>
            <a:pathLst>
              <a:path w="1762791" h="417414">
                <a:moveTo>
                  <a:pt x="7764" y="0"/>
                </a:moveTo>
                <a:lnTo>
                  <a:pt x="0" y="37299"/>
                </a:lnTo>
                <a:lnTo>
                  <a:pt x="1647007" y="380113"/>
                </a:lnTo>
                <a:lnTo>
                  <a:pt x="1639243" y="417414"/>
                </a:lnTo>
                <a:lnTo>
                  <a:pt x="1762791" y="384755"/>
                </a:lnTo>
                <a:lnTo>
                  <a:pt x="1709728" y="342813"/>
                </a:lnTo>
                <a:lnTo>
                  <a:pt x="1654771" y="342813"/>
                </a:lnTo>
                <a:lnTo>
                  <a:pt x="7764" y="0"/>
                </a:lnTo>
                <a:close/>
              </a:path>
              <a:path w="1762791" h="417414">
                <a:moveTo>
                  <a:pt x="1662535" y="305512"/>
                </a:moveTo>
                <a:lnTo>
                  <a:pt x="1654771" y="342813"/>
                </a:lnTo>
                <a:lnTo>
                  <a:pt x="1709728" y="342813"/>
                </a:lnTo>
                <a:lnTo>
                  <a:pt x="1662535" y="305512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47323" y="3816350"/>
            <a:ext cx="1813913" cy="1132766"/>
          </a:xfrm>
          <a:custGeom>
            <a:avLst/>
            <a:gdLst/>
            <a:ahLst/>
            <a:cxnLst/>
            <a:rect l="l" t="t" r="r" b="b"/>
            <a:pathLst>
              <a:path w="1813913" h="1132766">
                <a:moveTo>
                  <a:pt x="1813913" y="0"/>
                </a:moveTo>
                <a:lnTo>
                  <a:pt x="1686645" y="11563"/>
                </a:lnTo>
                <a:lnTo>
                  <a:pt x="1706698" y="43959"/>
                </a:lnTo>
                <a:lnTo>
                  <a:pt x="0" y="1100369"/>
                </a:lnTo>
                <a:lnTo>
                  <a:pt x="20053" y="1132766"/>
                </a:lnTo>
                <a:lnTo>
                  <a:pt x="1726750" y="76354"/>
                </a:lnTo>
                <a:lnTo>
                  <a:pt x="1766795" y="76354"/>
                </a:lnTo>
                <a:lnTo>
                  <a:pt x="1813913" y="0"/>
                </a:lnTo>
                <a:close/>
              </a:path>
              <a:path w="1813913" h="1132766">
                <a:moveTo>
                  <a:pt x="1766795" y="76354"/>
                </a:moveTo>
                <a:lnTo>
                  <a:pt x="1726750" y="76354"/>
                </a:lnTo>
                <a:lnTo>
                  <a:pt x="1746803" y="108751"/>
                </a:lnTo>
                <a:lnTo>
                  <a:pt x="1766795" y="76354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7884" y="5632515"/>
            <a:ext cx="623570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55" dirty="0">
                <a:latin typeface="Gill Sans MT"/>
                <a:cs typeface="Gill Sans MT"/>
              </a:rPr>
              <a:t>In</a:t>
            </a:r>
            <a:r>
              <a:rPr sz="2000" spc="-10" dirty="0">
                <a:latin typeface="Gill Sans MT"/>
                <a:cs typeface="Gill Sans MT"/>
              </a:rPr>
              <a:t>p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9606" y="5616811"/>
            <a:ext cx="864869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90" dirty="0">
                <a:latin typeface="Gill Sans MT"/>
                <a:cs typeface="Gill Sans MT"/>
              </a:rPr>
              <a:t>W</a:t>
            </a:r>
            <a:r>
              <a:rPr sz="2000" spc="30" dirty="0">
                <a:latin typeface="Gill Sans MT"/>
                <a:cs typeface="Gill Sans MT"/>
              </a:rPr>
              <a:t>e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35" dirty="0">
                <a:latin typeface="Gill Sans MT"/>
                <a:cs typeface="Gill Sans MT"/>
              </a:rPr>
              <a:t>g</a:t>
            </a:r>
            <a:r>
              <a:rPr sz="2000" spc="-5" dirty="0">
                <a:latin typeface="Gill Sans MT"/>
                <a:cs typeface="Gill Sans MT"/>
              </a:rPr>
              <a:t>h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1542" y="5630235"/>
            <a:ext cx="46291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40" dirty="0">
                <a:latin typeface="Gill Sans MT"/>
                <a:cs typeface="Gill Sans MT"/>
              </a:rPr>
              <a:t>S</a:t>
            </a:r>
            <a:r>
              <a:rPr sz="2000" spc="15" dirty="0">
                <a:latin typeface="Gill Sans MT"/>
                <a:cs typeface="Gill Sans MT"/>
              </a:rPr>
              <a:t>u</a:t>
            </a:r>
            <a:r>
              <a:rPr sz="2000" spc="-20" dirty="0">
                <a:latin typeface="Gill Sans MT"/>
                <a:cs typeface="Gill Sans MT"/>
              </a:rPr>
              <a:t>m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0743" y="5616811"/>
            <a:ext cx="141414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0" dirty="0">
                <a:latin typeface="Gill Sans MT"/>
                <a:cs typeface="Gill Sans MT"/>
              </a:rPr>
              <a:t>N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60" dirty="0">
                <a:latin typeface="Gill Sans MT"/>
                <a:cs typeface="Gill Sans MT"/>
              </a:rPr>
              <a:t>-</a:t>
            </a:r>
            <a:r>
              <a:rPr sz="2000" spc="-120" dirty="0">
                <a:latin typeface="Gill Sans MT"/>
                <a:cs typeface="Gill Sans MT"/>
              </a:rPr>
              <a:t>L</a:t>
            </a:r>
            <a:r>
              <a:rPr sz="2000" spc="-15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45" dirty="0">
                <a:latin typeface="Gill Sans MT"/>
                <a:cs typeface="Gill Sans MT"/>
              </a:rPr>
              <a:t>y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04773" y="3023566"/>
            <a:ext cx="294640" cy="1363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">
              <a:lnSpc>
                <a:spcPct val="100000"/>
              </a:lnSpc>
            </a:pPr>
            <a:r>
              <a:rPr sz="1800" spc="-114" dirty="0">
                <a:latin typeface="Cambria Math"/>
                <a:cs typeface="Cambria Math"/>
              </a:rPr>
              <a:t>�</a:t>
            </a:r>
            <a:r>
              <a:rPr sz="1950" spc="-89" baseline="-17094" dirty="0">
                <a:latin typeface="Cambria Math"/>
                <a:cs typeface="Cambria Math"/>
              </a:rPr>
              <a:t>#</a:t>
            </a:r>
            <a:endParaRPr sz="1950" baseline="-17094">
              <a:latin typeface="Cambria Math"/>
              <a:cs typeface="Cambria Math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11"/>
              </a:spcBef>
            </a:pPr>
            <a:endParaRPr sz="1000"/>
          </a:p>
          <a:p>
            <a:pPr marL="32384">
              <a:lnSpc>
                <a:spcPct val="100000"/>
              </a:lnSpc>
            </a:pPr>
            <a:r>
              <a:rPr sz="1800" spc="-114" dirty="0">
                <a:latin typeface="Cambria Math"/>
                <a:cs typeface="Cambria Math"/>
              </a:rPr>
              <a:t>�</a:t>
            </a:r>
            <a:r>
              <a:rPr sz="1950" spc="-607" baseline="-17094" dirty="0">
                <a:latin typeface="Cambria Math"/>
                <a:cs typeface="Cambria Math"/>
              </a:rPr>
              <a:t>%</a:t>
            </a:r>
            <a:endParaRPr sz="1950" baseline="-17094">
              <a:latin typeface="Cambria Math"/>
              <a:cs typeface="Cambria Math"/>
            </a:endParaRPr>
          </a:p>
          <a:p>
            <a:pPr>
              <a:lnSpc>
                <a:spcPts val="850"/>
              </a:lnSpc>
              <a:spcBef>
                <a:spcPts val="4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Cambria Math"/>
                <a:cs typeface="Cambria Math"/>
              </a:rPr>
              <a:t>�</a:t>
            </a:r>
            <a:r>
              <a:rPr sz="1950" spc="825" baseline="-17094" dirty="0">
                <a:latin typeface="Cambria Math"/>
                <a:cs typeface="Cambria Math"/>
              </a:rPr>
              <a:t>$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34713" y="2314196"/>
            <a:ext cx="1819228" cy="1122321"/>
          </a:xfrm>
          <a:custGeom>
            <a:avLst/>
            <a:gdLst/>
            <a:ahLst/>
            <a:cxnLst/>
            <a:rect l="l" t="t" r="r" b="b"/>
            <a:pathLst>
              <a:path w="1819228" h="1122321">
                <a:moveTo>
                  <a:pt x="19872" y="0"/>
                </a:moveTo>
                <a:lnTo>
                  <a:pt x="0" y="32506"/>
                </a:lnTo>
                <a:lnTo>
                  <a:pt x="1711772" y="1078958"/>
                </a:lnTo>
                <a:lnTo>
                  <a:pt x="1691899" y="1111465"/>
                </a:lnTo>
                <a:lnTo>
                  <a:pt x="1819228" y="1122321"/>
                </a:lnTo>
                <a:lnTo>
                  <a:pt x="1771826" y="1046452"/>
                </a:lnTo>
                <a:lnTo>
                  <a:pt x="1731643" y="1046452"/>
                </a:lnTo>
                <a:lnTo>
                  <a:pt x="19872" y="0"/>
                </a:lnTo>
                <a:close/>
              </a:path>
              <a:path w="1819228" h="1122321">
                <a:moveTo>
                  <a:pt x="1751516" y="1013945"/>
                </a:moveTo>
                <a:lnTo>
                  <a:pt x="1731643" y="1046452"/>
                </a:lnTo>
                <a:lnTo>
                  <a:pt x="1771826" y="1046452"/>
                </a:lnTo>
                <a:lnTo>
                  <a:pt x="1751516" y="1013945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24648" y="2444997"/>
            <a:ext cx="235585" cy="323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14" dirty="0">
                <a:latin typeface="Cambria Math"/>
                <a:cs typeface="Cambria Math"/>
              </a:rPr>
              <a:t>�</a:t>
            </a:r>
            <a:r>
              <a:rPr sz="1950" spc="165" baseline="-17094" dirty="0">
                <a:latin typeface="Cambria Math"/>
                <a:cs typeface="Cambria Math"/>
              </a:rPr>
              <a:t>/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03300" y="37338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5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81253" y="3892793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03300" y="45974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5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7122" y="4758617"/>
            <a:ext cx="34353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952" baseline="-14814" dirty="0">
                <a:latin typeface="Cambria Math"/>
                <a:cs typeface="Cambria Math"/>
              </a:rPr>
              <a:t>$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03300" y="20066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C5E0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233093" y="2161146"/>
            <a:ext cx="16637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03300" y="28702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5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184206" y="3026969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03669" y="2701908"/>
            <a:ext cx="6864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710" dirty="0">
                <a:solidFill>
                  <a:srgbClr val="AFABAB"/>
                </a:solidFill>
                <a:latin typeface="Cambria Math"/>
                <a:cs typeface="Cambria Math"/>
              </a:rPr>
              <a:t>�</a:t>
            </a:r>
            <a:r>
              <a:rPr sz="1800" spc="-25" dirty="0">
                <a:solidFill>
                  <a:srgbClr val="AFABAB"/>
                </a:solidFill>
                <a:latin typeface="Cambria Math"/>
                <a:cs typeface="Cambria Math"/>
              </a:rPr>
              <a:t>) </a:t>
            </a:r>
            <a:r>
              <a:rPr sz="1800" spc="175" dirty="0">
                <a:solidFill>
                  <a:srgbClr val="AFABAB"/>
                </a:solidFill>
                <a:latin typeface="Cambria Math"/>
                <a:cs typeface="Cambria Math"/>
              </a:rPr>
              <a:t> </a:t>
            </a:r>
            <a:r>
              <a:rPr sz="1800" spc="0" dirty="0">
                <a:solidFill>
                  <a:srgbClr val="BFBFBF"/>
                </a:solidFill>
                <a:latin typeface="Cambria Math"/>
                <a:cs typeface="Cambria Math"/>
              </a:rPr>
              <a:t>= </a:t>
            </a:r>
            <a:r>
              <a:rPr sz="1800" spc="-40" dirty="0">
                <a:solidFill>
                  <a:srgbClr val="BFBFBF"/>
                </a:solidFill>
                <a:latin typeface="Cambria Math"/>
                <a:cs typeface="Cambria Math"/>
              </a:rPr>
              <a:t> </a:t>
            </a:r>
            <a:r>
              <a:rPr sz="1800" spc="0" dirty="0">
                <a:solidFill>
                  <a:srgbClr val="BFBFBF"/>
                </a:solidFill>
                <a:latin typeface="Cambria Math"/>
                <a:cs typeface="Cambria Math"/>
              </a:rPr>
              <a:t>𝑔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683582" y="2527444"/>
            <a:ext cx="2059285" cy="675530"/>
          </a:xfrm>
          <a:custGeom>
            <a:avLst/>
            <a:gdLst/>
            <a:ahLst/>
            <a:cxnLst/>
            <a:rect l="l" t="t" r="r" b="b"/>
            <a:pathLst>
              <a:path w="2059285" h="675530">
                <a:moveTo>
                  <a:pt x="1952286" y="0"/>
                </a:moveTo>
                <a:lnTo>
                  <a:pt x="1950294" y="13886"/>
                </a:lnTo>
                <a:lnTo>
                  <a:pt x="1957062" y="22379"/>
                </a:lnTo>
                <a:lnTo>
                  <a:pt x="1963570" y="31348"/>
                </a:lnTo>
                <a:lnTo>
                  <a:pt x="1987148" y="72547"/>
                </a:lnTo>
                <a:lnTo>
                  <a:pt x="2002455" y="109807"/>
                </a:lnTo>
                <a:lnTo>
                  <a:pt x="2015944" y="153352"/>
                </a:lnTo>
                <a:lnTo>
                  <a:pt x="2025473" y="198639"/>
                </a:lnTo>
                <a:lnTo>
                  <a:pt x="2032067" y="247626"/>
                </a:lnTo>
                <a:lnTo>
                  <a:pt x="2035086" y="287177"/>
                </a:lnTo>
                <a:lnTo>
                  <a:pt x="2036452" y="329434"/>
                </a:lnTo>
                <a:lnTo>
                  <a:pt x="2036512" y="346228"/>
                </a:lnTo>
                <a:lnTo>
                  <a:pt x="2036366" y="357205"/>
                </a:lnTo>
                <a:lnTo>
                  <a:pt x="2034761" y="395513"/>
                </a:lnTo>
                <a:lnTo>
                  <a:pt x="2029893" y="445389"/>
                </a:lnTo>
                <a:lnTo>
                  <a:pt x="2021602" y="494960"/>
                </a:lnTo>
                <a:lnTo>
                  <a:pt x="2012937" y="532637"/>
                </a:lnTo>
                <a:lnTo>
                  <a:pt x="2000619" y="571969"/>
                </a:lnTo>
                <a:lnTo>
                  <a:pt x="1984902" y="608207"/>
                </a:lnTo>
                <a:lnTo>
                  <a:pt x="1959629" y="649743"/>
                </a:lnTo>
                <a:lnTo>
                  <a:pt x="1945143" y="667605"/>
                </a:lnTo>
                <a:lnTo>
                  <a:pt x="1958783" y="668913"/>
                </a:lnTo>
                <a:lnTo>
                  <a:pt x="1987273" y="632719"/>
                </a:lnTo>
                <a:lnTo>
                  <a:pt x="2011887" y="588064"/>
                </a:lnTo>
                <a:lnTo>
                  <a:pt x="2028017" y="548359"/>
                </a:lnTo>
                <a:lnTo>
                  <a:pt x="2041935" y="501231"/>
                </a:lnTo>
                <a:lnTo>
                  <a:pt x="2050991" y="454222"/>
                </a:lnTo>
                <a:lnTo>
                  <a:pt x="2055620" y="416047"/>
                </a:lnTo>
                <a:lnTo>
                  <a:pt x="2058394" y="375133"/>
                </a:lnTo>
                <a:lnTo>
                  <a:pt x="2059285" y="329434"/>
                </a:lnTo>
                <a:lnTo>
                  <a:pt x="2059115" y="317401"/>
                </a:lnTo>
                <a:lnTo>
                  <a:pt x="2057241" y="277039"/>
                </a:lnTo>
                <a:lnTo>
                  <a:pt x="2053393" y="238372"/>
                </a:lnTo>
                <a:lnTo>
                  <a:pt x="2045092" y="189151"/>
                </a:lnTo>
                <a:lnTo>
                  <a:pt x="2033037" y="142212"/>
                </a:lnTo>
                <a:lnTo>
                  <a:pt x="2019472" y="104171"/>
                </a:lnTo>
                <a:lnTo>
                  <a:pt x="2002368" y="67862"/>
                </a:lnTo>
                <a:lnTo>
                  <a:pt x="1975494" y="26194"/>
                </a:lnTo>
                <a:lnTo>
                  <a:pt x="1960313" y="8249"/>
                </a:lnTo>
                <a:lnTo>
                  <a:pt x="1952286" y="0"/>
                </a:lnTo>
                <a:close/>
              </a:path>
              <a:path w="2059285" h="675530">
                <a:moveTo>
                  <a:pt x="106992" y="0"/>
                </a:moveTo>
                <a:lnTo>
                  <a:pt x="78720" y="33058"/>
                </a:lnTo>
                <a:lnTo>
                  <a:pt x="53181" y="75497"/>
                </a:lnTo>
                <a:lnTo>
                  <a:pt x="36407" y="113372"/>
                </a:lnTo>
                <a:lnTo>
                  <a:pt x="23086" y="152389"/>
                </a:lnTo>
                <a:lnTo>
                  <a:pt x="12392" y="197274"/>
                </a:lnTo>
                <a:lnTo>
                  <a:pt x="4991" y="246402"/>
                </a:lnTo>
                <a:lnTo>
                  <a:pt x="1604" y="286389"/>
                </a:lnTo>
                <a:lnTo>
                  <a:pt x="72" y="329347"/>
                </a:lnTo>
                <a:lnTo>
                  <a:pt x="0" y="346103"/>
                </a:lnTo>
                <a:lnTo>
                  <a:pt x="183" y="358260"/>
                </a:lnTo>
                <a:lnTo>
                  <a:pt x="2086" y="398685"/>
                </a:lnTo>
                <a:lnTo>
                  <a:pt x="5947" y="437371"/>
                </a:lnTo>
                <a:lnTo>
                  <a:pt x="14240" y="486550"/>
                </a:lnTo>
                <a:lnTo>
                  <a:pt x="26256" y="533363"/>
                </a:lnTo>
                <a:lnTo>
                  <a:pt x="39807" y="571358"/>
                </a:lnTo>
                <a:lnTo>
                  <a:pt x="56911" y="607667"/>
                </a:lnTo>
                <a:lnTo>
                  <a:pt x="83785" y="649336"/>
                </a:lnTo>
                <a:lnTo>
                  <a:pt x="106992" y="675530"/>
                </a:lnTo>
                <a:lnTo>
                  <a:pt x="108999" y="661662"/>
                </a:lnTo>
                <a:lnTo>
                  <a:pt x="102229" y="653169"/>
                </a:lnTo>
                <a:lnTo>
                  <a:pt x="95720" y="644201"/>
                </a:lnTo>
                <a:lnTo>
                  <a:pt x="72136" y="603009"/>
                </a:lnTo>
                <a:lnTo>
                  <a:pt x="56823" y="565753"/>
                </a:lnTo>
                <a:lnTo>
                  <a:pt x="43328" y="522214"/>
                </a:lnTo>
                <a:lnTo>
                  <a:pt x="33802" y="476917"/>
                </a:lnTo>
                <a:lnTo>
                  <a:pt x="27210" y="427899"/>
                </a:lnTo>
                <a:lnTo>
                  <a:pt x="24192" y="388338"/>
                </a:lnTo>
                <a:lnTo>
                  <a:pt x="22825" y="346103"/>
                </a:lnTo>
                <a:lnTo>
                  <a:pt x="22763" y="329347"/>
                </a:lnTo>
                <a:lnTo>
                  <a:pt x="22905" y="318381"/>
                </a:lnTo>
                <a:lnTo>
                  <a:pt x="24498" y="280144"/>
                </a:lnTo>
                <a:lnTo>
                  <a:pt x="29360" y="230306"/>
                </a:lnTo>
                <a:lnTo>
                  <a:pt x="37662" y="180696"/>
                </a:lnTo>
                <a:lnTo>
                  <a:pt x="46347" y="142931"/>
                </a:lnTo>
                <a:lnTo>
                  <a:pt x="58674" y="103554"/>
                </a:lnTo>
                <a:lnTo>
                  <a:pt x="74388" y="67314"/>
                </a:lnTo>
                <a:lnTo>
                  <a:pt x="99654" y="25782"/>
                </a:lnTo>
                <a:lnTo>
                  <a:pt x="114135" y="7924"/>
                </a:lnTo>
                <a:lnTo>
                  <a:pt x="106992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81569" y="2409808"/>
            <a:ext cx="1620520" cy="844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220979" algn="ctr">
              <a:lnSpc>
                <a:spcPct val="100000"/>
              </a:lnSpc>
            </a:pPr>
            <a:r>
              <a:rPr sz="1300" spc="550" dirty="0">
                <a:solidFill>
                  <a:srgbClr val="BFBFBF"/>
                </a:solidFill>
                <a:latin typeface="Cambria Math"/>
                <a:cs typeface="Cambria Math"/>
              </a:rPr>
              <a:t>$</a:t>
            </a:r>
            <a:endParaRPr sz="1300">
              <a:latin typeface="Cambria Math"/>
              <a:cs typeface="Cambria Math"/>
            </a:endParaRPr>
          </a:p>
          <a:p>
            <a:pPr>
              <a:lnSpc>
                <a:spcPts val="700"/>
              </a:lnSpc>
              <a:spcBef>
                <a:spcPts val="39"/>
              </a:spcBef>
            </a:pPr>
            <a:endParaRPr sz="700"/>
          </a:p>
          <a:p>
            <a:pPr marL="12700">
              <a:lnSpc>
                <a:spcPct val="100000"/>
              </a:lnSpc>
              <a:tabLst>
                <a:tab pos="1040765" algn="l"/>
                <a:tab pos="1396365" algn="l"/>
              </a:tabLst>
            </a:pPr>
            <a:r>
              <a:rPr sz="1800" dirty="0">
                <a:solidFill>
                  <a:srgbClr val="BFBFBF"/>
                </a:solidFill>
                <a:latin typeface="Cambria Math"/>
                <a:cs typeface="Cambria Math"/>
              </a:rPr>
              <a:t>𝜃</a:t>
            </a:r>
            <a:r>
              <a:rPr sz="1950" spc="165" baseline="-17094" dirty="0">
                <a:solidFill>
                  <a:srgbClr val="BFBFBF"/>
                </a:solidFill>
                <a:latin typeface="Cambria Math"/>
                <a:cs typeface="Cambria Math"/>
              </a:rPr>
              <a:t>/</a:t>
            </a:r>
            <a:r>
              <a:rPr sz="1950" spc="89" baseline="-17094" dirty="0">
                <a:solidFill>
                  <a:srgbClr val="BFBFBF"/>
                </a:solidFill>
                <a:latin typeface="Cambria Math"/>
                <a:cs typeface="Cambria Math"/>
              </a:rPr>
              <a:t> </a:t>
            </a:r>
            <a:r>
              <a:rPr sz="1800" spc="0" dirty="0">
                <a:solidFill>
                  <a:srgbClr val="BFBFBF"/>
                </a:solidFill>
                <a:latin typeface="Cambria Math"/>
                <a:cs typeface="Cambria Math"/>
              </a:rPr>
              <a:t>+ </a:t>
            </a:r>
            <a:r>
              <a:rPr sz="1800" spc="-40" dirty="0">
                <a:solidFill>
                  <a:srgbClr val="BFBFBF"/>
                </a:solidFill>
                <a:latin typeface="Cambria Math"/>
                <a:cs typeface="Cambria Math"/>
              </a:rPr>
              <a:t> </a:t>
            </a:r>
            <a:r>
              <a:rPr sz="2700" spc="2767" baseline="3086" dirty="0">
                <a:solidFill>
                  <a:srgbClr val="BFBFBF"/>
                </a:solidFill>
                <a:latin typeface="Cambria Math"/>
                <a:cs typeface="Cambria Math"/>
              </a:rPr>
              <a:t>,	</a:t>
            </a:r>
            <a:r>
              <a:rPr sz="1800" spc="1845" dirty="0">
                <a:solidFill>
                  <a:srgbClr val="BFBFBF"/>
                </a:solidFill>
                <a:latin typeface="Cambria Math"/>
                <a:cs typeface="Cambria Math"/>
              </a:rPr>
              <a:t>𝑥</a:t>
            </a:r>
            <a:r>
              <a:rPr sz="1950" spc="30" baseline="-17094" dirty="0">
                <a:solidFill>
                  <a:srgbClr val="BFBFBF"/>
                </a:solidFill>
                <a:latin typeface="Cambria Math"/>
                <a:cs typeface="Cambria Math"/>
              </a:rPr>
              <a:t>-	</a:t>
            </a:r>
            <a:r>
              <a:rPr sz="1800" spc="20" dirty="0">
                <a:solidFill>
                  <a:srgbClr val="BFBFBF"/>
                </a:solidFill>
                <a:latin typeface="Cambria Math"/>
                <a:cs typeface="Cambria Math"/>
              </a:rPr>
              <a:t>𝜃</a:t>
            </a:r>
            <a:r>
              <a:rPr sz="1950" spc="30" baseline="-17094" dirty="0">
                <a:solidFill>
                  <a:srgbClr val="BFBFBF"/>
                </a:solidFill>
                <a:latin typeface="Cambria Math"/>
                <a:cs typeface="Cambria Math"/>
              </a:rPr>
              <a:t>-</a:t>
            </a:r>
            <a:endParaRPr sz="1950" baseline="-17094">
              <a:latin typeface="Cambria Math"/>
              <a:cs typeface="Cambria Math"/>
            </a:endParaRPr>
          </a:p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 marR="190500" algn="ctr">
              <a:lnSpc>
                <a:spcPct val="100000"/>
              </a:lnSpc>
            </a:pPr>
            <a:r>
              <a:rPr sz="1300" spc="20" dirty="0">
                <a:solidFill>
                  <a:srgbClr val="BFBFBF"/>
                </a:solidFill>
                <a:latin typeface="Cambria Math"/>
                <a:cs typeface="Cambria Math"/>
              </a:rPr>
              <a:t>-</a:t>
            </a:r>
            <a:r>
              <a:rPr sz="1300" spc="-45" dirty="0">
                <a:solidFill>
                  <a:srgbClr val="BFBFBF"/>
                </a:solidFill>
                <a:latin typeface="Cambria Math"/>
                <a:cs typeface="Cambria Math"/>
              </a:rPr>
              <a:t> </a:t>
            </a:r>
            <a:r>
              <a:rPr sz="1300" spc="675" dirty="0">
                <a:solidFill>
                  <a:srgbClr val="BFBFBF"/>
                </a:solidFill>
                <a:latin typeface="Cambria Math"/>
                <a:cs typeface="Cambria Math"/>
              </a:rPr>
              <a:t>.</a:t>
            </a:r>
            <a:r>
              <a:rPr sz="1300" spc="-35" dirty="0">
                <a:solidFill>
                  <a:srgbClr val="BFBFBF"/>
                </a:solidFill>
                <a:latin typeface="Cambria Math"/>
                <a:cs typeface="Cambria Math"/>
              </a:rPr>
              <a:t> </a:t>
            </a:r>
            <a:r>
              <a:rPr sz="1300" spc="-60" dirty="0">
                <a:solidFill>
                  <a:srgbClr val="BFBFBF"/>
                </a:solidFill>
                <a:latin typeface="Cambria Math"/>
                <a:cs typeface="Cambria Math"/>
              </a:rPr>
              <a:t>#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403600" y="33020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98562" y="3350014"/>
            <a:ext cx="248285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Cambria Math"/>
                <a:cs typeface="Cambria Math"/>
              </a:rPr>
              <a:t>Σ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44864" y="3570683"/>
            <a:ext cx="555275" cy="114300"/>
          </a:xfrm>
          <a:custGeom>
            <a:avLst/>
            <a:gdLst/>
            <a:ahLst/>
            <a:cxnLst/>
            <a:rect l="l" t="t" r="r" b="b"/>
            <a:pathLst>
              <a:path w="555275" h="114300">
                <a:moveTo>
                  <a:pt x="170" y="36116"/>
                </a:moveTo>
                <a:lnTo>
                  <a:pt x="0" y="74216"/>
                </a:lnTo>
                <a:lnTo>
                  <a:pt x="440890" y="76200"/>
                </a:lnTo>
                <a:lnTo>
                  <a:pt x="440719" y="114300"/>
                </a:lnTo>
                <a:lnTo>
                  <a:pt x="555275" y="57664"/>
                </a:lnTo>
                <a:lnTo>
                  <a:pt x="516583" y="38100"/>
                </a:lnTo>
                <a:lnTo>
                  <a:pt x="441062" y="38100"/>
                </a:lnTo>
                <a:lnTo>
                  <a:pt x="170" y="36116"/>
                </a:lnTo>
                <a:close/>
              </a:path>
              <a:path w="555275" h="114300">
                <a:moveTo>
                  <a:pt x="441233" y="0"/>
                </a:moveTo>
                <a:lnTo>
                  <a:pt x="441062" y="38100"/>
                </a:lnTo>
                <a:lnTo>
                  <a:pt x="516583" y="38100"/>
                </a:lnTo>
                <a:lnTo>
                  <a:pt x="441233" y="0"/>
                </a:lnTo>
                <a:close/>
              </a:path>
            </a:pathLst>
          </a:custGeom>
          <a:solidFill>
            <a:srgbClr val="C824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38464" y="3575763"/>
            <a:ext cx="585744" cy="114287"/>
          </a:xfrm>
          <a:custGeom>
            <a:avLst/>
            <a:gdLst/>
            <a:ahLst/>
            <a:cxnLst/>
            <a:rect l="l" t="t" r="r" b="b"/>
            <a:pathLst>
              <a:path w="585744" h="114287">
                <a:moveTo>
                  <a:pt x="472313" y="0"/>
                </a:moveTo>
                <a:lnTo>
                  <a:pt x="471742" y="38096"/>
                </a:lnTo>
                <a:lnTo>
                  <a:pt x="465" y="38096"/>
                </a:lnTo>
                <a:lnTo>
                  <a:pt x="0" y="69133"/>
                </a:lnTo>
                <a:lnTo>
                  <a:pt x="471172" y="76192"/>
                </a:lnTo>
                <a:lnTo>
                  <a:pt x="470601" y="114287"/>
                </a:lnTo>
                <a:lnTo>
                  <a:pt x="585744" y="58856"/>
                </a:lnTo>
                <a:lnTo>
                  <a:pt x="545733" y="38096"/>
                </a:lnTo>
                <a:lnTo>
                  <a:pt x="471742" y="38096"/>
                </a:lnTo>
                <a:lnTo>
                  <a:pt x="571" y="31038"/>
                </a:lnTo>
                <a:lnTo>
                  <a:pt x="532132" y="31038"/>
                </a:lnTo>
                <a:lnTo>
                  <a:pt x="472313" y="0"/>
                </a:lnTo>
                <a:close/>
              </a:path>
            </a:pathLst>
          </a:custGeom>
          <a:solidFill>
            <a:srgbClr val="FCB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54700" y="33020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60013" y="3461279"/>
            <a:ext cx="16700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48006" y="5616811"/>
            <a:ext cx="76263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70" dirty="0">
                <a:latin typeface="Gill Sans MT"/>
                <a:cs typeface="Gill Sans MT"/>
              </a:rPr>
              <a:t>O</a:t>
            </a:r>
            <a:r>
              <a:rPr sz="2000" spc="0" dirty="0">
                <a:latin typeface="Gill Sans MT"/>
                <a:cs typeface="Gill Sans MT"/>
              </a:rPr>
              <a:t>u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10" dirty="0">
                <a:latin typeface="Gill Sans MT"/>
                <a:cs typeface="Gill Sans MT"/>
              </a:rPr>
              <a:t>p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70" dirty="0">
                <a:latin typeface="Gill Sans MT"/>
                <a:cs typeface="Gill Sans MT"/>
              </a:rPr>
              <a:t>t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-170" dirty="0">
                <a:latin typeface="Gill Sans MT"/>
                <a:cs typeface="Gill Sans MT"/>
              </a:rPr>
              <a:t>P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n:</a:t>
            </a:r>
            <a:r>
              <a:rPr sz="4400" spc="-290" dirty="0">
                <a:latin typeface="Gill Sans MT"/>
                <a:cs typeface="Gill Sans MT"/>
              </a:rPr>
              <a:t> </a:t>
            </a:r>
            <a:r>
              <a:rPr sz="4400" spc="-65" dirty="0">
                <a:latin typeface="Gill Sans MT"/>
                <a:cs typeface="Gill Sans MT"/>
              </a:rPr>
              <a:t>F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w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25" dirty="0">
                <a:latin typeface="Gill Sans MT"/>
                <a:cs typeface="Gill Sans MT"/>
              </a:rPr>
              <a:t>d</a:t>
            </a:r>
            <a:r>
              <a:rPr sz="4400" spc="30" dirty="0">
                <a:latin typeface="Gill Sans MT"/>
                <a:cs typeface="Gill Sans MT"/>
              </a:rPr>
              <a:t> </a:t>
            </a:r>
            <a:r>
              <a:rPr sz="4400" spc="-70" dirty="0">
                <a:latin typeface="Gill Sans MT"/>
                <a:cs typeface="Gill Sans MT"/>
              </a:rPr>
              <a:t>P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25" dirty="0">
                <a:latin typeface="Gill Sans MT"/>
                <a:cs typeface="Gill Sans MT"/>
              </a:rPr>
              <a:t>p</a:t>
            </a:r>
            <a:r>
              <a:rPr sz="4400" spc="0" dirty="0">
                <a:latin typeface="Gill Sans MT"/>
                <a:cs typeface="Gill Sans MT"/>
              </a:rPr>
              <a:t>aga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97501" y="3523922"/>
            <a:ext cx="6864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710" dirty="0">
                <a:latin typeface="Cambria Math"/>
                <a:cs typeface="Cambria Math"/>
              </a:rPr>
              <a:t>�</a:t>
            </a:r>
            <a:r>
              <a:rPr sz="1800" spc="-25" dirty="0">
                <a:latin typeface="Cambria Math"/>
                <a:cs typeface="Cambria Math"/>
              </a:rPr>
              <a:t>) </a:t>
            </a:r>
            <a:r>
              <a:rPr sz="1800" spc="175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= 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𝑔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641592" y="3578529"/>
            <a:ext cx="1349893" cy="211744"/>
          </a:xfrm>
          <a:custGeom>
            <a:avLst/>
            <a:gdLst/>
            <a:ahLst/>
            <a:cxnLst/>
            <a:rect l="l" t="t" r="r" b="b"/>
            <a:pathLst>
              <a:path w="1349893" h="211744">
                <a:moveTo>
                  <a:pt x="1282463" y="0"/>
                </a:moveTo>
                <a:lnTo>
                  <a:pt x="1282359" y="9613"/>
                </a:lnTo>
                <a:lnTo>
                  <a:pt x="1293638" y="15076"/>
                </a:lnTo>
                <a:lnTo>
                  <a:pt x="1303508" y="22607"/>
                </a:lnTo>
                <a:lnTo>
                  <a:pt x="1326622" y="66194"/>
                </a:lnTo>
                <a:lnTo>
                  <a:pt x="1330665" y="107801"/>
                </a:lnTo>
                <a:lnTo>
                  <a:pt x="1330013" y="122120"/>
                </a:lnTo>
                <a:lnTo>
                  <a:pt x="1317929" y="169612"/>
                </a:lnTo>
                <a:lnTo>
                  <a:pt x="1291762" y="197856"/>
                </a:lnTo>
                <a:lnTo>
                  <a:pt x="1279785" y="203150"/>
                </a:lnTo>
                <a:lnTo>
                  <a:pt x="1294406" y="207733"/>
                </a:lnTo>
                <a:lnTo>
                  <a:pt x="1332864" y="174278"/>
                </a:lnTo>
                <a:lnTo>
                  <a:pt x="1348061" y="129538"/>
                </a:lnTo>
                <a:lnTo>
                  <a:pt x="1349893" y="99939"/>
                </a:lnTo>
                <a:lnTo>
                  <a:pt x="1348992" y="87954"/>
                </a:lnTo>
                <a:lnTo>
                  <a:pt x="1333275" y="40218"/>
                </a:lnTo>
                <a:lnTo>
                  <a:pt x="1306520" y="10316"/>
                </a:lnTo>
                <a:lnTo>
                  <a:pt x="1295120" y="4330"/>
                </a:lnTo>
                <a:lnTo>
                  <a:pt x="1282463" y="0"/>
                </a:lnTo>
                <a:close/>
              </a:path>
              <a:path w="1349893" h="211744">
                <a:moveTo>
                  <a:pt x="67430" y="0"/>
                </a:moveTo>
                <a:lnTo>
                  <a:pt x="24917" y="26616"/>
                </a:lnTo>
                <a:lnTo>
                  <a:pt x="4214" y="69600"/>
                </a:lnTo>
                <a:lnTo>
                  <a:pt x="0" y="111867"/>
                </a:lnTo>
                <a:lnTo>
                  <a:pt x="893" y="123888"/>
                </a:lnTo>
                <a:lnTo>
                  <a:pt x="16557" y="171625"/>
                </a:lnTo>
                <a:lnTo>
                  <a:pt x="43303" y="201442"/>
                </a:lnTo>
                <a:lnTo>
                  <a:pt x="67430" y="211744"/>
                </a:lnTo>
                <a:lnTo>
                  <a:pt x="67422" y="202195"/>
                </a:lnTo>
                <a:lnTo>
                  <a:pt x="56256" y="196709"/>
                </a:lnTo>
                <a:lnTo>
                  <a:pt x="46463" y="189115"/>
                </a:lnTo>
                <a:lnTo>
                  <a:pt x="26521" y="156423"/>
                </a:lnTo>
                <a:lnTo>
                  <a:pt x="19669" y="118698"/>
                </a:lnTo>
                <a:lnTo>
                  <a:pt x="19213" y="103833"/>
                </a:lnTo>
                <a:lnTo>
                  <a:pt x="19769" y="89498"/>
                </a:lnTo>
                <a:lnTo>
                  <a:pt x="31963" y="41752"/>
                </a:lnTo>
                <a:lnTo>
                  <a:pt x="58320" y="13864"/>
                </a:lnTo>
                <a:lnTo>
                  <a:pt x="70444" y="8594"/>
                </a:lnTo>
                <a:lnTo>
                  <a:pt x="67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690118" y="4335492"/>
            <a:ext cx="117411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Gill Sans MT"/>
                <a:cs typeface="Gill Sans MT"/>
              </a:rPr>
              <a:t>w</a:t>
            </a:r>
            <a:r>
              <a:rPr sz="1800" spc="5" dirty="0">
                <a:latin typeface="Gill Sans MT"/>
                <a:cs typeface="Gill Sans MT"/>
              </a:rPr>
              <a:t>h</a:t>
            </a:r>
            <a:r>
              <a:rPr sz="1800" spc="25" dirty="0">
                <a:latin typeface="Gill Sans MT"/>
                <a:cs typeface="Gill Sans MT"/>
              </a:rPr>
              <a:t>e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5" dirty="0">
                <a:latin typeface="Calibri"/>
                <a:cs typeface="Calibri"/>
              </a:rPr>
              <a:t>: </a:t>
            </a:r>
            <a:r>
              <a:rPr sz="1800" spc="-200" dirty="0">
                <a:latin typeface="Calibri"/>
                <a:cs typeface="Calibri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𝑿=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985567" y="4159801"/>
            <a:ext cx="573695" cy="677986"/>
          </a:xfrm>
          <a:custGeom>
            <a:avLst/>
            <a:gdLst/>
            <a:ahLst/>
            <a:cxnLst/>
            <a:rect l="l" t="t" r="r" b="b"/>
            <a:pathLst>
              <a:path w="573695" h="677986">
                <a:moveTo>
                  <a:pt x="573695" y="0"/>
                </a:moveTo>
                <a:lnTo>
                  <a:pt x="512973" y="0"/>
                </a:lnTo>
                <a:lnTo>
                  <a:pt x="512973" y="10939"/>
                </a:lnTo>
                <a:lnTo>
                  <a:pt x="550701" y="10939"/>
                </a:lnTo>
                <a:lnTo>
                  <a:pt x="550701" y="667048"/>
                </a:lnTo>
                <a:lnTo>
                  <a:pt x="512973" y="667048"/>
                </a:lnTo>
                <a:lnTo>
                  <a:pt x="512973" y="677986"/>
                </a:lnTo>
                <a:lnTo>
                  <a:pt x="573695" y="677986"/>
                </a:lnTo>
                <a:lnTo>
                  <a:pt x="573695" y="0"/>
                </a:lnTo>
                <a:close/>
              </a:path>
              <a:path w="573695" h="677986">
                <a:moveTo>
                  <a:pt x="60722" y="0"/>
                </a:moveTo>
                <a:lnTo>
                  <a:pt x="0" y="0"/>
                </a:lnTo>
                <a:lnTo>
                  <a:pt x="0" y="677986"/>
                </a:lnTo>
                <a:lnTo>
                  <a:pt x="60722" y="677986"/>
                </a:lnTo>
                <a:lnTo>
                  <a:pt x="60722" y="667048"/>
                </a:lnTo>
                <a:lnTo>
                  <a:pt x="22994" y="667048"/>
                </a:lnTo>
                <a:lnTo>
                  <a:pt x="22994" y="10939"/>
                </a:lnTo>
                <a:lnTo>
                  <a:pt x="60722" y="10939"/>
                </a:lnTo>
                <a:lnTo>
                  <a:pt x="60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8786501" y="3523922"/>
            <a:ext cx="1019175" cy="830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spc="165" baseline="-17094" dirty="0">
                <a:latin typeface="Cambria Math"/>
                <a:cs typeface="Cambria Math"/>
              </a:rPr>
              <a:t>/</a:t>
            </a:r>
            <a:r>
              <a:rPr sz="1950" spc="89" baseline="-17094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+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𝑿𝜽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ts val="800"/>
              </a:lnSpc>
              <a:spcBef>
                <a:spcPts val="30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20320"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spc="-89" baseline="-17094" dirty="0">
                <a:latin typeface="Cambria Math"/>
                <a:cs typeface="Cambria Math"/>
              </a:rPr>
              <a:t>#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485001" y="3498522"/>
            <a:ext cx="127000" cy="209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70" dirty="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125218" y="4297392"/>
            <a:ext cx="345440" cy="590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95885" algn="ctr">
              <a:lnSpc>
                <a:spcPct val="100000"/>
              </a:lnSpc>
            </a:pPr>
            <a:r>
              <a:rPr sz="1800" spc="-10" dirty="0">
                <a:latin typeface="Cambria Math"/>
                <a:cs typeface="Cambria Math"/>
              </a:rPr>
              <a:t>⋮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2100"/>
              </a:lnSpc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spc="825" baseline="-17094" dirty="0">
                <a:latin typeface="Cambria Math"/>
                <a:cs typeface="Cambria Math"/>
              </a:rPr>
              <a:t>$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620518" y="4335492"/>
            <a:ext cx="81851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Gill Sans MT"/>
                <a:cs typeface="Gill Sans MT"/>
              </a:rPr>
              <a:t>a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d</a:t>
            </a:r>
            <a:r>
              <a:rPr sz="1800" spc="-120" dirty="0">
                <a:latin typeface="Gill Sans MT"/>
                <a:cs typeface="Gill Sans MT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𝜽=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560367" y="4159801"/>
            <a:ext cx="472095" cy="677986"/>
          </a:xfrm>
          <a:custGeom>
            <a:avLst/>
            <a:gdLst/>
            <a:ahLst/>
            <a:cxnLst/>
            <a:rect l="l" t="t" r="r" b="b"/>
            <a:pathLst>
              <a:path w="472095" h="677986">
                <a:moveTo>
                  <a:pt x="472095" y="0"/>
                </a:moveTo>
                <a:lnTo>
                  <a:pt x="411373" y="0"/>
                </a:lnTo>
                <a:lnTo>
                  <a:pt x="411373" y="10939"/>
                </a:lnTo>
                <a:lnTo>
                  <a:pt x="449101" y="10939"/>
                </a:lnTo>
                <a:lnTo>
                  <a:pt x="449101" y="667048"/>
                </a:lnTo>
                <a:lnTo>
                  <a:pt x="411373" y="667048"/>
                </a:lnTo>
                <a:lnTo>
                  <a:pt x="411373" y="677986"/>
                </a:lnTo>
                <a:lnTo>
                  <a:pt x="472095" y="677986"/>
                </a:lnTo>
                <a:lnTo>
                  <a:pt x="472095" y="0"/>
                </a:lnTo>
                <a:close/>
              </a:path>
              <a:path w="472095" h="677986">
                <a:moveTo>
                  <a:pt x="60722" y="0"/>
                </a:moveTo>
                <a:lnTo>
                  <a:pt x="0" y="0"/>
                </a:lnTo>
                <a:lnTo>
                  <a:pt x="0" y="677986"/>
                </a:lnTo>
                <a:lnTo>
                  <a:pt x="60722" y="677986"/>
                </a:lnTo>
                <a:lnTo>
                  <a:pt x="60722" y="667048"/>
                </a:lnTo>
                <a:lnTo>
                  <a:pt x="22994" y="667048"/>
                </a:lnTo>
                <a:lnTo>
                  <a:pt x="22994" y="10939"/>
                </a:lnTo>
                <a:lnTo>
                  <a:pt x="60722" y="10939"/>
                </a:lnTo>
                <a:lnTo>
                  <a:pt x="607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611118" y="4056092"/>
            <a:ext cx="332740" cy="857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7620"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spc="-89" baseline="-17094" dirty="0">
                <a:latin typeface="Cambria Math"/>
                <a:cs typeface="Cambria Math"/>
              </a:rPr>
              <a:t>#</a:t>
            </a:r>
            <a:endParaRPr sz="1950" baseline="-17094">
              <a:latin typeface="Cambria Math"/>
              <a:cs typeface="Cambria Math"/>
            </a:endParaRPr>
          </a:p>
          <a:p>
            <a:pPr marR="6985" algn="ctr">
              <a:lnSpc>
                <a:spcPts val="2100"/>
              </a:lnSpc>
            </a:pPr>
            <a:r>
              <a:rPr sz="1800" spc="-10" dirty="0">
                <a:latin typeface="Cambria Math"/>
                <a:cs typeface="Cambria Math"/>
              </a:rPr>
              <a:t>⋮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2100"/>
              </a:lnSpc>
            </a:pPr>
            <a:r>
              <a:rPr sz="1800" dirty="0">
                <a:latin typeface="Cambria Math"/>
                <a:cs typeface="Cambria Math"/>
              </a:rPr>
              <a:t>𝜃</a:t>
            </a:r>
            <a:r>
              <a:rPr sz="1950" spc="825" baseline="-17094" dirty="0">
                <a:latin typeface="Cambria Math"/>
                <a:cs typeface="Cambria Math"/>
              </a:rPr>
              <a:t>$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610100" y="33020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37100" y="3390900"/>
            <a:ext cx="381000" cy="46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10600" y="2578100"/>
            <a:ext cx="266700" cy="584200"/>
          </a:xfrm>
          <a:custGeom>
            <a:avLst/>
            <a:gdLst/>
            <a:ahLst/>
            <a:cxnLst/>
            <a:rect l="l" t="t" r="r" b="b"/>
            <a:pathLst>
              <a:path w="266700" h="584200">
                <a:moveTo>
                  <a:pt x="0" y="0"/>
                </a:moveTo>
                <a:lnTo>
                  <a:pt x="266700" y="0"/>
                </a:lnTo>
                <a:lnTo>
                  <a:pt x="266700" y="584200"/>
                </a:lnTo>
                <a:lnTo>
                  <a:pt x="0" y="584200"/>
                </a:lnTo>
                <a:lnTo>
                  <a:pt x="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3618" y="3681098"/>
            <a:ext cx="1762640" cy="403707"/>
          </a:xfrm>
          <a:custGeom>
            <a:avLst/>
            <a:gdLst/>
            <a:ahLst/>
            <a:cxnLst/>
            <a:rect l="l" t="t" r="r" b="b"/>
            <a:pathLst>
              <a:path w="1762640" h="403707">
                <a:moveTo>
                  <a:pt x="1639359" y="0"/>
                </a:moveTo>
                <a:lnTo>
                  <a:pt x="1646822" y="37360"/>
                </a:lnTo>
                <a:lnTo>
                  <a:pt x="0" y="366346"/>
                </a:lnTo>
                <a:lnTo>
                  <a:pt x="7463" y="403707"/>
                </a:lnTo>
                <a:lnTo>
                  <a:pt x="1654286" y="74722"/>
                </a:lnTo>
                <a:lnTo>
                  <a:pt x="1709809" y="74722"/>
                </a:lnTo>
                <a:lnTo>
                  <a:pt x="1762640" y="33651"/>
                </a:lnTo>
                <a:lnTo>
                  <a:pt x="1639359" y="0"/>
                </a:lnTo>
                <a:close/>
              </a:path>
              <a:path w="1762640" h="403707">
                <a:moveTo>
                  <a:pt x="1709809" y="74722"/>
                </a:moveTo>
                <a:lnTo>
                  <a:pt x="1654286" y="74722"/>
                </a:lnTo>
                <a:lnTo>
                  <a:pt x="1661750" y="112085"/>
                </a:lnTo>
                <a:lnTo>
                  <a:pt x="1709809" y="74722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3467" y="3175399"/>
            <a:ext cx="1762791" cy="417414"/>
          </a:xfrm>
          <a:custGeom>
            <a:avLst/>
            <a:gdLst/>
            <a:ahLst/>
            <a:cxnLst/>
            <a:rect l="l" t="t" r="r" b="b"/>
            <a:pathLst>
              <a:path w="1762791" h="417414">
                <a:moveTo>
                  <a:pt x="7764" y="0"/>
                </a:moveTo>
                <a:lnTo>
                  <a:pt x="0" y="37299"/>
                </a:lnTo>
                <a:lnTo>
                  <a:pt x="1647007" y="380113"/>
                </a:lnTo>
                <a:lnTo>
                  <a:pt x="1639243" y="417414"/>
                </a:lnTo>
                <a:lnTo>
                  <a:pt x="1762791" y="384755"/>
                </a:lnTo>
                <a:lnTo>
                  <a:pt x="1709728" y="342813"/>
                </a:lnTo>
                <a:lnTo>
                  <a:pt x="1654771" y="342813"/>
                </a:lnTo>
                <a:lnTo>
                  <a:pt x="7764" y="0"/>
                </a:lnTo>
                <a:close/>
              </a:path>
              <a:path w="1762791" h="417414">
                <a:moveTo>
                  <a:pt x="1662535" y="305512"/>
                </a:moveTo>
                <a:lnTo>
                  <a:pt x="1654771" y="342813"/>
                </a:lnTo>
                <a:lnTo>
                  <a:pt x="1709728" y="342813"/>
                </a:lnTo>
                <a:lnTo>
                  <a:pt x="1662535" y="305512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47323" y="3816350"/>
            <a:ext cx="1813913" cy="1132766"/>
          </a:xfrm>
          <a:custGeom>
            <a:avLst/>
            <a:gdLst/>
            <a:ahLst/>
            <a:cxnLst/>
            <a:rect l="l" t="t" r="r" b="b"/>
            <a:pathLst>
              <a:path w="1813913" h="1132766">
                <a:moveTo>
                  <a:pt x="1813913" y="0"/>
                </a:moveTo>
                <a:lnTo>
                  <a:pt x="1686645" y="11563"/>
                </a:lnTo>
                <a:lnTo>
                  <a:pt x="1706698" y="43959"/>
                </a:lnTo>
                <a:lnTo>
                  <a:pt x="0" y="1100369"/>
                </a:lnTo>
                <a:lnTo>
                  <a:pt x="20053" y="1132766"/>
                </a:lnTo>
                <a:lnTo>
                  <a:pt x="1726750" y="76354"/>
                </a:lnTo>
                <a:lnTo>
                  <a:pt x="1766795" y="76354"/>
                </a:lnTo>
                <a:lnTo>
                  <a:pt x="1813913" y="0"/>
                </a:lnTo>
                <a:close/>
              </a:path>
              <a:path w="1813913" h="1132766">
                <a:moveTo>
                  <a:pt x="1766795" y="76354"/>
                </a:moveTo>
                <a:lnTo>
                  <a:pt x="1726750" y="76354"/>
                </a:lnTo>
                <a:lnTo>
                  <a:pt x="1746803" y="108751"/>
                </a:lnTo>
                <a:lnTo>
                  <a:pt x="1766795" y="76354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7884" y="5632515"/>
            <a:ext cx="623570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55" dirty="0">
                <a:latin typeface="Gill Sans MT"/>
                <a:cs typeface="Gill Sans MT"/>
              </a:rPr>
              <a:t>In</a:t>
            </a:r>
            <a:r>
              <a:rPr sz="2000" spc="-10" dirty="0">
                <a:latin typeface="Gill Sans MT"/>
                <a:cs typeface="Gill Sans MT"/>
              </a:rPr>
              <a:t>p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9606" y="5616811"/>
            <a:ext cx="864869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90" dirty="0">
                <a:latin typeface="Gill Sans MT"/>
                <a:cs typeface="Gill Sans MT"/>
              </a:rPr>
              <a:t>W</a:t>
            </a:r>
            <a:r>
              <a:rPr sz="2000" spc="30" dirty="0">
                <a:latin typeface="Gill Sans MT"/>
                <a:cs typeface="Gill Sans MT"/>
              </a:rPr>
              <a:t>e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35" dirty="0">
                <a:latin typeface="Gill Sans MT"/>
                <a:cs typeface="Gill Sans MT"/>
              </a:rPr>
              <a:t>g</a:t>
            </a:r>
            <a:r>
              <a:rPr sz="2000" spc="-5" dirty="0">
                <a:latin typeface="Gill Sans MT"/>
                <a:cs typeface="Gill Sans MT"/>
              </a:rPr>
              <a:t>h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91542" y="5630235"/>
            <a:ext cx="46291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40" dirty="0">
                <a:latin typeface="Gill Sans MT"/>
                <a:cs typeface="Gill Sans MT"/>
              </a:rPr>
              <a:t>S</a:t>
            </a:r>
            <a:r>
              <a:rPr sz="2000" spc="15" dirty="0">
                <a:latin typeface="Gill Sans MT"/>
                <a:cs typeface="Gill Sans MT"/>
              </a:rPr>
              <a:t>u</a:t>
            </a:r>
            <a:r>
              <a:rPr sz="2000" spc="-20" dirty="0">
                <a:latin typeface="Gill Sans MT"/>
                <a:cs typeface="Gill Sans MT"/>
              </a:rPr>
              <a:t>m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0743" y="5616811"/>
            <a:ext cx="141414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0" dirty="0">
                <a:latin typeface="Gill Sans MT"/>
                <a:cs typeface="Gill Sans MT"/>
              </a:rPr>
              <a:t>N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60" dirty="0">
                <a:latin typeface="Gill Sans MT"/>
                <a:cs typeface="Gill Sans MT"/>
              </a:rPr>
              <a:t>-</a:t>
            </a:r>
            <a:r>
              <a:rPr sz="2000" spc="-120" dirty="0">
                <a:latin typeface="Gill Sans MT"/>
                <a:cs typeface="Gill Sans MT"/>
              </a:rPr>
              <a:t>L</a:t>
            </a:r>
            <a:r>
              <a:rPr sz="2000" spc="-15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45" dirty="0">
                <a:latin typeface="Gill Sans MT"/>
                <a:cs typeface="Gill Sans MT"/>
              </a:rPr>
              <a:t>y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04773" y="3023566"/>
            <a:ext cx="294640" cy="1363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">
              <a:lnSpc>
                <a:spcPct val="100000"/>
              </a:lnSpc>
            </a:pPr>
            <a:r>
              <a:rPr sz="1800" spc="-114" dirty="0">
                <a:latin typeface="Cambria Math"/>
                <a:cs typeface="Cambria Math"/>
              </a:rPr>
              <a:t>�</a:t>
            </a:r>
            <a:r>
              <a:rPr sz="1950" spc="-89" baseline="-17094" dirty="0">
                <a:latin typeface="Cambria Math"/>
                <a:cs typeface="Cambria Math"/>
              </a:rPr>
              <a:t>#</a:t>
            </a:r>
            <a:endParaRPr sz="1950" baseline="-17094">
              <a:latin typeface="Cambria Math"/>
              <a:cs typeface="Cambria Math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11"/>
              </a:spcBef>
            </a:pPr>
            <a:endParaRPr sz="1000"/>
          </a:p>
          <a:p>
            <a:pPr marL="32384">
              <a:lnSpc>
                <a:spcPct val="100000"/>
              </a:lnSpc>
            </a:pPr>
            <a:r>
              <a:rPr sz="1800" spc="-114" dirty="0">
                <a:latin typeface="Cambria Math"/>
                <a:cs typeface="Cambria Math"/>
              </a:rPr>
              <a:t>�</a:t>
            </a:r>
            <a:r>
              <a:rPr sz="1950" spc="-607" baseline="-17094" dirty="0">
                <a:latin typeface="Cambria Math"/>
                <a:cs typeface="Cambria Math"/>
              </a:rPr>
              <a:t>%</a:t>
            </a:r>
            <a:endParaRPr sz="1950" baseline="-17094">
              <a:latin typeface="Cambria Math"/>
              <a:cs typeface="Cambria Math"/>
            </a:endParaRPr>
          </a:p>
          <a:p>
            <a:pPr>
              <a:lnSpc>
                <a:spcPts val="850"/>
              </a:lnSpc>
              <a:spcBef>
                <a:spcPts val="4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Cambria Math"/>
                <a:cs typeface="Cambria Math"/>
              </a:rPr>
              <a:t>�</a:t>
            </a:r>
            <a:r>
              <a:rPr sz="1950" spc="825" baseline="-17094" dirty="0">
                <a:latin typeface="Cambria Math"/>
                <a:cs typeface="Cambria Math"/>
              </a:rPr>
              <a:t>$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34713" y="2314196"/>
            <a:ext cx="1819228" cy="1122321"/>
          </a:xfrm>
          <a:custGeom>
            <a:avLst/>
            <a:gdLst/>
            <a:ahLst/>
            <a:cxnLst/>
            <a:rect l="l" t="t" r="r" b="b"/>
            <a:pathLst>
              <a:path w="1819228" h="1122321">
                <a:moveTo>
                  <a:pt x="19872" y="0"/>
                </a:moveTo>
                <a:lnTo>
                  <a:pt x="0" y="32506"/>
                </a:lnTo>
                <a:lnTo>
                  <a:pt x="1711772" y="1078958"/>
                </a:lnTo>
                <a:lnTo>
                  <a:pt x="1691899" y="1111465"/>
                </a:lnTo>
                <a:lnTo>
                  <a:pt x="1819228" y="1122321"/>
                </a:lnTo>
                <a:lnTo>
                  <a:pt x="1771826" y="1046452"/>
                </a:lnTo>
                <a:lnTo>
                  <a:pt x="1731643" y="1046452"/>
                </a:lnTo>
                <a:lnTo>
                  <a:pt x="19872" y="0"/>
                </a:lnTo>
                <a:close/>
              </a:path>
              <a:path w="1819228" h="1122321">
                <a:moveTo>
                  <a:pt x="1751516" y="1013945"/>
                </a:moveTo>
                <a:lnTo>
                  <a:pt x="1731643" y="1046452"/>
                </a:lnTo>
                <a:lnTo>
                  <a:pt x="1771826" y="1046452"/>
                </a:lnTo>
                <a:lnTo>
                  <a:pt x="1751516" y="1013945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24648" y="2444997"/>
            <a:ext cx="235585" cy="323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14" dirty="0">
                <a:latin typeface="Cambria Math"/>
                <a:cs typeface="Cambria Math"/>
              </a:rPr>
              <a:t>�</a:t>
            </a:r>
            <a:r>
              <a:rPr sz="1950" spc="165" baseline="-17094" dirty="0">
                <a:latin typeface="Cambria Math"/>
                <a:cs typeface="Cambria Math"/>
              </a:rPr>
              <a:t>/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03300" y="37338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5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181253" y="3892793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003300" y="45974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5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7122" y="4758617"/>
            <a:ext cx="34353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952" baseline="-14814" dirty="0">
                <a:latin typeface="Cambria Math"/>
                <a:cs typeface="Cambria Math"/>
              </a:rPr>
              <a:t>$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003300" y="20066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C5E0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233093" y="2161146"/>
            <a:ext cx="16637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03300" y="28702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5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84206" y="3026969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403600" y="33020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98562" y="3350014"/>
            <a:ext cx="248285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Cambria Math"/>
                <a:cs typeface="Cambria Math"/>
              </a:rPr>
              <a:t>Σ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44864" y="3570683"/>
            <a:ext cx="555275" cy="114300"/>
          </a:xfrm>
          <a:custGeom>
            <a:avLst/>
            <a:gdLst/>
            <a:ahLst/>
            <a:cxnLst/>
            <a:rect l="l" t="t" r="r" b="b"/>
            <a:pathLst>
              <a:path w="555275" h="114300">
                <a:moveTo>
                  <a:pt x="170" y="36116"/>
                </a:moveTo>
                <a:lnTo>
                  <a:pt x="0" y="74216"/>
                </a:lnTo>
                <a:lnTo>
                  <a:pt x="440890" y="76200"/>
                </a:lnTo>
                <a:lnTo>
                  <a:pt x="440719" y="114300"/>
                </a:lnTo>
                <a:lnTo>
                  <a:pt x="555275" y="57664"/>
                </a:lnTo>
                <a:lnTo>
                  <a:pt x="516583" y="38100"/>
                </a:lnTo>
                <a:lnTo>
                  <a:pt x="441062" y="38100"/>
                </a:lnTo>
                <a:lnTo>
                  <a:pt x="170" y="36116"/>
                </a:lnTo>
                <a:close/>
              </a:path>
              <a:path w="555275" h="114300">
                <a:moveTo>
                  <a:pt x="441233" y="0"/>
                </a:moveTo>
                <a:lnTo>
                  <a:pt x="441062" y="38100"/>
                </a:lnTo>
                <a:lnTo>
                  <a:pt x="516583" y="38100"/>
                </a:lnTo>
                <a:lnTo>
                  <a:pt x="441233" y="0"/>
                </a:lnTo>
                <a:close/>
              </a:path>
            </a:pathLst>
          </a:custGeom>
          <a:solidFill>
            <a:srgbClr val="C824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238464" y="3575763"/>
            <a:ext cx="585744" cy="114287"/>
          </a:xfrm>
          <a:custGeom>
            <a:avLst/>
            <a:gdLst/>
            <a:ahLst/>
            <a:cxnLst/>
            <a:rect l="l" t="t" r="r" b="b"/>
            <a:pathLst>
              <a:path w="585744" h="114287">
                <a:moveTo>
                  <a:pt x="472313" y="0"/>
                </a:moveTo>
                <a:lnTo>
                  <a:pt x="471742" y="38096"/>
                </a:lnTo>
                <a:lnTo>
                  <a:pt x="465" y="38096"/>
                </a:lnTo>
                <a:lnTo>
                  <a:pt x="0" y="69133"/>
                </a:lnTo>
                <a:lnTo>
                  <a:pt x="471172" y="76192"/>
                </a:lnTo>
                <a:lnTo>
                  <a:pt x="470601" y="114287"/>
                </a:lnTo>
                <a:lnTo>
                  <a:pt x="585744" y="58856"/>
                </a:lnTo>
                <a:lnTo>
                  <a:pt x="545733" y="38096"/>
                </a:lnTo>
                <a:lnTo>
                  <a:pt x="471742" y="38096"/>
                </a:lnTo>
                <a:lnTo>
                  <a:pt x="571" y="31038"/>
                </a:lnTo>
                <a:lnTo>
                  <a:pt x="532132" y="31038"/>
                </a:lnTo>
                <a:lnTo>
                  <a:pt x="472313" y="0"/>
                </a:lnTo>
                <a:close/>
              </a:path>
            </a:pathLst>
          </a:custGeom>
          <a:solidFill>
            <a:srgbClr val="FCB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854700" y="33020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6060013" y="3461279"/>
            <a:ext cx="16700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848006" y="5616811"/>
            <a:ext cx="76263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70" dirty="0">
                <a:latin typeface="Gill Sans MT"/>
                <a:cs typeface="Gill Sans MT"/>
              </a:rPr>
              <a:t>O</a:t>
            </a:r>
            <a:r>
              <a:rPr sz="2000" spc="0" dirty="0">
                <a:latin typeface="Gill Sans MT"/>
                <a:cs typeface="Gill Sans MT"/>
              </a:rPr>
              <a:t>u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10" dirty="0">
                <a:latin typeface="Gill Sans MT"/>
                <a:cs typeface="Gill Sans MT"/>
              </a:rPr>
              <a:t>p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70" dirty="0">
                <a:latin typeface="Gill Sans MT"/>
                <a:cs typeface="Gill Sans MT"/>
              </a:rPr>
              <a:t>t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-170" dirty="0">
                <a:latin typeface="Gill Sans MT"/>
                <a:cs typeface="Gill Sans MT"/>
              </a:rPr>
              <a:t>P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n:</a:t>
            </a:r>
            <a:r>
              <a:rPr sz="4400" spc="-290" dirty="0">
                <a:latin typeface="Gill Sans MT"/>
                <a:cs typeface="Gill Sans MT"/>
              </a:rPr>
              <a:t> </a:t>
            </a:r>
            <a:r>
              <a:rPr sz="4400" spc="-65" dirty="0">
                <a:latin typeface="Gill Sans MT"/>
                <a:cs typeface="Gill Sans MT"/>
              </a:rPr>
              <a:t>F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w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25" dirty="0">
                <a:latin typeface="Gill Sans MT"/>
                <a:cs typeface="Gill Sans MT"/>
              </a:rPr>
              <a:t>d</a:t>
            </a:r>
            <a:r>
              <a:rPr sz="4400" spc="30" dirty="0">
                <a:latin typeface="Gill Sans MT"/>
                <a:cs typeface="Gill Sans MT"/>
              </a:rPr>
              <a:t> </a:t>
            </a:r>
            <a:r>
              <a:rPr sz="4400" spc="-70" dirty="0">
                <a:latin typeface="Gill Sans MT"/>
                <a:cs typeface="Gill Sans MT"/>
              </a:rPr>
              <a:t>P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25" dirty="0">
                <a:latin typeface="Gill Sans MT"/>
                <a:cs typeface="Gill Sans MT"/>
              </a:rPr>
              <a:t>p</a:t>
            </a:r>
            <a:r>
              <a:rPr sz="4400" spc="0" dirty="0">
                <a:latin typeface="Gill Sans MT"/>
                <a:cs typeface="Gill Sans MT"/>
              </a:rPr>
              <a:t>aga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91409" y="2656818"/>
            <a:ext cx="967105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42265" algn="l"/>
                <a:tab pos="735965" algn="l"/>
              </a:tabLst>
            </a:pPr>
            <a:r>
              <a:rPr sz="2400" spc="-1045" dirty="0">
                <a:latin typeface="Cambria Math"/>
                <a:cs typeface="Cambria Math"/>
              </a:rPr>
              <a:t>�</a:t>
            </a:r>
            <a:r>
              <a:rPr sz="2400" spc="-30" dirty="0">
                <a:latin typeface="Cambria Math"/>
                <a:cs typeface="Cambria Math"/>
              </a:rPr>
              <a:t>)	</a:t>
            </a:r>
            <a:r>
              <a:rPr sz="2800" spc="-30" dirty="0">
                <a:latin typeface="Cambria Math"/>
                <a:cs typeface="Cambria Math"/>
              </a:rPr>
              <a:t>=	𝑔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925978" y="2708758"/>
            <a:ext cx="1964104" cy="429567"/>
          </a:xfrm>
          <a:custGeom>
            <a:avLst/>
            <a:gdLst/>
            <a:ahLst/>
            <a:cxnLst/>
            <a:rect l="l" t="t" r="r" b="b"/>
            <a:pathLst>
              <a:path w="1964104" h="429567">
                <a:moveTo>
                  <a:pt x="1851257" y="0"/>
                </a:moveTo>
                <a:lnTo>
                  <a:pt x="1855293" y="17862"/>
                </a:lnTo>
                <a:lnTo>
                  <a:pt x="1865224" y="23565"/>
                </a:lnTo>
                <a:lnTo>
                  <a:pt x="1874530" y="30615"/>
                </a:lnTo>
                <a:lnTo>
                  <a:pt x="1898955" y="60495"/>
                </a:lnTo>
                <a:lnTo>
                  <a:pt x="1915984" y="97976"/>
                </a:lnTo>
                <a:lnTo>
                  <a:pt x="1926325" y="141647"/>
                </a:lnTo>
                <a:lnTo>
                  <a:pt x="1930648" y="181260"/>
                </a:lnTo>
                <a:lnTo>
                  <a:pt x="1932008" y="228311"/>
                </a:lnTo>
                <a:lnTo>
                  <a:pt x="1931475" y="242066"/>
                </a:lnTo>
                <a:lnTo>
                  <a:pt x="1927547" y="281172"/>
                </a:lnTo>
                <a:lnTo>
                  <a:pt x="1916481" y="329189"/>
                </a:lnTo>
                <a:lnTo>
                  <a:pt x="1901744" y="365040"/>
                </a:lnTo>
                <a:lnTo>
                  <a:pt x="1877700" y="396336"/>
                </a:lnTo>
                <a:lnTo>
                  <a:pt x="1846916" y="415329"/>
                </a:lnTo>
                <a:lnTo>
                  <a:pt x="1854088" y="428787"/>
                </a:lnTo>
                <a:lnTo>
                  <a:pt x="1896029" y="406385"/>
                </a:lnTo>
                <a:lnTo>
                  <a:pt x="1922243" y="376635"/>
                </a:lnTo>
                <a:lnTo>
                  <a:pt x="1942151" y="339316"/>
                </a:lnTo>
                <a:lnTo>
                  <a:pt x="1956209" y="293124"/>
                </a:lnTo>
                <a:lnTo>
                  <a:pt x="1962138" y="254437"/>
                </a:lnTo>
                <a:lnTo>
                  <a:pt x="1964104" y="211714"/>
                </a:lnTo>
                <a:lnTo>
                  <a:pt x="1963824" y="198819"/>
                </a:lnTo>
                <a:lnTo>
                  <a:pt x="1960406" y="160791"/>
                </a:lnTo>
                <a:lnTo>
                  <a:pt x="1949213" y="112061"/>
                </a:lnTo>
                <a:lnTo>
                  <a:pt x="1935220" y="75822"/>
                </a:lnTo>
                <a:lnTo>
                  <a:pt x="1913729" y="40655"/>
                </a:lnTo>
                <a:lnTo>
                  <a:pt x="1885395" y="15031"/>
                </a:lnTo>
                <a:lnTo>
                  <a:pt x="1863282" y="3833"/>
                </a:lnTo>
                <a:lnTo>
                  <a:pt x="1851257" y="0"/>
                </a:lnTo>
                <a:close/>
              </a:path>
              <a:path w="1964104" h="429567">
                <a:moveTo>
                  <a:pt x="112846" y="0"/>
                </a:moveTo>
                <a:lnTo>
                  <a:pt x="77769" y="15820"/>
                </a:lnTo>
                <a:lnTo>
                  <a:pt x="41860" y="52932"/>
                </a:lnTo>
                <a:lnTo>
                  <a:pt x="21952" y="90251"/>
                </a:lnTo>
                <a:lnTo>
                  <a:pt x="7894" y="136443"/>
                </a:lnTo>
                <a:lnTo>
                  <a:pt x="1965" y="175130"/>
                </a:lnTo>
                <a:lnTo>
                  <a:pt x="0" y="217881"/>
                </a:lnTo>
                <a:lnTo>
                  <a:pt x="279" y="230748"/>
                </a:lnTo>
                <a:lnTo>
                  <a:pt x="3697" y="268776"/>
                </a:lnTo>
                <a:lnTo>
                  <a:pt x="14890" y="317506"/>
                </a:lnTo>
                <a:lnTo>
                  <a:pt x="28883" y="353745"/>
                </a:lnTo>
                <a:lnTo>
                  <a:pt x="50374" y="388912"/>
                </a:lnTo>
                <a:lnTo>
                  <a:pt x="78708" y="414536"/>
                </a:lnTo>
                <a:lnTo>
                  <a:pt x="112846" y="429567"/>
                </a:lnTo>
                <a:lnTo>
                  <a:pt x="108810" y="411705"/>
                </a:lnTo>
                <a:lnTo>
                  <a:pt x="98878" y="406005"/>
                </a:lnTo>
                <a:lnTo>
                  <a:pt x="89572" y="398960"/>
                </a:lnTo>
                <a:lnTo>
                  <a:pt x="65137" y="369093"/>
                </a:lnTo>
                <a:lnTo>
                  <a:pt x="48097" y="331631"/>
                </a:lnTo>
                <a:lnTo>
                  <a:pt x="37771" y="288018"/>
                </a:lnTo>
                <a:lnTo>
                  <a:pt x="33457" y="248391"/>
                </a:lnTo>
                <a:lnTo>
                  <a:pt x="32104" y="201238"/>
                </a:lnTo>
                <a:lnTo>
                  <a:pt x="32644" y="187494"/>
                </a:lnTo>
                <a:lnTo>
                  <a:pt x="36586" y="148415"/>
                </a:lnTo>
                <a:lnTo>
                  <a:pt x="47656" y="100403"/>
                </a:lnTo>
                <a:lnTo>
                  <a:pt x="62387" y="64534"/>
                </a:lnTo>
                <a:lnTo>
                  <a:pt x="86422" y="33229"/>
                </a:lnTo>
                <a:lnTo>
                  <a:pt x="117187" y="14237"/>
                </a:lnTo>
                <a:lnTo>
                  <a:pt x="1128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161409" y="2656818"/>
            <a:ext cx="1454150" cy="4800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Cambria Math"/>
                <a:cs typeface="Cambria Math"/>
              </a:rPr>
              <a:t>𝜃</a:t>
            </a:r>
            <a:r>
              <a:rPr sz="3000" spc="262" baseline="-13888" dirty="0">
                <a:latin typeface="Cambria Math"/>
                <a:cs typeface="Cambria Math"/>
              </a:rPr>
              <a:t>/</a:t>
            </a:r>
            <a:r>
              <a:rPr sz="3000" spc="-150" baseline="-13888" dirty="0">
                <a:latin typeface="Cambria Math"/>
                <a:cs typeface="Cambria Math"/>
              </a:rPr>
              <a:t> </a:t>
            </a:r>
            <a:r>
              <a:rPr sz="2800" spc="0" dirty="0">
                <a:latin typeface="Cambria Math"/>
                <a:cs typeface="Cambria Math"/>
              </a:rPr>
              <a:t>+</a:t>
            </a:r>
            <a:r>
              <a:rPr sz="2800" spc="-310" dirty="0">
                <a:latin typeface="Cambria Math"/>
                <a:cs typeface="Cambria Math"/>
              </a:rPr>
              <a:t> </a:t>
            </a:r>
            <a:r>
              <a:rPr sz="2800" spc="0" dirty="0">
                <a:latin typeface="Cambria Math"/>
                <a:cs typeface="Cambria Math"/>
              </a:rPr>
              <a:t>𝑿</a:t>
            </a:r>
            <a:r>
              <a:rPr sz="3000" spc="165" baseline="25000" dirty="0">
                <a:latin typeface="Cambria Math"/>
                <a:cs typeface="Cambria Math"/>
              </a:rPr>
              <a:t>3</a:t>
            </a:r>
            <a:r>
              <a:rPr sz="3000" spc="-104" baseline="25000" dirty="0">
                <a:latin typeface="Cambria Math"/>
                <a:cs typeface="Cambria Math"/>
              </a:rPr>
              <a:t> </a:t>
            </a:r>
            <a:r>
              <a:rPr sz="2800" spc="0" dirty="0">
                <a:latin typeface="Cambria Math"/>
                <a:cs typeface="Cambria Math"/>
              </a:rPr>
              <a:t>𝜽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81864" y="1785391"/>
            <a:ext cx="2956560" cy="427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1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c</a:t>
            </a:r>
            <a:r>
              <a:rPr sz="2800" spc="-35" dirty="0">
                <a:latin typeface="Gill Sans MT"/>
                <a:cs typeface="Gill Sans MT"/>
              </a:rPr>
              <a:t>t</a:t>
            </a:r>
            <a:r>
              <a:rPr sz="2800" spc="-15" dirty="0">
                <a:latin typeface="Gill Sans MT"/>
                <a:cs typeface="Gill Sans MT"/>
              </a:rPr>
              <a:t>i</a:t>
            </a:r>
            <a:r>
              <a:rPr sz="2800" spc="-45" dirty="0">
                <a:latin typeface="Gill Sans MT"/>
                <a:cs typeface="Gill Sans MT"/>
              </a:rPr>
              <a:t>v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35" dirty="0">
                <a:latin typeface="Gill Sans MT"/>
                <a:cs typeface="Gill Sans MT"/>
              </a:rPr>
              <a:t>t</a:t>
            </a:r>
            <a:r>
              <a:rPr sz="2800" spc="-15" dirty="0">
                <a:latin typeface="Gill Sans MT"/>
                <a:cs typeface="Gill Sans MT"/>
              </a:rPr>
              <a:t>i</a:t>
            </a:r>
            <a:r>
              <a:rPr sz="2800" spc="-65" dirty="0">
                <a:latin typeface="Gill Sans MT"/>
                <a:cs typeface="Gill Sans MT"/>
              </a:rPr>
              <a:t>o</a:t>
            </a:r>
            <a:r>
              <a:rPr sz="2800" spc="0" dirty="0">
                <a:latin typeface="Gill Sans MT"/>
                <a:cs typeface="Gill Sans MT"/>
              </a:rPr>
              <a:t>n</a:t>
            </a:r>
            <a:r>
              <a:rPr sz="2800" spc="120" dirty="0">
                <a:latin typeface="Gill Sans MT"/>
                <a:cs typeface="Gill Sans MT"/>
              </a:rPr>
              <a:t> </a:t>
            </a:r>
            <a:r>
              <a:rPr sz="2800" spc="-15" dirty="0">
                <a:latin typeface="Gill Sans MT"/>
                <a:cs typeface="Gill Sans MT"/>
              </a:rPr>
              <a:t>Fun</a:t>
            </a:r>
            <a:r>
              <a:rPr sz="2800" spc="-45" dirty="0">
                <a:latin typeface="Gill Sans MT"/>
                <a:cs typeface="Gill Sans MT"/>
              </a:rPr>
              <a:t>c</a:t>
            </a:r>
            <a:r>
              <a:rPr sz="2800" spc="-35" dirty="0">
                <a:latin typeface="Gill Sans MT"/>
                <a:cs typeface="Gill Sans MT"/>
              </a:rPr>
              <a:t>t</a:t>
            </a:r>
            <a:r>
              <a:rPr sz="2800" spc="-15" dirty="0">
                <a:latin typeface="Gill Sans MT"/>
                <a:cs typeface="Gill Sans MT"/>
              </a:rPr>
              <a:t>i</a:t>
            </a:r>
            <a:r>
              <a:rPr sz="2800" spc="-65" dirty="0">
                <a:latin typeface="Gill Sans MT"/>
                <a:cs typeface="Gill Sans MT"/>
              </a:rPr>
              <a:t>o</a:t>
            </a:r>
            <a:r>
              <a:rPr sz="2800" spc="-15" dirty="0">
                <a:latin typeface="Gill Sans MT"/>
                <a:cs typeface="Gill Sans MT"/>
              </a:rPr>
              <a:t>ns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65576" y="3400484"/>
            <a:ext cx="262699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1800" spc="-25" dirty="0">
                <a:latin typeface="Gill Sans MT"/>
                <a:cs typeface="Gill Sans MT"/>
              </a:rPr>
              <a:t>E</a:t>
            </a:r>
            <a:r>
              <a:rPr sz="1800" spc="-5" dirty="0">
                <a:latin typeface="Gill Sans MT"/>
                <a:cs typeface="Gill Sans MT"/>
              </a:rPr>
              <a:t>x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5" dirty="0">
                <a:latin typeface="Gill Sans MT"/>
                <a:cs typeface="Gill Sans MT"/>
              </a:rPr>
              <a:t>m</a:t>
            </a:r>
            <a:r>
              <a:rPr sz="1800" spc="-15" dirty="0">
                <a:latin typeface="Gill Sans MT"/>
                <a:cs typeface="Gill Sans MT"/>
              </a:rPr>
              <a:t>p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80" dirty="0">
                <a:latin typeface="Gill Sans MT"/>
                <a:cs typeface="Gill Sans MT"/>
              </a:rPr>
              <a:t>:</a:t>
            </a:r>
            <a:r>
              <a:rPr sz="1800" spc="-220" dirty="0">
                <a:latin typeface="Gill Sans MT"/>
                <a:cs typeface="Gill Sans MT"/>
              </a:rPr>
              <a:t> </a:t>
            </a:r>
            <a:r>
              <a:rPr sz="1800" spc="-105" dirty="0">
                <a:latin typeface="Gill Sans MT"/>
                <a:cs typeface="Gill Sans MT"/>
              </a:rPr>
              <a:t>s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20" dirty="0">
                <a:latin typeface="Gill Sans MT"/>
                <a:cs typeface="Gill Sans MT"/>
              </a:rPr>
              <a:t>g</a:t>
            </a:r>
            <a:r>
              <a:rPr sz="1800" spc="-5" dirty="0">
                <a:latin typeface="Gill Sans MT"/>
                <a:cs typeface="Gill Sans MT"/>
              </a:rPr>
              <a:t>m</a:t>
            </a:r>
            <a:r>
              <a:rPr sz="1800" spc="5" dirty="0">
                <a:latin typeface="Gill Sans MT"/>
                <a:cs typeface="Gill Sans MT"/>
              </a:rPr>
              <a:t>o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10" dirty="0">
                <a:latin typeface="Gill Sans MT"/>
                <a:cs typeface="Gill Sans MT"/>
              </a:rPr>
              <a:t>d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spc="-55" dirty="0">
                <a:latin typeface="Gill Sans MT"/>
                <a:cs typeface="Gill Sans MT"/>
              </a:rPr>
              <a:t>f</a:t>
            </a:r>
            <a:r>
              <a:rPr sz="1800" spc="-15" dirty="0">
                <a:latin typeface="Gill Sans MT"/>
                <a:cs typeface="Gill Sans MT"/>
              </a:rPr>
              <a:t>un</a:t>
            </a:r>
            <a:r>
              <a:rPr sz="1800" spc="20" dirty="0">
                <a:latin typeface="Gill Sans MT"/>
                <a:cs typeface="Gill Sans MT"/>
              </a:rPr>
              <a:t>c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5" dirty="0">
                <a:latin typeface="Gill Sans MT"/>
                <a:cs typeface="Gill Sans MT"/>
              </a:rPr>
              <a:t>o</a:t>
            </a:r>
            <a:r>
              <a:rPr sz="1800" spc="-20" dirty="0">
                <a:latin typeface="Gill Sans MT"/>
                <a:cs typeface="Gill Sans MT"/>
              </a:rPr>
              <a:t>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8302088" y="4033430"/>
            <a:ext cx="295793" cy="211745"/>
          </a:xfrm>
          <a:custGeom>
            <a:avLst/>
            <a:gdLst/>
            <a:ahLst/>
            <a:cxnLst/>
            <a:rect l="l" t="t" r="r" b="b"/>
            <a:pathLst>
              <a:path w="295793" h="211745">
                <a:moveTo>
                  <a:pt x="228363" y="0"/>
                </a:moveTo>
                <a:lnTo>
                  <a:pt x="228259" y="9614"/>
                </a:lnTo>
                <a:lnTo>
                  <a:pt x="239538" y="15077"/>
                </a:lnTo>
                <a:lnTo>
                  <a:pt x="249407" y="22607"/>
                </a:lnTo>
                <a:lnTo>
                  <a:pt x="272522" y="66196"/>
                </a:lnTo>
                <a:lnTo>
                  <a:pt x="276565" y="107802"/>
                </a:lnTo>
                <a:lnTo>
                  <a:pt x="275913" y="122120"/>
                </a:lnTo>
                <a:lnTo>
                  <a:pt x="263829" y="169613"/>
                </a:lnTo>
                <a:lnTo>
                  <a:pt x="237663" y="197856"/>
                </a:lnTo>
                <a:lnTo>
                  <a:pt x="225685" y="203150"/>
                </a:lnTo>
                <a:lnTo>
                  <a:pt x="240307" y="207733"/>
                </a:lnTo>
                <a:lnTo>
                  <a:pt x="278765" y="174278"/>
                </a:lnTo>
                <a:lnTo>
                  <a:pt x="293961" y="129539"/>
                </a:lnTo>
                <a:lnTo>
                  <a:pt x="295793" y="99939"/>
                </a:lnTo>
                <a:lnTo>
                  <a:pt x="294892" y="87953"/>
                </a:lnTo>
                <a:lnTo>
                  <a:pt x="279175" y="40218"/>
                </a:lnTo>
                <a:lnTo>
                  <a:pt x="252419" y="10316"/>
                </a:lnTo>
                <a:lnTo>
                  <a:pt x="241020" y="4330"/>
                </a:lnTo>
                <a:lnTo>
                  <a:pt x="228363" y="0"/>
                </a:lnTo>
                <a:close/>
              </a:path>
              <a:path w="295793" h="211745">
                <a:moveTo>
                  <a:pt x="67430" y="0"/>
                </a:moveTo>
                <a:lnTo>
                  <a:pt x="24917" y="26616"/>
                </a:lnTo>
                <a:lnTo>
                  <a:pt x="4213" y="69601"/>
                </a:lnTo>
                <a:lnTo>
                  <a:pt x="0" y="111868"/>
                </a:lnTo>
                <a:lnTo>
                  <a:pt x="893" y="123889"/>
                </a:lnTo>
                <a:lnTo>
                  <a:pt x="16557" y="171625"/>
                </a:lnTo>
                <a:lnTo>
                  <a:pt x="43304" y="201443"/>
                </a:lnTo>
                <a:lnTo>
                  <a:pt x="67430" y="211745"/>
                </a:lnTo>
                <a:lnTo>
                  <a:pt x="67423" y="202195"/>
                </a:lnTo>
                <a:lnTo>
                  <a:pt x="56257" y="196710"/>
                </a:lnTo>
                <a:lnTo>
                  <a:pt x="46463" y="189116"/>
                </a:lnTo>
                <a:lnTo>
                  <a:pt x="26521" y="156424"/>
                </a:lnTo>
                <a:lnTo>
                  <a:pt x="19669" y="118699"/>
                </a:lnTo>
                <a:lnTo>
                  <a:pt x="19213" y="103834"/>
                </a:lnTo>
                <a:lnTo>
                  <a:pt x="19769" y="89499"/>
                </a:lnTo>
                <a:lnTo>
                  <a:pt x="31962" y="41753"/>
                </a:lnTo>
                <a:lnTo>
                  <a:pt x="58320" y="13865"/>
                </a:lnTo>
                <a:lnTo>
                  <a:pt x="70444" y="8595"/>
                </a:lnTo>
                <a:lnTo>
                  <a:pt x="67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52988" y="4033430"/>
            <a:ext cx="295793" cy="211745"/>
          </a:xfrm>
          <a:custGeom>
            <a:avLst/>
            <a:gdLst/>
            <a:ahLst/>
            <a:cxnLst/>
            <a:rect l="l" t="t" r="r" b="b"/>
            <a:pathLst>
              <a:path w="295793" h="211745">
                <a:moveTo>
                  <a:pt x="228363" y="0"/>
                </a:moveTo>
                <a:lnTo>
                  <a:pt x="228259" y="9614"/>
                </a:lnTo>
                <a:lnTo>
                  <a:pt x="239538" y="15077"/>
                </a:lnTo>
                <a:lnTo>
                  <a:pt x="249407" y="22607"/>
                </a:lnTo>
                <a:lnTo>
                  <a:pt x="272522" y="66196"/>
                </a:lnTo>
                <a:lnTo>
                  <a:pt x="276565" y="107802"/>
                </a:lnTo>
                <a:lnTo>
                  <a:pt x="275913" y="122120"/>
                </a:lnTo>
                <a:lnTo>
                  <a:pt x="263829" y="169613"/>
                </a:lnTo>
                <a:lnTo>
                  <a:pt x="237663" y="197856"/>
                </a:lnTo>
                <a:lnTo>
                  <a:pt x="225685" y="203150"/>
                </a:lnTo>
                <a:lnTo>
                  <a:pt x="240307" y="207733"/>
                </a:lnTo>
                <a:lnTo>
                  <a:pt x="278765" y="174278"/>
                </a:lnTo>
                <a:lnTo>
                  <a:pt x="293961" y="129539"/>
                </a:lnTo>
                <a:lnTo>
                  <a:pt x="295793" y="99939"/>
                </a:lnTo>
                <a:lnTo>
                  <a:pt x="294892" y="87953"/>
                </a:lnTo>
                <a:lnTo>
                  <a:pt x="279175" y="40218"/>
                </a:lnTo>
                <a:lnTo>
                  <a:pt x="252419" y="10316"/>
                </a:lnTo>
                <a:lnTo>
                  <a:pt x="241020" y="4330"/>
                </a:lnTo>
                <a:lnTo>
                  <a:pt x="228363" y="0"/>
                </a:lnTo>
                <a:close/>
              </a:path>
              <a:path w="295793" h="211745">
                <a:moveTo>
                  <a:pt x="67430" y="0"/>
                </a:moveTo>
                <a:lnTo>
                  <a:pt x="24917" y="26616"/>
                </a:lnTo>
                <a:lnTo>
                  <a:pt x="4213" y="69601"/>
                </a:lnTo>
                <a:lnTo>
                  <a:pt x="0" y="111868"/>
                </a:lnTo>
                <a:lnTo>
                  <a:pt x="893" y="123889"/>
                </a:lnTo>
                <a:lnTo>
                  <a:pt x="16557" y="171625"/>
                </a:lnTo>
                <a:lnTo>
                  <a:pt x="43304" y="201443"/>
                </a:lnTo>
                <a:lnTo>
                  <a:pt x="67430" y="211745"/>
                </a:lnTo>
                <a:lnTo>
                  <a:pt x="67423" y="202195"/>
                </a:lnTo>
                <a:lnTo>
                  <a:pt x="56257" y="196710"/>
                </a:lnTo>
                <a:lnTo>
                  <a:pt x="46463" y="189116"/>
                </a:lnTo>
                <a:lnTo>
                  <a:pt x="26521" y="156424"/>
                </a:lnTo>
                <a:lnTo>
                  <a:pt x="19669" y="118699"/>
                </a:lnTo>
                <a:lnTo>
                  <a:pt x="19213" y="103834"/>
                </a:lnTo>
                <a:lnTo>
                  <a:pt x="19769" y="89499"/>
                </a:lnTo>
                <a:lnTo>
                  <a:pt x="31962" y="41753"/>
                </a:lnTo>
                <a:lnTo>
                  <a:pt x="58320" y="13865"/>
                </a:lnTo>
                <a:lnTo>
                  <a:pt x="70444" y="8595"/>
                </a:lnTo>
                <a:lnTo>
                  <a:pt x="674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8091397" y="3978823"/>
            <a:ext cx="1631314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𝑔𝑧= 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𝜎𝑧=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174197" y="3801023"/>
            <a:ext cx="1524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05897" y="4131223"/>
            <a:ext cx="90043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mbria Math"/>
                <a:cs typeface="Cambria Math"/>
              </a:rPr>
              <a:t>1 </a:t>
            </a:r>
            <a:r>
              <a:rPr sz="1800" spc="-90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+ </a:t>
            </a:r>
            <a:r>
              <a:rPr sz="1800" spc="-140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𝑒</a:t>
            </a:r>
            <a:r>
              <a:rPr sz="1950" spc="330" baseline="21367" dirty="0">
                <a:latin typeface="Cambria Math"/>
                <a:cs typeface="Cambria Math"/>
              </a:rPr>
              <a:t>9</a:t>
            </a:r>
            <a:r>
              <a:rPr sz="1950" spc="-52" baseline="21367" dirty="0">
                <a:latin typeface="Cambria Math"/>
                <a:cs typeface="Cambria Math"/>
              </a:rPr>
              <a:t> </a:t>
            </a:r>
            <a:r>
              <a:rPr sz="1950" spc="509" baseline="21367" dirty="0">
                <a:latin typeface="Cambria Math"/>
                <a:cs typeface="Cambria Math"/>
              </a:rPr>
              <a:t>:</a:t>
            </a:r>
            <a:endParaRPr sz="1950" baseline="21367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9818597" y="4143923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>
                <a:moveTo>
                  <a:pt x="0" y="0"/>
                </a:moveTo>
                <a:lnTo>
                  <a:pt x="9144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88300" y="4495800"/>
            <a:ext cx="2908300" cy="193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610100" y="33020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737100" y="3390900"/>
            <a:ext cx="381000" cy="4699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1034855" y="6030345"/>
            <a:ext cx="13652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𝑧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0" dirty="0">
                <a:latin typeface="Gill Sans MT"/>
                <a:cs typeface="Gill Sans MT"/>
              </a:rPr>
              <a:t>C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30" dirty="0">
                <a:latin typeface="Gill Sans MT"/>
                <a:cs typeface="Gill Sans MT"/>
              </a:rPr>
              <a:t>mm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-425" dirty="0">
                <a:latin typeface="Gill Sans MT"/>
                <a:cs typeface="Gill Sans MT"/>
              </a:rPr>
              <a:t> </a:t>
            </a:r>
            <a:r>
              <a:rPr sz="4400" spc="-65" dirty="0">
                <a:latin typeface="Gill Sans MT"/>
                <a:cs typeface="Gill Sans MT"/>
              </a:rPr>
              <a:t>A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0" dirty="0">
                <a:latin typeface="Gill Sans MT"/>
                <a:cs typeface="Gill Sans MT"/>
              </a:rPr>
              <a:t>v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-25" dirty="0">
                <a:latin typeface="Gill Sans MT"/>
                <a:cs typeface="Gill Sans MT"/>
              </a:rPr>
              <a:t> </a:t>
            </a:r>
            <a:r>
              <a:rPr sz="4400" spc="35" dirty="0">
                <a:latin typeface="Gill Sans MT"/>
                <a:cs typeface="Gill Sans MT"/>
              </a:rPr>
              <a:t>F</a:t>
            </a:r>
            <a:r>
              <a:rPr sz="4400" spc="-25" dirty="0">
                <a:latin typeface="Gill Sans MT"/>
                <a:cs typeface="Gill Sans MT"/>
              </a:rPr>
              <a:t>un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20" dirty="0">
                <a:latin typeface="Gill Sans MT"/>
                <a:cs typeface="Gill Sans MT"/>
              </a:rPr>
              <a:t>ns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14803" y="4365689"/>
            <a:ext cx="277096" cy="188217"/>
          </a:xfrm>
          <a:custGeom>
            <a:avLst/>
            <a:gdLst/>
            <a:ahLst/>
            <a:cxnLst/>
            <a:rect l="l" t="t" r="r" b="b"/>
            <a:pathLst>
              <a:path w="277096" h="188217">
                <a:moveTo>
                  <a:pt x="217130" y="0"/>
                </a:moveTo>
                <a:lnTo>
                  <a:pt x="215696" y="8061"/>
                </a:lnTo>
                <a:lnTo>
                  <a:pt x="226217" y="12959"/>
                </a:lnTo>
                <a:lnTo>
                  <a:pt x="235578" y="20212"/>
                </a:lnTo>
                <a:lnTo>
                  <a:pt x="255408" y="54892"/>
                </a:lnTo>
                <a:lnTo>
                  <a:pt x="259977" y="95724"/>
                </a:lnTo>
                <a:lnTo>
                  <a:pt x="259356" y="108557"/>
                </a:lnTo>
                <a:lnTo>
                  <a:pt x="244883" y="157356"/>
                </a:lnTo>
                <a:lnTo>
                  <a:pt x="214749" y="180577"/>
                </a:lnTo>
                <a:lnTo>
                  <a:pt x="224608" y="185874"/>
                </a:lnTo>
                <a:lnTo>
                  <a:pt x="263430" y="152347"/>
                </a:lnTo>
                <a:lnTo>
                  <a:pt x="276576" y="104933"/>
                </a:lnTo>
                <a:lnTo>
                  <a:pt x="277096" y="89713"/>
                </a:lnTo>
                <a:lnTo>
                  <a:pt x="276145" y="76834"/>
                </a:lnTo>
                <a:lnTo>
                  <a:pt x="258961" y="28906"/>
                </a:lnTo>
                <a:lnTo>
                  <a:pt x="229708" y="4433"/>
                </a:lnTo>
                <a:lnTo>
                  <a:pt x="217130" y="0"/>
                </a:lnTo>
                <a:close/>
              </a:path>
              <a:path w="277096" h="188217">
                <a:moveTo>
                  <a:pt x="59967" y="0"/>
                </a:moveTo>
                <a:lnTo>
                  <a:pt x="21992" y="24260"/>
                </a:lnTo>
                <a:lnTo>
                  <a:pt x="2159" y="69718"/>
                </a:lnTo>
                <a:lnTo>
                  <a:pt x="0" y="98568"/>
                </a:lnTo>
                <a:lnTo>
                  <a:pt x="945" y="111484"/>
                </a:lnTo>
                <a:lnTo>
                  <a:pt x="18069" y="159379"/>
                </a:lnTo>
                <a:lnTo>
                  <a:pt x="47348" y="183787"/>
                </a:lnTo>
                <a:lnTo>
                  <a:pt x="59967" y="188217"/>
                </a:lnTo>
                <a:lnTo>
                  <a:pt x="61131" y="180157"/>
                </a:lnTo>
                <a:lnTo>
                  <a:pt x="50769" y="175235"/>
                </a:lnTo>
                <a:lnTo>
                  <a:pt x="41517" y="167913"/>
                </a:lnTo>
                <a:lnTo>
                  <a:pt x="21730" y="132776"/>
                </a:lnTo>
                <a:lnTo>
                  <a:pt x="17107" y="92287"/>
                </a:lnTo>
                <a:lnTo>
                  <a:pt x="17636" y="79487"/>
                </a:lnTo>
                <a:lnTo>
                  <a:pt x="32220" y="30621"/>
                </a:lnTo>
                <a:lnTo>
                  <a:pt x="62644" y="7634"/>
                </a:lnTo>
                <a:lnTo>
                  <a:pt x="59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19084" y="4318561"/>
            <a:ext cx="71120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𝑔𝑧=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6684" y="4166161"/>
            <a:ext cx="13843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3784" y="4458261"/>
            <a:ext cx="83058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mbria Math"/>
                <a:cs typeface="Cambria Math"/>
              </a:rPr>
              <a:t>1 </a:t>
            </a:r>
            <a:r>
              <a:rPr sz="1600" spc="10" dirty="0">
                <a:latin typeface="Cambria Math"/>
                <a:cs typeface="Cambria Math"/>
              </a:rPr>
              <a:t> </a:t>
            </a:r>
            <a:r>
              <a:rPr sz="1600" spc="0" dirty="0">
                <a:latin typeface="Cambria Math"/>
                <a:cs typeface="Cambria Math"/>
              </a:rPr>
              <a:t>+ </a:t>
            </a:r>
            <a:r>
              <a:rPr sz="1600" spc="-100" dirty="0">
                <a:latin typeface="Cambria Math"/>
                <a:cs typeface="Cambria Math"/>
              </a:rPr>
              <a:t> </a:t>
            </a:r>
            <a:r>
              <a:rPr sz="1600" spc="0" dirty="0">
                <a:latin typeface="Cambria Math"/>
                <a:cs typeface="Cambria Math"/>
              </a:rPr>
              <a:t>𝑒</a:t>
            </a:r>
            <a:r>
              <a:rPr sz="1800" spc="307" baseline="23148" dirty="0">
                <a:latin typeface="Cambria Math"/>
                <a:cs typeface="Cambria Math"/>
              </a:rPr>
              <a:t>9</a:t>
            </a:r>
            <a:r>
              <a:rPr sz="1800" spc="-60" baseline="23148" dirty="0">
                <a:latin typeface="Cambria Math"/>
                <a:cs typeface="Cambria Math"/>
              </a:rPr>
              <a:t> </a:t>
            </a:r>
            <a:r>
              <a:rPr sz="1800" spc="472" baseline="23148" dirty="0">
                <a:latin typeface="Cambria Math"/>
                <a:cs typeface="Cambria Math"/>
              </a:rPr>
              <a:t>:</a:t>
            </a:r>
            <a:endParaRPr sz="1800" baseline="23148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06484" y="447096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2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93697" y="1748957"/>
            <a:ext cx="157289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70" dirty="0">
                <a:latin typeface="Gill Sans MT"/>
                <a:cs typeface="Gill Sans MT"/>
              </a:rPr>
              <a:t>S</a:t>
            </a:r>
            <a:r>
              <a:rPr sz="1800" spc="-55" dirty="0">
                <a:latin typeface="Gill Sans MT"/>
                <a:cs typeface="Gill Sans MT"/>
              </a:rPr>
              <a:t>i</a:t>
            </a:r>
            <a:r>
              <a:rPr sz="1800" spc="20" dirty="0">
                <a:latin typeface="Gill Sans MT"/>
                <a:cs typeface="Gill Sans MT"/>
              </a:rPr>
              <a:t>g</a:t>
            </a:r>
            <a:r>
              <a:rPr sz="1800" spc="-5" dirty="0">
                <a:latin typeface="Gill Sans MT"/>
                <a:cs typeface="Gill Sans MT"/>
              </a:rPr>
              <a:t>m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10" dirty="0">
                <a:latin typeface="Gill Sans MT"/>
                <a:cs typeface="Gill Sans MT"/>
              </a:rPr>
              <a:t>d</a:t>
            </a:r>
            <a:r>
              <a:rPr sz="1800" spc="80" dirty="0">
                <a:latin typeface="Gill Sans MT"/>
                <a:cs typeface="Gill Sans MT"/>
              </a:rPr>
              <a:t> </a:t>
            </a:r>
            <a:r>
              <a:rPr sz="1800" spc="-50" dirty="0">
                <a:latin typeface="Gill Sans MT"/>
                <a:cs typeface="Gill Sans MT"/>
              </a:rPr>
              <a:t>F</a:t>
            </a:r>
            <a:r>
              <a:rPr sz="1800" spc="-5" dirty="0">
                <a:latin typeface="Gill Sans MT"/>
                <a:cs typeface="Gill Sans MT"/>
              </a:rPr>
              <a:t>un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120" dirty="0">
                <a:latin typeface="Gill Sans MT"/>
                <a:cs typeface="Gill Sans MT"/>
              </a:rPr>
              <a:t>t</a:t>
            </a:r>
            <a:r>
              <a:rPr sz="1800" spc="-90" dirty="0">
                <a:latin typeface="Gill Sans MT"/>
                <a:cs typeface="Gill Sans MT"/>
              </a:rPr>
              <a:t>i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20" dirty="0">
                <a:latin typeface="Gill Sans MT"/>
                <a:cs typeface="Gill Sans MT"/>
              </a:rPr>
              <a:t>n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40973" y="4978783"/>
            <a:ext cx="277095" cy="188219"/>
          </a:xfrm>
          <a:custGeom>
            <a:avLst/>
            <a:gdLst/>
            <a:ahLst/>
            <a:cxnLst/>
            <a:rect l="l" t="t" r="r" b="b"/>
            <a:pathLst>
              <a:path w="277095" h="188219">
                <a:moveTo>
                  <a:pt x="217130" y="0"/>
                </a:moveTo>
                <a:lnTo>
                  <a:pt x="215696" y="8062"/>
                </a:lnTo>
                <a:lnTo>
                  <a:pt x="226217" y="12960"/>
                </a:lnTo>
                <a:lnTo>
                  <a:pt x="235578" y="20213"/>
                </a:lnTo>
                <a:lnTo>
                  <a:pt x="255408" y="54893"/>
                </a:lnTo>
                <a:lnTo>
                  <a:pt x="259977" y="95725"/>
                </a:lnTo>
                <a:lnTo>
                  <a:pt x="259356" y="108557"/>
                </a:lnTo>
                <a:lnTo>
                  <a:pt x="244882" y="157357"/>
                </a:lnTo>
                <a:lnTo>
                  <a:pt x="214749" y="180578"/>
                </a:lnTo>
                <a:lnTo>
                  <a:pt x="224608" y="185874"/>
                </a:lnTo>
                <a:lnTo>
                  <a:pt x="263430" y="152348"/>
                </a:lnTo>
                <a:lnTo>
                  <a:pt x="276574" y="104933"/>
                </a:lnTo>
                <a:lnTo>
                  <a:pt x="277095" y="89713"/>
                </a:lnTo>
                <a:lnTo>
                  <a:pt x="276144" y="76834"/>
                </a:lnTo>
                <a:lnTo>
                  <a:pt x="258961" y="28907"/>
                </a:lnTo>
                <a:lnTo>
                  <a:pt x="229707" y="4434"/>
                </a:lnTo>
                <a:lnTo>
                  <a:pt x="217130" y="0"/>
                </a:lnTo>
                <a:close/>
              </a:path>
              <a:path w="277095" h="188219">
                <a:moveTo>
                  <a:pt x="59967" y="0"/>
                </a:moveTo>
                <a:lnTo>
                  <a:pt x="21992" y="24261"/>
                </a:lnTo>
                <a:lnTo>
                  <a:pt x="2159" y="69718"/>
                </a:lnTo>
                <a:lnTo>
                  <a:pt x="0" y="98569"/>
                </a:lnTo>
                <a:lnTo>
                  <a:pt x="945" y="111484"/>
                </a:lnTo>
                <a:lnTo>
                  <a:pt x="18069" y="159380"/>
                </a:lnTo>
                <a:lnTo>
                  <a:pt x="47348" y="183788"/>
                </a:lnTo>
                <a:lnTo>
                  <a:pt x="59967" y="188219"/>
                </a:lnTo>
                <a:lnTo>
                  <a:pt x="61130" y="180158"/>
                </a:lnTo>
                <a:lnTo>
                  <a:pt x="50768" y="175235"/>
                </a:lnTo>
                <a:lnTo>
                  <a:pt x="41516" y="167913"/>
                </a:lnTo>
                <a:lnTo>
                  <a:pt x="21729" y="132776"/>
                </a:lnTo>
                <a:lnTo>
                  <a:pt x="17107" y="92287"/>
                </a:lnTo>
                <a:lnTo>
                  <a:pt x="17636" y="79487"/>
                </a:lnTo>
                <a:lnTo>
                  <a:pt x="32220" y="30622"/>
                </a:lnTo>
                <a:lnTo>
                  <a:pt x="62644" y="7635"/>
                </a:lnTo>
                <a:lnTo>
                  <a:pt x="59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56354" y="4931655"/>
            <a:ext cx="46672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𝑔′  </a:t>
            </a:r>
            <a:r>
              <a:rPr sz="1600" spc="-70" dirty="0">
                <a:latin typeface="Cambria Math"/>
                <a:cs typeface="Cambria Math"/>
              </a:rPr>
              <a:t> </a:t>
            </a:r>
            <a:r>
              <a:rPr sz="1600" spc="0" dirty="0">
                <a:latin typeface="Cambria Math"/>
                <a:cs typeface="Cambria Math"/>
              </a:rPr>
              <a:t>𝑧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56973" y="4978783"/>
            <a:ext cx="886695" cy="188219"/>
          </a:xfrm>
          <a:custGeom>
            <a:avLst/>
            <a:gdLst/>
            <a:ahLst/>
            <a:cxnLst/>
            <a:rect l="l" t="t" r="r" b="b"/>
            <a:pathLst>
              <a:path w="886695" h="188219">
                <a:moveTo>
                  <a:pt x="826730" y="0"/>
                </a:moveTo>
                <a:lnTo>
                  <a:pt x="825296" y="8062"/>
                </a:lnTo>
                <a:lnTo>
                  <a:pt x="835817" y="12960"/>
                </a:lnTo>
                <a:lnTo>
                  <a:pt x="845178" y="20213"/>
                </a:lnTo>
                <a:lnTo>
                  <a:pt x="865008" y="54893"/>
                </a:lnTo>
                <a:lnTo>
                  <a:pt x="869577" y="95725"/>
                </a:lnTo>
                <a:lnTo>
                  <a:pt x="868956" y="108557"/>
                </a:lnTo>
                <a:lnTo>
                  <a:pt x="854482" y="157357"/>
                </a:lnTo>
                <a:lnTo>
                  <a:pt x="824349" y="180578"/>
                </a:lnTo>
                <a:lnTo>
                  <a:pt x="834208" y="185874"/>
                </a:lnTo>
                <a:lnTo>
                  <a:pt x="873030" y="152348"/>
                </a:lnTo>
                <a:lnTo>
                  <a:pt x="886174" y="104933"/>
                </a:lnTo>
                <a:lnTo>
                  <a:pt x="886695" y="89713"/>
                </a:lnTo>
                <a:lnTo>
                  <a:pt x="885744" y="76834"/>
                </a:lnTo>
                <a:lnTo>
                  <a:pt x="868561" y="28907"/>
                </a:lnTo>
                <a:lnTo>
                  <a:pt x="839307" y="4434"/>
                </a:lnTo>
                <a:lnTo>
                  <a:pt x="826730" y="0"/>
                </a:lnTo>
                <a:close/>
              </a:path>
              <a:path w="886695" h="188219">
                <a:moveTo>
                  <a:pt x="59967" y="0"/>
                </a:moveTo>
                <a:lnTo>
                  <a:pt x="21992" y="24261"/>
                </a:lnTo>
                <a:lnTo>
                  <a:pt x="2159" y="69718"/>
                </a:lnTo>
                <a:lnTo>
                  <a:pt x="0" y="98569"/>
                </a:lnTo>
                <a:lnTo>
                  <a:pt x="945" y="111484"/>
                </a:lnTo>
                <a:lnTo>
                  <a:pt x="18069" y="159380"/>
                </a:lnTo>
                <a:lnTo>
                  <a:pt x="47348" y="183788"/>
                </a:lnTo>
                <a:lnTo>
                  <a:pt x="59967" y="188219"/>
                </a:lnTo>
                <a:lnTo>
                  <a:pt x="61130" y="180158"/>
                </a:lnTo>
                <a:lnTo>
                  <a:pt x="50768" y="175235"/>
                </a:lnTo>
                <a:lnTo>
                  <a:pt x="41516" y="167913"/>
                </a:lnTo>
                <a:lnTo>
                  <a:pt x="21729" y="132776"/>
                </a:lnTo>
                <a:lnTo>
                  <a:pt x="17107" y="92287"/>
                </a:lnTo>
                <a:lnTo>
                  <a:pt x="17636" y="79487"/>
                </a:lnTo>
                <a:lnTo>
                  <a:pt x="32220" y="30622"/>
                </a:lnTo>
                <a:lnTo>
                  <a:pt x="62644" y="7635"/>
                </a:lnTo>
                <a:lnTo>
                  <a:pt x="59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65955" y="4931655"/>
            <a:ext cx="151955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= </a:t>
            </a:r>
            <a:r>
              <a:rPr sz="1600" spc="100" dirty="0">
                <a:latin typeface="Cambria Math"/>
                <a:cs typeface="Cambria Math"/>
              </a:rPr>
              <a:t> </a:t>
            </a:r>
            <a:r>
              <a:rPr sz="1600" spc="0" dirty="0">
                <a:latin typeface="Cambria Math"/>
                <a:cs typeface="Cambria Math"/>
              </a:rPr>
              <a:t>𝑔</a:t>
            </a:r>
            <a:r>
              <a:rPr sz="1600" spc="35" dirty="0">
                <a:latin typeface="Cambria Math"/>
                <a:cs typeface="Cambria Math"/>
              </a:rPr>
              <a:t>(</a:t>
            </a:r>
            <a:r>
              <a:rPr sz="1600" spc="0" dirty="0">
                <a:latin typeface="Cambria Math"/>
                <a:cs typeface="Cambria Math"/>
              </a:rPr>
              <a:t>𝑧) </a:t>
            </a:r>
            <a:r>
              <a:rPr sz="1600" spc="3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1</a:t>
            </a:r>
            <a:r>
              <a:rPr sz="1600" spc="-140" dirty="0">
                <a:latin typeface="Cambria Math"/>
                <a:cs typeface="Cambria Math"/>
              </a:rPr>
              <a:t> </a:t>
            </a:r>
            <a:r>
              <a:rPr sz="1600" spc="0" dirty="0">
                <a:latin typeface="Cambria Math"/>
                <a:cs typeface="Cambria Math"/>
              </a:rPr>
              <a:t>−</a:t>
            </a:r>
            <a:r>
              <a:rPr sz="1600" spc="50" dirty="0">
                <a:latin typeface="Cambria Math"/>
                <a:cs typeface="Cambria Math"/>
              </a:rPr>
              <a:t> </a:t>
            </a:r>
            <a:r>
              <a:rPr sz="1600" spc="0" dirty="0">
                <a:latin typeface="Cambria Math"/>
                <a:cs typeface="Cambria Math"/>
              </a:rPr>
              <a:t>𝑔</a:t>
            </a:r>
            <a:r>
              <a:rPr sz="1600" spc="35" dirty="0">
                <a:latin typeface="Cambria Math"/>
                <a:cs typeface="Cambria Math"/>
              </a:rPr>
              <a:t>(</a:t>
            </a:r>
            <a:r>
              <a:rPr sz="1600" spc="0" dirty="0">
                <a:latin typeface="Cambria Math"/>
                <a:cs typeface="Cambria Math"/>
              </a:rPr>
              <a:t>𝑧)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1700" y="2286000"/>
            <a:ext cx="3162300" cy="180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66258" y="4372842"/>
            <a:ext cx="277096" cy="188217"/>
          </a:xfrm>
          <a:custGeom>
            <a:avLst/>
            <a:gdLst/>
            <a:ahLst/>
            <a:cxnLst/>
            <a:rect l="l" t="t" r="r" b="b"/>
            <a:pathLst>
              <a:path w="277096" h="188217">
                <a:moveTo>
                  <a:pt x="217130" y="0"/>
                </a:moveTo>
                <a:lnTo>
                  <a:pt x="215697" y="8061"/>
                </a:lnTo>
                <a:lnTo>
                  <a:pt x="226217" y="12959"/>
                </a:lnTo>
                <a:lnTo>
                  <a:pt x="235578" y="20212"/>
                </a:lnTo>
                <a:lnTo>
                  <a:pt x="255408" y="54893"/>
                </a:lnTo>
                <a:lnTo>
                  <a:pt x="259977" y="95725"/>
                </a:lnTo>
                <a:lnTo>
                  <a:pt x="259356" y="108557"/>
                </a:lnTo>
                <a:lnTo>
                  <a:pt x="244883" y="157357"/>
                </a:lnTo>
                <a:lnTo>
                  <a:pt x="214749" y="180578"/>
                </a:lnTo>
                <a:lnTo>
                  <a:pt x="224607" y="185874"/>
                </a:lnTo>
                <a:lnTo>
                  <a:pt x="263430" y="152347"/>
                </a:lnTo>
                <a:lnTo>
                  <a:pt x="276576" y="104933"/>
                </a:lnTo>
                <a:lnTo>
                  <a:pt x="277096" y="89713"/>
                </a:lnTo>
                <a:lnTo>
                  <a:pt x="276145" y="76834"/>
                </a:lnTo>
                <a:lnTo>
                  <a:pt x="258961" y="28907"/>
                </a:lnTo>
                <a:lnTo>
                  <a:pt x="229707" y="4434"/>
                </a:lnTo>
                <a:lnTo>
                  <a:pt x="217130" y="0"/>
                </a:lnTo>
                <a:close/>
              </a:path>
              <a:path w="277096" h="188217">
                <a:moveTo>
                  <a:pt x="59967" y="0"/>
                </a:moveTo>
                <a:lnTo>
                  <a:pt x="21992" y="24260"/>
                </a:lnTo>
                <a:lnTo>
                  <a:pt x="2159" y="69718"/>
                </a:lnTo>
                <a:lnTo>
                  <a:pt x="0" y="98568"/>
                </a:lnTo>
                <a:lnTo>
                  <a:pt x="945" y="111484"/>
                </a:lnTo>
                <a:lnTo>
                  <a:pt x="18069" y="159379"/>
                </a:lnTo>
                <a:lnTo>
                  <a:pt x="47348" y="183787"/>
                </a:lnTo>
                <a:lnTo>
                  <a:pt x="59967" y="188217"/>
                </a:lnTo>
                <a:lnTo>
                  <a:pt x="61130" y="180158"/>
                </a:lnTo>
                <a:lnTo>
                  <a:pt x="50768" y="175235"/>
                </a:lnTo>
                <a:lnTo>
                  <a:pt x="41516" y="167914"/>
                </a:lnTo>
                <a:lnTo>
                  <a:pt x="21730" y="132776"/>
                </a:lnTo>
                <a:lnTo>
                  <a:pt x="17107" y="92287"/>
                </a:lnTo>
                <a:lnTo>
                  <a:pt x="17636" y="79486"/>
                </a:lnTo>
                <a:lnTo>
                  <a:pt x="32219" y="30621"/>
                </a:lnTo>
                <a:lnTo>
                  <a:pt x="62644" y="7635"/>
                </a:lnTo>
                <a:lnTo>
                  <a:pt x="59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70539" y="4325714"/>
            <a:ext cx="71120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𝑔𝑧=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5239" y="4097114"/>
            <a:ext cx="957580" cy="330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aseline="-20833" dirty="0">
                <a:latin typeface="Cambria Math"/>
                <a:cs typeface="Cambria Math"/>
              </a:rPr>
              <a:t>𝑒</a:t>
            </a:r>
            <a:r>
              <a:rPr sz="1200" spc="315" dirty="0">
                <a:latin typeface="Cambria Math"/>
                <a:cs typeface="Cambria Math"/>
              </a:rPr>
              <a:t>:  </a:t>
            </a:r>
            <a:r>
              <a:rPr sz="1200" spc="-130" dirty="0">
                <a:latin typeface="Cambria Math"/>
                <a:cs typeface="Cambria Math"/>
              </a:rPr>
              <a:t> </a:t>
            </a:r>
            <a:r>
              <a:rPr sz="2400" spc="0" baseline="-20833" dirty="0">
                <a:latin typeface="Cambria Math"/>
                <a:cs typeface="Cambria Math"/>
              </a:rPr>
              <a:t>−  𝑒</a:t>
            </a:r>
            <a:r>
              <a:rPr sz="1200" spc="204" dirty="0">
                <a:latin typeface="Cambria Math"/>
                <a:cs typeface="Cambria Math"/>
              </a:rPr>
              <a:t>9</a:t>
            </a:r>
            <a:r>
              <a:rPr sz="1200" spc="-40" dirty="0">
                <a:latin typeface="Cambria Math"/>
                <a:cs typeface="Cambria Math"/>
              </a:rPr>
              <a:t> </a:t>
            </a:r>
            <a:r>
              <a:rPr sz="1200" spc="315" dirty="0">
                <a:latin typeface="Cambria Math"/>
                <a:cs typeface="Cambria Math"/>
              </a:rPr>
              <a:t>: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57939" y="4401914"/>
            <a:ext cx="944880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aseline="-17361" dirty="0">
                <a:latin typeface="Cambria Math"/>
                <a:cs typeface="Cambria Math"/>
              </a:rPr>
              <a:t>𝑒</a:t>
            </a:r>
            <a:r>
              <a:rPr sz="1200" spc="315" dirty="0">
                <a:latin typeface="Cambria Math"/>
                <a:cs typeface="Cambria Math"/>
              </a:rPr>
              <a:t>: </a:t>
            </a:r>
            <a:r>
              <a:rPr sz="1200" spc="35" dirty="0">
                <a:latin typeface="Cambria Math"/>
                <a:cs typeface="Cambria Math"/>
              </a:rPr>
              <a:t> </a:t>
            </a:r>
            <a:r>
              <a:rPr sz="2400" spc="0" baseline="-17361" dirty="0">
                <a:latin typeface="Cambria Math"/>
                <a:cs typeface="Cambria Math"/>
              </a:rPr>
              <a:t>+  𝑒</a:t>
            </a:r>
            <a:r>
              <a:rPr sz="1200" spc="204" dirty="0">
                <a:latin typeface="Cambria Math"/>
                <a:cs typeface="Cambria Math"/>
              </a:rPr>
              <a:t>9</a:t>
            </a:r>
            <a:r>
              <a:rPr sz="1200" spc="-40" dirty="0">
                <a:latin typeface="Cambria Math"/>
                <a:cs typeface="Cambria Math"/>
              </a:rPr>
              <a:t> </a:t>
            </a:r>
            <a:r>
              <a:rPr sz="1200" spc="315" dirty="0">
                <a:latin typeface="Cambria Math"/>
                <a:cs typeface="Cambria Math"/>
              </a:rPr>
              <a:t>: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57939" y="4478113"/>
            <a:ext cx="952500" cy="0"/>
          </a:xfrm>
          <a:custGeom>
            <a:avLst/>
            <a:gdLst/>
            <a:ahLst/>
            <a:cxnLst/>
            <a:rect l="l" t="t" r="r" b="b"/>
            <a:pathLst>
              <a:path w="952500">
                <a:moveTo>
                  <a:pt x="0" y="0"/>
                </a:moveTo>
                <a:lnTo>
                  <a:pt x="9525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15002" y="1748957"/>
            <a:ext cx="1758314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35" dirty="0">
                <a:latin typeface="Gill Sans MT"/>
                <a:cs typeface="Gill Sans MT"/>
              </a:rPr>
              <a:t>H</a:t>
            </a:r>
            <a:r>
              <a:rPr sz="1800" spc="20" dirty="0">
                <a:latin typeface="Gill Sans MT"/>
                <a:cs typeface="Gill Sans MT"/>
              </a:rPr>
              <a:t>y</a:t>
            </a:r>
            <a:r>
              <a:rPr sz="1800" spc="-15" dirty="0">
                <a:latin typeface="Gill Sans MT"/>
                <a:cs typeface="Gill Sans MT"/>
              </a:rPr>
              <a:t>p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-15" dirty="0">
                <a:latin typeface="Gill Sans MT"/>
                <a:cs typeface="Gill Sans MT"/>
              </a:rPr>
              <a:t>b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100" dirty="0">
                <a:latin typeface="Gill Sans MT"/>
                <a:cs typeface="Gill Sans MT"/>
              </a:rPr>
              <a:t>li</a:t>
            </a:r>
            <a:r>
              <a:rPr sz="1800" spc="-40" dirty="0">
                <a:latin typeface="Gill Sans MT"/>
                <a:cs typeface="Gill Sans MT"/>
              </a:rPr>
              <a:t>c</a:t>
            </a:r>
            <a:r>
              <a:rPr sz="1800" spc="-254" dirty="0">
                <a:latin typeface="Gill Sans MT"/>
                <a:cs typeface="Gill Sans MT"/>
              </a:rPr>
              <a:t> </a:t>
            </a:r>
            <a:r>
              <a:rPr sz="1800" spc="-300" dirty="0">
                <a:latin typeface="Gill Sans MT"/>
                <a:cs typeface="Gill Sans MT"/>
              </a:rPr>
              <a:t>T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20" dirty="0">
                <a:latin typeface="Gill Sans MT"/>
                <a:cs typeface="Gill Sans MT"/>
              </a:rPr>
              <a:t>g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60" dirty="0">
                <a:latin typeface="Gill Sans MT"/>
                <a:cs typeface="Gill Sans MT"/>
              </a:rPr>
              <a:t>t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492464" y="4978783"/>
            <a:ext cx="277096" cy="188219"/>
          </a:xfrm>
          <a:custGeom>
            <a:avLst/>
            <a:gdLst/>
            <a:ahLst/>
            <a:cxnLst/>
            <a:rect l="l" t="t" r="r" b="b"/>
            <a:pathLst>
              <a:path w="277096" h="188219">
                <a:moveTo>
                  <a:pt x="217130" y="0"/>
                </a:moveTo>
                <a:lnTo>
                  <a:pt x="215696" y="8061"/>
                </a:lnTo>
                <a:lnTo>
                  <a:pt x="226217" y="12960"/>
                </a:lnTo>
                <a:lnTo>
                  <a:pt x="235578" y="20213"/>
                </a:lnTo>
                <a:lnTo>
                  <a:pt x="255408" y="54893"/>
                </a:lnTo>
                <a:lnTo>
                  <a:pt x="259977" y="95725"/>
                </a:lnTo>
                <a:lnTo>
                  <a:pt x="259356" y="108557"/>
                </a:lnTo>
                <a:lnTo>
                  <a:pt x="244883" y="157357"/>
                </a:lnTo>
                <a:lnTo>
                  <a:pt x="214749" y="180578"/>
                </a:lnTo>
                <a:lnTo>
                  <a:pt x="224608" y="185874"/>
                </a:lnTo>
                <a:lnTo>
                  <a:pt x="263430" y="152347"/>
                </a:lnTo>
                <a:lnTo>
                  <a:pt x="276576" y="104933"/>
                </a:lnTo>
                <a:lnTo>
                  <a:pt x="277096" y="89713"/>
                </a:lnTo>
                <a:lnTo>
                  <a:pt x="276145" y="76834"/>
                </a:lnTo>
                <a:lnTo>
                  <a:pt x="258961" y="28907"/>
                </a:lnTo>
                <a:lnTo>
                  <a:pt x="229707" y="4434"/>
                </a:lnTo>
                <a:lnTo>
                  <a:pt x="217130" y="0"/>
                </a:lnTo>
                <a:close/>
              </a:path>
              <a:path w="277096" h="188219">
                <a:moveTo>
                  <a:pt x="59967" y="0"/>
                </a:moveTo>
                <a:lnTo>
                  <a:pt x="21992" y="24261"/>
                </a:lnTo>
                <a:lnTo>
                  <a:pt x="2159" y="69718"/>
                </a:lnTo>
                <a:lnTo>
                  <a:pt x="0" y="98569"/>
                </a:lnTo>
                <a:lnTo>
                  <a:pt x="945" y="111484"/>
                </a:lnTo>
                <a:lnTo>
                  <a:pt x="18069" y="159380"/>
                </a:lnTo>
                <a:lnTo>
                  <a:pt x="47348" y="183788"/>
                </a:lnTo>
                <a:lnTo>
                  <a:pt x="59967" y="188219"/>
                </a:lnTo>
                <a:lnTo>
                  <a:pt x="61130" y="180158"/>
                </a:lnTo>
                <a:lnTo>
                  <a:pt x="50768" y="175235"/>
                </a:lnTo>
                <a:lnTo>
                  <a:pt x="41516" y="167914"/>
                </a:lnTo>
                <a:lnTo>
                  <a:pt x="21730" y="132776"/>
                </a:lnTo>
                <a:lnTo>
                  <a:pt x="17107" y="92287"/>
                </a:lnTo>
                <a:lnTo>
                  <a:pt x="17636" y="79487"/>
                </a:lnTo>
                <a:lnTo>
                  <a:pt x="32220" y="30622"/>
                </a:lnTo>
                <a:lnTo>
                  <a:pt x="62644" y="7635"/>
                </a:lnTo>
                <a:lnTo>
                  <a:pt x="59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07845" y="4931655"/>
            <a:ext cx="1739264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𝑔′  </a:t>
            </a:r>
            <a:r>
              <a:rPr sz="1600" spc="-70" dirty="0">
                <a:latin typeface="Cambria Math"/>
                <a:cs typeface="Cambria Math"/>
              </a:rPr>
              <a:t> </a:t>
            </a:r>
            <a:r>
              <a:rPr sz="1600" spc="0" dirty="0">
                <a:latin typeface="Cambria Math"/>
                <a:cs typeface="Cambria Math"/>
              </a:rPr>
              <a:t>𝑧= </a:t>
            </a:r>
            <a:r>
              <a:rPr sz="1600" spc="10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1</a:t>
            </a:r>
            <a:r>
              <a:rPr sz="1600" spc="-40" dirty="0">
                <a:latin typeface="Cambria Math"/>
                <a:cs typeface="Cambria Math"/>
              </a:rPr>
              <a:t> </a:t>
            </a:r>
            <a:r>
              <a:rPr sz="1600" spc="0" dirty="0">
                <a:latin typeface="Cambria Math"/>
                <a:cs typeface="Cambria Math"/>
              </a:rPr>
              <a:t>−</a:t>
            </a:r>
            <a:r>
              <a:rPr sz="1600" spc="50" dirty="0">
                <a:latin typeface="Cambria Math"/>
                <a:cs typeface="Cambria Math"/>
              </a:rPr>
              <a:t> </a:t>
            </a:r>
            <a:r>
              <a:rPr sz="1600" spc="0" dirty="0">
                <a:latin typeface="Cambria Math"/>
                <a:cs typeface="Cambria Math"/>
              </a:rPr>
              <a:t>𝑔</a:t>
            </a:r>
            <a:r>
              <a:rPr sz="1600" spc="35" dirty="0">
                <a:latin typeface="Cambria Math"/>
                <a:cs typeface="Cambria Math"/>
              </a:rPr>
              <a:t>(</a:t>
            </a:r>
            <a:r>
              <a:rPr sz="1600" spc="0" dirty="0">
                <a:latin typeface="Cambria Math"/>
                <a:cs typeface="Cambria Math"/>
              </a:rPr>
              <a:t>𝑧</a:t>
            </a:r>
            <a:r>
              <a:rPr sz="1600" spc="35" dirty="0">
                <a:latin typeface="Cambria Math"/>
                <a:cs typeface="Cambria Math"/>
              </a:rPr>
              <a:t>)</a:t>
            </a:r>
            <a:r>
              <a:rPr sz="1800" spc="-562" baseline="27777" dirty="0">
                <a:latin typeface="Cambria Math"/>
                <a:cs typeface="Cambria Math"/>
              </a:rPr>
              <a:t>%</a:t>
            </a:r>
            <a:endParaRPr sz="1800" baseline="27777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21200" y="2286000"/>
            <a:ext cx="3149600" cy="180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40427" y="4362697"/>
            <a:ext cx="277096" cy="188217"/>
          </a:xfrm>
          <a:custGeom>
            <a:avLst/>
            <a:gdLst/>
            <a:ahLst/>
            <a:cxnLst/>
            <a:rect l="l" t="t" r="r" b="b"/>
            <a:pathLst>
              <a:path w="277096" h="188217">
                <a:moveTo>
                  <a:pt x="217130" y="0"/>
                </a:moveTo>
                <a:lnTo>
                  <a:pt x="215696" y="8061"/>
                </a:lnTo>
                <a:lnTo>
                  <a:pt x="226217" y="12959"/>
                </a:lnTo>
                <a:lnTo>
                  <a:pt x="235578" y="20212"/>
                </a:lnTo>
                <a:lnTo>
                  <a:pt x="255408" y="54892"/>
                </a:lnTo>
                <a:lnTo>
                  <a:pt x="259977" y="95725"/>
                </a:lnTo>
                <a:lnTo>
                  <a:pt x="259356" y="108557"/>
                </a:lnTo>
                <a:lnTo>
                  <a:pt x="244883" y="157357"/>
                </a:lnTo>
                <a:lnTo>
                  <a:pt x="214749" y="180578"/>
                </a:lnTo>
                <a:lnTo>
                  <a:pt x="224608" y="185874"/>
                </a:lnTo>
                <a:lnTo>
                  <a:pt x="263430" y="152347"/>
                </a:lnTo>
                <a:lnTo>
                  <a:pt x="276576" y="104933"/>
                </a:lnTo>
                <a:lnTo>
                  <a:pt x="277096" y="89713"/>
                </a:lnTo>
                <a:lnTo>
                  <a:pt x="276145" y="76834"/>
                </a:lnTo>
                <a:lnTo>
                  <a:pt x="258961" y="28907"/>
                </a:lnTo>
                <a:lnTo>
                  <a:pt x="229707" y="4434"/>
                </a:lnTo>
                <a:lnTo>
                  <a:pt x="217130" y="0"/>
                </a:lnTo>
                <a:close/>
              </a:path>
              <a:path w="277096" h="188217">
                <a:moveTo>
                  <a:pt x="59967" y="0"/>
                </a:moveTo>
                <a:lnTo>
                  <a:pt x="21992" y="24260"/>
                </a:lnTo>
                <a:lnTo>
                  <a:pt x="2159" y="69718"/>
                </a:lnTo>
                <a:lnTo>
                  <a:pt x="0" y="98568"/>
                </a:lnTo>
                <a:lnTo>
                  <a:pt x="945" y="111484"/>
                </a:lnTo>
                <a:lnTo>
                  <a:pt x="18069" y="159379"/>
                </a:lnTo>
                <a:lnTo>
                  <a:pt x="47347" y="183787"/>
                </a:lnTo>
                <a:lnTo>
                  <a:pt x="59967" y="188217"/>
                </a:lnTo>
                <a:lnTo>
                  <a:pt x="61130" y="180158"/>
                </a:lnTo>
                <a:lnTo>
                  <a:pt x="50768" y="175235"/>
                </a:lnTo>
                <a:lnTo>
                  <a:pt x="41516" y="167914"/>
                </a:lnTo>
                <a:lnTo>
                  <a:pt x="21730" y="132776"/>
                </a:lnTo>
                <a:lnTo>
                  <a:pt x="17107" y="92287"/>
                </a:lnTo>
                <a:lnTo>
                  <a:pt x="17636" y="79486"/>
                </a:lnTo>
                <a:lnTo>
                  <a:pt x="32220" y="30622"/>
                </a:lnTo>
                <a:lnTo>
                  <a:pt x="62644" y="7635"/>
                </a:lnTo>
                <a:lnTo>
                  <a:pt x="59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744708" y="4315569"/>
            <a:ext cx="37782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𝑔𝑧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78108" y="4315569"/>
            <a:ext cx="1290955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=  </a:t>
            </a:r>
            <a:r>
              <a:rPr sz="1600" spc="-35" dirty="0">
                <a:latin typeface="Cambria Math"/>
                <a:cs typeface="Cambria Math"/>
              </a:rPr>
              <a:t>m</a:t>
            </a:r>
            <a:r>
              <a:rPr sz="1600" spc="15" dirty="0">
                <a:latin typeface="Cambria Math"/>
                <a:cs typeface="Cambria Math"/>
              </a:rPr>
              <a:t>a</a:t>
            </a:r>
            <a:r>
              <a:rPr sz="1600" spc="0" dirty="0">
                <a:latin typeface="Cambria Math"/>
                <a:cs typeface="Cambria Math"/>
              </a:rPr>
              <a:t>x</a:t>
            </a:r>
            <a:r>
              <a:rPr sz="1600" spc="-30" dirty="0">
                <a:latin typeface="Cambria Math"/>
                <a:cs typeface="Cambria Math"/>
              </a:rPr>
              <a:t> </a:t>
            </a:r>
            <a:r>
              <a:rPr sz="1600" spc="0" dirty="0">
                <a:latin typeface="Cambria Math"/>
                <a:cs typeface="Cambria Math"/>
              </a:rPr>
              <a:t>(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0</a:t>
            </a:r>
            <a:r>
              <a:rPr sz="1600" spc="-40" dirty="0">
                <a:latin typeface="Cambria Math"/>
                <a:cs typeface="Cambria Math"/>
              </a:rPr>
              <a:t> </a:t>
            </a:r>
            <a:r>
              <a:rPr sz="1600" spc="0" dirty="0">
                <a:latin typeface="Cambria Math"/>
                <a:cs typeface="Cambria Math"/>
              </a:rPr>
              <a:t>, </a:t>
            </a:r>
            <a:r>
              <a:rPr sz="1600" spc="-135" dirty="0">
                <a:latin typeface="Cambria Math"/>
                <a:cs typeface="Cambria Math"/>
              </a:rPr>
              <a:t> </a:t>
            </a:r>
            <a:r>
              <a:rPr sz="1600" spc="0" dirty="0">
                <a:latin typeface="Cambria Math"/>
                <a:cs typeface="Cambria Math"/>
              </a:rPr>
              <a:t>𝑧)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413747" y="1748957"/>
            <a:ext cx="257810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70" dirty="0">
                <a:latin typeface="Gill Sans MT"/>
                <a:cs typeface="Gill Sans MT"/>
              </a:rPr>
              <a:t>R</a:t>
            </a:r>
            <a:r>
              <a:rPr sz="1800" spc="5" dirty="0">
                <a:latin typeface="Gill Sans MT"/>
                <a:cs typeface="Gill Sans MT"/>
              </a:rPr>
              <a:t>ec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80" dirty="0">
                <a:latin typeface="Gill Sans MT"/>
                <a:cs typeface="Gill Sans MT"/>
              </a:rPr>
              <a:t>fi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0" dirty="0">
                <a:latin typeface="Gill Sans MT"/>
                <a:cs typeface="Gill Sans MT"/>
              </a:rPr>
              <a:t>d</a:t>
            </a:r>
            <a:r>
              <a:rPr sz="1800" spc="-20" dirty="0">
                <a:latin typeface="Gill Sans MT"/>
                <a:cs typeface="Gill Sans MT"/>
              </a:rPr>
              <a:t> </a:t>
            </a:r>
            <a:r>
              <a:rPr sz="1800" spc="-90" dirty="0">
                <a:latin typeface="Gill Sans MT"/>
                <a:cs typeface="Gill Sans MT"/>
              </a:rPr>
              <a:t>L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14" dirty="0">
                <a:latin typeface="Gill Sans MT"/>
                <a:cs typeface="Gill Sans MT"/>
              </a:rPr>
              <a:t>r </a:t>
            </a:r>
            <a:r>
              <a:rPr sz="1800" spc="10" dirty="0">
                <a:latin typeface="Gill Sans MT"/>
                <a:cs typeface="Gill Sans MT"/>
              </a:rPr>
              <a:t>U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60" dirty="0">
                <a:latin typeface="Gill Sans MT"/>
                <a:cs typeface="Gill Sans MT"/>
              </a:rPr>
              <a:t>t</a:t>
            </a:r>
            <a:r>
              <a:rPr sz="1800" spc="55" dirty="0">
                <a:latin typeface="Gill Sans MT"/>
                <a:cs typeface="Gill Sans MT"/>
              </a:rPr>
              <a:t> </a:t>
            </a:r>
            <a:r>
              <a:rPr sz="1800" spc="15" dirty="0">
                <a:latin typeface="Gill Sans MT"/>
                <a:cs typeface="Gill Sans MT"/>
              </a:rPr>
              <a:t>(</a:t>
            </a:r>
            <a:r>
              <a:rPr sz="1800" spc="-70" dirty="0">
                <a:latin typeface="Gill Sans MT"/>
                <a:cs typeface="Gill Sans MT"/>
              </a:rPr>
              <a:t>R</a:t>
            </a:r>
            <a:r>
              <a:rPr sz="1800" spc="5" dirty="0">
                <a:latin typeface="Gill Sans MT"/>
                <a:cs typeface="Gill Sans MT"/>
              </a:rPr>
              <a:t>e</a:t>
            </a:r>
            <a:r>
              <a:rPr sz="1800" spc="-90" dirty="0">
                <a:latin typeface="Gill Sans MT"/>
                <a:cs typeface="Gill Sans MT"/>
              </a:rPr>
              <a:t>L</a:t>
            </a:r>
            <a:r>
              <a:rPr sz="1800" spc="10" dirty="0">
                <a:latin typeface="Gill Sans MT"/>
                <a:cs typeface="Gill Sans MT"/>
              </a:rPr>
              <a:t>U</a:t>
            </a:r>
            <a:r>
              <a:rPr sz="1800" spc="15" dirty="0">
                <a:latin typeface="Gill Sans MT"/>
                <a:cs typeface="Gill Sans MT"/>
              </a:rPr>
              <a:t>)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63676" y="4913623"/>
            <a:ext cx="129921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𝑔′</a:t>
            </a:r>
            <a:r>
              <a:rPr sz="1600" spc="-70" dirty="0">
                <a:latin typeface="Cambria Math"/>
                <a:cs typeface="Cambria Math"/>
              </a:rPr>
              <a:t> </a:t>
            </a:r>
            <a:r>
              <a:rPr sz="1600" spc="0" dirty="0">
                <a:latin typeface="Cambria Math"/>
                <a:cs typeface="Cambria Math"/>
              </a:rPr>
              <a:t>(</a:t>
            </a:r>
            <a:r>
              <a:rPr sz="1600" spc="-20" dirty="0">
                <a:latin typeface="Cambria Math"/>
                <a:cs typeface="Cambria Math"/>
              </a:rPr>
              <a:t> </a:t>
            </a:r>
            <a:r>
              <a:rPr sz="1600" spc="0" dirty="0">
                <a:latin typeface="Cambria Math"/>
                <a:cs typeface="Cambria Math"/>
              </a:rPr>
              <a:t>𝑧) </a:t>
            </a:r>
            <a:r>
              <a:rPr sz="1600" spc="30" dirty="0">
                <a:latin typeface="Cambria Math"/>
                <a:cs typeface="Cambria Math"/>
              </a:rPr>
              <a:t> </a:t>
            </a:r>
            <a:r>
              <a:rPr sz="1600" spc="0" dirty="0">
                <a:latin typeface="Cambria Math"/>
                <a:cs typeface="Cambria Math"/>
              </a:rPr>
              <a:t>=  </a:t>
            </a:r>
            <a:r>
              <a:rPr sz="1600" spc="-265" dirty="0">
                <a:latin typeface="Cambria Math"/>
                <a:cs typeface="Cambria Math"/>
              </a:rPr>
              <a:t>D</a:t>
            </a:r>
            <a:r>
              <a:rPr sz="1600" spc="-50" dirty="0">
                <a:latin typeface="Cambria Math"/>
                <a:cs typeface="Cambria Math"/>
              </a:rPr>
              <a:t> </a:t>
            </a:r>
            <a:r>
              <a:rPr sz="2400" spc="-15" baseline="34722" dirty="0">
                <a:latin typeface="Cambria Math"/>
                <a:cs typeface="Cambria Math"/>
              </a:rPr>
              <a:t>1</a:t>
            </a:r>
            <a:r>
              <a:rPr sz="2400" spc="-60" baseline="34722" dirty="0">
                <a:latin typeface="Cambria Math"/>
                <a:cs typeface="Cambria Math"/>
              </a:rPr>
              <a:t> </a:t>
            </a:r>
            <a:r>
              <a:rPr sz="2400" spc="0" baseline="34722" dirty="0">
                <a:latin typeface="Cambria Math"/>
                <a:cs typeface="Cambria Math"/>
              </a:rPr>
              <a:t>,</a:t>
            </a:r>
            <a:endParaRPr sz="2400" baseline="34722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090876" y="4796783"/>
            <a:ext cx="887094" cy="485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54000">
              <a:lnSpc>
                <a:spcPts val="1900"/>
              </a:lnSpc>
            </a:pPr>
            <a:r>
              <a:rPr sz="1600" dirty="0">
                <a:latin typeface="Cambria Math"/>
                <a:cs typeface="Cambria Math"/>
              </a:rPr>
              <a:t>𝑧&gt; </a:t>
            </a:r>
            <a:r>
              <a:rPr sz="1600" spc="9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0</a:t>
            </a:r>
            <a:r>
              <a:rPr sz="1600" spc="-5" dirty="0">
                <a:latin typeface="Cambria Math"/>
                <a:cs typeface="Cambria Math"/>
              </a:rPr>
              <a:t> </a:t>
            </a:r>
            <a:r>
              <a:rPr sz="1600" spc="-60" dirty="0">
                <a:latin typeface="Cambria Math"/>
                <a:cs typeface="Cambria Math"/>
              </a:rPr>
              <a:t>o</a:t>
            </a:r>
            <a:r>
              <a:rPr sz="1600" spc="-45" dirty="0">
                <a:latin typeface="Cambria Math"/>
                <a:cs typeface="Cambria Math"/>
              </a:rPr>
              <a:t>t</a:t>
            </a:r>
            <a:r>
              <a:rPr sz="1600" spc="5" dirty="0">
                <a:latin typeface="Cambria Math"/>
                <a:cs typeface="Cambria Math"/>
              </a:rPr>
              <a:t>he</a:t>
            </a:r>
            <a:r>
              <a:rPr sz="1600" spc="25" dirty="0">
                <a:latin typeface="Cambria Math"/>
                <a:cs typeface="Cambria Math"/>
              </a:rPr>
              <a:t>r</a:t>
            </a:r>
            <a:r>
              <a:rPr sz="1600" spc="-40" dirty="0">
                <a:latin typeface="Cambria Math"/>
                <a:cs typeface="Cambria Math"/>
              </a:rPr>
              <a:t>w</a:t>
            </a:r>
            <a:r>
              <a:rPr sz="1600" spc="-50" dirty="0">
                <a:latin typeface="Cambria Math"/>
                <a:cs typeface="Cambria Math"/>
              </a:rPr>
              <a:t>i</a:t>
            </a:r>
            <a:r>
              <a:rPr sz="1600" spc="0" dirty="0">
                <a:latin typeface="Cambria Math"/>
                <a:cs typeface="Cambria Math"/>
              </a:rPr>
              <a:t>s</a:t>
            </a:r>
            <a:r>
              <a:rPr sz="1600" spc="-10" dirty="0">
                <a:latin typeface="Cambria Math"/>
                <a:cs typeface="Cambria Math"/>
              </a:rPr>
              <a:t>e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43176" y="5027923"/>
            <a:ext cx="21971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mbria Math"/>
                <a:cs typeface="Cambria Math"/>
              </a:rPr>
              <a:t>0</a:t>
            </a:r>
            <a:r>
              <a:rPr sz="1600" spc="-40" dirty="0">
                <a:latin typeface="Cambria Math"/>
                <a:cs typeface="Cambria Math"/>
              </a:rPr>
              <a:t> </a:t>
            </a:r>
            <a:r>
              <a:rPr sz="1600" spc="0" dirty="0">
                <a:latin typeface="Cambria Math"/>
                <a:cs typeface="Cambria Math"/>
              </a:rPr>
              <a:t>,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40700" y="2286000"/>
            <a:ext cx="3149600" cy="180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244600" y="5537200"/>
            <a:ext cx="2476500" cy="419100"/>
          </a:xfrm>
          <a:custGeom>
            <a:avLst/>
            <a:gdLst/>
            <a:ahLst/>
            <a:cxnLst/>
            <a:rect l="l" t="t" r="r" b="b"/>
            <a:pathLst>
              <a:path w="2476500" h="419100">
                <a:moveTo>
                  <a:pt x="2406648" y="0"/>
                </a:moveTo>
                <a:lnTo>
                  <a:pt x="58514" y="915"/>
                </a:lnTo>
                <a:lnTo>
                  <a:pt x="21551" y="19389"/>
                </a:lnTo>
                <a:lnTo>
                  <a:pt x="1499" y="55385"/>
                </a:lnTo>
                <a:lnTo>
                  <a:pt x="0" y="69850"/>
                </a:lnTo>
                <a:lnTo>
                  <a:pt x="915" y="360585"/>
                </a:lnTo>
                <a:lnTo>
                  <a:pt x="19389" y="397548"/>
                </a:lnTo>
                <a:lnTo>
                  <a:pt x="55384" y="417600"/>
                </a:lnTo>
                <a:lnTo>
                  <a:pt x="69850" y="419100"/>
                </a:lnTo>
                <a:lnTo>
                  <a:pt x="2417985" y="418184"/>
                </a:lnTo>
                <a:lnTo>
                  <a:pt x="2454948" y="399710"/>
                </a:lnTo>
                <a:lnTo>
                  <a:pt x="2475000" y="363714"/>
                </a:lnTo>
                <a:lnTo>
                  <a:pt x="2476500" y="349249"/>
                </a:lnTo>
                <a:lnTo>
                  <a:pt x="2475584" y="58514"/>
                </a:lnTo>
                <a:lnTo>
                  <a:pt x="2457110" y="21551"/>
                </a:lnTo>
                <a:lnTo>
                  <a:pt x="2421114" y="1499"/>
                </a:lnTo>
                <a:lnTo>
                  <a:pt x="240664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16851" y="5610966"/>
            <a:ext cx="1372235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tf.nn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.sigmo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400" spc="-140" dirty="0">
                <a:solidFill>
                  <a:srgbClr val="FFFFFF"/>
                </a:solidFill>
                <a:latin typeface="Courier New"/>
                <a:cs typeface="Courier New"/>
              </a:rPr>
              <a:t>d(z)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58900" y="5588000"/>
            <a:ext cx="2921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851400" y="5537200"/>
            <a:ext cx="2489200" cy="419100"/>
          </a:xfrm>
          <a:custGeom>
            <a:avLst/>
            <a:gdLst/>
            <a:ahLst/>
            <a:cxnLst/>
            <a:rect l="l" t="t" r="r" b="b"/>
            <a:pathLst>
              <a:path w="2489200" h="419100">
                <a:moveTo>
                  <a:pt x="2419347" y="0"/>
                </a:moveTo>
                <a:lnTo>
                  <a:pt x="58513" y="915"/>
                </a:lnTo>
                <a:lnTo>
                  <a:pt x="21551" y="19390"/>
                </a:lnTo>
                <a:lnTo>
                  <a:pt x="1499" y="55386"/>
                </a:lnTo>
                <a:lnTo>
                  <a:pt x="0" y="69852"/>
                </a:lnTo>
                <a:lnTo>
                  <a:pt x="915" y="360586"/>
                </a:lnTo>
                <a:lnTo>
                  <a:pt x="19390" y="397548"/>
                </a:lnTo>
                <a:lnTo>
                  <a:pt x="55386" y="417600"/>
                </a:lnTo>
                <a:lnTo>
                  <a:pt x="69852" y="419100"/>
                </a:lnTo>
                <a:lnTo>
                  <a:pt x="2430686" y="418184"/>
                </a:lnTo>
                <a:lnTo>
                  <a:pt x="2467648" y="399709"/>
                </a:lnTo>
                <a:lnTo>
                  <a:pt x="2487700" y="363713"/>
                </a:lnTo>
                <a:lnTo>
                  <a:pt x="2489200" y="349247"/>
                </a:lnTo>
                <a:lnTo>
                  <a:pt x="2488284" y="58513"/>
                </a:lnTo>
                <a:lnTo>
                  <a:pt x="2469809" y="21551"/>
                </a:lnTo>
                <a:lnTo>
                  <a:pt x="2433813" y="1499"/>
                </a:lnTo>
                <a:lnTo>
                  <a:pt x="2419347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5330187" y="5610966"/>
            <a:ext cx="1123315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tf.nn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.tan</a:t>
            </a:r>
            <a:r>
              <a:rPr sz="1400" spc="-140" dirty="0">
                <a:solidFill>
                  <a:srgbClr val="FFFFFF"/>
                </a:solidFill>
                <a:latin typeface="Courier New"/>
                <a:cs typeface="Courier New"/>
              </a:rPr>
              <a:t>h(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978400" y="5588000"/>
            <a:ext cx="2921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70900" y="5537200"/>
            <a:ext cx="2489200" cy="419100"/>
          </a:xfrm>
          <a:custGeom>
            <a:avLst/>
            <a:gdLst/>
            <a:ahLst/>
            <a:cxnLst/>
            <a:rect l="l" t="t" r="r" b="b"/>
            <a:pathLst>
              <a:path w="2489200" h="419100">
                <a:moveTo>
                  <a:pt x="2419347" y="0"/>
                </a:moveTo>
                <a:lnTo>
                  <a:pt x="58513" y="915"/>
                </a:lnTo>
                <a:lnTo>
                  <a:pt x="21551" y="19390"/>
                </a:lnTo>
                <a:lnTo>
                  <a:pt x="1499" y="55386"/>
                </a:lnTo>
                <a:lnTo>
                  <a:pt x="0" y="69852"/>
                </a:lnTo>
                <a:lnTo>
                  <a:pt x="915" y="360586"/>
                </a:lnTo>
                <a:lnTo>
                  <a:pt x="19390" y="397548"/>
                </a:lnTo>
                <a:lnTo>
                  <a:pt x="55386" y="417600"/>
                </a:lnTo>
                <a:lnTo>
                  <a:pt x="69852" y="419100"/>
                </a:lnTo>
                <a:lnTo>
                  <a:pt x="2430686" y="418184"/>
                </a:lnTo>
                <a:lnTo>
                  <a:pt x="2467648" y="399709"/>
                </a:lnTo>
                <a:lnTo>
                  <a:pt x="2487700" y="363713"/>
                </a:lnTo>
                <a:lnTo>
                  <a:pt x="2489200" y="349247"/>
                </a:lnTo>
                <a:lnTo>
                  <a:pt x="2488284" y="58513"/>
                </a:lnTo>
                <a:lnTo>
                  <a:pt x="2469809" y="21551"/>
                </a:lnTo>
                <a:lnTo>
                  <a:pt x="2433813" y="1499"/>
                </a:lnTo>
                <a:lnTo>
                  <a:pt x="2419347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8953568" y="5610966"/>
            <a:ext cx="1123315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tf.nn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.rel</a:t>
            </a:r>
            <a:r>
              <a:rPr sz="1400" spc="-140" dirty="0">
                <a:solidFill>
                  <a:srgbClr val="FFFFFF"/>
                </a:solidFill>
                <a:latin typeface="Courier New"/>
                <a:cs typeface="Courier New"/>
              </a:rPr>
              <a:t>u(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597900" y="5588000"/>
            <a:ext cx="2921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054473" y="6112057"/>
            <a:ext cx="4089400" cy="739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0" dirty="0">
                <a:latin typeface="Gill Sans MT"/>
                <a:cs typeface="Gill Sans MT"/>
              </a:rPr>
              <a:t>OT</a:t>
            </a:r>
            <a:r>
              <a:rPr sz="1800" spc="-5" dirty="0">
                <a:latin typeface="Gill Sans MT"/>
                <a:cs typeface="Gill Sans MT"/>
              </a:rPr>
              <a:t>E</a:t>
            </a:r>
            <a:r>
              <a:rPr sz="1800" spc="-80" dirty="0">
                <a:latin typeface="Gill Sans MT"/>
                <a:cs typeface="Gill Sans MT"/>
              </a:rPr>
              <a:t>:</a:t>
            </a:r>
            <a:r>
              <a:rPr sz="1800" spc="175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A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-60" dirty="0">
                <a:latin typeface="Gill Sans MT"/>
                <a:cs typeface="Gill Sans MT"/>
              </a:rPr>
              <a:t>l</a:t>
            </a:r>
            <a:r>
              <a:rPr sz="1800" spc="60" dirty="0">
                <a:latin typeface="Gill Sans MT"/>
                <a:cs typeface="Gill Sans MT"/>
              </a:rPr>
              <a:t> 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10" dirty="0">
                <a:latin typeface="Gill Sans MT"/>
                <a:cs typeface="Gill Sans MT"/>
              </a:rPr>
              <a:t>c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5" dirty="0">
                <a:latin typeface="Gill Sans MT"/>
                <a:cs typeface="Gill Sans MT"/>
              </a:rPr>
              <a:t>v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15" dirty="0">
                <a:latin typeface="Gill Sans MT"/>
                <a:cs typeface="Gill Sans MT"/>
              </a:rPr>
              <a:t> </a:t>
            </a:r>
            <a:r>
              <a:rPr sz="1800" spc="-55" dirty="0">
                <a:latin typeface="Gill Sans MT"/>
                <a:cs typeface="Gill Sans MT"/>
              </a:rPr>
              <a:t>f</a:t>
            </a:r>
            <a:r>
              <a:rPr sz="1800" spc="-5" dirty="0">
                <a:latin typeface="Gill Sans MT"/>
                <a:cs typeface="Gill Sans MT"/>
              </a:rPr>
              <a:t>un</a:t>
            </a:r>
            <a:r>
              <a:rPr sz="1800" spc="10" dirty="0">
                <a:latin typeface="Gill Sans MT"/>
                <a:cs typeface="Gill Sans MT"/>
              </a:rPr>
              <a:t>c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20" dirty="0">
                <a:latin typeface="Gill Sans MT"/>
                <a:cs typeface="Gill Sans MT"/>
              </a:rPr>
              <a:t>r</a:t>
            </a:r>
            <a:r>
              <a:rPr sz="1800" spc="0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10" dirty="0">
                <a:latin typeface="Gill Sans MT"/>
                <a:cs typeface="Gill Sans MT"/>
              </a:rPr>
              <a:t>-</a:t>
            </a:r>
            <a:r>
              <a:rPr sz="1800" spc="-75" dirty="0">
                <a:latin typeface="Gill Sans MT"/>
                <a:cs typeface="Gill Sans MT"/>
              </a:rPr>
              <a:t>li</a:t>
            </a:r>
            <a:r>
              <a:rPr sz="1800" spc="-60" dirty="0">
                <a:latin typeface="Gill Sans MT"/>
                <a:cs typeface="Gill Sans MT"/>
              </a:rPr>
              <a:t>n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ts val="700"/>
              </a:lnSpc>
              <a:spcBef>
                <a:spcPts val="25"/>
              </a:spcBef>
            </a:pPr>
            <a:endParaRPr sz="700"/>
          </a:p>
          <a:p>
            <a:pPr marR="17145"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15" dirty="0">
                <a:latin typeface="Gill Sans MT"/>
                <a:cs typeface="Gill Sans MT"/>
              </a:rPr>
              <a:t>I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-25" dirty="0">
                <a:latin typeface="Gill Sans MT"/>
                <a:cs typeface="Gill Sans MT"/>
              </a:rPr>
              <a:t>p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35" dirty="0">
                <a:latin typeface="Gill Sans MT"/>
                <a:cs typeface="Gill Sans MT"/>
              </a:rPr>
              <a:t>r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25" dirty="0">
                <a:latin typeface="Gill Sans MT"/>
                <a:cs typeface="Gill Sans MT"/>
              </a:rPr>
              <a:t>n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0" dirty="0">
                <a:latin typeface="Gill Sans MT"/>
                <a:cs typeface="Gill Sans MT"/>
              </a:rPr>
              <a:t>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f</a:t>
            </a:r>
            <a:r>
              <a:rPr sz="4400" spc="-425" dirty="0">
                <a:latin typeface="Gill Sans MT"/>
                <a:cs typeface="Gill Sans MT"/>
              </a:rPr>
              <a:t> </a:t>
            </a:r>
            <a:r>
              <a:rPr sz="4400" spc="-65" dirty="0">
                <a:latin typeface="Gill Sans MT"/>
                <a:cs typeface="Gill Sans MT"/>
              </a:rPr>
              <a:t>A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0" dirty="0">
                <a:latin typeface="Gill Sans MT"/>
                <a:cs typeface="Gill Sans MT"/>
              </a:rPr>
              <a:t>v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-25" dirty="0">
                <a:latin typeface="Gill Sans MT"/>
                <a:cs typeface="Gill Sans MT"/>
              </a:rPr>
              <a:t> </a:t>
            </a:r>
            <a:r>
              <a:rPr sz="4400" spc="35" dirty="0">
                <a:latin typeface="Gill Sans MT"/>
                <a:cs typeface="Gill Sans MT"/>
              </a:rPr>
              <a:t>F</a:t>
            </a:r>
            <a:r>
              <a:rPr sz="4400" spc="-25" dirty="0">
                <a:latin typeface="Gill Sans MT"/>
                <a:cs typeface="Gill Sans MT"/>
              </a:rPr>
              <a:t>un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20" dirty="0">
                <a:latin typeface="Gill Sans MT"/>
                <a:cs typeface="Gill Sans MT"/>
              </a:rPr>
              <a:t>ns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675" y="1751417"/>
            <a:ext cx="9275445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13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15" dirty="0">
                <a:latin typeface="Gill Sans MT"/>
                <a:cs typeface="Gill Sans MT"/>
              </a:rPr>
              <a:t>pu</a:t>
            </a:r>
            <a:r>
              <a:rPr sz="2400" i="1" spc="-65" dirty="0">
                <a:latin typeface="Gill Sans MT"/>
                <a:cs typeface="Gill Sans MT"/>
              </a:rPr>
              <a:t>r</a:t>
            </a:r>
            <a:r>
              <a:rPr sz="2400" i="1" spc="10" dirty="0">
                <a:latin typeface="Gill Sans MT"/>
                <a:cs typeface="Gill Sans MT"/>
              </a:rPr>
              <a:t>p</a:t>
            </a:r>
            <a:r>
              <a:rPr sz="2400" i="1" spc="30" dirty="0">
                <a:latin typeface="Gill Sans MT"/>
                <a:cs typeface="Gill Sans MT"/>
              </a:rPr>
              <a:t>o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55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55" dirty="0">
                <a:latin typeface="Gill Sans MT"/>
                <a:cs typeface="Gill Sans MT"/>
              </a:rPr>
              <a:t>f</a:t>
            </a:r>
            <a:r>
              <a:rPr sz="2400" i="1" spc="-70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35" dirty="0">
                <a:latin typeface="Gill Sans MT"/>
                <a:cs typeface="Gill Sans MT"/>
              </a:rPr>
              <a:t>c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-10" dirty="0">
                <a:latin typeface="Gill Sans MT"/>
                <a:cs typeface="Gill Sans MT"/>
              </a:rPr>
              <a:t>v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30" dirty="0">
                <a:latin typeface="Gill Sans MT"/>
                <a:cs typeface="Gill Sans MT"/>
              </a:rPr>
              <a:t> </a:t>
            </a:r>
            <a:r>
              <a:rPr sz="2400" i="1" spc="-45" dirty="0">
                <a:latin typeface="Gill Sans MT"/>
                <a:cs typeface="Gill Sans MT"/>
              </a:rPr>
              <a:t>fu</a:t>
            </a:r>
            <a:r>
              <a:rPr sz="2400" i="1" spc="-35" dirty="0">
                <a:latin typeface="Gill Sans MT"/>
                <a:cs typeface="Gill Sans MT"/>
              </a:rPr>
              <a:t>nc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5" dirty="0">
                <a:latin typeface="Gill Sans MT"/>
                <a:cs typeface="Gill Sans MT"/>
              </a:rPr>
              <a:t>ns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0" dirty="0">
                <a:latin typeface="Gill Sans MT"/>
                <a:cs typeface="Gill Sans MT"/>
              </a:rPr>
              <a:t>o</a:t>
            </a:r>
            <a:r>
              <a:rPr sz="2400" i="1" spc="55" dirty="0">
                <a:latin typeface="Gill Sans MT"/>
                <a:cs typeface="Gill Sans MT"/>
              </a:rPr>
              <a:t> </a:t>
            </a:r>
            <a:r>
              <a:rPr sz="2400" i="1" spc="45" dirty="0">
                <a:latin typeface="Gill Sans MT"/>
                <a:cs typeface="Gill Sans MT"/>
              </a:rPr>
              <a:t>i</a:t>
            </a:r>
            <a:r>
              <a:rPr sz="2400" i="1" spc="-30" dirty="0">
                <a:latin typeface="Gill Sans MT"/>
                <a:cs typeface="Gill Sans MT"/>
              </a:rPr>
              <a:t>n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45" dirty="0">
                <a:latin typeface="Gill Sans MT"/>
                <a:cs typeface="Gill Sans MT"/>
              </a:rPr>
              <a:t>r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0" dirty="0">
                <a:latin typeface="Gill Sans MT"/>
                <a:cs typeface="Gill Sans MT"/>
              </a:rPr>
              <a:t>du</a:t>
            </a:r>
            <a:r>
              <a:rPr sz="2400" i="1" spc="-35" dirty="0">
                <a:latin typeface="Gill Sans MT"/>
                <a:cs typeface="Gill Sans MT"/>
              </a:rPr>
              <a:t>c</a:t>
            </a:r>
            <a:r>
              <a:rPr sz="2400" i="1" spc="-15" dirty="0">
                <a:latin typeface="Gill Sans MT"/>
                <a:cs typeface="Gill Sans MT"/>
              </a:rPr>
              <a:t>e</a:t>
            </a:r>
            <a:r>
              <a:rPr sz="2400" i="1" spc="-120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n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0" dirty="0">
                <a:latin typeface="Gill Sans MT"/>
                <a:cs typeface="Gill Sans MT"/>
              </a:rPr>
              <a:t>n</a:t>
            </a:r>
            <a:r>
              <a:rPr sz="2400" i="1" spc="0" dirty="0">
                <a:latin typeface="Gill Sans MT"/>
                <a:cs typeface="Gill Sans MT"/>
              </a:rPr>
              <a:t>-</a:t>
            </a:r>
            <a:r>
              <a:rPr sz="2400" i="1" spc="45" dirty="0">
                <a:latin typeface="Gill Sans MT"/>
                <a:cs typeface="Gill Sans MT"/>
              </a:rPr>
              <a:t>li</a:t>
            </a:r>
            <a:r>
              <a:rPr sz="2400" i="1" spc="-30" dirty="0">
                <a:latin typeface="Gill Sans MT"/>
                <a:cs typeface="Gill Sans MT"/>
              </a:rPr>
              <a:t>n</a:t>
            </a:r>
            <a:r>
              <a:rPr sz="2400" i="1" spc="45" dirty="0">
                <a:latin typeface="Gill Sans MT"/>
                <a:cs typeface="Gill Sans MT"/>
              </a:rPr>
              <a:t>e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35" dirty="0">
                <a:latin typeface="Gill Sans MT"/>
                <a:cs typeface="Gill Sans MT"/>
              </a:rPr>
              <a:t>ri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35" dirty="0">
                <a:latin typeface="Gill Sans MT"/>
                <a:cs typeface="Gill Sans MT"/>
              </a:rPr>
              <a:t>ie</a:t>
            </a:r>
            <a:r>
              <a:rPr sz="2400" i="1" spc="-10" dirty="0">
                <a:latin typeface="Gill Sans MT"/>
                <a:cs typeface="Gill Sans MT"/>
              </a:rPr>
              <a:t>s</a:t>
            </a:r>
            <a:r>
              <a:rPr sz="2400" i="1" spc="-320" dirty="0">
                <a:latin typeface="Gill Sans MT"/>
                <a:cs typeface="Gill Sans MT"/>
              </a:rPr>
              <a:t> </a:t>
            </a:r>
            <a:r>
              <a:rPr sz="2400" i="1" spc="-45" dirty="0">
                <a:latin typeface="Gill Sans MT"/>
                <a:cs typeface="Gill Sans MT"/>
              </a:rPr>
              <a:t>in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0" dirty="0">
                <a:latin typeface="Gill Sans MT"/>
                <a:cs typeface="Gill Sans MT"/>
              </a:rPr>
              <a:t>o</a:t>
            </a:r>
            <a:r>
              <a:rPr sz="2400" i="1" spc="55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45" dirty="0">
                <a:latin typeface="Gill Sans MT"/>
                <a:cs typeface="Gill Sans MT"/>
              </a:rPr>
              <a:t>e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20" dirty="0">
                <a:latin typeface="Gill Sans MT"/>
                <a:cs typeface="Gill Sans MT"/>
              </a:rPr>
              <a:t>w</a:t>
            </a:r>
            <a:r>
              <a:rPr sz="2400" i="1" spc="25" dirty="0">
                <a:latin typeface="Gill Sans MT"/>
                <a:cs typeface="Gill Sans MT"/>
              </a:rPr>
              <a:t>o</a:t>
            </a:r>
            <a:r>
              <a:rPr sz="2400" i="1" spc="40" dirty="0">
                <a:latin typeface="Gill Sans MT"/>
                <a:cs typeface="Gill Sans MT"/>
              </a:rPr>
              <a:t>r</a:t>
            </a:r>
            <a:r>
              <a:rPr sz="2400" i="1" spc="-80" dirty="0">
                <a:latin typeface="Gill Sans MT"/>
                <a:cs typeface="Gill Sans MT"/>
              </a:rPr>
              <a:t>k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8600" y="2565400"/>
            <a:ext cx="4114800" cy="30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00481" y="5759567"/>
            <a:ext cx="497649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0" dirty="0">
                <a:latin typeface="Gill Sans MT"/>
                <a:cs typeface="Gill Sans MT"/>
              </a:rPr>
              <a:t>W</a:t>
            </a:r>
            <a:r>
              <a:rPr sz="2000" spc="0" dirty="0">
                <a:latin typeface="Gill Sans MT"/>
                <a:cs typeface="Gill Sans MT"/>
              </a:rPr>
              <a:t>h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0" dirty="0">
                <a:latin typeface="Gill Sans MT"/>
                <a:cs typeface="Gill Sans MT"/>
              </a:rPr>
              <a:t>t</a:t>
            </a:r>
            <a:r>
              <a:rPr sz="2000" spc="-160" dirty="0">
                <a:latin typeface="Gill Sans MT"/>
                <a:cs typeface="Gill Sans MT"/>
              </a:rPr>
              <a:t> 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20" dirty="0">
                <a:latin typeface="Gill Sans MT"/>
                <a:cs typeface="Gill Sans MT"/>
              </a:rPr>
              <a:t>f</a:t>
            </a:r>
            <a:r>
              <a:rPr sz="2000" spc="-40" dirty="0">
                <a:latin typeface="Gill Sans MT"/>
                <a:cs typeface="Gill Sans MT"/>
              </a:rPr>
              <a:t> </a:t>
            </a:r>
            <a:r>
              <a:rPr sz="2000" spc="-50" dirty="0">
                <a:latin typeface="Gill Sans MT"/>
                <a:cs typeface="Gill Sans MT"/>
              </a:rPr>
              <a:t>w</a:t>
            </a:r>
            <a:r>
              <a:rPr sz="2000" spc="0" dirty="0">
                <a:latin typeface="Gill Sans MT"/>
                <a:cs typeface="Gill Sans MT"/>
              </a:rPr>
              <a:t>e</a:t>
            </a:r>
            <a:r>
              <a:rPr sz="2000" spc="-15" dirty="0">
                <a:latin typeface="Gill Sans MT"/>
                <a:cs typeface="Gill Sans MT"/>
              </a:rPr>
              <a:t> </a:t>
            </a:r>
            <a:r>
              <a:rPr sz="2000" spc="-50" dirty="0">
                <a:latin typeface="Gill Sans MT"/>
                <a:cs typeface="Gill Sans MT"/>
              </a:rPr>
              <a:t>w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15" dirty="0">
                <a:latin typeface="Gill Sans MT"/>
                <a:cs typeface="Gill Sans MT"/>
              </a:rPr>
              <a:t>d</a:t>
            </a:r>
            <a:r>
              <a:rPr sz="2000" spc="-80" dirty="0">
                <a:latin typeface="Gill Sans MT"/>
                <a:cs typeface="Gill Sans MT"/>
              </a:rPr>
              <a:t> 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25" dirty="0">
                <a:latin typeface="Gill Sans MT"/>
                <a:cs typeface="Gill Sans MT"/>
              </a:rPr>
              <a:t>o</a:t>
            </a:r>
            <a:r>
              <a:rPr sz="2000" spc="-40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b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50" dirty="0">
                <a:latin typeface="Gill Sans MT"/>
                <a:cs typeface="Gill Sans MT"/>
              </a:rPr>
              <a:t>il</a:t>
            </a:r>
            <a:r>
              <a:rPr sz="2000" spc="-15" dirty="0">
                <a:latin typeface="Gill Sans MT"/>
                <a:cs typeface="Gill Sans MT"/>
              </a:rPr>
              <a:t>d</a:t>
            </a:r>
            <a:r>
              <a:rPr sz="2000" spc="20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a </a:t>
            </a:r>
            <a:r>
              <a:rPr sz="2000" spc="-80" dirty="0">
                <a:latin typeface="Gill Sans MT"/>
                <a:cs typeface="Gill Sans MT"/>
              </a:rPr>
              <a:t>N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0" dirty="0">
                <a:latin typeface="Gill Sans MT"/>
                <a:cs typeface="Gill Sans MT"/>
              </a:rPr>
              <a:t>l</a:t>
            </a:r>
            <a:r>
              <a:rPr sz="2000" spc="-135" dirty="0">
                <a:latin typeface="Gill Sans MT"/>
                <a:cs typeface="Gill Sans MT"/>
              </a:rPr>
              <a:t> </a:t>
            </a:r>
            <a:r>
              <a:rPr sz="2000" spc="-80" dirty="0">
                <a:latin typeface="Gill Sans MT"/>
                <a:cs typeface="Gill Sans MT"/>
              </a:rPr>
              <a:t>N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w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0" dirty="0">
                <a:latin typeface="Gill Sans MT"/>
                <a:cs typeface="Gill Sans MT"/>
              </a:rPr>
              <a:t>r</a:t>
            </a:r>
            <a:r>
              <a:rPr sz="2000" spc="-110" dirty="0">
                <a:latin typeface="Gill Sans MT"/>
                <a:cs typeface="Gill Sans MT"/>
              </a:rPr>
              <a:t>k 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25" dirty="0">
                <a:latin typeface="Gill Sans MT"/>
                <a:cs typeface="Gill Sans MT"/>
              </a:rPr>
              <a:t>o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0281" y="6064367"/>
            <a:ext cx="3094355" cy="786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000" spc="-75" dirty="0">
                <a:latin typeface="Gill Sans MT"/>
                <a:cs typeface="Gill Sans MT"/>
              </a:rPr>
              <a:t>d</a:t>
            </a:r>
            <a:r>
              <a:rPr sz="2000" spc="-5" dirty="0">
                <a:latin typeface="Gill Sans MT"/>
                <a:cs typeface="Gill Sans MT"/>
              </a:rPr>
              <a:t>i</a:t>
            </a:r>
            <a:r>
              <a:rPr sz="2000" spc="-80" dirty="0">
                <a:latin typeface="Gill Sans MT"/>
                <a:cs typeface="Gill Sans MT"/>
              </a:rPr>
              <a:t>s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35" dirty="0">
                <a:latin typeface="Gill Sans MT"/>
                <a:cs typeface="Gill Sans MT"/>
              </a:rPr>
              <a:t>g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80" dirty="0">
                <a:latin typeface="Gill Sans MT"/>
                <a:cs typeface="Gill Sans MT"/>
              </a:rPr>
              <a:t>s</a:t>
            </a:r>
            <a:r>
              <a:rPr sz="2000" spc="-20" dirty="0">
                <a:latin typeface="Gill Sans MT"/>
                <a:cs typeface="Gill Sans MT"/>
              </a:rPr>
              <a:t>h</a:t>
            </a:r>
            <a:r>
              <a:rPr sz="2000" spc="-140" dirty="0">
                <a:latin typeface="Gill Sans MT"/>
                <a:cs typeface="Gill Sans MT"/>
              </a:rPr>
              <a:t> </a:t>
            </a:r>
            <a:r>
              <a:rPr sz="2000" spc="35" dirty="0">
                <a:latin typeface="Gill Sans MT"/>
                <a:cs typeface="Gill Sans MT"/>
              </a:rPr>
              <a:t>g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40" dirty="0">
                <a:latin typeface="Gill Sans MT"/>
                <a:cs typeface="Gill Sans MT"/>
              </a:rPr>
              <a:t>ee</a:t>
            </a:r>
            <a:r>
              <a:rPr sz="2000" spc="-20" dirty="0">
                <a:latin typeface="Gill Sans MT"/>
                <a:cs typeface="Gill Sans MT"/>
              </a:rPr>
              <a:t>n</a:t>
            </a:r>
            <a:r>
              <a:rPr sz="2000" spc="-140" dirty="0">
                <a:latin typeface="Gill Sans MT"/>
                <a:cs typeface="Gill Sans MT"/>
              </a:rPr>
              <a:t> </a:t>
            </a:r>
            <a:r>
              <a:rPr sz="2000" spc="15" dirty="0">
                <a:latin typeface="Gill Sans MT"/>
                <a:cs typeface="Gill Sans MT"/>
              </a:rPr>
              <a:t>v</a:t>
            </a:r>
            <a:r>
              <a:rPr sz="2000" spc="-70" dirty="0">
                <a:latin typeface="Gill Sans MT"/>
                <a:cs typeface="Gill Sans MT"/>
              </a:rPr>
              <a:t>s</a:t>
            </a:r>
            <a:r>
              <a:rPr sz="2000" spc="-65" dirty="0">
                <a:latin typeface="Gill Sans MT"/>
                <a:cs typeface="Gill Sans MT"/>
              </a:rPr>
              <a:t> 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15" dirty="0">
                <a:latin typeface="Gill Sans MT"/>
                <a:cs typeface="Gill Sans MT"/>
              </a:rPr>
              <a:t>d</a:t>
            </a:r>
            <a:r>
              <a:rPr sz="2000" spc="-80" dirty="0">
                <a:latin typeface="Gill Sans MT"/>
                <a:cs typeface="Gill Sans MT"/>
              </a:rPr>
              <a:t> </a:t>
            </a:r>
            <a:r>
              <a:rPr sz="2000" spc="-30" dirty="0">
                <a:latin typeface="Gill Sans MT"/>
                <a:cs typeface="Gill Sans MT"/>
              </a:rPr>
              <a:t>p</a:t>
            </a:r>
            <a:r>
              <a:rPr sz="2000" spc="0" dirty="0">
                <a:latin typeface="Gill Sans MT"/>
                <a:cs typeface="Gill Sans MT"/>
              </a:rPr>
              <a:t>o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80" dirty="0">
                <a:latin typeface="Gill Sans MT"/>
                <a:cs typeface="Gill Sans MT"/>
              </a:rPr>
              <a:t>s</a:t>
            </a:r>
            <a:r>
              <a:rPr sz="2000" spc="-110" dirty="0">
                <a:latin typeface="Gill Sans MT"/>
                <a:cs typeface="Gill Sans MT"/>
              </a:rPr>
              <a:t>?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ts val="850"/>
              </a:lnSpc>
              <a:spcBef>
                <a:spcPts val="10"/>
              </a:spcBef>
            </a:pPr>
            <a:endParaRPr sz="850"/>
          </a:p>
          <a:p>
            <a:pPr marL="6350"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2413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15" dirty="0">
                <a:latin typeface="Gill Sans MT"/>
                <a:cs typeface="Gill Sans MT"/>
              </a:rPr>
              <a:t>I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-25" dirty="0">
                <a:latin typeface="Gill Sans MT"/>
                <a:cs typeface="Gill Sans MT"/>
              </a:rPr>
              <a:t>p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35" dirty="0">
                <a:latin typeface="Gill Sans MT"/>
                <a:cs typeface="Gill Sans MT"/>
              </a:rPr>
              <a:t>r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25" dirty="0">
                <a:latin typeface="Gill Sans MT"/>
                <a:cs typeface="Gill Sans MT"/>
              </a:rPr>
              <a:t>n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0" dirty="0">
                <a:latin typeface="Gill Sans MT"/>
                <a:cs typeface="Gill Sans MT"/>
              </a:rPr>
              <a:t>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f</a:t>
            </a:r>
            <a:r>
              <a:rPr sz="4400" spc="-425" dirty="0">
                <a:latin typeface="Gill Sans MT"/>
                <a:cs typeface="Gill Sans MT"/>
              </a:rPr>
              <a:t> </a:t>
            </a:r>
            <a:r>
              <a:rPr sz="4400" spc="-65" dirty="0">
                <a:latin typeface="Gill Sans MT"/>
                <a:cs typeface="Gill Sans MT"/>
              </a:rPr>
              <a:t>A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0" dirty="0">
                <a:latin typeface="Gill Sans MT"/>
                <a:cs typeface="Gill Sans MT"/>
              </a:rPr>
              <a:t>v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-25" dirty="0">
                <a:latin typeface="Gill Sans MT"/>
                <a:cs typeface="Gill Sans MT"/>
              </a:rPr>
              <a:t> </a:t>
            </a:r>
            <a:r>
              <a:rPr sz="4400" spc="35" dirty="0">
                <a:latin typeface="Gill Sans MT"/>
                <a:cs typeface="Gill Sans MT"/>
              </a:rPr>
              <a:t>F</a:t>
            </a:r>
            <a:r>
              <a:rPr sz="4400" spc="-25" dirty="0">
                <a:latin typeface="Gill Sans MT"/>
                <a:cs typeface="Gill Sans MT"/>
              </a:rPr>
              <a:t>un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20" dirty="0">
                <a:latin typeface="Gill Sans MT"/>
                <a:cs typeface="Gill Sans MT"/>
              </a:rPr>
              <a:t>ns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3675" y="1751417"/>
            <a:ext cx="9275445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13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15" dirty="0">
                <a:latin typeface="Gill Sans MT"/>
                <a:cs typeface="Gill Sans MT"/>
              </a:rPr>
              <a:t>pu</a:t>
            </a:r>
            <a:r>
              <a:rPr sz="2400" i="1" spc="-65" dirty="0">
                <a:latin typeface="Gill Sans MT"/>
                <a:cs typeface="Gill Sans MT"/>
              </a:rPr>
              <a:t>r</a:t>
            </a:r>
            <a:r>
              <a:rPr sz="2400" i="1" spc="10" dirty="0">
                <a:latin typeface="Gill Sans MT"/>
                <a:cs typeface="Gill Sans MT"/>
              </a:rPr>
              <a:t>p</a:t>
            </a:r>
            <a:r>
              <a:rPr sz="2400" i="1" spc="30" dirty="0">
                <a:latin typeface="Gill Sans MT"/>
                <a:cs typeface="Gill Sans MT"/>
              </a:rPr>
              <a:t>o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55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55" dirty="0">
                <a:latin typeface="Gill Sans MT"/>
                <a:cs typeface="Gill Sans MT"/>
              </a:rPr>
              <a:t>f</a:t>
            </a:r>
            <a:r>
              <a:rPr sz="2400" i="1" spc="-70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35" dirty="0">
                <a:latin typeface="Gill Sans MT"/>
                <a:cs typeface="Gill Sans MT"/>
              </a:rPr>
              <a:t>c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-10" dirty="0">
                <a:latin typeface="Gill Sans MT"/>
                <a:cs typeface="Gill Sans MT"/>
              </a:rPr>
              <a:t>v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30" dirty="0">
                <a:latin typeface="Gill Sans MT"/>
                <a:cs typeface="Gill Sans MT"/>
              </a:rPr>
              <a:t> </a:t>
            </a:r>
            <a:r>
              <a:rPr sz="2400" i="1" spc="-45" dirty="0">
                <a:latin typeface="Gill Sans MT"/>
                <a:cs typeface="Gill Sans MT"/>
              </a:rPr>
              <a:t>fu</a:t>
            </a:r>
            <a:r>
              <a:rPr sz="2400" i="1" spc="-35" dirty="0">
                <a:latin typeface="Gill Sans MT"/>
                <a:cs typeface="Gill Sans MT"/>
              </a:rPr>
              <a:t>nc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5" dirty="0">
                <a:latin typeface="Gill Sans MT"/>
                <a:cs typeface="Gill Sans MT"/>
              </a:rPr>
              <a:t>ns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0" dirty="0">
                <a:latin typeface="Gill Sans MT"/>
                <a:cs typeface="Gill Sans MT"/>
              </a:rPr>
              <a:t>o</a:t>
            </a:r>
            <a:r>
              <a:rPr sz="2400" i="1" spc="55" dirty="0">
                <a:latin typeface="Gill Sans MT"/>
                <a:cs typeface="Gill Sans MT"/>
              </a:rPr>
              <a:t> </a:t>
            </a:r>
            <a:r>
              <a:rPr sz="2400" i="1" spc="45" dirty="0">
                <a:latin typeface="Gill Sans MT"/>
                <a:cs typeface="Gill Sans MT"/>
              </a:rPr>
              <a:t>i</a:t>
            </a:r>
            <a:r>
              <a:rPr sz="2400" i="1" spc="-30" dirty="0">
                <a:latin typeface="Gill Sans MT"/>
                <a:cs typeface="Gill Sans MT"/>
              </a:rPr>
              <a:t>n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45" dirty="0">
                <a:latin typeface="Gill Sans MT"/>
                <a:cs typeface="Gill Sans MT"/>
              </a:rPr>
              <a:t>r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0" dirty="0">
                <a:latin typeface="Gill Sans MT"/>
                <a:cs typeface="Gill Sans MT"/>
              </a:rPr>
              <a:t>du</a:t>
            </a:r>
            <a:r>
              <a:rPr sz="2400" i="1" spc="-35" dirty="0">
                <a:latin typeface="Gill Sans MT"/>
                <a:cs typeface="Gill Sans MT"/>
              </a:rPr>
              <a:t>c</a:t>
            </a:r>
            <a:r>
              <a:rPr sz="2400" i="1" spc="-15" dirty="0">
                <a:latin typeface="Gill Sans MT"/>
                <a:cs typeface="Gill Sans MT"/>
              </a:rPr>
              <a:t>e</a:t>
            </a:r>
            <a:r>
              <a:rPr sz="2400" i="1" spc="-120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n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0" dirty="0">
                <a:latin typeface="Gill Sans MT"/>
                <a:cs typeface="Gill Sans MT"/>
              </a:rPr>
              <a:t>n</a:t>
            </a:r>
            <a:r>
              <a:rPr sz="2400" i="1" spc="0" dirty="0">
                <a:latin typeface="Gill Sans MT"/>
                <a:cs typeface="Gill Sans MT"/>
              </a:rPr>
              <a:t>-</a:t>
            </a:r>
            <a:r>
              <a:rPr sz="2400" i="1" spc="45" dirty="0">
                <a:latin typeface="Gill Sans MT"/>
                <a:cs typeface="Gill Sans MT"/>
              </a:rPr>
              <a:t>li</a:t>
            </a:r>
            <a:r>
              <a:rPr sz="2400" i="1" spc="-30" dirty="0">
                <a:latin typeface="Gill Sans MT"/>
                <a:cs typeface="Gill Sans MT"/>
              </a:rPr>
              <a:t>n</a:t>
            </a:r>
            <a:r>
              <a:rPr sz="2400" i="1" spc="45" dirty="0">
                <a:latin typeface="Gill Sans MT"/>
                <a:cs typeface="Gill Sans MT"/>
              </a:rPr>
              <a:t>e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35" dirty="0">
                <a:latin typeface="Gill Sans MT"/>
                <a:cs typeface="Gill Sans MT"/>
              </a:rPr>
              <a:t>ri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35" dirty="0">
                <a:latin typeface="Gill Sans MT"/>
                <a:cs typeface="Gill Sans MT"/>
              </a:rPr>
              <a:t>ie</a:t>
            </a:r>
            <a:r>
              <a:rPr sz="2400" i="1" spc="-10" dirty="0">
                <a:latin typeface="Gill Sans MT"/>
                <a:cs typeface="Gill Sans MT"/>
              </a:rPr>
              <a:t>s</a:t>
            </a:r>
            <a:r>
              <a:rPr sz="2400" i="1" spc="-320" dirty="0">
                <a:latin typeface="Gill Sans MT"/>
                <a:cs typeface="Gill Sans MT"/>
              </a:rPr>
              <a:t> </a:t>
            </a:r>
            <a:r>
              <a:rPr sz="2400" i="1" spc="-45" dirty="0">
                <a:latin typeface="Gill Sans MT"/>
                <a:cs typeface="Gill Sans MT"/>
              </a:rPr>
              <a:t>in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0" dirty="0">
                <a:latin typeface="Gill Sans MT"/>
                <a:cs typeface="Gill Sans MT"/>
              </a:rPr>
              <a:t>o</a:t>
            </a:r>
            <a:r>
              <a:rPr sz="2400" i="1" spc="55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45" dirty="0">
                <a:latin typeface="Gill Sans MT"/>
                <a:cs typeface="Gill Sans MT"/>
              </a:rPr>
              <a:t>e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20" dirty="0">
                <a:latin typeface="Gill Sans MT"/>
                <a:cs typeface="Gill Sans MT"/>
              </a:rPr>
              <a:t>w</a:t>
            </a:r>
            <a:r>
              <a:rPr sz="2400" i="1" spc="25" dirty="0">
                <a:latin typeface="Gill Sans MT"/>
                <a:cs typeface="Gill Sans MT"/>
              </a:rPr>
              <a:t>o</a:t>
            </a:r>
            <a:r>
              <a:rPr sz="2400" i="1" spc="40" dirty="0">
                <a:latin typeface="Gill Sans MT"/>
                <a:cs typeface="Gill Sans MT"/>
              </a:rPr>
              <a:t>r</a:t>
            </a:r>
            <a:r>
              <a:rPr sz="2400" i="1" spc="-80" dirty="0">
                <a:latin typeface="Gill Sans MT"/>
                <a:cs typeface="Gill Sans MT"/>
              </a:rPr>
              <a:t>k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2400" y="2565400"/>
            <a:ext cx="4114800" cy="30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98832" y="5852211"/>
            <a:ext cx="374713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20" dirty="0">
                <a:latin typeface="Gill Sans MT"/>
                <a:cs typeface="Gill Sans MT"/>
              </a:rPr>
              <a:t>L</a:t>
            </a:r>
            <a:r>
              <a:rPr sz="1800" spc="-75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-100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A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120" dirty="0">
                <a:latin typeface="Gill Sans MT"/>
                <a:cs typeface="Gill Sans MT"/>
              </a:rPr>
              <a:t>t</a:t>
            </a:r>
            <a:r>
              <a:rPr sz="1800" spc="-90" dirty="0">
                <a:latin typeface="Gill Sans MT"/>
                <a:cs typeface="Gill Sans MT"/>
              </a:rPr>
              <a:t>i</a:t>
            </a:r>
            <a:r>
              <a:rPr sz="1800" spc="5" dirty="0">
                <a:latin typeface="Gill Sans MT"/>
                <a:cs typeface="Gill Sans MT"/>
              </a:rPr>
              <a:t>v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20" dirty="0">
                <a:latin typeface="Gill Sans MT"/>
                <a:cs typeface="Gill Sans MT"/>
              </a:rPr>
              <a:t>t</a:t>
            </a:r>
            <a:r>
              <a:rPr sz="1800" spc="-90" dirty="0">
                <a:latin typeface="Gill Sans MT"/>
                <a:cs typeface="Gill Sans MT"/>
              </a:rPr>
              <a:t>i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15" dirty="0">
                <a:latin typeface="Gill Sans MT"/>
                <a:cs typeface="Gill Sans MT"/>
              </a:rPr>
              <a:t> </a:t>
            </a:r>
            <a:r>
              <a:rPr sz="1800" spc="-55" dirty="0">
                <a:latin typeface="Gill Sans MT"/>
                <a:cs typeface="Gill Sans MT"/>
              </a:rPr>
              <a:t>f</a:t>
            </a:r>
            <a:r>
              <a:rPr sz="1800" spc="-5" dirty="0">
                <a:latin typeface="Gill Sans MT"/>
                <a:cs typeface="Gill Sans MT"/>
              </a:rPr>
              <a:t>un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120" dirty="0">
                <a:latin typeface="Gill Sans MT"/>
                <a:cs typeface="Gill Sans MT"/>
              </a:rPr>
              <a:t>t</a:t>
            </a:r>
            <a:r>
              <a:rPr sz="1800" spc="-90" dirty="0">
                <a:latin typeface="Gill Sans MT"/>
                <a:cs typeface="Gill Sans MT"/>
              </a:rPr>
              <a:t>i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p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30" dirty="0">
                <a:latin typeface="Gill Sans MT"/>
                <a:cs typeface="Gill Sans MT"/>
              </a:rPr>
              <a:t>d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0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-100" dirty="0">
                <a:latin typeface="Gill Sans MT"/>
                <a:cs typeface="Gill Sans MT"/>
              </a:rPr>
              <a:t>li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55800" y="2755900"/>
            <a:ext cx="2387600" cy="2565400"/>
          </a:xfrm>
          <a:custGeom>
            <a:avLst/>
            <a:gdLst/>
            <a:ahLst/>
            <a:cxnLst/>
            <a:rect l="l" t="t" r="r" b="b"/>
            <a:pathLst>
              <a:path w="2387600" h="2565400">
                <a:moveTo>
                  <a:pt x="0" y="0"/>
                </a:moveTo>
                <a:lnTo>
                  <a:pt x="2666" y="128130"/>
                </a:lnTo>
                <a:lnTo>
                  <a:pt x="4611" y="256265"/>
                </a:lnTo>
                <a:lnTo>
                  <a:pt x="5916" y="384402"/>
                </a:lnTo>
                <a:lnTo>
                  <a:pt x="6658" y="512542"/>
                </a:lnTo>
                <a:lnTo>
                  <a:pt x="6919" y="640684"/>
                </a:lnTo>
                <a:lnTo>
                  <a:pt x="6779" y="768828"/>
                </a:lnTo>
                <a:lnTo>
                  <a:pt x="6317" y="896974"/>
                </a:lnTo>
                <a:lnTo>
                  <a:pt x="5614" y="1025121"/>
                </a:lnTo>
                <a:lnTo>
                  <a:pt x="4749" y="1153269"/>
                </a:lnTo>
                <a:lnTo>
                  <a:pt x="2853" y="1409565"/>
                </a:lnTo>
                <a:lnTo>
                  <a:pt x="1983" y="1537713"/>
                </a:lnTo>
                <a:lnTo>
                  <a:pt x="1270" y="1665859"/>
                </a:lnTo>
                <a:lnTo>
                  <a:pt x="796" y="1794005"/>
                </a:lnTo>
                <a:lnTo>
                  <a:pt x="640" y="1922149"/>
                </a:lnTo>
                <a:lnTo>
                  <a:pt x="881" y="2050292"/>
                </a:lnTo>
                <a:lnTo>
                  <a:pt x="1600" y="2178432"/>
                </a:lnTo>
                <a:lnTo>
                  <a:pt x="2878" y="2306569"/>
                </a:lnTo>
                <a:lnTo>
                  <a:pt x="4793" y="2434703"/>
                </a:lnTo>
                <a:lnTo>
                  <a:pt x="7425" y="2562834"/>
                </a:lnTo>
                <a:lnTo>
                  <a:pt x="537497" y="2565400"/>
                </a:lnTo>
                <a:lnTo>
                  <a:pt x="2387600" y="25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4600" y="2768600"/>
            <a:ext cx="2667000" cy="2552700"/>
          </a:xfrm>
          <a:custGeom>
            <a:avLst/>
            <a:gdLst/>
            <a:ahLst/>
            <a:cxnLst/>
            <a:rect l="l" t="t" r="r" b="b"/>
            <a:pathLst>
              <a:path w="2667000" h="2552700">
                <a:moveTo>
                  <a:pt x="1853338" y="0"/>
                </a:moveTo>
                <a:lnTo>
                  <a:pt x="0" y="2552444"/>
                </a:lnTo>
                <a:lnTo>
                  <a:pt x="2667000" y="2552700"/>
                </a:lnTo>
                <a:lnTo>
                  <a:pt x="2664337" y="2425192"/>
                </a:lnTo>
                <a:lnTo>
                  <a:pt x="2662394" y="2297685"/>
                </a:lnTo>
                <a:lnTo>
                  <a:pt x="2661092" y="2170177"/>
                </a:lnTo>
                <a:lnTo>
                  <a:pt x="2660351" y="2042670"/>
                </a:lnTo>
                <a:lnTo>
                  <a:pt x="2660090" y="1915163"/>
                </a:lnTo>
                <a:lnTo>
                  <a:pt x="2660230" y="1787655"/>
                </a:lnTo>
                <a:lnTo>
                  <a:pt x="2660691" y="1660148"/>
                </a:lnTo>
                <a:lnTo>
                  <a:pt x="2661394" y="1532641"/>
                </a:lnTo>
                <a:lnTo>
                  <a:pt x="2662257" y="1405133"/>
                </a:lnTo>
                <a:lnTo>
                  <a:pt x="2664150" y="1150118"/>
                </a:lnTo>
                <a:lnTo>
                  <a:pt x="2665019" y="1022611"/>
                </a:lnTo>
                <a:lnTo>
                  <a:pt x="2665731" y="895104"/>
                </a:lnTo>
                <a:lnTo>
                  <a:pt x="2666204" y="767596"/>
                </a:lnTo>
                <a:lnTo>
                  <a:pt x="2666360" y="640089"/>
                </a:lnTo>
                <a:lnTo>
                  <a:pt x="2666119" y="512582"/>
                </a:lnTo>
                <a:lnTo>
                  <a:pt x="2665401" y="385074"/>
                </a:lnTo>
                <a:lnTo>
                  <a:pt x="2664126" y="257567"/>
                </a:lnTo>
                <a:lnTo>
                  <a:pt x="2662214" y="130060"/>
                </a:lnTo>
                <a:lnTo>
                  <a:pt x="2659585" y="2552"/>
                </a:lnTo>
                <a:lnTo>
                  <a:pt x="185333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33650" y="2736849"/>
            <a:ext cx="1842655" cy="2604655"/>
          </a:xfrm>
          <a:custGeom>
            <a:avLst/>
            <a:gdLst/>
            <a:ahLst/>
            <a:cxnLst/>
            <a:rect l="l" t="t" r="r" b="b"/>
            <a:pathLst>
              <a:path w="1842655" h="2604655">
                <a:moveTo>
                  <a:pt x="0" y="2604655"/>
                </a:moveTo>
                <a:lnTo>
                  <a:pt x="1842655" y="0"/>
                </a:lnTo>
              </a:path>
            </a:pathLst>
          </a:custGeom>
          <a:ln w="381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02032" y="6131611"/>
            <a:ext cx="5445125" cy="7194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30" dirty="0">
                <a:latin typeface="Gill Sans MT"/>
                <a:cs typeface="Gill Sans MT"/>
              </a:rPr>
              <a:t>d</a:t>
            </a:r>
            <a:r>
              <a:rPr sz="1800" spc="25" dirty="0">
                <a:latin typeface="Gill Sans MT"/>
                <a:cs typeface="Gill Sans MT"/>
              </a:rPr>
              <a:t>e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105" dirty="0">
                <a:latin typeface="Gill Sans MT"/>
                <a:cs typeface="Gill Sans MT"/>
              </a:rPr>
              <a:t>s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5" dirty="0">
                <a:latin typeface="Gill Sans MT"/>
                <a:cs typeface="Gill Sans MT"/>
              </a:rPr>
              <a:t>o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20" dirty="0">
                <a:latin typeface="Gill Sans MT"/>
                <a:cs typeface="Gill Sans MT"/>
              </a:rPr>
              <a:t>o</a:t>
            </a:r>
            <a:r>
              <a:rPr sz="1800" spc="2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m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5" dirty="0">
                <a:latin typeface="Gill Sans MT"/>
                <a:cs typeface="Gill Sans MT"/>
              </a:rPr>
              <a:t>tt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14" dirty="0">
                <a:latin typeface="Gill Sans MT"/>
                <a:cs typeface="Gill Sans MT"/>
              </a:rPr>
              <a:t>r 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5" dirty="0">
                <a:latin typeface="Gill Sans MT"/>
                <a:cs typeface="Gill Sans MT"/>
              </a:rPr>
              <a:t>h</a:t>
            </a:r>
            <a:r>
              <a:rPr sz="1800" spc="0" dirty="0">
                <a:latin typeface="Gill Sans MT"/>
                <a:cs typeface="Gill Sans MT"/>
              </a:rPr>
              <a:t>e</a:t>
            </a:r>
            <a:r>
              <a:rPr sz="1800" spc="35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n</a:t>
            </a:r>
            <a:r>
              <a:rPr sz="1800" spc="25" dirty="0">
                <a:latin typeface="Gill Sans MT"/>
                <a:cs typeface="Gill Sans MT"/>
              </a:rPr>
              <a:t>e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5" dirty="0">
                <a:latin typeface="Gill Sans MT"/>
                <a:cs typeface="Gill Sans MT"/>
              </a:rPr>
              <a:t>w</a:t>
            </a:r>
            <a:r>
              <a:rPr sz="1800" spc="5" dirty="0">
                <a:latin typeface="Gill Sans MT"/>
                <a:cs typeface="Gill Sans MT"/>
              </a:rPr>
              <a:t>o</a:t>
            </a:r>
            <a:r>
              <a:rPr sz="1800" spc="-15" dirty="0">
                <a:latin typeface="Gill Sans MT"/>
                <a:cs typeface="Gill Sans MT"/>
              </a:rPr>
              <a:t>r</a:t>
            </a:r>
            <a:r>
              <a:rPr sz="1800" spc="-95" dirty="0">
                <a:latin typeface="Gill Sans MT"/>
                <a:cs typeface="Gill Sans MT"/>
              </a:rPr>
              <a:t>k</a:t>
            </a:r>
            <a:r>
              <a:rPr sz="1800" spc="-170" dirty="0">
                <a:latin typeface="Gill Sans MT"/>
                <a:cs typeface="Gill Sans MT"/>
              </a:rPr>
              <a:t> </a:t>
            </a:r>
            <a:r>
              <a:rPr sz="1800" spc="-105" dirty="0">
                <a:latin typeface="Gill Sans MT"/>
                <a:cs typeface="Gill Sans MT"/>
              </a:rPr>
              <a:t>s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60" dirty="0">
                <a:latin typeface="Gill Sans MT"/>
                <a:cs typeface="Gill Sans MT"/>
              </a:rPr>
              <a:t>z</a:t>
            </a:r>
            <a:r>
              <a:rPr sz="1800" spc="0" dirty="0">
                <a:latin typeface="Gill Sans MT"/>
                <a:cs typeface="Gill Sans MT"/>
              </a:rPr>
              <a:t>e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ts val="550"/>
              </a:lnSpc>
              <a:spcBef>
                <a:spcPts val="21"/>
              </a:spcBef>
            </a:pPr>
            <a:endParaRPr sz="550"/>
          </a:p>
          <a:p>
            <a:pPr marL="3131820"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314960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9600" y="2755900"/>
            <a:ext cx="3238500" cy="2578100"/>
          </a:xfrm>
          <a:custGeom>
            <a:avLst/>
            <a:gdLst/>
            <a:ahLst/>
            <a:cxnLst/>
            <a:rect l="l" t="t" r="r" b="b"/>
            <a:pathLst>
              <a:path w="3238500" h="2578100">
                <a:moveTo>
                  <a:pt x="0" y="0"/>
                </a:moveTo>
                <a:lnTo>
                  <a:pt x="2654" y="128199"/>
                </a:lnTo>
                <a:lnTo>
                  <a:pt x="4590" y="256398"/>
                </a:lnTo>
                <a:lnTo>
                  <a:pt x="5888" y="384597"/>
                </a:lnTo>
                <a:lnTo>
                  <a:pt x="6627" y="512796"/>
                </a:lnTo>
                <a:lnTo>
                  <a:pt x="6887" y="640996"/>
                </a:lnTo>
                <a:lnTo>
                  <a:pt x="6747" y="769195"/>
                </a:lnTo>
                <a:lnTo>
                  <a:pt x="6288" y="897394"/>
                </a:lnTo>
                <a:lnTo>
                  <a:pt x="5588" y="1025593"/>
                </a:lnTo>
                <a:lnTo>
                  <a:pt x="4632" y="1166638"/>
                </a:lnTo>
                <a:lnTo>
                  <a:pt x="2751" y="1423267"/>
                </a:lnTo>
                <a:lnTo>
                  <a:pt x="1973" y="1538390"/>
                </a:lnTo>
                <a:lnTo>
                  <a:pt x="1264" y="1666589"/>
                </a:lnTo>
                <a:lnTo>
                  <a:pt x="792" y="1794788"/>
                </a:lnTo>
                <a:lnTo>
                  <a:pt x="662" y="1936526"/>
                </a:lnTo>
                <a:lnTo>
                  <a:pt x="877" y="2051187"/>
                </a:lnTo>
                <a:lnTo>
                  <a:pt x="1593" y="2179386"/>
                </a:lnTo>
                <a:lnTo>
                  <a:pt x="2864" y="2307585"/>
                </a:lnTo>
                <a:lnTo>
                  <a:pt x="4770" y="2435784"/>
                </a:lnTo>
                <a:lnTo>
                  <a:pt x="7390" y="2563983"/>
                </a:lnTo>
                <a:lnTo>
                  <a:pt x="3227056" y="2578100"/>
                </a:lnTo>
                <a:lnTo>
                  <a:pt x="3230105" y="2449785"/>
                </a:lnTo>
                <a:lnTo>
                  <a:pt x="3232371" y="2321470"/>
                </a:lnTo>
                <a:lnTo>
                  <a:pt x="3233943" y="2193155"/>
                </a:lnTo>
                <a:lnTo>
                  <a:pt x="3234906" y="2064841"/>
                </a:lnTo>
                <a:lnTo>
                  <a:pt x="3235348" y="1936526"/>
                </a:lnTo>
                <a:lnTo>
                  <a:pt x="3235320" y="1794788"/>
                </a:lnTo>
                <a:lnTo>
                  <a:pt x="3235015" y="1679897"/>
                </a:lnTo>
                <a:lnTo>
                  <a:pt x="3234414" y="1551582"/>
                </a:lnTo>
                <a:lnTo>
                  <a:pt x="3233552" y="1410191"/>
                </a:lnTo>
                <a:lnTo>
                  <a:pt x="3231839" y="1153792"/>
                </a:lnTo>
                <a:lnTo>
                  <a:pt x="3231142" y="1038323"/>
                </a:lnTo>
                <a:lnTo>
                  <a:pt x="3230541" y="910008"/>
                </a:lnTo>
                <a:lnTo>
                  <a:pt x="3230200" y="781694"/>
                </a:lnTo>
                <a:lnTo>
                  <a:pt x="3230250" y="640996"/>
                </a:lnTo>
                <a:lnTo>
                  <a:pt x="3230649" y="525064"/>
                </a:lnTo>
                <a:lnTo>
                  <a:pt x="3231613" y="396750"/>
                </a:lnTo>
                <a:lnTo>
                  <a:pt x="3233184" y="268435"/>
                </a:lnTo>
                <a:lnTo>
                  <a:pt x="3235451" y="140120"/>
                </a:lnTo>
                <a:lnTo>
                  <a:pt x="3238500" y="1180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486650" y="3232100"/>
            <a:ext cx="2717482" cy="2108200"/>
          </a:xfrm>
          <a:custGeom>
            <a:avLst/>
            <a:gdLst/>
            <a:ahLst/>
            <a:cxnLst/>
            <a:rect l="l" t="t" r="r" b="b"/>
            <a:pathLst>
              <a:path w="2717482" h="2108200">
                <a:moveTo>
                  <a:pt x="1345661" y="1079500"/>
                </a:moveTo>
                <a:lnTo>
                  <a:pt x="77206" y="1079500"/>
                </a:lnTo>
                <a:lnTo>
                  <a:pt x="79116" y="1092200"/>
                </a:lnTo>
                <a:lnTo>
                  <a:pt x="83381" y="1092200"/>
                </a:lnTo>
                <a:lnTo>
                  <a:pt x="85904" y="1104900"/>
                </a:lnTo>
                <a:lnTo>
                  <a:pt x="92150" y="1104900"/>
                </a:lnTo>
                <a:lnTo>
                  <a:pt x="96039" y="1117600"/>
                </a:lnTo>
                <a:lnTo>
                  <a:pt x="105769" y="1117600"/>
                </a:lnTo>
                <a:lnTo>
                  <a:pt x="111777" y="1130300"/>
                </a:lnTo>
                <a:lnTo>
                  <a:pt x="118659" y="1143000"/>
                </a:lnTo>
                <a:lnTo>
                  <a:pt x="126498" y="1155700"/>
                </a:lnTo>
                <a:lnTo>
                  <a:pt x="135377" y="1155700"/>
                </a:lnTo>
                <a:lnTo>
                  <a:pt x="145381" y="1181100"/>
                </a:lnTo>
                <a:lnTo>
                  <a:pt x="157263" y="1193800"/>
                </a:lnTo>
                <a:lnTo>
                  <a:pt x="171518" y="1206500"/>
                </a:lnTo>
                <a:lnTo>
                  <a:pt x="187842" y="1231900"/>
                </a:lnTo>
                <a:lnTo>
                  <a:pt x="205930" y="1244600"/>
                </a:lnTo>
                <a:lnTo>
                  <a:pt x="225479" y="1270000"/>
                </a:lnTo>
                <a:lnTo>
                  <a:pt x="246185" y="1295400"/>
                </a:lnTo>
                <a:lnTo>
                  <a:pt x="267744" y="1308100"/>
                </a:lnTo>
                <a:lnTo>
                  <a:pt x="289853" y="1333500"/>
                </a:lnTo>
                <a:lnTo>
                  <a:pt x="334502" y="1384300"/>
                </a:lnTo>
                <a:lnTo>
                  <a:pt x="377701" y="1435100"/>
                </a:lnTo>
                <a:lnTo>
                  <a:pt x="417020" y="1485900"/>
                </a:lnTo>
                <a:lnTo>
                  <a:pt x="450026" y="1536700"/>
                </a:lnTo>
                <a:lnTo>
                  <a:pt x="474289" y="1587500"/>
                </a:lnTo>
                <a:lnTo>
                  <a:pt x="482382" y="1600200"/>
                </a:lnTo>
                <a:lnTo>
                  <a:pt x="487377" y="1625600"/>
                </a:lnTo>
                <a:lnTo>
                  <a:pt x="488807" y="1651000"/>
                </a:lnTo>
                <a:lnTo>
                  <a:pt x="486663" y="1676400"/>
                </a:lnTo>
                <a:lnTo>
                  <a:pt x="481334" y="1701800"/>
                </a:lnTo>
                <a:lnTo>
                  <a:pt x="473207" y="1739900"/>
                </a:lnTo>
                <a:lnTo>
                  <a:pt x="462670" y="1765300"/>
                </a:lnTo>
                <a:lnTo>
                  <a:pt x="450111" y="1790700"/>
                </a:lnTo>
                <a:lnTo>
                  <a:pt x="435919" y="1828800"/>
                </a:lnTo>
                <a:lnTo>
                  <a:pt x="420480" y="1854200"/>
                </a:lnTo>
                <a:lnTo>
                  <a:pt x="404183" y="1892300"/>
                </a:lnTo>
                <a:lnTo>
                  <a:pt x="370566" y="1943100"/>
                </a:lnTo>
                <a:lnTo>
                  <a:pt x="354021" y="1968500"/>
                </a:lnTo>
                <a:lnTo>
                  <a:pt x="338170" y="1993900"/>
                </a:lnTo>
                <a:lnTo>
                  <a:pt x="323400" y="2019300"/>
                </a:lnTo>
                <a:lnTo>
                  <a:pt x="310099" y="2044700"/>
                </a:lnTo>
                <a:lnTo>
                  <a:pt x="298656" y="2057400"/>
                </a:lnTo>
                <a:lnTo>
                  <a:pt x="289456" y="2070100"/>
                </a:lnTo>
                <a:lnTo>
                  <a:pt x="282890" y="2082800"/>
                </a:lnTo>
                <a:lnTo>
                  <a:pt x="279344" y="2095500"/>
                </a:lnTo>
                <a:lnTo>
                  <a:pt x="399534" y="2095500"/>
                </a:lnTo>
                <a:lnTo>
                  <a:pt x="434750" y="2108200"/>
                </a:lnTo>
                <a:lnTo>
                  <a:pt x="821937" y="2108200"/>
                </a:lnTo>
                <a:lnTo>
                  <a:pt x="824489" y="2095500"/>
                </a:lnTo>
                <a:lnTo>
                  <a:pt x="829056" y="2082800"/>
                </a:lnTo>
                <a:lnTo>
                  <a:pt x="835498" y="2070100"/>
                </a:lnTo>
                <a:lnTo>
                  <a:pt x="843677" y="2044700"/>
                </a:lnTo>
                <a:lnTo>
                  <a:pt x="853452" y="2006600"/>
                </a:lnTo>
                <a:lnTo>
                  <a:pt x="877235" y="1930400"/>
                </a:lnTo>
                <a:lnTo>
                  <a:pt x="890965" y="1879600"/>
                </a:lnTo>
                <a:lnTo>
                  <a:pt x="905735" y="1828800"/>
                </a:lnTo>
                <a:lnTo>
                  <a:pt x="921406" y="1778000"/>
                </a:lnTo>
                <a:lnTo>
                  <a:pt x="937838" y="1727200"/>
                </a:lnTo>
                <a:lnTo>
                  <a:pt x="954893" y="1676400"/>
                </a:lnTo>
                <a:lnTo>
                  <a:pt x="972430" y="1625600"/>
                </a:lnTo>
                <a:lnTo>
                  <a:pt x="990311" y="1574800"/>
                </a:lnTo>
                <a:lnTo>
                  <a:pt x="1008397" y="1524000"/>
                </a:lnTo>
                <a:lnTo>
                  <a:pt x="1026548" y="1473200"/>
                </a:lnTo>
                <a:lnTo>
                  <a:pt x="1044626" y="1435100"/>
                </a:lnTo>
                <a:lnTo>
                  <a:pt x="1062490" y="1397000"/>
                </a:lnTo>
                <a:lnTo>
                  <a:pt x="1080001" y="1358900"/>
                </a:lnTo>
                <a:lnTo>
                  <a:pt x="1113995" y="1308100"/>
                </a:lnTo>
                <a:lnTo>
                  <a:pt x="1149326" y="1257300"/>
                </a:lnTo>
                <a:lnTo>
                  <a:pt x="1186296" y="1206500"/>
                </a:lnTo>
                <a:lnTo>
                  <a:pt x="1205319" y="1193800"/>
                </a:lnTo>
                <a:lnTo>
                  <a:pt x="1224659" y="1168400"/>
                </a:lnTo>
                <a:lnTo>
                  <a:pt x="1244287" y="1155700"/>
                </a:lnTo>
                <a:lnTo>
                  <a:pt x="1264172" y="1130300"/>
                </a:lnTo>
                <a:lnTo>
                  <a:pt x="1345661" y="1079500"/>
                </a:lnTo>
                <a:close/>
              </a:path>
              <a:path w="2717482" h="2108200">
                <a:moveTo>
                  <a:pt x="1510331" y="1651000"/>
                </a:moveTo>
                <a:lnTo>
                  <a:pt x="1430179" y="1651000"/>
                </a:lnTo>
                <a:lnTo>
                  <a:pt x="1409279" y="1663700"/>
                </a:lnTo>
                <a:lnTo>
                  <a:pt x="1352392" y="1701800"/>
                </a:lnTo>
                <a:lnTo>
                  <a:pt x="1315852" y="1752600"/>
                </a:lnTo>
                <a:lnTo>
                  <a:pt x="1281291" y="1803400"/>
                </a:lnTo>
                <a:lnTo>
                  <a:pt x="1264987" y="1841500"/>
                </a:lnTo>
                <a:lnTo>
                  <a:pt x="1249457" y="1866900"/>
                </a:lnTo>
                <a:lnTo>
                  <a:pt x="1234796" y="1905000"/>
                </a:lnTo>
                <a:lnTo>
                  <a:pt x="1221097" y="1930400"/>
                </a:lnTo>
                <a:lnTo>
                  <a:pt x="1208453" y="1968500"/>
                </a:lnTo>
                <a:lnTo>
                  <a:pt x="1196958" y="1993900"/>
                </a:lnTo>
                <a:lnTo>
                  <a:pt x="1186705" y="2019300"/>
                </a:lnTo>
                <a:lnTo>
                  <a:pt x="1177787" y="2044700"/>
                </a:lnTo>
                <a:lnTo>
                  <a:pt x="1170298" y="2057400"/>
                </a:lnTo>
                <a:lnTo>
                  <a:pt x="1164332" y="2082800"/>
                </a:lnTo>
                <a:lnTo>
                  <a:pt x="1159981" y="2095500"/>
                </a:lnTo>
                <a:lnTo>
                  <a:pt x="1157339" y="2095500"/>
                </a:lnTo>
                <a:lnTo>
                  <a:pt x="1156500" y="2108200"/>
                </a:lnTo>
                <a:lnTo>
                  <a:pt x="2177052" y="2108200"/>
                </a:lnTo>
                <a:lnTo>
                  <a:pt x="2179554" y="2095500"/>
                </a:lnTo>
                <a:lnTo>
                  <a:pt x="2182902" y="2082800"/>
                </a:lnTo>
                <a:lnTo>
                  <a:pt x="2191672" y="2057400"/>
                </a:lnTo>
                <a:lnTo>
                  <a:pt x="2196861" y="2032000"/>
                </a:lnTo>
                <a:lnTo>
                  <a:pt x="2202433" y="2019300"/>
                </a:lnTo>
                <a:lnTo>
                  <a:pt x="2208270" y="1993900"/>
                </a:lnTo>
                <a:lnTo>
                  <a:pt x="2214257" y="1968500"/>
                </a:lnTo>
                <a:lnTo>
                  <a:pt x="2220278" y="1955800"/>
                </a:lnTo>
                <a:lnTo>
                  <a:pt x="2226216" y="1930400"/>
                </a:lnTo>
                <a:lnTo>
                  <a:pt x="2231957" y="1905000"/>
                </a:lnTo>
                <a:lnTo>
                  <a:pt x="2237382" y="1879600"/>
                </a:lnTo>
                <a:lnTo>
                  <a:pt x="2242377" y="1854200"/>
                </a:lnTo>
                <a:lnTo>
                  <a:pt x="2246826" y="1841500"/>
                </a:lnTo>
                <a:lnTo>
                  <a:pt x="2250611" y="1816100"/>
                </a:lnTo>
                <a:lnTo>
                  <a:pt x="2253619" y="1790700"/>
                </a:lnTo>
                <a:lnTo>
                  <a:pt x="2255731" y="1778000"/>
                </a:lnTo>
                <a:lnTo>
                  <a:pt x="2256833" y="1765300"/>
                </a:lnTo>
                <a:lnTo>
                  <a:pt x="1829576" y="1765300"/>
                </a:lnTo>
                <a:lnTo>
                  <a:pt x="1802177" y="1752600"/>
                </a:lnTo>
                <a:lnTo>
                  <a:pt x="1772567" y="1739900"/>
                </a:lnTo>
                <a:lnTo>
                  <a:pt x="1741199" y="1727200"/>
                </a:lnTo>
                <a:lnTo>
                  <a:pt x="1607178" y="1676400"/>
                </a:lnTo>
                <a:lnTo>
                  <a:pt x="1573794" y="1676400"/>
                </a:lnTo>
                <a:lnTo>
                  <a:pt x="1541361" y="1663700"/>
                </a:lnTo>
                <a:lnTo>
                  <a:pt x="1510331" y="1651000"/>
                </a:lnTo>
                <a:close/>
              </a:path>
              <a:path w="2717482" h="2108200">
                <a:moveTo>
                  <a:pt x="2715799" y="1066800"/>
                </a:moveTo>
                <a:lnTo>
                  <a:pt x="1449615" y="1066800"/>
                </a:lnTo>
                <a:lnTo>
                  <a:pt x="1491059" y="1092200"/>
                </a:lnTo>
                <a:lnTo>
                  <a:pt x="1512903" y="1104900"/>
                </a:lnTo>
                <a:lnTo>
                  <a:pt x="1536924" y="1117600"/>
                </a:lnTo>
                <a:lnTo>
                  <a:pt x="1562756" y="1143000"/>
                </a:lnTo>
                <a:lnTo>
                  <a:pt x="1590030" y="1168400"/>
                </a:lnTo>
                <a:lnTo>
                  <a:pt x="1618379" y="1206500"/>
                </a:lnTo>
                <a:lnTo>
                  <a:pt x="1647434" y="1244600"/>
                </a:lnTo>
                <a:lnTo>
                  <a:pt x="1706190" y="1320800"/>
                </a:lnTo>
                <a:lnTo>
                  <a:pt x="1735156" y="1358900"/>
                </a:lnTo>
                <a:lnTo>
                  <a:pt x="1763355" y="1409700"/>
                </a:lnTo>
                <a:lnTo>
                  <a:pt x="1790421" y="1447800"/>
                </a:lnTo>
                <a:lnTo>
                  <a:pt x="1815986" y="1498600"/>
                </a:lnTo>
                <a:lnTo>
                  <a:pt x="1839680" y="1536700"/>
                </a:lnTo>
                <a:lnTo>
                  <a:pt x="1861136" y="1574800"/>
                </a:lnTo>
                <a:lnTo>
                  <a:pt x="1879987" y="1612900"/>
                </a:lnTo>
                <a:lnTo>
                  <a:pt x="1895864" y="1651000"/>
                </a:lnTo>
                <a:lnTo>
                  <a:pt x="1908399" y="1676400"/>
                </a:lnTo>
                <a:lnTo>
                  <a:pt x="1917223" y="1714500"/>
                </a:lnTo>
                <a:lnTo>
                  <a:pt x="1921970" y="1727200"/>
                </a:lnTo>
                <a:lnTo>
                  <a:pt x="1922271" y="1752600"/>
                </a:lnTo>
                <a:lnTo>
                  <a:pt x="1917616" y="1765300"/>
                </a:lnTo>
                <a:lnTo>
                  <a:pt x="2256833" y="1765300"/>
                </a:lnTo>
                <a:lnTo>
                  <a:pt x="2252864" y="1727200"/>
                </a:lnTo>
                <a:lnTo>
                  <a:pt x="2240471" y="1689100"/>
                </a:lnTo>
                <a:lnTo>
                  <a:pt x="2218261" y="1638300"/>
                </a:lnTo>
                <a:lnTo>
                  <a:pt x="2212752" y="1625600"/>
                </a:lnTo>
                <a:lnTo>
                  <a:pt x="2207580" y="1625600"/>
                </a:lnTo>
                <a:lnTo>
                  <a:pt x="2202902" y="1612900"/>
                </a:lnTo>
                <a:lnTo>
                  <a:pt x="2198877" y="1600200"/>
                </a:lnTo>
                <a:lnTo>
                  <a:pt x="2195665" y="1587500"/>
                </a:lnTo>
                <a:lnTo>
                  <a:pt x="2193424" y="1574800"/>
                </a:lnTo>
                <a:lnTo>
                  <a:pt x="2192314" y="1562100"/>
                </a:lnTo>
                <a:lnTo>
                  <a:pt x="2192493" y="1549400"/>
                </a:lnTo>
                <a:lnTo>
                  <a:pt x="2194120" y="1536700"/>
                </a:lnTo>
                <a:lnTo>
                  <a:pt x="2197355" y="1524000"/>
                </a:lnTo>
                <a:lnTo>
                  <a:pt x="2202046" y="1511300"/>
                </a:lnTo>
                <a:lnTo>
                  <a:pt x="2207887" y="1498600"/>
                </a:lnTo>
                <a:lnTo>
                  <a:pt x="2214800" y="1473200"/>
                </a:lnTo>
                <a:lnTo>
                  <a:pt x="2222705" y="1460500"/>
                </a:lnTo>
                <a:lnTo>
                  <a:pt x="2231525" y="1447800"/>
                </a:lnTo>
                <a:lnTo>
                  <a:pt x="2241182" y="1422400"/>
                </a:lnTo>
                <a:lnTo>
                  <a:pt x="2251598" y="1409700"/>
                </a:lnTo>
                <a:lnTo>
                  <a:pt x="2262694" y="1384300"/>
                </a:lnTo>
                <a:lnTo>
                  <a:pt x="2274392" y="1371600"/>
                </a:lnTo>
                <a:lnTo>
                  <a:pt x="2286614" y="1346200"/>
                </a:lnTo>
                <a:lnTo>
                  <a:pt x="2299283" y="1333500"/>
                </a:lnTo>
                <a:lnTo>
                  <a:pt x="2312319" y="1320800"/>
                </a:lnTo>
                <a:lnTo>
                  <a:pt x="2325645" y="1295400"/>
                </a:lnTo>
                <a:lnTo>
                  <a:pt x="2393884" y="1231900"/>
                </a:lnTo>
                <a:lnTo>
                  <a:pt x="2407307" y="1231900"/>
                </a:lnTo>
                <a:lnTo>
                  <a:pt x="2420472" y="1219200"/>
                </a:lnTo>
                <a:lnTo>
                  <a:pt x="2716462" y="1219200"/>
                </a:lnTo>
                <a:lnTo>
                  <a:pt x="2715799" y="1066800"/>
                </a:lnTo>
                <a:close/>
              </a:path>
              <a:path w="2717482" h="2108200">
                <a:moveTo>
                  <a:pt x="2716462" y="1219200"/>
                </a:moveTo>
                <a:lnTo>
                  <a:pt x="2484908" y="1219200"/>
                </a:lnTo>
                <a:lnTo>
                  <a:pt x="2503824" y="1231900"/>
                </a:lnTo>
                <a:lnTo>
                  <a:pt x="2523351" y="1231900"/>
                </a:lnTo>
                <a:lnTo>
                  <a:pt x="2543234" y="1244600"/>
                </a:lnTo>
                <a:lnTo>
                  <a:pt x="2563218" y="1244600"/>
                </a:lnTo>
                <a:lnTo>
                  <a:pt x="2583046" y="1257300"/>
                </a:lnTo>
                <a:lnTo>
                  <a:pt x="2602464" y="1270000"/>
                </a:lnTo>
                <a:lnTo>
                  <a:pt x="2621214" y="1282700"/>
                </a:lnTo>
                <a:lnTo>
                  <a:pt x="2639042" y="1282700"/>
                </a:lnTo>
                <a:lnTo>
                  <a:pt x="2655692" y="1295400"/>
                </a:lnTo>
                <a:lnTo>
                  <a:pt x="2670909" y="1308100"/>
                </a:lnTo>
                <a:lnTo>
                  <a:pt x="2684436" y="1320800"/>
                </a:lnTo>
                <a:lnTo>
                  <a:pt x="2696018" y="1320800"/>
                </a:lnTo>
                <a:lnTo>
                  <a:pt x="2712324" y="1333500"/>
                </a:lnTo>
                <a:lnTo>
                  <a:pt x="2717482" y="1333500"/>
                </a:lnTo>
                <a:lnTo>
                  <a:pt x="2717222" y="1320800"/>
                </a:lnTo>
                <a:lnTo>
                  <a:pt x="2716997" y="1308100"/>
                </a:lnTo>
                <a:lnTo>
                  <a:pt x="2716626" y="1257300"/>
                </a:lnTo>
                <a:lnTo>
                  <a:pt x="2716462" y="1219200"/>
                </a:lnTo>
                <a:close/>
              </a:path>
              <a:path w="2717482" h="2108200">
                <a:moveTo>
                  <a:pt x="500214" y="63500"/>
                </a:moveTo>
                <a:lnTo>
                  <a:pt x="390726" y="63500"/>
                </a:lnTo>
                <a:lnTo>
                  <a:pt x="370639" y="76200"/>
                </a:lnTo>
                <a:lnTo>
                  <a:pt x="349873" y="88900"/>
                </a:lnTo>
                <a:lnTo>
                  <a:pt x="328568" y="101600"/>
                </a:lnTo>
                <a:lnTo>
                  <a:pt x="262813" y="139700"/>
                </a:lnTo>
                <a:lnTo>
                  <a:pt x="240746" y="165100"/>
                </a:lnTo>
                <a:lnTo>
                  <a:pt x="218837" y="177800"/>
                </a:lnTo>
                <a:lnTo>
                  <a:pt x="197225" y="203200"/>
                </a:lnTo>
                <a:lnTo>
                  <a:pt x="176050" y="215900"/>
                </a:lnTo>
                <a:lnTo>
                  <a:pt x="135569" y="266700"/>
                </a:lnTo>
                <a:lnTo>
                  <a:pt x="98507" y="317500"/>
                </a:lnTo>
                <a:lnTo>
                  <a:pt x="65980" y="368300"/>
                </a:lnTo>
                <a:lnTo>
                  <a:pt x="39103" y="419100"/>
                </a:lnTo>
                <a:lnTo>
                  <a:pt x="28132" y="444500"/>
                </a:lnTo>
                <a:lnTo>
                  <a:pt x="18992" y="457200"/>
                </a:lnTo>
                <a:lnTo>
                  <a:pt x="6424" y="508000"/>
                </a:lnTo>
                <a:lnTo>
                  <a:pt x="2768" y="546100"/>
                </a:lnTo>
                <a:lnTo>
                  <a:pt x="0" y="596900"/>
                </a:lnTo>
                <a:lnTo>
                  <a:pt x="603" y="622300"/>
                </a:lnTo>
                <a:lnTo>
                  <a:pt x="2342" y="660400"/>
                </a:lnTo>
                <a:lnTo>
                  <a:pt x="5075" y="685800"/>
                </a:lnTo>
                <a:lnTo>
                  <a:pt x="8659" y="723900"/>
                </a:lnTo>
                <a:lnTo>
                  <a:pt x="12952" y="749300"/>
                </a:lnTo>
                <a:lnTo>
                  <a:pt x="17812" y="787400"/>
                </a:lnTo>
                <a:lnTo>
                  <a:pt x="23096" y="812800"/>
                </a:lnTo>
                <a:lnTo>
                  <a:pt x="28664" y="838200"/>
                </a:lnTo>
                <a:lnTo>
                  <a:pt x="34371" y="876300"/>
                </a:lnTo>
                <a:lnTo>
                  <a:pt x="40077" y="901700"/>
                </a:lnTo>
                <a:lnTo>
                  <a:pt x="45638" y="927100"/>
                </a:lnTo>
                <a:lnTo>
                  <a:pt x="50913" y="952500"/>
                </a:lnTo>
                <a:lnTo>
                  <a:pt x="55760" y="977900"/>
                </a:lnTo>
                <a:lnTo>
                  <a:pt x="60036" y="990600"/>
                </a:lnTo>
                <a:lnTo>
                  <a:pt x="63600" y="1016000"/>
                </a:lnTo>
                <a:lnTo>
                  <a:pt x="66541" y="1028700"/>
                </a:lnTo>
                <a:lnTo>
                  <a:pt x="69102" y="1041400"/>
                </a:lnTo>
                <a:lnTo>
                  <a:pt x="71365" y="1054100"/>
                </a:lnTo>
                <a:lnTo>
                  <a:pt x="73414" y="1066800"/>
                </a:lnTo>
                <a:lnTo>
                  <a:pt x="75333" y="1079500"/>
                </a:lnTo>
                <a:lnTo>
                  <a:pt x="1366368" y="1079500"/>
                </a:lnTo>
                <a:lnTo>
                  <a:pt x="1387148" y="1066800"/>
                </a:lnTo>
                <a:lnTo>
                  <a:pt x="2715799" y="1066800"/>
                </a:lnTo>
                <a:lnTo>
                  <a:pt x="2715264" y="965200"/>
                </a:lnTo>
                <a:lnTo>
                  <a:pt x="2715004" y="939800"/>
                </a:lnTo>
                <a:lnTo>
                  <a:pt x="2714702" y="901700"/>
                </a:lnTo>
                <a:lnTo>
                  <a:pt x="2714354" y="876300"/>
                </a:lnTo>
                <a:lnTo>
                  <a:pt x="2713952" y="850900"/>
                </a:lnTo>
                <a:lnTo>
                  <a:pt x="2713490" y="838200"/>
                </a:lnTo>
                <a:lnTo>
                  <a:pt x="2712962" y="825500"/>
                </a:lnTo>
                <a:lnTo>
                  <a:pt x="983062" y="825500"/>
                </a:lnTo>
                <a:lnTo>
                  <a:pt x="959272" y="812800"/>
                </a:lnTo>
                <a:lnTo>
                  <a:pt x="934456" y="812800"/>
                </a:lnTo>
                <a:lnTo>
                  <a:pt x="908954" y="800100"/>
                </a:lnTo>
                <a:lnTo>
                  <a:pt x="883106" y="800100"/>
                </a:lnTo>
                <a:lnTo>
                  <a:pt x="831734" y="774700"/>
                </a:lnTo>
                <a:lnTo>
                  <a:pt x="806890" y="762000"/>
                </a:lnTo>
                <a:lnTo>
                  <a:pt x="783061" y="749300"/>
                </a:lnTo>
                <a:lnTo>
                  <a:pt x="760587" y="736600"/>
                </a:lnTo>
                <a:lnTo>
                  <a:pt x="739808" y="736600"/>
                </a:lnTo>
                <a:lnTo>
                  <a:pt x="721064" y="723900"/>
                </a:lnTo>
                <a:lnTo>
                  <a:pt x="704696" y="711200"/>
                </a:lnTo>
                <a:lnTo>
                  <a:pt x="691043" y="698500"/>
                </a:lnTo>
                <a:lnTo>
                  <a:pt x="680446" y="698500"/>
                </a:lnTo>
                <a:lnTo>
                  <a:pt x="673244" y="685800"/>
                </a:lnTo>
                <a:lnTo>
                  <a:pt x="669568" y="673100"/>
                </a:lnTo>
                <a:lnTo>
                  <a:pt x="669114" y="673100"/>
                </a:lnTo>
                <a:lnTo>
                  <a:pt x="671573" y="660400"/>
                </a:lnTo>
                <a:lnTo>
                  <a:pt x="683990" y="660400"/>
                </a:lnTo>
                <a:lnTo>
                  <a:pt x="693329" y="647700"/>
                </a:lnTo>
                <a:lnTo>
                  <a:pt x="704343" y="647700"/>
                </a:lnTo>
                <a:lnTo>
                  <a:pt x="716722" y="635000"/>
                </a:lnTo>
                <a:lnTo>
                  <a:pt x="730157" y="635000"/>
                </a:lnTo>
                <a:lnTo>
                  <a:pt x="744338" y="622300"/>
                </a:lnTo>
                <a:lnTo>
                  <a:pt x="758956" y="622300"/>
                </a:lnTo>
                <a:lnTo>
                  <a:pt x="773702" y="609600"/>
                </a:lnTo>
                <a:lnTo>
                  <a:pt x="788265" y="609600"/>
                </a:lnTo>
                <a:lnTo>
                  <a:pt x="802336" y="596900"/>
                </a:lnTo>
                <a:lnTo>
                  <a:pt x="815607" y="596900"/>
                </a:lnTo>
                <a:lnTo>
                  <a:pt x="827767" y="584200"/>
                </a:lnTo>
                <a:lnTo>
                  <a:pt x="838507" y="571500"/>
                </a:lnTo>
                <a:lnTo>
                  <a:pt x="847517" y="571500"/>
                </a:lnTo>
                <a:lnTo>
                  <a:pt x="862310" y="533400"/>
                </a:lnTo>
                <a:lnTo>
                  <a:pt x="869758" y="495300"/>
                </a:lnTo>
                <a:lnTo>
                  <a:pt x="871367" y="469900"/>
                </a:lnTo>
                <a:lnTo>
                  <a:pt x="872460" y="457200"/>
                </a:lnTo>
                <a:lnTo>
                  <a:pt x="872991" y="444500"/>
                </a:lnTo>
                <a:lnTo>
                  <a:pt x="872910" y="419100"/>
                </a:lnTo>
                <a:lnTo>
                  <a:pt x="872172" y="406400"/>
                </a:lnTo>
                <a:lnTo>
                  <a:pt x="870728" y="393700"/>
                </a:lnTo>
                <a:lnTo>
                  <a:pt x="868532" y="368300"/>
                </a:lnTo>
                <a:lnTo>
                  <a:pt x="865535" y="355600"/>
                </a:lnTo>
                <a:lnTo>
                  <a:pt x="861691" y="342900"/>
                </a:lnTo>
                <a:lnTo>
                  <a:pt x="856952" y="317500"/>
                </a:lnTo>
                <a:lnTo>
                  <a:pt x="851271" y="304800"/>
                </a:lnTo>
                <a:lnTo>
                  <a:pt x="844599" y="292100"/>
                </a:lnTo>
                <a:lnTo>
                  <a:pt x="836891" y="266700"/>
                </a:lnTo>
                <a:lnTo>
                  <a:pt x="807069" y="228600"/>
                </a:lnTo>
                <a:lnTo>
                  <a:pt x="763932" y="190500"/>
                </a:lnTo>
                <a:lnTo>
                  <a:pt x="727553" y="165100"/>
                </a:lnTo>
                <a:lnTo>
                  <a:pt x="686509" y="139700"/>
                </a:lnTo>
                <a:lnTo>
                  <a:pt x="642026" y="114300"/>
                </a:lnTo>
                <a:lnTo>
                  <a:pt x="618878" y="101600"/>
                </a:lnTo>
                <a:lnTo>
                  <a:pt x="595331" y="101600"/>
                </a:lnTo>
                <a:lnTo>
                  <a:pt x="547652" y="76200"/>
                </a:lnTo>
                <a:lnTo>
                  <a:pt x="523826" y="76200"/>
                </a:lnTo>
                <a:lnTo>
                  <a:pt x="500214" y="63500"/>
                </a:lnTo>
                <a:close/>
              </a:path>
              <a:path w="2717482" h="2108200">
                <a:moveTo>
                  <a:pt x="1431149" y="0"/>
                </a:moveTo>
                <a:lnTo>
                  <a:pt x="1355966" y="0"/>
                </a:lnTo>
                <a:lnTo>
                  <a:pt x="1340608" y="12700"/>
                </a:lnTo>
                <a:lnTo>
                  <a:pt x="1325996" y="12700"/>
                </a:lnTo>
                <a:lnTo>
                  <a:pt x="1312092" y="38100"/>
                </a:lnTo>
                <a:lnTo>
                  <a:pt x="1298862" y="50800"/>
                </a:lnTo>
                <a:lnTo>
                  <a:pt x="1286268" y="76200"/>
                </a:lnTo>
                <a:lnTo>
                  <a:pt x="1262845" y="114300"/>
                </a:lnTo>
                <a:lnTo>
                  <a:pt x="1241534" y="165100"/>
                </a:lnTo>
                <a:lnTo>
                  <a:pt x="1222044" y="228600"/>
                </a:lnTo>
                <a:lnTo>
                  <a:pt x="1212891" y="254000"/>
                </a:lnTo>
                <a:lnTo>
                  <a:pt x="1204085" y="279400"/>
                </a:lnTo>
                <a:lnTo>
                  <a:pt x="1195590" y="304800"/>
                </a:lnTo>
                <a:lnTo>
                  <a:pt x="1187368" y="330200"/>
                </a:lnTo>
                <a:lnTo>
                  <a:pt x="1179385" y="368300"/>
                </a:lnTo>
                <a:lnTo>
                  <a:pt x="1171603" y="393700"/>
                </a:lnTo>
                <a:lnTo>
                  <a:pt x="1163987" y="406400"/>
                </a:lnTo>
                <a:lnTo>
                  <a:pt x="1156500" y="431800"/>
                </a:lnTo>
                <a:lnTo>
                  <a:pt x="1149771" y="457200"/>
                </a:lnTo>
                <a:lnTo>
                  <a:pt x="1144340" y="469900"/>
                </a:lnTo>
                <a:lnTo>
                  <a:pt x="1136694" y="520700"/>
                </a:lnTo>
                <a:lnTo>
                  <a:pt x="1132199" y="571500"/>
                </a:lnTo>
                <a:lnTo>
                  <a:pt x="1129497" y="622300"/>
                </a:lnTo>
                <a:lnTo>
                  <a:pt x="1128392" y="635000"/>
                </a:lnTo>
                <a:lnTo>
                  <a:pt x="1127225" y="660400"/>
                </a:lnTo>
                <a:lnTo>
                  <a:pt x="1125826" y="685800"/>
                </a:lnTo>
                <a:lnTo>
                  <a:pt x="1124025" y="698500"/>
                </a:lnTo>
                <a:lnTo>
                  <a:pt x="1121651" y="723900"/>
                </a:lnTo>
                <a:lnTo>
                  <a:pt x="1114505" y="762000"/>
                </a:lnTo>
                <a:lnTo>
                  <a:pt x="1095241" y="800100"/>
                </a:lnTo>
                <a:lnTo>
                  <a:pt x="1074718" y="825500"/>
                </a:lnTo>
                <a:lnTo>
                  <a:pt x="2712361" y="825500"/>
                </a:lnTo>
                <a:lnTo>
                  <a:pt x="2710397" y="812800"/>
                </a:lnTo>
                <a:lnTo>
                  <a:pt x="2486992" y="812800"/>
                </a:lnTo>
                <a:lnTo>
                  <a:pt x="2463328" y="800100"/>
                </a:lnTo>
                <a:lnTo>
                  <a:pt x="2391831" y="800100"/>
                </a:lnTo>
                <a:lnTo>
                  <a:pt x="2368354" y="787400"/>
                </a:lnTo>
                <a:lnTo>
                  <a:pt x="2343735" y="787400"/>
                </a:lnTo>
                <a:lnTo>
                  <a:pt x="2287466" y="774700"/>
                </a:lnTo>
                <a:lnTo>
                  <a:pt x="2256466" y="762000"/>
                </a:lnTo>
                <a:lnTo>
                  <a:pt x="2223990" y="762000"/>
                </a:lnTo>
                <a:lnTo>
                  <a:pt x="2155912" y="736600"/>
                </a:lnTo>
                <a:lnTo>
                  <a:pt x="2120960" y="736600"/>
                </a:lnTo>
                <a:lnTo>
                  <a:pt x="2016360" y="698500"/>
                </a:lnTo>
                <a:lnTo>
                  <a:pt x="1982664" y="685800"/>
                </a:lnTo>
                <a:lnTo>
                  <a:pt x="1950094" y="685800"/>
                </a:lnTo>
                <a:lnTo>
                  <a:pt x="1918978" y="673100"/>
                </a:lnTo>
                <a:lnTo>
                  <a:pt x="1862405" y="647700"/>
                </a:lnTo>
                <a:lnTo>
                  <a:pt x="1815548" y="622300"/>
                </a:lnTo>
                <a:lnTo>
                  <a:pt x="1796577" y="609600"/>
                </a:lnTo>
                <a:lnTo>
                  <a:pt x="1781012" y="609600"/>
                </a:lnTo>
                <a:lnTo>
                  <a:pt x="1769354" y="596900"/>
                </a:lnTo>
                <a:lnTo>
                  <a:pt x="1761611" y="584200"/>
                </a:lnTo>
                <a:lnTo>
                  <a:pt x="1757368" y="571500"/>
                </a:lnTo>
                <a:lnTo>
                  <a:pt x="1756210" y="558800"/>
                </a:lnTo>
                <a:lnTo>
                  <a:pt x="1757721" y="546100"/>
                </a:lnTo>
                <a:lnTo>
                  <a:pt x="1761485" y="533400"/>
                </a:lnTo>
                <a:lnTo>
                  <a:pt x="1767087" y="520700"/>
                </a:lnTo>
                <a:lnTo>
                  <a:pt x="1774113" y="508000"/>
                </a:lnTo>
                <a:lnTo>
                  <a:pt x="1782146" y="495300"/>
                </a:lnTo>
                <a:lnTo>
                  <a:pt x="1790770" y="469900"/>
                </a:lnTo>
                <a:lnTo>
                  <a:pt x="1816042" y="431800"/>
                </a:lnTo>
                <a:lnTo>
                  <a:pt x="1831687" y="393700"/>
                </a:lnTo>
                <a:lnTo>
                  <a:pt x="1832824" y="368300"/>
                </a:lnTo>
                <a:lnTo>
                  <a:pt x="1831230" y="355600"/>
                </a:lnTo>
                <a:lnTo>
                  <a:pt x="1826489" y="342900"/>
                </a:lnTo>
                <a:lnTo>
                  <a:pt x="1818186" y="330200"/>
                </a:lnTo>
                <a:lnTo>
                  <a:pt x="1806512" y="317500"/>
                </a:lnTo>
                <a:lnTo>
                  <a:pt x="1792113" y="292100"/>
                </a:lnTo>
                <a:lnTo>
                  <a:pt x="1775256" y="279400"/>
                </a:lnTo>
                <a:lnTo>
                  <a:pt x="1756211" y="254000"/>
                </a:lnTo>
                <a:lnTo>
                  <a:pt x="1735243" y="228600"/>
                </a:lnTo>
                <a:lnTo>
                  <a:pt x="1712621" y="203200"/>
                </a:lnTo>
                <a:lnTo>
                  <a:pt x="1688613" y="190500"/>
                </a:lnTo>
                <a:lnTo>
                  <a:pt x="1663485" y="165100"/>
                </a:lnTo>
                <a:lnTo>
                  <a:pt x="1637506" y="139700"/>
                </a:lnTo>
                <a:lnTo>
                  <a:pt x="1610944" y="114300"/>
                </a:lnTo>
                <a:lnTo>
                  <a:pt x="1584066" y="101600"/>
                </a:lnTo>
                <a:lnTo>
                  <a:pt x="1530432" y="50800"/>
                </a:lnTo>
                <a:lnTo>
                  <a:pt x="1504212" y="38100"/>
                </a:lnTo>
                <a:lnTo>
                  <a:pt x="1478746" y="25400"/>
                </a:lnTo>
                <a:lnTo>
                  <a:pt x="1454303" y="12700"/>
                </a:lnTo>
                <a:lnTo>
                  <a:pt x="1431149" y="0"/>
                </a:lnTo>
                <a:close/>
              </a:path>
            </a:pathLst>
          </a:custGeom>
          <a:solidFill>
            <a:srgbClr val="E8F5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86650" y="3219660"/>
            <a:ext cx="2717783" cy="2120688"/>
          </a:xfrm>
          <a:custGeom>
            <a:avLst/>
            <a:gdLst/>
            <a:ahLst/>
            <a:cxnLst/>
            <a:rect l="l" t="t" r="r" b="b"/>
            <a:pathLst>
              <a:path w="2717783" h="2120688">
                <a:moveTo>
                  <a:pt x="279206" y="2103570"/>
                </a:moveTo>
                <a:lnTo>
                  <a:pt x="298656" y="2067218"/>
                </a:lnTo>
                <a:lnTo>
                  <a:pt x="323401" y="2028711"/>
                </a:lnTo>
                <a:lnTo>
                  <a:pt x="338171" y="2005573"/>
                </a:lnTo>
                <a:lnTo>
                  <a:pt x="370566" y="1953243"/>
                </a:lnTo>
                <a:lnTo>
                  <a:pt x="404183" y="1895124"/>
                </a:lnTo>
                <a:lnTo>
                  <a:pt x="435919" y="1833956"/>
                </a:lnTo>
                <a:lnTo>
                  <a:pt x="462670" y="1772480"/>
                </a:lnTo>
                <a:lnTo>
                  <a:pt x="481334" y="1713437"/>
                </a:lnTo>
                <a:lnTo>
                  <a:pt x="488807" y="1659566"/>
                </a:lnTo>
                <a:lnTo>
                  <a:pt x="487377" y="1635427"/>
                </a:lnTo>
                <a:lnTo>
                  <a:pt x="474289" y="1588193"/>
                </a:lnTo>
                <a:lnTo>
                  <a:pt x="450026" y="1539184"/>
                </a:lnTo>
                <a:lnTo>
                  <a:pt x="417019" y="1489222"/>
                </a:lnTo>
                <a:lnTo>
                  <a:pt x="377701" y="1439135"/>
                </a:lnTo>
                <a:lnTo>
                  <a:pt x="334502" y="1389746"/>
                </a:lnTo>
                <a:lnTo>
                  <a:pt x="289853" y="1341880"/>
                </a:lnTo>
                <a:lnTo>
                  <a:pt x="246185" y="1296363"/>
                </a:lnTo>
                <a:lnTo>
                  <a:pt x="225479" y="1274742"/>
                </a:lnTo>
                <a:lnTo>
                  <a:pt x="187842" y="1234294"/>
                </a:lnTo>
                <a:lnTo>
                  <a:pt x="157264" y="1198255"/>
                </a:lnTo>
                <a:lnTo>
                  <a:pt x="135378" y="1167894"/>
                </a:lnTo>
                <a:lnTo>
                  <a:pt x="126498" y="1155801"/>
                </a:lnTo>
                <a:lnTo>
                  <a:pt x="100551" y="1123975"/>
                </a:lnTo>
                <a:lnTo>
                  <a:pt x="96039" y="1118886"/>
                </a:lnTo>
                <a:lnTo>
                  <a:pt x="92150" y="1114437"/>
                </a:lnTo>
                <a:lnTo>
                  <a:pt x="75333" y="1079915"/>
                </a:lnTo>
                <a:lnTo>
                  <a:pt x="66541" y="1035217"/>
                </a:lnTo>
                <a:lnTo>
                  <a:pt x="63600" y="1018669"/>
                </a:lnTo>
                <a:lnTo>
                  <a:pt x="60037" y="999708"/>
                </a:lnTo>
                <a:lnTo>
                  <a:pt x="55760" y="978628"/>
                </a:lnTo>
                <a:lnTo>
                  <a:pt x="50913" y="955633"/>
                </a:lnTo>
                <a:lnTo>
                  <a:pt x="45638" y="930926"/>
                </a:lnTo>
                <a:lnTo>
                  <a:pt x="40077" y="904711"/>
                </a:lnTo>
                <a:lnTo>
                  <a:pt x="28664" y="848568"/>
                </a:lnTo>
                <a:lnTo>
                  <a:pt x="17812" y="788832"/>
                </a:lnTo>
                <a:lnTo>
                  <a:pt x="8659" y="727131"/>
                </a:lnTo>
                <a:lnTo>
                  <a:pt x="2342" y="665092"/>
                </a:lnTo>
                <a:lnTo>
                  <a:pt x="0" y="604342"/>
                </a:lnTo>
                <a:lnTo>
                  <a:pt x="674" y="574959"/>
                </a:lnTo>
                <a:lnTo>
                  <a:pt x="6424" y="519195"/>
                </a:lnTo>
                <a:lnTo>
                  <a:pt x="18993" y="468788"/>
                </a:lnTo>
                <a:lnTo>
                  <a:pt x="39103" y="420577"/>
                </a:lnTo>
                <a:lnTo>
                  <a:pt x="65980" y="371117"/>
                </a:lnTo>
                <a:lnTo>
                  <a:pt x="98507" y="321613"/>
                </a:lnTo>
                <a:lnTo>
                  <a:pt x="135569" y="273268"/>
                </a:lnTo>
                <a:lnTo>
                  <a:pt x="176050" y="227286"/>
                </a:lnTo>
                <a:lnTo>
                  <a:pt x="218837" y="184871"/>
                </a:lnTo>
                <a:lnTo>
                  <a:pt x="262813" y="147227"/>
                </a:lnTo>
                <a:lnTo>
                  <a:pt x="306864" y="115557"/>
                </a:lnTo>
                <a:lnTo>
                  <a:pt x="349873" y="91065"/>
                </a:lnTo>
                <a:lnTo>
                  <a:pt x="390727" y="74955"/>
                </a:lnTo>
                <a:lnTo>
                  <a:pt x="432193" y="68063"/>
                </a:lnTo>
                <a:lnTo>
                  <a:pt x="454244" y="67856"/>
                </a:lnTo>
                <a:lnTo>
                  <a:pt x="476969" y="69604"/>
                </a:lnTo>
                <a:lnTo>
                  <a:pt x="523826" y="78354"/>
                </a:lnTo>
                <a:lnTo>
                  <a:pt x="571538" y="93086"/>
                </a:lnTo>
                <a:lnTo>
                  <a:pt x="618878" y="112573"/>
                </a:lnTo>
                <a:lnTo>
                  <a:pt x="664620" y="135590"/>
                </a:lnTo>
                <a:lnTo>
                  <a:pt x="707537" y="160910"/>
                </a:lnTo>
                <a:lnTo>
                  <a:pt x="746402" y="187308"/>
                </a:lnTo>
                <a:lnTo>
                  <a:pt x="779988" y="213558"/>
                </a:lnTo>
                <a:lnTo>
                  <a:pt x="818173" y="250887"/>
                </a:lnTo>
                <a:lnTo>
                  <a:pt x="844599" y="294075"/>
                </a:lnTo>
                <a:lnTo>
                  <a:pt x="861691" y="343482"/>
                </a:lnTo>
                <a:lnTo>
                  <a:pt x="870728" y="395873"/>
                </a:lnTo>
                <a:lnTo>
                  <a:pt x="872991" y="448014"/>
                </a:lnTo>
                <a:lnTo>
                  <a:pt x="872460" y="464779"/>
                </a:lnTo>
                <a:lnTo>
                  <a:pt x="867680" y="511553"/>
                </a:lnTo>
                <a:lnTo>
                  <a:pt x="859111" y="550527"/>
                </a:lnTo>
                <a:lnTo>
                  <a:pt x="827767" y="589821"/>
                </a:lnTo>
                <a:lnTo>
                  <a:pt x="788265" y="612875"/>
                </a:lnTo>
                <a:lnTo>
                  <a:pt x="744338" y="632266"/>
                </a:lnTo>
                <a:lnTo>
                  <a:pt x="730157" y="638203"/>
                </a:lnTo>
                <a:lnTo>
                  <a:pt x="716722" y="643977"/>
                </a:lnTo>
                <a:lnTo>
                  <a:pt x="676634" y="666686"/>
                </a:lnTo>
                <a:lnTo>
                  <a:pt x="669114" y="678665"/>
                </a:lnTo>
                <a:lnTo>
                  <a:pt x="669568" y="685025"/>
                </a:lnTo>
                <a:lnTo>
                  <a:pt x="704696" y="717153"/>
                </a:lnTo>
                <a:lnTo>
                  <a:pt x="739808" y="737866"/>
                </a:lnTo>
                <a:lnTo>
                  <a:pt x="783061" y="759785"/>
                </a:lnTo>
                <a:lnTo>
                  <a:pt x="831734" y="781375"/>
                </a:lnTo>
                <a:lnTo>
                  <a:pt x="883106" y="801095"/>
                </a:lnTo>
                <a:lnTo>
                  <a:pt x="934455" y="817408"/>
                </a:lnTo>
                <a:lnTo>
                  <a:pt x="983061" y="828777"/>
                </a:lnTo>
                <a:lnTo>
                  <a:pt x="1026203" y="833661"/>
                </a:lnTo>
                <a:lnTo>
                  <a:pt x="1044874" y="833192"/>
                </a:lnTo>
                <a:lnTo>
                  <a:pt x="1085860" y="817945"/>
                </a:lnTo>
                <a:lnTo>
                  <a:pt x="1109393" y="782309"/>
                </a:lnTo>
                <a:lnTo>
                  <a:pt x="1121650" y="730757"/>
                </a:lnTo>
                <a:lnTo>
                  <a:pt x="1125826" y="689886"/>
                </a:lnTo>
                <a:lnTo>
                  <a:pt x="1128392" y="645453"/>
                </a:lnTo>
                <a:lnTo>
                  <a:pt x="1129497" y="622339"/>
                </a:lnTo>
                <a:lnTo>
                  <a:pt x="1130709" y="598861"/>
                </a:lnTo>
                <a:lnTo>
                  <a:pt x="1134137" y="551514"/>
                </a:lnTo>
                <a:lnTo>
                  <a:pt x="1140038" y="504818"/>
                </a:lnTo>
                <a:lnTo>
                  <a:pt x="1149771" y="460177"/>
                </a:lnTo>
                <a:lnTo>
                  <a:pt x="1163986" y="417400"/>
                </a:lnTo>
                <a:lnTo>
                  <a:pt x="1171603" y="393852"/>
                </a:lnTo>
                <a:lnTo>
                  <a:pt x="1179384" y="368731"/>
                </a:lnTo>
                <a:lnTo>
                  <a:pt x="1187368" y="342345"/>
                </a:lnTo>
                <a:lnTo>
                  <a:pt x="1195589" y="315005"/>
                </a:lnTo>
                <a:lnTo>
                  <a:pt x="1204085" y="287019"/>
                </a:lnTo>
                <a:lnTo>
                  <a:pt x="1222043" y="230348"/>
                </a:lnTo>
                <a:lnTo>
                  <a:pt x="1241533" y="174806"/>
                </a:lnTo>
                <a:lnTo>
                  <a:pt x="1262844" y="122868"/>
                </a:lnTo>
                <a:lnTo>
                  <a:pt x="1286267" y="77009"/>
                </a:lnTo>
                <a:lnTo>
                  <a:pt x="1312092" y="39702"/>
                </a:lnTo>
                <a:lnTo>
                  <a:pt x="1340607" y="13423"/>
                </a:lnTo>
                <a:lnTo>
                  <a:pt x="1389782" y="0"/>
                </a:lnTo>
                <a:lnTo>
                  <a:pt x="1409553" y="3054"/>
                </a:lnTo>
                <a:lnTo>
                  <a:pt x="1454302" y="19015"/>
                </a:lnTo>
                <a:lnTo>
                  <a:pt x="1504211" y="46034"/>
                </a:lnTo>
                <a:lnTo>
                  <a:pt x="1557139" y="81613"/>
                </a:lnTo>
                <a:lnTo>
                  <a:pt x="1610944" y="123255"/>
                </a:lnTo>
                <a:lnTo>
                  <a:pt x="1663485" y="168464"/>
                </a:lnTo>
                <a:lnTo>
                  <a:pt x="1712621" y="214743"/>
                </a:lnTo>
                <a:lnTo>
                  <a:pt x="1756211" y="259596"/>
                </a:lnTo>
                <a:lnTo>
                  <a:pt x="1792113" y="300525"/>
                </a:lnTo>
                <a:lnTo>
                  <a:pt x="1818186" y="335034"/>
                </a:lnTo>
                <a:lnTo>
                  <a:pt x="1832825" y="380349"/>
                </a:lnTo>
                <a:lnTo>
                  <a:pt x="1831688" y="395253"/>
                </a:lnTo>
                <a:lnTo>
                  <a:pt x="1816043" y="439208"/>
                </a:lnTo>
                <a:lnTo>
                  <a:pt x="1790771" y="481792"/>
                </a:lnTo>
                <a:lnTo>
                  <a:pt x="1782146" y="495630"/>
                </a:lnTo>
                <a:lnTo>
                  <a:pt x="1761485" y="535918"/>
                </a:lnTo>
                <a:lnTo>
                  <a:pt x="1756210" y="561644"/>
                </a:lnTo>
                <a:lnTo>
                  <a:pt x="1757369" y="574133"/>
                </a:lnTo>
                <a:lnTo>
                  <a:pt x="1781012" y="609974"/>
                </a:lnTo>
                <a:lnTo>
                  <a:pt x="1815548" y="632860"/>
                </a:lnTo>
                <a:lnTo>
                  <a:pt x="1862405" y="655315"/>
                </a:lnTo>
                <a:lnTo>
                  <a:pt x="1918977" y="677143"/>
                </a:lnTo>
                <a:lnTo>
                  <a:pt x="1982663" y="698144"/>
                </a:lnTo>
                <a:lnTo>
                  <a:pt x="2050858" y="718122"/>
                </a:lnTo>
                <a:lnTo>
                  <a:pt x="2120960" y="736879"/>
                </a:lnTo>
                <a:lnTo>
                  <a:pt x="2190363" y="754218"/>
                </a:lnTo>
                <a:lnTo>
                  <a:pt x="2256466" y="769940"/>
                </a:lnTo>
                <a:lnTo>
                  <a:pt x="2316664" y="783848"/>
                </a:lnTo>
                <a:lnTo>
                  <a:pt x="2343735" y="790060"/>
                </a:lnTo>
                <a:lnTo>
                  <a:pt x="2368353" y="795745"/>
                </a:lnTo>
                <a:lnTo>
                  <a:pt x="2415590" y="804974"/>
                </a:lnTo>
                <a:lnTo>
                  <a:pt x="2463328" y="811378"/>
                </a:lnTo>
                <a:lnTo>
                  <a:pt x="2510308" y="815503"/>
                </a:lnTo>
                <a:lnTo>
                  <a:pt x="2555275" y="817895"/>
                </a:lnTo>
                <a:lnTo>
                  <a:pt x="2596970" y="819101"/>
                </a:lnTo>
                <a:lnTo>
                  <a:pt x="2650627" y="819882"/>
                </a:lnTo>
                <a:lnTo>
                  <a:pt x="2665515" y="820142"/>
                </a:lnTo>
                <a:lnTo>
                  <a:pt x="2705885" y="822998"/>
                </a:lnTo>
                <a:lnTo>
                  <a:pt x="2713952" y="862361"/>
                </a:lnTo>
                <a:lnTo>
                  <a:pt x="2714703" y="912679"/>
                </a:lnTo>
                <a:lnTo>
                  <a:pt x="2715264" y="977285"/>
                </a:lnTo>
                <a:lnTo>
                  <a:pt x="2715687" y="1050327"/>
                </a:lnTo>
                <a:lnTo>
                  <a:pt x="2716021" y="1125954"/>
                </a:lnTo>
                <a:lnTo>
                  <a:pt x="2716171" y="1162909"/>
                </a:lnTo>
                <a:lnTo>
                  <a:pt x="2716317" y="1198315"/>
                </a:lnTo>
                <a:lnTo>
                  <a:pt x="2716626" y="1261557"/>
                </a:lnTo>
                <a:lnTo>
                  <a:pt x="2716998" y="1309829"/>
                </a:lnTo>
                <a:lnTo>
                  <a:pt x="2717783" y="1341368"/>
                </a:lnTo>
                <a:lnTo>
                  <a:pt x="2716538" y="1340780"/>
                </a:lnTo>
                <a:lnTo>
                  <a:pt x="2712325" y="1338159"/>
                </a:lnTo>
                <a:lnTo>
                  <a:pt x="2705399" y="1333756"/>
                </a:lnTo>
                <a:lnTo>
                  <a:pt x="2696018" y="1327818"/>
                </a:lnTo>
                <a:lnTo>
                  <a:pt x="2655692" y="1303299"/>
                </a:lnTo>
                <a:lnTo>
                  <a:pt x="2621214" y="1283856"/>
                </a:lnTo>
                <a:lnTo>
                  <a:pt x="2583046" y="1264264"/>
                </a:lnTo>
                <a:lnTo>
                  <a:pt x="2543234" y="1246517"/>
                </a:lnTo>
                <a:lnTo>
                  <a:pt x="2503823" y="1232611"/>
                </a:lnTo>
                <a:lnTo>
                  <a:pt x="2449933" y="1223316"/>
                </a:lnTo>
                <a:lnTo>
                  <a:pt x="2434386" y="1224299"/>
                </a:lnTo>
                <a:lnTo>
                  <a:pt x="2393884" y="1241500"/>
                </a:lnTo>
                <a:lnTo>
                  <a:pt x="2352853" y="1275856"/>
                </a:lnTo>
                <a:lnTo>
                  <a:pt x="2325645" y="1305788"/>
                </a:lnTo>
                <a:lnTo>
                  <a:pt x="2299282" y="1339651"/>
                </a:lnTo>
                <a:lnTo>
                  <a:pt x="2274392" y="1375996"/>
                </a:lnTo>
                <a:lnTo>
                  <a:pt x="2251597" y="1413373"/>
                </a:lnTo>
                <a:lnTo>
                  <a:pt x="2231525" y="1450333"/>
                </a:lnTo>
                <a:lnTo>
                  <a:pt x="2214799" y="1485426"/>
                </a:lnTo>
                <a:lnTo>
                  <a:pt x="2197354" y="1531395"/>
                </a:lnTo>
                <a:lnTo>
                  <a:pt x="2192314" y="1569567"/>
                </a:lnTo>
                <a:lnTo>
                  <a:pt x="2193424" y="1581385"/>
                </a:lnTo>
                <a:lnTo>
                  <a:pt x="2207580" y="1625903"/>
                </a:lnTo>
                <a:lnTo>
                  <a:pt x="2223945" y="1658260"/>
                </a:lnTo>
                <a:lnTo>
                  <a:pt x="2229648" y="1669204"/>
                </a:lnTo>
                <a:lnTo>
                  <a:pt x="2249457" y="1715546"/>
                </a:lnTo>
                <a:lnTo>
                  <a:pt x="2256711" y="1754856"/>
                </a:lnTo>
                <a:lnTo>
                  <a:pt x="2256833" y="1769182"/>
                </a:lnTo>
                <a:lnTo>
                  <a:pt x="2255732" y="1784915"/>
                </a:lnTo>
                <a:lnTo>
                  <a:pt x="2246826" y="1842480"/>
                </a:lnTo>
                <a:lnTo>
                  <a:pt x="2237382" y="1886597"/>
                </a:lnTo>
                <a:lnTo>
                  <a:pt x="2226217" y="1932601"/>
                </a:lnTo>
                <a:lnTo>
                  <a:pt x="2214257" y="1978175"/>
                </a:lnTo>
                <a:lnTo>
                  <a:pt x="2202433" y="2020998"/>
                </a:lnTo>
                <a:lnTo>
                  <a:pt x="2191672" y="2058755"/>
                </a:lnTo>
                <a:lnTo>
                  <a:pt x="2182902" y="2089124"/>
                </a:lnTo>
                <a:lnTo>
                  <a:pt x="2179554" y="2100815"/>
                </a:lnTo>
                <a:lnTo>
                  <a:pt x="2177053" y="2109789"/>
                </a:lnTo>
                <a:lnTo>
                  <a:pt x="2175513" y="2115758"/>
                </a:lnTo>
                <a:lnTo>
                  <a:pt x="2175051" y="2118431"/>
                </a:lnTo>
                <a:lnTo>
                  <a:pt x="2167776" y="2119257"/>
                </a:lnTo>
                <a:lnTo>
                  <a:pt x="2146737" y="2119883"/>
                </a:lnTo>
                <a:lnTo>
                  <a:pt x="2113461" y="2120322"/>
                </a:lnTo>
                <a:lnTo>
                  <a:pt x="2069478" y="2120586"/>
                </a:lnTo>
                <a:lnTo>
                  <a:pt x="2016316" y="2120688"/>
                </a:lnTo>
                <a:lnTo>
                  <a:pt x="1955502" y="2120640"/>
                </a:lnTo>
                <a:lnTo>
                  <a:pt x="1888565" y="2120453"/>
                </a:lnTo>
                <a:lnTo>
                  <a:pt x="1817033" y="2120140"/>
                </a:lnTo>
                <a:lnTo>
                  <a:pt x="1742435" y="2119714"/>
                </a:lnTo>
                <a:lnTo>
                  <a:pt x="1666297" y="2119186"/>
                </a:lnTo>
                <a:lnTo>
                  <a:pt x="1590150" y="2118569"/>
                </a:lnTo>
                <a:lnTo>
                  <a:pt x="1515520" y="2117874"/>
                </a:lnTo>
                <a:lnTo>
                  <a:pt x="1443935" y="2117114"/>
                </a:lnTo>
                <a:lnTo>
                  <a:pt x="1376925" y="2116302"/>
                </a:lnTo>
                <a:lnTo>
                  <a:pt x="1316018" y="2115449"/>
                </a:lnTo>
                <a:lnTo>
                  <a:pt x="1262740" y="2114567"/>
                </a:lnTo>
                <a:lnTo>
                  <a:pt x="1218622" y="2113669"/>
                </a:lnTo>
                <a:lnTo>
                  <a:pt x="1163973" y="2111874"/>
                </a:lnTo>
                <a:lnTo>
                  <a:pt x="1156499" y="2111000"/>
                </a:lnTo>
                <a:lnTo>
                  <a:pt x="1157339" y="2107416"/>
                </a:lnTo>
                <a:lnTo>
                  <a:pt x="1170298" y="2068140"/>
                </a:lnTo>
                <a:lnTo>
                  <a:pt x="1186705" y="2023407"/>
                </a:lnTo>
                <a:lnTo>
                  <a:pt x="1208453" y="1968708"/>
                </a:lnTo>
                <a:lnTo>
                  <a:pt x="1234796" y="1908221"/>
                </a:lnTo>
                <a:lnTo>
                  <a:pt x="1264987" y="1846122"/>
                </a:lnTo>
                <a:lnTo>
                  <a:pt x="1298277" y="1786588"/>
                </a:lnTo>
                <a:lnTo>
                  <a:pt x="1333921" y="1733797"/>
                </a:lnTo>
                <a:lnTo>
                  <a:pt x="1371170" y="1691926"/>
                </a:lnTo>
                <a:lnTo>
                  <a:pt x="1409278" y="1665151"/>
                </a:lnTo>
                <a:lnTo>
                  <a:pt x="1454288" y="1655777"/>
                </a:lnTo>
                <a:lnTo>
                  <a:pt x="1481156" y="1656712"/>
                </a:lnTo>
                <a:lnTo>
                  <a:pt x="1541360" y="1667415"/>
                </a:lnTo>
                <a:lnTo>
                  <a:pt x="1607178" y="1686682"/>
                </a:lnTo>
                <a:lnTo>
                  <a:pt x="1674995" y="1710657"/>
                </a:lnTo>
                <a:lnTo>
                  <a:pt x="1741199" y="1735483"/>
                </a:lnTo>
                <a:lnTo>
                  <a:pt x="1772567" y="1747009"/>
                </a:lnTo>
                <a:lnTo>
                  <a:pt x="1829576" y="1765880"/>
                </a:lnTo>
                <a:lnTo>
                  <a:pt x="1875939" y="1775960"/>
                </a:lnTo>
                <a:lnTo>
                  <a:pt x="1917617" y="1766161"/>
                </a:lnTo>
                <a:lnTo>
                  <a:pt x="1922272" y="1754321"/>
                </a:lnTo>
                <a:lnTo>
                  <a:pt x="1921971" y="1737111"/>
                </a:lnTo>
                <a:lnTo>
                  <a:pt x="1908399" y="1687119"/>
                </a:lnTo>
                <a:lnTo>
                  <a:pt x="1879987" y="1620508"/>
                </a:lnTo>
                <a:lnTo>
                  <a:pt x="1861137" y="1582524"/>
                </a:lnTo>
                <a:lnTo>
                  <a:pt x="1839680" y="1542250"/>
                </a:lnTo>
                <a:lnTo>
                  <a:pt x="1815986" y="1500306"/>
                </a:lnTo>
                <a:lnTo>
                  <a:pt x="1790421" y="1457314"/>
                </a:lnTo>
                <a:lnTo>
                  <a:pt x="1763355" y="1413896"/>
                </a:lnTo>
                <a:lnTo>
                  <a:pt x="1735156" y="1370674"/>
                </a:lnTo>
                <a:lnTo>
                  <a:pt x="1706190" y="1328267"/>
                </a:lnTo>
                <a:lnTo>
                  <a:pt x="1676827" y="1287299"/>
                </a:lnTo>
                <a:lnTo>
                  <a:pt x="1647433" y="1248389"/>
                </a:lnTo>
                <a:lnTo>
                  <a:pt x="1618379" y="1212161"/>
                </a:lnTo>
                <a:lnTo>
                  <a:pt x="1590030" y="1179234"/>
                </a:lnTo>
                <a:lnTo>
                  <a:pt x="1562756" y="1150231"/>
                </a:lnTo>
                <a:lnTo>
                  <a:pt x="1512902" y="1106481"/>
                </a:lnTo>
                <a:lnTo>
                  <a:pt x="1470377" y="1084158"/>
                </a:lnTo>
                <a:lnTo>
                  <a:pt x="1428802" y="1075591"/>
                </a:lnTo>
                <a:lnTo>
                  <a:pt x="1407969" y="1075560"/>
                </a:lnTo>
                <a:lnTo>
                  <a:pt x="1387148" y="1078174"/>
                </a:lnTo>
                <a:lnTo>
                  <a:pt x="1345661" y="1090770"/>
                </a:lnTo>
                <a:lnTo>
                  <a:pt x="1304588" y="1112243"/>
                </a:lnTo>
                <a:lnTo>
                  <a:pt x="1264172" y="1141455"/>
                </a:lnTo>
                <a:lnTo>
                  <a:pt x="1224659" y="1177268"/>
                </a:lnTo>
                <a:lnTo>
                  <a:pt x="1186295" y="1218548"/>
                </a:lnTo>
                <a:lnTo>
                  <a:pt x="1149326" y="1264155"/>
                </a:lnTo>
                <a:lnTo>
                  <a:pt x="1113995" y="1312954"/>
                </a:lnTo>
                <a:lnTo>
                  <a:pt x="1080001" y="1366768"/>
                </a:lnTo>
                <a:lnTo>
                  <a:pt x="1062490" y="1401066"/>
                </a:lnTo>
                <a:lnTo>
                  <a:pt x="1044625" y="1440312"/>
                </a:lnTo>
                <a:lnTo>
                  <a:pt x="1026548" y="1483728"/>
                </a:lnTo>
                <a:lnTo>
                  <a:pt x="1008397" y="1530537"/>
                </a:lnTo>
                <a:lnTo>
                  <a:pt x="990311" y="1579960"/>
                </a:lnTo>
                <a:lnTo>
                  <a:pt x="972430" y="1631222"/>
                </a:lnTo>
                <a:lnTo>
                  <a:pt x="954893" y="1683543"/>
                </a:lnTo>
                <a:lnTo>
                  <a:pt x="937838" y="1736146"/>
                </a:lnTo>
                <a:lnTo>
                  <a:pt x="921406" y="1788253"/>
                </a:lnTo>
                <a:lnTo>
                  <a:pt x="905736" y="1839088"/>
                </a:lnTo>
                <a:lnTo>
                  <a:pt x="890966" y="1887872"/>
                </a:lnTo>
                <a:lnTo>
                  <a:pt x="877235" y="1933827"/>
                </a:lnTo>
                <a:lnTo>
                  <a:pt x="864684" y="1976177"/>
                </a:lnTo>
                <a:lnTo>
                  <a:pt x="853452" y="2014142"/>
                </a:lnTo>
                <a:lnTo>
                  <a:pt x="843677" y="2046947"/>
                </a:lnTo>
                <a:lnTo>
                  <a:pt x="835499" y="2073813"/>
                </a:lnTo>
                <a:lnTo>
                  <a:pt x="829057" y="2093962"/>
                </a:lnTo>
                <a:lnTo>
                  <a:pt x="824490" y="2106617"/>
                </a:lnTo>
                <a:lnTo>
                  <a:pt x="821938" y="2111000"/>
                </a:lnTo>
                <a:lnTo>
                  <a:pt x="816731" y="2110981"/>
                </a:lnTo>
                <a:lnTo>
                  <a:pt x="804619" y="2110943"/>
                </a:lnTo>
                <a:lnTo>
                  <a:pt x="762743" y="2110800"/>
                </a:lnTo>
                <a:lnTo>
                  <a:pt x="702439" y="2110546"/>
                </a:lnTo>
                <a:lnTo>
                  <a:pt x="629837" y="2110157"/>
                </a:lnTo>
                <a:lnTo>
                  <a:pt x="590839" y="2109904"/>
                </a:lnTo>
                <a:lnTo>
                  <a:pt x="551066" y="2109607"/>
                </a:lnTo>
                <a:lnTo>
                  <a:pt x="511282" y="2109264"/>
                </a:lnTo>
                <a:lnTo>
                  <a:pt x="472255" y="2108872"/>
                </a:lnTo>
                <a:lnTo>
                  <a:pt x="399535" y="2107926"/>
                </a:lnTo>
                <a:lnTo>
                  <a:pt x="339033" y="2106743"/>
                </a:lnTo>
                <a:lnTo>
                  <a:pt x="296881" y="2105300"/>
                </a:lnTo>
                <a:lnTo>
                  <a:pt x="284601" y="2104473"/>
                </a:lnTo>
                <a:lnTo>
                  <a:pt x="279206" y="2103570"/>
                </a:lnTo>
                <a:close/>
              </a:path>
            </a:pathLst>
          </a:custGeom>
          <a:ln w="381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15" dirty="0">
                <a:latin typeface="Gill Sans MT"/>
                <a:cs typeface="Gill Sans MT"/>
              </a:rPr>
              <a:t>I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-25" dirty="0">
                <a:latin typeface="Gill Sans MT"/>
                <a:cs typeface="Gill Sans MT"/>
              </a:rPr>
              <a:t>p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35" dirty="0">
                <a:latin typeface="Gill Sans MT"/>
                <a:cs typeface="Gill Sans MT"/>
              </a:rPr>
              <a:t>r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25" dirty="0">
                <a:latin typeface="Gill Sans MT"/>
                <a:cs typeface="Gill Sans MT"/>
              </a:rPr>
              <a:t>n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0" dirty="0">
                <a:latin typeface="Gill Sans MT"/>
                <a:cs typeface="Gill Sans MT"/>
              </a:rPr>
              <a:t>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f</a:t>
            </a:r>
            <a:r>
              <a:rPr sz="4400" spc="-425" dirty="0">
                <a:latin typeface="Gill Sans MT"/>
                <a:cs typeface="Gill Sans MT"/>
              </a:rPr>
              <a:t> </a:t>
            </a:r>
            <a:r>
              <a:rPr sz="4400" spc="-65" dirty="0">
                <a:latin typeface="Gill Sans MT"/>
                <a:cs typeface="Gill Sans MT"/>
              </a:rPr>
              <a:t>A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0" dirty="0">
                <a:latin typeface="Gill Sans MT"/>
                <a:cs typeface="Gill Sans MT"/>
              </a:rPr>
              <a:t>v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-25" dirty="0">
                <a:latin typeface="Gill Sans MT"/>
                <a:cs typeface="Gill Sans MT"/>
              </a:rPr>
              <a:t> </a:t>
            </a:r>
            <a:r>
              <a:rPr sz="4400" spc="35" dirty="0">
                <a:latin typeface="Gill Sans MT"/>
                <a:cs typeface="Gill Sans MT"/>
              </a:rPr>
              <a:t>F</a:t>
            </a:r>
            <a:r>
              <a:rPr sz="4400" spc="-25" dirty="0">
                <a:latin typeface="Gill Sans MT"/>
                <a:cs typeface="Gill Sans MT"/>
              </a:rPr>
              <a:t>un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20" dirty="0">
                <a:latin typeface="Gill Sans MT"/>
                <a:cs typeface="Gill Sans MT"/>
              </a:rPr>
              <a:t>ns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3675" y="1751417"/>
            <a:ext cx="9275445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13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15" dirty="0">
                <a:latin typeface="Gill Sans MT"/>
                <a:cs typeface="Gill Sans MT"/>
              </a:rPr>
              <a:t>pu</a:t>
            </a:r>
            <a:r>
              <a:rPr sz="2400" i="1" spc="-65" dirty="0">
                <a:latin typeface="Gill Sans MT"/>
                <a:cs typeface="Gill Sans MT"/>
              </a:rPr>
              <a:t>r</a:t>
            </a:r>
            <a:r>
              <a:rPr sz="2400" i="1" spc="10" dirty="0">
                <a:latin typeface="Gill Sans MT"/>
                <a:cs typeface="Gill Sans MT"/>
              </a:rPr>
              <a:t>p</a:t>
            </a:r>
            <a:r>
              <a:rPr sz="2400" i="1" spc="30" dirty="0">
                <a:latin typeface="Gill Sans MT"/>
                <a:cs typeface="Gill Sans MT"/>
              </a:rPr>
              <a:t>o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55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55" dirty="0">
                <a:latin typeface="Gill Sans MT"/>
                <a:cs typeface="Gill Sans MT"/>
              </a:rPr>
              <a:t>f</a:t>
            </a:r>
            <a:r>
              <a:rPr sz="2400" i="1" spc="-70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35" dirty="0">
                <a:latin typeface="Gill Sans MT"/>
                <a:cs typeface="Gill Sans MT"/>
              </a:rPr>
              <a:t>c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-10" dirty="0">
                <a:latin typeface="Gill Sans MT"/>
                <a:cs typeface="Gill Sans MT"/>
              </a:rPr>
              <a:t>v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30" dirty="0">
                <a:latin typeface="Gill Sans MT"/>
                <a:cs typeface="Gill Sans MT"/>
              </a:rPr>
              <a:t> </a:t>
            </a:r>
            <a:r>
              <a:rPr sz="2400" i="1" spc="-45" dirty="0">
                <a:latin typeface="Gill Sans MT"/>
                <a:cs typeface="Gill Sans MT"/>
              </a:rPr>
              <a:t>fu</a:t>
            </a:r>
            <a:r>
              <a:rPr sz="2400" i="1" spc="-35" dirty="0">
                <a:latin typeface="Gill Sans MT"/>
                <a:cs typeface="Gill Sans MT"/>
              </a:rPr>
              <a:t>nc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5" dirty="0">
                <a:latin typeface="Gill Sans MT"/>
                <a:cs typeface="Gill Sans MT"/>
              </a:rPr>
              <a:t>ns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0" dirty="0">
                <a:latin typeface="Gill Sans MT"/>
                <a:cs typeface="Gill Sans MT"/>
              </a:rPr>
              <a:t>o</a:t>
            </a:r>
            <a:r>
              <a:rPr sz="2400" i="1" spc="55" dirty="0">
                <a:latin typeface="Gill Sans MT"/>
                <a:cs typeface="Gill Sans MT"/>
              </a:rPr>
              <a:t> </a:t>
            </a:r>
            <a:r>
              <a:rPr sz="2400" i="1" spc="45" dirty="0">
                <a:latin typeface="Gill Sans MT"/>
                <a:cs typeface="Gill Sans MT"/>
              </a:rPr>
              <a:t>i</a:t>
            </a:r>
            <a:r>
              <a:rPr sz="2400" i="1" spc="-30" dirty="0">
                <a:latin typeface="Gill Sans MT"/>
                <a:cs typeface="Gill Sans MT"/>
              </a:rPr>
              <a:t>n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45" dirty="0">
                <a:latin typeface="Gill Sans MT"/>
                <a:cs typeface="Gill Sans MT"/>
              </a:rPr>
              <a:t>r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0" dirty="0">
                <a:latin typeface="Gill Sans MT"/>
                <a:cs typeface="Gill Sans MT"/>
              </a:rPr>
              <a:t>du</a:t>
            </a:r>
            <a:r>
              <a:rPr sz="2400" i="1" spc="-35" dirty="0">
                <a:latin typeface="Gill Sans MT"/>
                <a:cs typeface="Gill Sans MT"/>
              </a:rPr>
              <a:t>c</a:t>
            </a:r>
            <a:r>
              <a:rPr sz="2400" i="1" spc="-15" dirty="0">
                <a:latin typeface="Gill Sans MT"/>
                <a:cs typeface="Gill Sans MT"/>
              </a:rPr>
              <a:t>e</a:t>
            </a:r>
            <a:r>
              <a:rPr sz="2400" i="1" spc="-120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n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0" dirty="0">
                <a:latin typeface="Gill Sans MT"/>
                <a:cs typeface="Gill Sans MT"/>
              </a:rPr>
              <a:t>n</a:t>
            </a:r>
            <a:r>
              <a:rPr sz="2400" i="1" spc="0" dirty="0">
                <a:latin typeface="Gill Sans MT"/>
                <a:cs typeface="Gill Sans MT"/>
              </a:rPr>
              <a:t>-</a:t>
            </a:r>
            <a:r>
              <a:rPr sz="2400" i="1" spc="45" dirty="0">
                <a:latin typeface="Gill Sans MT"/>
                <a:cs typeface="Gill Sans MT"/>
              </a:rPr>
              <a:t>li</a:t>
            </a:r>
            <a:r>
              <a:rPr sz="2400" i="1" spc="-30" dirty="0">
                <a:latin typeface="Gill Sans MT"/>
                <a:cs typeface="Gill Sans MT"/>
              </a:rPr>
              <a:t>n</a:t>
            </a:r>
            <a:r>
              <a:rPr sz="2400" i="1" spc="45" dirty="0">
                <a:latin typeface="Gill Sans MT"/>
                <a:cs typeface="Gill Sans MT"/>
              </a:rPr>
              <a:t>e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35" dirty="0">
                <a:latin typeface="Gill Sans MT"/>
                <a:cs typeface="Gill Sans MT"/>
              </a:rPr>
              <a:t>ri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35" dirty="0">
                <a:latin typeface="Gill Sans MT"/>
                <a:cs typeface="Gill Sans MT"/>
              </a:rPr>
              <a:t>ie</a:t>
            </a:r>
            <a:r>
              <a:rPr sz="2400" i="1" spc="-10" dirty="0">
                <a:latin typeface="Gill Sans MT"/>
                <a:cs typeface="Gill Sans MT"/>
              </a:rPr>
              <a:t>s</a:t>
            </a:r>
            <a:r>
              <a:rPr sz="2400" i="1" spc="-320" dirty="0">
                <a:latin typeface="Gill Sans MT"/>
                <a:cs typeface="Gill Sans MT"/>
              </a:rPr>
              <a:t> </a:t>
            </a:r>
            <a:r>
              <a:rPr sz="2400" i="1" spc="-45" dirty="0">
                <a:latin typeface="Gill Sans MT"/>
                <a:cs typeface="Gill Sans MT"/>
              </a:rPr>
              <a:t>in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0" dirty="0">
                <a:latin typeface="Gill Sans MT"/>
                <a:cs typeface="Gill Sans MT"/>
              </a:rPr>
              <a:t>o</a:t>
            </a:r>
            <a:r>
              <a:rPr sz="2400" i="1" spc="55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45" dirty="0">
                <a:latin typeface="Gill Sans MT"/>
                <a:cs typeface="Gill Sans MT"/>
              </a:rPr>
              <a:t>e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20" dirty="0">
                <a:latin typeface="Gill Sans MT"/>
                <a:cs typeface="Gill Sans MT"/>
              </a:rPr>
              <a:t>w</a:t>
            </a:r>
            <a:r>
              <a:rPr sz="2400" i="1" spc="25" dirty="0">
                <a:latin typeface="Gill Sans MT"/>
                <a:cs typeface="Gill Sans MT"/>
              </a:rPr>
              <a:t>o</a:t>
            </a:r>
            <a:r>
              <a:rPr sz="2400" i="1" spc="40" dirty="0">
                <a:latin typeface="Gill Sans MT"/>
                <a:cs typeface="Gill Sans MT"/>
              </a:rPr>
              <a:t>r</a:t>
            </a:r>
            <a:r>
              <a:rPr sz="2400" i="1" spc="-80" dirty="0">
                <a:latin typeface="Gill Sans MT"/>
                <a:cs typeface="Gill Sans MT"/>
              </a:rPr>
              <a:t>k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22400" y="2565400"/>
            <a:ext cx="4114800" cy="30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13500" y="2565400"/>
            <a:ext cx="4114800" cy="309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598832" y="5846998"/>
            <a:ext cx="3747135" cy="574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5900" marR="12700" indent="-203200">
              <a:lnSpc>
                <a:spcPct val="101899"/>
              </a:lnSpc>
            </a:pPr>
            <a:r>
              <a:rPr sz="1800" spc="-120" dirty="0">
                <a:latin typeface="Gill Sans MT"/>
                <a:cs typeface="Gill Sans MT"/>
              </a:rPr>
              <a:t>L</a:t>
            </a:r>
            <a:r>
              <a:rPr sz="1800" spc="-75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-100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A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120" dirty="0">
                <a:latin typeface="Gill Sans MT"/>
                <a:cs typeface="Gill Sans MT"/>
              </a:rPr>
              <a:t>t</a:t>
            </a:r>
            <a:r>
              <a:rPr sz="1800" spc="-90" dirty="0">
                <a:latin typeface="Gill Sans MT"/>
                <a:cs typeface="Gill Sans MT"/>
              </a:rPr>
              <a:t>i</a:t>
            </a:r>
            <a:r>
              <a:rPr sz="1800" spc="5" dirty="0">
                <a:latin typeface="Gill Sans MT"/>
                <a:cs typeface="Gill Sans MT"/>
              </a:rPr>
              <a:t>v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20" dirty="0">
                <a:latin typeface="Gill Sans MT"/>
                <a:cs typeface="Gill Sans MT"/>
              </a:rPr>
              <a:t>t</a:t>
            </a:r>
            <a:r>
              <a:rPr sz="1800" spc="-90" dirty="0">
                <a:latin typeface="Gill Sans MT"/>
                <a:cs typeface="Gill Sans MT"/>
              </a:rPr>
              <a:t>i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15" dirty="0">
                <a:latin typeface="Gill Sans MT"/>
                <a:cs typeface="Gill Sans MT"/>
              </a:rPr>
              <a:t> </a:t>
            </a:r>
            <a:r>
              <a:rPr sz="1800" spc="-55" dirty="0">
                <a:latin typeface="Gill Sans MT"/>
                <a:cs typeface="Gill Sans MT"/>
              </a:rPr>
              <a:t>f</a:t>
            </a:r>
            <a:r>
              <a:rPr sz="1800" spc="-5" dirty="0">
                <a:latin typeface="Gill Sans MT"/>
                <a:cs typeface="Gill Sans MT"/>
              </a:rPr>
              <a:t>un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120" dirty="0">
                <a:latin typeface="Gill Sans MT"/>
                <a:cs typeface="Gill Sans MT"/>
              </a:rPr>
              <a:t>t</a:t>
            </a:r>
            <a:r>
              <a:rPr sz="1800" spc="-90" dirty="0">
                <a:latin typeface="Gill Sans MT"/>
                <a:cs typeface="Gill Sans MT"/>
              </a:rPr>
              <a:t>i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p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30" dirty="0">
                <a:latin typeface="Gill Sans MT"/>
                <a:cs typeface="Gill Sans MT"/>
              </a:rPr>
              <a:t>d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0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-100" dirty="0">
                <a:latin typeface="Gill Sans MT"/>
                <a:cs typeface="Gill Sans MT"/>
              </a:rPr>
              <a:t>li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-80" dirty="0">
                <a:latin typeface="Gill Sans MT"/>
                <a:cs typeface="Gill Sans MT"/>
              </a:rPr>
              <a:t> </a:t>
            </a:r>
            <a:r>
              <a:rPr sz="1800" spc="-30" dirty="0">
                <a:latin typeface="Gill Sans MT"/>
                <a:cs typeface="Gill Sans MT"/>
              </a:rPr>
              <a:t>d</a:t>
            </a:r>
            <a:r>
              <a:rPr sz="1800" spc="25" dirty="0">
                <a:latin typeface="Gill Sans MT"/>
                <a:cs typeface="Gill Sans MT"/>
              </a:rPr>
              <a:t>e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105" dirty="0">
                <a:latin typeface="Gill Sans MT"/>
                <a:cs typeface="Gill Sans MT"/>
              </a:rPr>
              <a:t>s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5" dirty="0">
                <a:latin typeface="Gill Sans MT"/>
                <a:cs typeface="Gill Sans MT"/>
              </a:rPr>
              <a:t>o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20" dirty="0">
                <a:latin typeface="Gill Sans MT"/>
                <a:cs typeface="Gill Sans MT"/>
              </a:rPr>
              <a:t>o</a:t>
            </a:r>
            <a:r>
              <a:rPr sz="1800" spc="2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m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5" dirty="0">
                <a:latin typeface="Gill Sans MT"/>
                <a:cs typeface="Gill Sans MT"/>
              </a:rPr>
              <a:t>tt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14" dirty="0">
                <a:latin typeface="Gill Sans MT"/>
                <a:cs typeface="Gill Sans MT"/>
              </a:rPr>
              <a:t>r 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5" dirty="0">
                <a:latin typeface="Gill Sans MT"/>
                <a:cs typeface="Gill Sans MT"/>
              </a:rPr>
              <a:t>h</a:t>
            </a:r>
            <a:r>
              <a:rPr sz="1800" spc="0" dirty="0">
                <a:latin typeface="Gill Sans MT"/>
                <a:cs typeface="Gill Sans MT"/>
              </a:rPr>
              <a:t>e</a:t>
            </a:r>
            <a:r>
              <a:rPr sz="1800" spc="35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n</a:t>
            </a:r>
            <a:r>
              <a:rPr sz="1800" spc="25" dirty="0">
                <a:latin typeface="Gill Sans MT"/>
                <a:cs typeface="Gill Sans MT"/>
              </a:rPr>
              <a:t>e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5" dirty="0">
                <a:latin typeface="Gill Sans MT"/>
                <a:cs typeface="Gill Sans MT"/>
              </a:rPr>
              <a:t>w</a:t>
            </a:r>
            <a:r>
              <a:rPr sz="1800" spc="5" dirty="0">
                <a:latin typeface="Gill Sans MT"/>
                <a:cs typeface="Gill Sans MT"/>
              </a:rPr>
              <a:t>o</a:t>
            </a:r>
            <a:r>
              <a:rPr sz="1800" spc="-15" dirty="0">
                <a:latin typeface="Gill Sans MT"/>
                <a:cs typeface="Gill Sans MT"/>
              </a:rPr>
              <a:t>r</a:t>
            </a:r>
            <a:r>
              <a:rPr sz="1800" spc="-95" dirty="0">
                <a:latin typeface="Gill Sans MT"/>
                <a:cs typeface="Gill Sans MT"/>
              </a:rPr>
              <a:t>k</a:t>
            </a:r>
            <a:r>
              <a:rPr sz="1800" spc="-170" dirty="0">
                <a:latin typeface="Gill Sans MT"/>
                <a:cs typeface="Gill Sans MT"/>
              </a:rPr>
              <a:t> </a:t>
            </a:r>
            <a:r>
              <a:rPr sz="1800" spc="-105" dirty="0">
                <a:latin typeface="Gill Sans MT"/>
                <a:cs typeface="Gill Sans MT"/>
              </a:rPr>
              <a:t>s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60" dirty="0">
                <a:latin typeface="Gill Sans MT"/>
                <a:cs typeface="Gill Sans MT"/>
              </a:rPr>
              <a:t>z</a:t>
            </a:r>
            <a:r>
              <a:rPr sz="1800" spc="0" dirty="0">
                <a:latin typeface="Gill Sans MT"/>
                <a:cs typeface="Gill Sans MT"/>
              </a:rPr>
              <a:t>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15556" y="5852406"/>
            <a:ext cx="3589654" cy="574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33400" marR="12700" indent="-520700">
              <a:lnSpc>
                <a:spcPct val="101899"/>
              </a:lnSpc>
            </a:pP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10" dirty="0">
                <a:latin typeface="Gill Sans MT"/>
                <a:cs typeface="Gill Sans MT"/>
              </a:rPr>
              <a:t>-</a:t>
            </a:r>
            <a:r>
              <a:rPr sz="1800" spc="-75" dirty="0">
                <a:latin typeface="Gill Sans MT"/>
                <a:cs typeface="Gill Sans MT"/>
              </a:rPr>
              <a:t>li</a:t>
            </a:r>
            <a:r>
              <a:rPr sz="1800" spc="-60" dirty="0">
                <a:latin typeface="Gill Sans MT"/>
                <a:cs typeface="Gill Sans MT"/>
              </a:rPr>
              <a:t>n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-90" dirty="0">
                <a:latin typeface="Gill Sans MT"/>
                <a:cs typeface="Gill Sans MT"/>
              </a:rPr>
              <a:t>i</a:t>
            </a:r>
            <a:r>
              <a:rPr sz="1800" spc="-120" dirty="0">
                <a:latin typeface="Gill Sans MT"/>
                <a:cs typeface="Gill Sans MT"/>
              </a:rPr>
              <a:t>t</a:t>
            </a:r>
            <a:r>
              <a:rPr sz="1800" spc="-60" dirty="0">
                <a:latin typeface="Gill Sans MT"/>
                <a:cs typeface="Gill Sans MT"/>
              </a:rPr>
              <a:t>i</a:t>
            </a:r>
            <a:r>
              <a:rPr sz="1800" spc="-10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6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a</a:t>
            </a:r>
            <a:r>
              <a:rPr sz="1800" spc="-60" dirty="0">
                <a:latin typeface="Gill Sans MT"/>
                <a:cs typeface="Gill Sans MT"/>
              </a:rPr>
              <a:t>l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30" dirty="0">
                <a:latin typeface="Gill Sans MT"/>
                <a:cs typeface="Gill Sans MT"/>
              </a:rPr>
              <a:t>w</a:t>
            </a:r>
            <a:r>
              <a:rPr sz="1800" spc="-7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20" dirty="0">
                <a:latin typeface="Gill Sans MT"/>
                <a:cs typeface="Gill Sans MT"/>
              </a:rPr>
              <a:t>o</a:t>
            </a:r>
            <a:r>
              <a:rPr sz="1800" spc="120" dirty="0">
                <a:latin typeface="Gill Sans MT"/>
                <a:cs typeface="Gill Sans MT"/>
              </a:rPr>
              <a:t> </a:t>
            </a:r>
            <a:r>
              <a:rPr sz="1800" spc="35" dirty="0">
                <a:latin typeface="Gill Sans MT"/>
                <a:cs typeface="Gill Sans MT"/>
              </a:rPr>
              <a:t>a</a:t>
            </a:r>
            <a:r>
              <a:rPr sz="1800" spc="-15" dirty="0">
                <a:latin typeface="Gill Sans MT"/>
                <a:cs typeface="Gill Sans MT"/>
              </a:rPr>
              <a:t>pp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10" dirty="0">
                <a:latin typeface="Gill Sans MT"/>
                <a:cs typeface="Gill Sans MT"/>
              </a:rPr>
              <a:t>x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m</a:t>
            </a:r>
            <a:r>
              <a:rPr sz="1800" spc="-10" dirty="0">
                <a:latin typeface="Gill Sans MT"/>
                <a:cs typeface="Gill Sans MT"/>
              </a:rPr>
              <a:t>a</a:t>
            </a:r>
            <a:r>
              <a:rPr sz="1800" spc="-75" dirty="0">
                <a:latin typeface="Gill Sans MT"/>
                <a:cs typeface="Gill Sans MT"/>
              </a:rPr>
              <a:t>t</a:t>
            </a:r>
            <a:r>
              <a:rPr sz="1800" spc="0" dirty="0">
                <a:latin typeface="Gill Sans MT"/>
                <a:cs typeface="Gill Sans MT"/>
              </a:rPr>
              <a:t>e </a:t>
            </a:r>
            <a:r>
              <a:rPr sz="1800" spc="-35" dirty="0">
                <a:latin typeface="Gill Sans MT"/>
                <a:cs typeface="Gill Sans MT"/>
              </a:rPr>
              <a:t>a</a:t>
            </a:r>
            <a:r>
              <a:rPr sz="1800" spc="-60" dirty="0">
                <a:latin typeface="Gill Sans MT"/>
                <a:cs typeface="Gill Sans MT"/>
              </a:rPr>
              <a:t>r</a:t>
            </a:r>
            <a:r>
              <a:rPr sz="1800" spc="-15" dirty="0">
                <a:latin typeface="Gill Sans MT"/>
                <a:cs typeface="Gill Sans MT"/>
              </a:rPr>
              <a:t>b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-35" dirty="0">
                <a:latin typeface="Gill Sans MT"/>
                <a:cs typeface="Gill Sans MT"/>
              </a:rPr>
              <a:t>a</a:t>
            </a:r>
            <a:r>
              <a:rPr sz="1800" spc="-60" dirty="0">
                <a:latin typeface="Gill Sans MT"/>
                <a:cs typeface="Gill Sans MT"/>
              </a:rPr>
              <a:t>r</a:t>
            </a:r>
            <a:r>
              <a:rPr sz="1800" spc="-100" dirty="0">
                <a:latin typeface="Gill Sans MT"/>
                <a:cs typeface="Gill Sans MT"/>
              </a:rPr>
              <a:t>il</a:t>
            </a:r>
            <a:r>
              <a:rPr sz="1800" spc="-40" dirty="0">
                <a:latin typeface="Gill Sans MT"/>
                <a:cs typeface="Gill Sans MT"/>
              </a:rPr>
              <a:t>y</a:t>
            </a:r>
            <a:r>
              <a:rPr sz="1800" spc="145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5" dirty="0">
                <a:latin typeface="Gill Sans MT"/>
                <a:cs typeface="Gill Sans MT"/>
              </a:rPr>
              <a:t>m</a:t>
            </a:r>
            <a:r>
              <a:rPr sz="1800" spc="-15" dirty="0">
                <a:latin typeface="Gill Sans MT"/>
                <a:cs typeface="Gill Sans MT"/>
              </a:rPr>
              <a:t>p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45" dirty="0">
                <a:latin typeface="Gill Sans MT"/>
                <a:cs typeface="Gill Sans MT"/>
              </a:rPr>
              <a:t>x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-55" dirty="0">
                <a:latin typeface="Gill Sans MT"/>
                <a:cs typeface="Gill Sans MT"/>
              </a:rPr>
              <a:t>f</a:t>
            </a:r>
            <a:r>
              <a:rPr sz="1800" spc="-5" dirty="0">
                <a:latin typeface="Gill Sans MT"/>
                <a:cs typeface="Gill Sans MT"/>
              </a:rPr>
              <a:t>un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65" dirty="0">
                <a:latin typeface="Gill Sans MT"/>
                <a:cs typeface="Gill Sans MT"/>
              </a:rPr>
              <a:t>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55800" y="2755900"/>
            <a:ext cx="2387600" cy="2565400"/>
          </a:xfrm>
          <a:custGeom>
            <a:avLst/>
            <a:gdLst/>
            <a:ahLst/>
            <a:cxnLst/>
            <a:rect l="l" t="t" r="r" b="b"/>
            <a:pathLst>
              <a:path w="2387600" h="2565400">
                <a:moveTo>
                  <a:pt x="0" y="0"/>
                </a:moveTo>
                <a:lnTo>
                  <a:pt x="2666" y="128130"/>
                </a:lnTo>
                <a:lnTo>
                  <a:pt x="4611" y="256265"/>
                </a:lnTo>
                <a:lnTo>
                  <a:pt x="5916" y="384402"/>
                </a:lnTo>
                <a:lnTo>
                  <a:pt x="6658" y="512542"/>
                </a:lnTo>
                <a:lnTo>
                  <a:pt x="6919" y="640684"/>
                </a:lnTo>
                <a:lnTo>
                  <a:pt x="6779" y="768828"/>
                </a:lnTo>
                <a:lnTo>
                  <a:pt x="6317" y="896974"/>
                </a:lnTo>
                <a:lnTo>
                  <a:pt x="5614" y="1025121"/>
                </a:lnTo>
                <a:lnTo>
                  <a:pt x="4749" y="1153269"/>
                </a:lnTo>
                <a:lnTo>
                  <a:pt x="2853" y="1409565"/>
                </a:lnTo>
                <a:lnTo>
                  <a:pt x="1983" y="1537713"/>
                </a:lnTo>
                <a:lnTo>
                  <a:pt x="1270" y="1665859"/>
                </a:lnTo>
                <a:lnTo>
                  <a:pt x="796" y="1794005"/>
                </a:lnTo>
                <a:lnTo>
                  <a:pt x="640" y="1922149"/>
                </a:lnTo>
                <a:lnTo>
                  <a:pt x="881" y="2050292"/>
                </a:lnTo>
                <a:lnTo>
                  <a:pt x="1600" y="2178432"/>
                </a:lnTo>
                <a:lnTo>
                  <a:pt x="2878" y="2306569"/>
                </a:lnTo>
                <a:lnTo>
                  <a:pt x="4793" y="2434703"/>
                </a:lnTo>
                <a:lnTo>
                  <a:pt x="7425" y="2562834"/>
                </a:lnTo>
                <a:lnTo>
                  <a:pt x="537497" y="2565400"/>
                </a:lnTo>
                <a:lnTo>
                  <a:pt x="2387600" y="256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14600" y="2768600"/>
            <a:ext cx="2667000" cy="2552700"/>
          </a:xfrm>
          <a:custGeom>
            <a:avLst/>
            <a:gdLst/>
            <a:ahLst/>
            <a:cxnLst/>
            <a:rect l="l" t="t" r="r" b="b"/>
            <a:pathLst>
              <a:path w="2667000" h="2552700">
                <a:moveTo>
                  <a:pt x="1853338" y="0"/>
                </a:moveTo>
                <a:lnTo>
                  <a:pt x="0" y="2552444"/>
                </a:lnTo>
                <a:lnTo>
                  <a:pt x="2667000" y="2552700"/>
                </a:lnTo>
                <a:lnTo>
                  <a:pt x="2664337" y="2425192"/>
                </a:lnTo>
                <a:lnTo>
                  <a:pt x="2662394" y="2297685"/>
                </a:lnTo>
                <a:lnTo>
                  <a:pt x="2661092" y="2170177"/>
                </a:lnTo>
                <a:lnTo>
                  <a:pt x="2660351" y="2042670"/>
                </a:lnTo>
                <a:lnTo>
                  <a:pt x="2660090" y="1915163"/>
                </a:lnTo>
                <a:lnTo>
                  <a:pt x="2660230" y="1787655"/>
                </a:lnTo>
                <a:lnTo>
                  <a:pt x="2660691" y="1660148"/>
                </a:lnTo>
                <a:lnTo>
                  <a:pt x="2661394" y="1532641"/>
                </a:lnTo>
                <a:lnTo>
                  <a:pt x="2662257" y="1405133"/>
                </a:lnTo>
                <a:lnTo>
                  <a:pt x="2664150" y="1150118"/>
                </a:lnTo>
                <a:lnTo>
                  <a:pt x="2665019" y="1022611"/>
                </a:lnTo>
                <a:lnTo>
                  <a:pt x="2665731" y="895104"/>
                </a:lnTo>
                <a:lnTo>
                  <a:pt x="2666204" y="767596"/>
                </a:lnTo>
                <a:lnTo>
                  <a:pt x="2666360" y="640089"/>
                </a:lnTo>
                <a:lnTo>
                  <a:pt x="2666119" y="512582"/>
                </a:lnTo>
                <a:lnTo>
                  <a:pt x="2665401" y="385074"/>
                </a:lnTo>
                <a:lnTo>
                  <a:pt x="2664126" y="257567"/>
                </a:lnTo>
                <a:lnTo>
                  <a:pt x="2662214" y="130060"/>
                </a:lnTo>
                <a:lnTo>
                  <a:pt x="2659585" y="2552"/>
                </a:lnTo>
                <a:lnTo>
                  <a:pt x="185333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33650" y="2736849"/>
            <a:ext cx="1842655" cy="2604655"/>
          </a:xfrm>
          <a:custGeom>
            <a:avLst/>
            <a:gdLst/>
            <a:ahLst/>
            <a:cxnLst/>
            <a:rect l="l" t="t" r="r" b="b"/>
            <a:pathLst>
              <a:path w="1842655" h="2604655">
                <a:moveTo>
                  <a:pt x="0" y="2604655"/>
                </a:moveTo>
                <a:lnTo>
                  <a:pt x="1842655" y="0"/>
                </a:lnTo>
              </a:path>
            </a:pathLst>
          </a:custGeom>
          <a:ln w="381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35" dirty="0">
                <a:latin typeface="Gill Sans MT"/>
                <a:cs typeface="Gill Sans MT"/>
              </a:rPr>
              <a:t>W</a:t>
            </a:r>
            <a:r>
              <a:rPr sz="4400" spc="-25" dirty="0">
                <a:latin typeface="Gill Sans MT"/>
                <a:cs typeface="Gill Sans MT"/>
              </a:rPr>
              <a:t>h</a:t>
            </a:r>
            <a:r>
              <a:rPr sz="4400" spc="0" dirty="0">
                <a:latin typeface="Gill Sans MT"/>
                <a:cs typeface="Gill Sans MT"/>
              </a:rPr>
              <a:t>at</a:t>
            </a:r>
            <a:r>
              <a:rPr sz="4400" spc="10" dirty="0">
                <a:latin typeface="Gill Sans MT"/>
                <a:cs typeface="Gill Sans MT"/>
              </a:rPr>
              <a:t> 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-120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D</a:t>
            </a:r>
            <a:r>
              <a:rPr sz="4400" spc="-10" dirty="0">
                <a:latin typeface="Gill Sans MT"/>
                <a:cs typeface="Gill Sans MT"/>
              </a:rPr>
              <a:t>ee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7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</a:t>
            </a:r>
            <a:r>
              <a:rPr sz="4400" spc="0" dirty="0">
                <a:latin typeface="Gill Sans MT"/>
                <a:cs typeface="Gill Sans MT"/>
              </a:rPr>
              <a:t>g?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66800" y="1816100"/>
            <a:ext cx="10058400" cy="4178300"/>
          </a:xfrm>
          <a:custGeom>
            <a:avLst/>
            <a:gdLst/>
            <a:ahLst/>
            <a:cxnLst/>
            <a:rect l="l" t="t" r="r" b="b"/>
            <a:pathLst>
              <a:path w="10058400" h="4178300">
                <a:moveTo>
                  <a:pt x="0" y="0"/>
                </a:moveTo>
                <a:lnTo>
                  <a:pt x="10058400" y="0"/>
                </a:lnTo>
                <a:lnTo>
                  <a:pt x="10058400" y="4178300"/>
                </a:lnTo>
                <a:lnTo>
                  <a:pt x="0" y="4178300"/>
                </a:lnTo>
                <a:lnTo>
                  <a:pt x="0" y="0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89400" y="2438400"/>
            <a:ext cx="7035800" cy="3556000"/>
          </a:xfrm>
          <a:custGeom>
            <a:avLst/>
            <a:gdLst/>
            <a:ahLst/>
            <a:cxnLst/>
            <a:rect l="l" t="t" r="r" b="b"/>
            <a:pathLst>
              <a:path w="7035800" h="3556000">
                <a:moveTo>
                  <a:pt x="0" y="0"/>
                </a:moveTo>
                <a:lnTo>
                  <a:pt x="7035800" y="0"/>
                </a:lnTo>
                <a:lnTo>
                  <a:pt x="7035800" y="3556000"/>
                </a:lnTo>
                <a:lnTo>
                  <a:pt x="0" y="3556000"/>
                </a:lnTo>
                <a:lnTo>
                  <a:pt x="0" y="0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40600" y="3035300"/>
            <a:ext cx="3784600" cy="2959100"/>
          </a:xfrm>
          <a:custGeom>
            <a:avLst/>
            <a:gdLst/>
            <a:ahLst/>
            <a:cxnLst/>
            <a:rect l="l" t="t" r="r" b="b"/>
            <a:pathLst>
              <a:path w="3784600" h="2959100">
                <a:moveTo>
                  <a:pt x="0" y="0"/>
                </a:moveTo>
                <a:lnTo>
                  <a:pt x="3784600" y="0"/>
                </a:lnTo>
                <a:lnTo>
                  <a:pt x="3784600" y="2959100"/>
                </a:lnTo>
                <a:lnTo>
                  <a:pt x="0" y="2959100"/>
                </a:lnTo>
                <a:lnTo>
                  <a:pt x="0" y="0"/>
                </a:lnTo>
                <a:close/>
              </a:path>
            </a:pathLst>
          </a:custGeom>
          <a:solidFill>
            <a:srgbClr val="2E75B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69069" y="2210776"/>
            <a:ext cx="2172335" cy="1880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44500">
              <a:lnSpc>
                <a:spcPts val="3300"/>
              </a:lnSpc>
            </a:pPr>
            <a:r>
              <a:rPr sz="2800" spc="10" dirty="0">
                <a:latin typeface="Gill Sans MT"/>
                <a:cs typeface="Gill Sans MT"/>
              </a:rPr>
              <a:t>A</a:t>
            </a:r>
            <a:r>
              <a:rPr sz="2000" spc="-210" dirty="0">
                <a:latin typeface="Gill Sans MT"/>
                <a:cs typeface="Gill Sans MT"/>
              </a:rPr>
              <a:t>R</a:t>
            </a:r>
            <a:r>
              <a:rPr sz="2000" spc="-10" dirty="0">
                <a:latin typeface="Gill Sans MT"/>
                <a:cs typeface="Gill Sans MT"/>
              </a:rPr>
              <a:t>T</a:t>
            </a:r>
            <a:r>
              <a:rPr sz="2000" spc="0" dirty="0">
                <a:latin typeface="Gill Sans MT"/>
                <a:cs typeface="Gill Sans MT"/>
              </a:rPr>
              <a:t>I</a:t>
            </a:r>
            <a:r>
              <a:rPr sz="2000" spc="-40" dirty="0">
                <a:latin typeface="Gill Sans MT"/>
                <a:cs typeface="Gill Sans MT"/>
              </a:rPr>
              <a:t>F</a:t>
            </a:r>
            <a:r>
              <a:rPr sz="2000" spc="0" dirty="0">
                <a:latin typeface="Gill Sans MT"/>
                <a:cs typeface="Gill Sans MT"/>
              </a:rPr>
              <a:t>I</a:t>
            </a:r>
            <a:r>
              <a:rPr sz="2000" spc="-20" dirty="0">
                <a:latin typeface="Gill Sans MT"/>
                <a:cs typeface="Gill Sans MT"/>
              </a:rPr>
              <a:t>C</a:t>
            </a:r>
            <a:r>
              <a:rPr sz="2000" spc="-5" dirty="0">
                <a:latin typeface="Gill Sans MT"/>
                <a:cs typeface="Gill Sans MT"/>
              </a:rPr>
              <a:t>I</a:t>
            </a:r>
            <a:r>
              <a:rPr sz="2000" spc="-50" dirty="0">
                <a:latin typeface="Gill Sans MT"/>
                <a:cs typeface="Gill Sans MT"/>
              </a:rPr>
              <a:t>A</a:t>
            </a:r>
            <a:r>
              <a:rPr sz="2000" spc="0" dirty="0">
                <a:latin typeface="Gill Sans MT"/>
                <a:cs typeface="Gill Sans MT"/>
              </a:rPr>
              <a:t>L </a:t>
            </a:r>
            <a:r>
              <a:rPr sz="2800" spc="0" dirty="0">
                <a:latin typeface="Gill Sans MT"/>
                <a:cs typeface="Gill Sans MT"/>
              </a:rPr>
              <a:t>I</a:t>
            </a:r>
            <a:r>
              <a:rPr sz="2000" spc="15" dirty="0">
                <a:latin typeface="Gill Sans MT"/>
                <a:cs typeface="Gill Sans MT"/>
              </a:rPr>
              <a:t>N</a:t>
            </a:r>
            <a:r>
              <a:rPr sz="2000" spc="-10" dirty="0">
                <a:latin typeface="Gill Sans MT"/>
                <a:cs typeface="Gill Sans MT"/>
              </a:rPr>
              <a:t>T</a:t>
            </a:r>
            <a:r>
              <a:rPr sz="2000" spc="0" dirty="0">
                <a:latin typeface="Gill Sans MT"/>
                <a:cs typeface="Gill Sans MT"/>
              </a:rPr>
              <a:t>E</a:t>
            </a:r>
            <a:r>
              <a:rPr sz="2000" spc="15" dirty="0">
                <a:latin typeface="Gill Sans MT"/>
                <a:cs typeface="Gill Sans MT"/>
              </a:rPr>
              <a:t>LL</a:t>
            </a:r>
            <a:r>
              <a:rPr sz="2000" spc="0" dirty="0">
                <a:latin typeface="Gill Sans MT"/>
                <a:cs typeface="Gill Sans MT"/>
              </a:rPr>
              <a:t>I</a:t>
            </a:r>
            <a:r>
              <a:rPr sz="2000" spc="15" dirty="0">
                <a:latin typeface="Gill Sans MT"/>
                <a:cs typeface="Gill Sans MT"/>
              </a:rPr>
              <a:t>G</a:t>
            </a:r>
            <a:r>
              <a:rPr sz="2000" spc="-10" dirty="0">
                <a:latin typeface="Gill Sans MT"/>
                <a:cs typeface="Gill Sans MT"/>
              </a:rPr>
              <a:t>E</a:t>
            </a:r>
            <a:r>
              <a:rPr sz="2000" spc="15" dirty="0">
                <a:latin typeface="Gill Sans MT"/>
                <a:cs typeface="Gill Sans MT"/>
              </a:rPr>
              <a:t>N</a:t>
            </a:r>
            <a:r>
              <a:rPr sz="2000" spc="-20" dirty="0">
                <a:latin typeface="Gill Sans MT"/>
                <a:cs typeface="Gill Sans MT"/>
              </a:rPr>
              <a:t>C</a:t>
            </a:r>
            <a:r>
              <a:rPr sz="2000" spc="0" dirty="0">
                <a:latin typeface="Gill Sans MT"/>
                <a:cs typeface="Gill Sans MT"/>
              </a:rPr>
              <a:t>E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ts val="600"/>
              </a:lnSpc>
              <a:spcBef>
                <a:spcPts val="35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101600" marR="12700" indent="177800">
              <a:lnSpc>
                <a:spcPct val="99500"/>
              </a:lnSpc>
            </a:pPr>
            <a:r>
              <a:rPr sz="1800" spc="-20" dirty="0">
                <a:latin typeface="Gill Sans MT"/>
                <a:cs typeface="Gill Sans MT"/>
              </a:rPr>
              <a:t>A</a:t>
            </a:r>
            <a:r>
              <a:rPr sz="1800" spc="5" dirty="0">
                <a:latin typeface="Gill Sans MT"/>
                <a:cs typeface="Gill Sans MT"/>
              </a:rPr>
              <a:t>n</a:t>
            </a:r>
            <a:r>
              <a:rPr sz="1800" spc="-40" dirty="0">
                <a:latin typeface="Gill Sans MT"/>
                <a:cs typeface="Gill Sans MT"/>
              </a:rPr>
              <a:t>y</a:t>
            </a:r>
            <a:r>
              <a:rPr sz="1800" spc="-55" dirty="0">
                <a:latin typeface="Gill Sans MT"/>
                <a:cs typeface="Gill Sans MT"/>
              </a:rPr>
              <a:t> 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5" dirty="0">
                <a:latin typeface="Gill Sans MT"/>
                <a:cs typeface="Gill Sans MT"/>
              </a:rPr>
              <a:t>hn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15" dirty="0">
                <a:latin typeface="Gill Sans MT"/>
                <a:cs typeface="Gill Sans MT"/>
              </a:rPr>
              <a:t>q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0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5" dirty="0">
                <a:latin typeface="Gill Sans MT"/>
                <a:cs typeface="Gill Sans MT"/>
              </a:rPr>
              <a:t>h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60" dirty="0">
                <a:latin typeface="Gill Sans MT"/>
                <a:cs typeface="Gill Sans MT"/>
              </a:rPr>
              <a:t>t</a:t>
            </a:r>
            <a:r>
              <a:rPr sz="1800" spc="-50" dirty="0">
                <a:latin typeface="Gill Sans MT"/>
                <a:cs typeface="Gill Sans MT"/>
              </a:rPr>
              <a:t> </a:t>
            </a:r>
            <a:r>
              <a:rPr sz="1800" spc="25" dirty="0">
                <a:latin typeface="Gill Sans MT"/>
                <a:cs typeface="Gill Sans MT"/>
              </a:rPr>
              <a:t>e</a:t>
            </a:r>
            <a:r>
              <a:rPr sz="1800" spc="5" dirty="0">
                <a:latin typeface="Gill Sans MT"/>
                <a:cs typeface="Gill Sans MT"/>
              </a:rPr>
              <a:t>n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5" dirty="0">
                <a:latin typeface="Gill Sans MT"/>
                <a:cs typeface="Gill Sans MT"/>
              </a:rPr>
              <a:t>b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0" dirty="0">
                <a:latin typeface="Gill Sans MT"/>
                <a:cs typeface="Gill Sans MT"/>
              </a:rPr>
              <a:t>e</a:t>
            </a:r>
            <a:r>
              <a:rPr sz="1800" spc="-30" dirty="0">
                <a:latin typeface="Gill Sans MT"/>
                <a:cs typeface="Gill Sans MT"/>
              </a:rPr>
              <a:t>s</a:t>
            </a:r>
            <a:r>
              <a:rPr sz="1800" spc="-140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co</a:t>
            </a:r>
            <a:r>
              <a:rPr sz="1800" spc="-5" dirty="0">
                <a:latin typeface="Gill Sans MT"/>
                <a:cs typeface="Gill Sans MT"/>
              </a:rPr>
              <a:t>m</a:t>
            </a:r>
            <a:r>
              <a:rPr sz="1800" spc="-15" dirty="0">
                <a:latin typeface="Gill Sans MT"/>
                <a:cs typeface="Gill Sans MT"/>
              </a:rPr>
              <a:t>p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35" dirty="0">
                <a:latin typeface="Gill Sans MT"/>
                <a:cs typeface="Gill Sans MT"/>
              </a:rPr>
              <a:t>e</a:t>
            </a:r>
            <a:r>
              <a:rPr sz="1800" spc="40" dirty="0">
                <a:latin typeface="Gill Sans MT"/>
                <a:cs typeface="Gill Sans MT"/>
              </a:rPr>
              <a:t>r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20" dirty="0">
                <a:latin typeface="Gill Sans MT"/>
                <a:cs typeface="Gill Sans MT"/>
              </a:rPr>
              <a:t>o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spc="-50" dirty="0">
                <a:latin typeface="Gill Sans MT"/>
                <a:cs typeface="Gill Sans MT"/>
              </a:rPr>
              <a:t>m</a:t>
            </a:r>
            <a:r>
              <a:rPr sz="1800" spc="-60" dirty="0">
                <a:latin typeface="Gill Sans MT"/>
                <a:cs typeface="Gill Sans MT"/>
              </a:rPr>
              <a:t>i</a:t>
            </a:r>
            <a:r>
              <a:rPr sz="1800" spc="-50" dirty="0">
                <a:latin typeface="Gill Sans MT"/>
                <a:cs typeface="Gill Sans MT"/>
              </a:rPr>
              <a:t>m</a:t>
            </a:r>
            <a:r>
              <a:rPr sz="1800" spc="-60" dirty="0">
                <a:latin typeface="Gill Sans MT"/>
                <a:cs typeface="Gill Sans MT"/>
              </a:rPr>
              <a:t>i</a:t>
            </a:r>
            <a:r>
              <a:rPr sz="1800" spc="-40" dirty="0">
                <a:latin typeface="Gill Sans MT"/>
                <a:cs typeface="Gill Sans MT"/>
              </a:rPr>
              <a:t>c</a:t>
            </a:r>
            <a:r>
              <a:rPr sz="1800" spc="4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hum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-85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b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5" dirty="0">
                <a:latin typeface="Gill Sans MT"/>
                <a:cs typeface="Gill Sans MT"/>
              </a:rPr>
              <a:t>h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5" dirty="0">
                <a:latin typeface="Gill Sans MT"/>
                <a:cs typeface="Gill Sans MT"/>
              </a:rPr>
              <a:t>v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9900" y="4241800"/>
            <a:ext cx="1854200" cy="142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76652" y="2783140"/>
            <a:ext cx="2617470" cy="1187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5875" algn="ctr">
              <a:lnSpc>
                <a:spcPct val="100000"/>
              </a:lnSpc>
            </a:pPr>
            <a:r>
              <a:rPr sz="2800" spc="-15" dirty="0">
                <a:latin typeface="Gill Sans MT"/>
                <a:cs typeface="Gill Sans MT"/>
              </a:rPr>
              <a:t>M</a:t>
            </a:r>
            <a:r>
              <a:rPr sz="2000" spc="-150" dirty="0">
                <a:latin typeface="Gill Sans MT"/>
                <a:cs typeface="Gill Sans MT"/>
              </a:rPr>
              <a:t>A</a:t>
            </a:r>
            <a:r>
              <a:rPr sz="2000" spc="-20" dirty="0">
                <a:latin typeface="Gill Sans MT"/>
                <a:cs typeface="Gill Sans MT"/>
              </a:rPr>
              <a:t>C</a:t>
            </a:r>
            <a:r>
              <a:rPr sz="2000" spc="40" dirty="0">
                <a:latin typeface="Gill Sans MT"/>
                <a:cs typeface="Gill Sans MT"/>
              </a:rPr>
              <a:t>H</a:t>
            </a:r>
            <a:r>
              <a:rPr sz="2000" spc="-5" dirty="0">
                <a:latin typeface="Gill Sans MT"/>
                <a:cs typeface="Gill Sans MT"/>
              </a:rPr>
              <a:t>I</a:t>
            </a:r>
            <a:r>
              <a:rPr sz="2000" spc="15" dirty="0">
                <a:latin typeface="Gill Sans MT"/>
                <a:cs typeface="Gill Sans MT"/>
              </a:rPr>
              <a:t>N</a:t>
            </a:r>
            <a:r>
              <a:rPr sz="2000" spc="0" dirty="0">
                <a:latin typeface="Gill Sans MT"/>
                <a:cs typeface="Gill Sans MT"/>
              </a:rPr>
              <a:t>E</a:t>
            </a:r>
            <a:r>
              <a:rPr sz="2000" spc="240" dirty="0">
                <a:latin typeface="Gill Sans MT"/>
                <a:cs typeface="Gill Sans MT"/>
              </a:rPr>
              <a:t> </a:t>
            </a:r>
            <a:r>
              <a:rPr sz="2800" spc="25" dirty="0">
                <a:latin typeface="Gill Sans MT"/>
                <a:cs typeface="Gill Sans MT"/>
              </a:rPr>
              <a:t>L</a:t>
            </a:r>
            <a:r>
              <a:rPr sz="2000" spc="-10" dirty="0">
                <a:latin typeface="Gill Sans MT"/>
                <a:cs typeface="Gill Sans MT"/>
              </a:rPr>
              <a:t>E</a:t>
            </a:r>
            <a:r>
              <a:rPr sz="2000" spc="-50" dirty="0">
                <a:latin typeface="Gill Sans MT"/>
                <a:cs typeface="Gill Sans MT"/>
              </a:rPr>
              <a:t>A</a:t>
            </a:r>
            <a:r>
              <a:rPr sz="2000" spc="-10" dirty="0">
                <a:latin typeface="Gill Sans MT"/>
                <a:cs typeface="Gill Sans MT"/>
              </a:rPr>
              <a:t>R</a:t>
            </a:r>
            <a:r>
              <a:rPr sz="2000" spc="15" dirty="0">
                <a:latin typeface="Gill Sans MT"/>
                <a:cs typeface="Gill Sans MT"/>
              </a:rPr>
              <a:t>N</a:t>
            </a:r>
            <a:r>
              <a:rPr sz="2000" spc="-5" dirty="0">
                <a:latin typeface="Gill Sans MT"/>
                <a:cs typeface="Gill Sans MT"/>
              </a:rPr>
              <a:t>I</a:t>
            </a:r>
            <a:r>
              <a:rPr sz="2000" spc="15" dirty="0">
                <a:latin typeface="Gill Sans MT"/>
                <a:cs typeface="Gill Sans MT"/>
              </a:rPr>
              <a:t>N</a:t>
            </a:r>
            <a:r>
              <a:rPr sz="2000" spc="0" dirty="0">
                <a:latin typeface="Gill Sans MT"/>
                <a:cs typeface="Gill Sans MT"/>
              </a:rPr>
              <a:t>G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ts val="500"/>
              </a:lnSpc>
              <a:spcBef>
                <a:spcPts val="9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 marL="29845" algn="ctr">
              <a:lnSpc>
                <a:spcPct val="100000"/>
              </a:lnSpc>
            </a:pPr>
            <a:r>
              <a:rPr sz="1800" spc="-5" dirty="0">
                <a:latin typeface="Gill Sans MT"/>
                <a:cs typeface="Gill Sans MT"/>
              </a:rPr>
              <a:t>A</a:t>
            </a:r>
            <a:r>
              <a:rPr sz="1800" spc="-20" dirty="0">
                <a:latin typeface="Gill Sans MT"/>
                <a:cs typeface="Gill Sans MT"/>
              </a:rPr>
              <a:t>b</a:t>
            </a:r>
            <a:r>
              <a:rPr sz="1800" spc="-100" dirty="0">
                <a:latin typeface="Gill Sans MT"/>
                <a:cs typeface="Gill Sans MT"/>
              </a:rPr>
              <a:t>ili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40" dirty="0">
                <a:latin typeface="Gill Sans MT"/>
                <a:cs typeface="Gill Sans MT"/>
              </a:rPr>
              <a:t>y</a:t>
            </a:r>
            <a:r>
              <a:rPr sz="1800" spc="150" dirty="0">
                <a:latin typeface="Gill Sans MT"/>
                <a:cs typeface="Gill Sans MT"/>
              </a:rPr>
              <a:t> 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20" dirty="0">
                <a:latin typeface="Gill Sans MT"/>
                <a:cs typeface="Gill Sans MT"/>
              </a:rPr>
              <a:t>o</a:t>
            </a:r>
            <a:r>
              <a:rPr sz="1800" spc="20" dirty="0">
                <a:latin typeface="Gill Sans MT"/>
                <a:cs typeface="Gill Sans MT"/>
              </a:rPr>
              <a:t> 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1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w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5" dirty="0">
                <a:latin typeface="Gill Sans MT"/>
                <a:cs typeface="Gill Sans MT"/>
              </a:rPr>
              <a:t>h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-60" dirty="0">
                <a:latin typeface="Gill Sans MT"/>
                <a:cs typeface="Gill Sans MT"/>
              </a:rPr>
              <a:t>t</a:t>
            </a:r>
            <a:endParaRPr sz="1800">
              <a:latin typeface="Gill Sans MT"/>
              <a:cs typeface="Gill Sans MT"/>
            </a:endParaRPr>
          </a:p>
          <a:p>
            <a:pPr marL="31115" algn="ctr">
              <a:lnSpc>
                <a:spcPct val="100000"/>
              </a:lnSpc>
              <a:spcBef>
                <a:spcPts val="40"/>
              </a:spcBef>
            </a:pPr>
            <a:r>
              <a:rPr sz="1800" spc="25" dirty="0">
                <a:latin typeface="Gill Sans MT"/>
                <a:cs typeface="Gill Sans MT"/>
              </a:rPr>
              <a:t>ex</a:t>
            </a:r>
            <a:r>
              <a:rPr sz="1800" spc="-30" dirty="0">
                <a:latin typeface="Gill Sans MT"/>
                <a:cs typeface="Gill Sans MT"/>
              </a:rPr>
              <a:t>p</a:t>
            </a:r>
            <a:r>
              <a:rPr sz="1800" spc="-100" dirty="0">
                <a:latin typeface="Gill Sans MT"/>
                <a:cs typeface="Gill Sans MT"/>
              </a:rPr>
              <a:t>li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-40" dirty="0">
                <a:latin typeface="Gill Sans MT"/>
                <a:cs typeface="Gill Sans MT"/>
              </a:rPr>
              <a:t>y</a:t>
            </a:r>
            <a:r>
              <a:rPr sz="1800" spc="45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b</a:t>
            </a:r>
            <a:r>
              <a:rPr sz="1800" spc="-10" dirty="0">
                <a:latin typeface="Gill Sans MT"/>
                <a:cs typeface="Gill Sans MT"/>
              </a:rPr>
              <a:t>e</a:t>
            </a:r>
            <a:r>
              <a:rPr sz="1800" spc="-6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r>
              <a:rPr sz="1800" spc="30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p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5" dirty="0">
                <a:latin typeface="Gill Sans MT"/>
                <a:cs typeface="Gill Sans MT"/>
              </a:rPr>
              <a:t>o</a:t>
            </a:r>
            <a:r>
              <a:rPr sz="1800" spc="20" dirty="0">
                <a:latin typeface="Gill Sans MT"/>
                <a:cs typeface="Gill Sans MT"/>
              </a:rPr>
              <a:t>g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5" dirty="0">
                <a:latin typeface="Gill Sans MT"/>
                <a:cs typeface="Gill Sans MT"/>
              </a:rPr>
              <a:t>mm</a:t>
            </a:r>
            <a:r>
              <a:rPr sz="1800" spc="25" dirty="0">
                <a:latin typeface="Gill Sans MT"/>
                <a:cs typeface="Gill Sans MT"/>
              </a:rPr>
              <a:t>ed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178800" y="4559300"/>
            <a:ext cx="2108200" cy="11048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652496" y="3262932"/>
            <a:ext cx="3047365" cy="1049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Gill Sans MT"/>
                <a:cs typeface="Gill Sans MT"/>
              </a:rPr>
              <a:t>D</a:t>
            </a:r>
            <a:r>
              <a:rPr sz="2000" spc="-10" dirty="0">
                <a:latin typeface="Gill Sans MT"/>
                <a:cs typeface="Gill Sans MT"/>
              </a:rPr>
              <a:t>EEP</a:t>
            </a:r>
            <a:r>
              <a:rPr sz="2000" spc="220" dirty="0">
                <a:latin typeface="Gill Sans MT"/>
                <a:cs typeface="Gill Sans MT"/>
              </a:rPr>
              <a:t> </a:t>
            </a:r>
            <a:r>
              <a:rPr sz="2800" spc="25" dirty="0">
                <a:latin typeface="Gill Sans MT"/>
                <a:cs typeface="Gill Sans MT"/>
              </a:rPr>
              <a:t>L</a:t>
            </a:r>
            <a:r>
              <a:rPr sz="2000" spc="-10" dirty="0">
                <a:latin typeface="Gill Sans MT"/>
                <a:cs typeface="Gill Sans MT"/>
              </a:rPr>
              <a:t>E</a:t>
            </a:r>
            <a:r>
              <a:rPr sz="2000" spc="-50" dirty="0">
                <a:latin typeface="Gill Sans MT"/>
                <a:cs typeface="Gill Sans MT"/>
              </a:rPr>
              <a:t>A</a:t>
            </a:r>
            <a:r>
              <a:rPr sz="2000" spc="-10" dirty="0">
                <a:latin typeface="Gill Sans MT"/>
                <a:cs typeface="Gill Sans MT"/>
              </a:rPr>
              <a:t>R</a:t>
            </a:r>
            <a:r>
              <a:rPr sz="2000" spc="15" dirty="0">
                <a:latin typeface="Gill Sans MT"/>
                <a:cs typeface="Gill Sans MT"/>
              </a:rPr>
              <a:t>N</a:t>
            </a:r>
            <a:r>
              <a:rPr sz="2000" spc="-5" dirty="0">
                <a:latin typeface="Gill Sans MT"/>
                <a:cs typeface="Gill Sans MT"/>
              </a:rPr>
              <a:t>I</a:t>
            </a:r>
            <a:r>
              <a:rPr sz="2000" spc="15" dirty="0">
                <a:latin typeface="Gill Sans MT"/>
                <a:cs typeface="Gill Sans MT"/>
              </a:rPr>
              <a:t>N</a:t>
            </a:r>
            <a:r>
              <a:rPr sz="2000" spc="0" dirty="0">
                <a:latin typeface="Gill Sans MT"/>
                <a:cs typeface="Gill Sans MT"/>
              </a:rPr>
              <a:t>G</a:t>
            </a:r>
            <a:endParaRPr sz="2000">
              <a:latin typeface="Gill Sans MT"/>
              <a:cs typeface="Gill Sans MT"/>
            </a:endParaRPr>
          </a:p>
          <a:p>
            <a:pPr marL="591820" marR="12700" indent="-482600">
              <a:lnSpc>
                <a:spcPct val="101899"/>
              </a:lnSpc>
              <a:spcBef>
                <a:spcPts val="375"/>
              </a:spcBef>
            </a:pPr>
            <a:r>
              <a:rPr sz="1800" spc="-75" dirty="0">
                <a:latin typeface="Gill Sans MT"/>
                <a:cs typeface="Gill Sans MT"/>
              </a:rPr>
              <a:t>L</a:t>
            </a:r>
            <a:r>
              <a:rPr sz="1800" spc="5" dirty="0">
                <a:latin typeface="Gill Sans MT"/>
                <a:cs typeface="Gill Sans MT"/>
              </a:rPr>
              <a:t>e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1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un</a:t>
            </a:r>
            <a:r>
              <a:rPr sz="1800" spc="-30" dirty="0">
                <a:latin typeface="Gill Sans MT"/>
                <a:cs typeface="Gill Sans MT"/>
              </a:rPr>
              <a:t>d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5" dirty="0">
                <a:latin typeface="Gill Sans MT"/>
                <a:cs typeface="Gill Sans MT"/>
              </a:rPr>
              <a:t>r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5" dirty="0">
                <a:latin typeface="Gill Sans MT"/>
                <a:cs typeface="Gill Sans MT"/>
              </a:rPr>
              <a:t>y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r>
              <a:rPr sz="1800" spc="-70" dirty="0">
                <a:latin typeface="Gill Sans MT"/>
                <a:cs typeface="Gill Sans MT"/>
              </a:rPr>
              <a:t> </a:t>
            </a:r>
            <a:r>
              <a:rPr sz="1800" spc="-55" dirty="0">
                <a:latin typeface="Gill Sans MT"/>
                <a:cs typeface="Gill Sans MT"/>
              </a:rPr>
              <a:t>f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75" dirty="0">
                <a:latin typeface="Gill Sans MT"/>
                <a:cs typeface="Gill Sans MT"/>
              </a:rPr>
              <a:t>t</a:t>
            </a:r>
            <a:r>
              <a:rPr sz="1800" spc="-30" dirty="0">
                <a:latin typeface="Gill Sans MT"/>
                <a:cs typeface="Gill Sans MT"/>
              </a:rPr>
              <a:t>u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140" dirty="0">
                <a:latin typeface="Gill Sans MT"/>
                <a:cs typeface="Gill Sans MT"/>
              </a:rPr>
              <a:t> 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114" dirty="0">
                <a:latin typeface="Gill Sans MT"/>
                <a:cs typeface="Gill Sans MT"/>
              </a:rPr>
              <a:t> </a:t>
            </a:r>
            <a:r>
              <a:rPr sz="1800" spc="-30" dirty="0">
                <a:latin typeface="Gill Sans MT"/>
                <a:cs typeface="Gill Sans MT"/>
              </a:rPr>
              <a:t>d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80" dirty="0">
                <a:latin typeface="Gill Sans MT"/>
                <a:cs typeface="Gill Sans MT"/>
              </a:rPr>
              <a:t>ta</a:t>
            </a:r>
            <a:r>
              <a:rPr sz="1800" spc="-70" dirty="0">
                <a:latin typeface="Gill Sans MT"/>
                <a:cs typeface="Gill Sans MT"/>
              </a:rPr>
              <a:t> </a:t>
            </a:r>
            <a:r>
              <a:rPr sz="1800" spc="-30" dirty="0">
                <a:latin typeface="Gill Sans MT"/>
                <a:cs typeface="Gill Sans MT"/>
              </a:rPr>
              <a:t>u</a:t>
            </a:r>
            <a:r>
              <a:rPr sz="1800" spc="-75" dirty="0">
                <a:latin typeface="Gill Sans MT"/>
                <a:cs typeface="Gill Sans MT"/>
              </a:rPr>
              <a:t>s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20" dirty="0">
                <a:latin typeface="Gill Sans MT"/>
                <a:cs typeface="Gill Sans MT"/>
              </a:rPr>
              <a:t>g</a:t>
            </a:r>
            <a:r>
              <a:rPr sz="1800" spc="30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n</a:t>
            </a:r>
            <a:r>
              <a:rPr sz="1800" spc="25" dirty="0">
                <a:latin typeface="Gill Sans MT"/>
                <a:cs typeface="Gill Sans MT"/>
              </a:rPr>
              <a:t>e</a:t>
            </a:r>
            <a:r>
              <a:rPr sz="1800" spc="-70" dirty="0">
                <a:latin typeface="Gill Sans MT"/>
                <a:cs typeface="Gill Sans MT"/>
              </a:rPr>
              <a:t>ur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60" dirty="0">
                <a:latin typeface="Gill Sans MT"/>
                <a:cs typeface="Gill Sans MT"/>
              </a:rPr>
              <a:t>l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n</a:t>
            </a:r>
            <a:r>
              <a:rPr sz="1800" spc="25" dirty="0">
                <a:latin typeface="Gill Sans MT"/>
                <a:cs typeface="Gill Sans MT"/>
              </a:rPr>
              <a:t>e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5" dirty="0">
                <a:latin typeface="Gill Sans MT"/>
                <a:cs typeface="Gill Sans MT"/>
              </a:rPr>
              <a:t>w</a:t>
            </a:r>
            <a:r>
              <a:rPr sz="1800" spc="5" dirty="0">
                <a:latin typeface="Gill Sans MT"/>
                <a:cs typeface="Gill Sans MT"/>
              </a:rPr>
              <a:t>o</a:t>
            </a:r>
            <a:r>
              <a:rPr sz="1800" spc="-15" dirty="0">
                <a:latin typeface="Gill Sans MT"/>
                <a:cs typeface="Gill Sans MT"/>
              </a:rPr>
              <a:t>r</a:t>
            </a:r>
            <a:r>
              <a:rPr sz="1800" spc="-65" dirty="0">
                <a:latin typeface="Gill Sans MT"/>
                <a:cs typeface="Gill Sans MT"/>
              </a:rPr>
              <a:t>ks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75200" y="4292600"/>
            <a:ext cx="1879599" cy="148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-170" dirty="0">
                <a:latin typeface="Gill Sans MT"/>
                <a:cs typeface="Gill Sans MT"/>
              </a:rPr>
              <a:t>P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n:</a:t>
            </a:r>
            <a:r>
              <a:rPr sz="4400" spc="-290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Ex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e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9250" y="3568701"/>
            <a:ext cx="1803886" cy="114300"/>
          </a:xfrm>
          <a:custGeom>
            <a:avLst/>
            <a:gdLst/>
            <a:ahLst/>
            <a:cxnLst/>
            <a:rect l="l" t="t" r="r" b="b"/>
            <a:pathLst>
              <a:path w="1803886" h="114300">
                <a:moveTo>
                  <a:pt x="0" y="38098"/>
                </a:moveTo>
                <a:lnTo>
                  <a:pt x="0" y="76198"/>
                </a:lnTo>
                <a:lnTo>
                  <a:pt x="1689586" y="76200"/>
                </a:lnTo>
                <a:lnTo>
                  <a:pt x="1689586" y="114300"/>
                </a:lnTo>
                <a:lnTo>
                  <a:pt x="1803886" y="57150"/>
                </a:lnTo>
                <a:lnTo>
                  <a:pt x="1765786" y="38100"/>
                </a:lnTo>
                <a:lnTo>
                  <a:pt x="0" y="38098"/>
                </a:lnTo>
                <a:close/>
              </a:path>
              <a:path w="1803886" h="114300">
                <a:moveTo>
                  <a:pt x="1689586" y="0"/>
                </a:moveTo>
                <a:lnTo>
                  <a:pt x="1689586" y="38100"/>
                </a:lnTo>
                <a:lnTo>
                  <a:pt x="1765786" y="38100"/>
                </a:lnTo>
                <a:lnTo>
                  <a:pt x="1689586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2237" y="2744537"/>
            <a:ext cx="1810899" cy="743021"/>
          </a:xfrm>
          <a:custGeom>
            <a:avLst/>
            <a:gdLst/>
            <a:ahLst/>
            <a:cxnLst/>
            <a:rect l="l" t="t" r="r" b="b"/>
            <a:pathLst>
              <a:path w="1810899" h="743021">
                <a:moveTo>
                  <a:pt x="14025" y="0"/>
                </a:moveTo>
                <a:lnTo>
                  <a:pt x="0" y="35425"/>
                </a:lnTo>
                <a:lnTo>
                  <a:pt x="1697612" y="707597"/>
                </a:lnTo>
                <a:lnTo>
                  <a:pt x="1683586" y="743021"/>
                </a:lnTo>
                <a:lnTo>
                  <a:pt x="1810899" y="731963"/>
                </a:lnTo>
                <a:lnTo>
                  <a:pt x="1757376" y="672172"/>
                </a:lnTo>
                <a:lnTo>
                  <a:pt x="1711639" y="672172"/>
                </a:lnTo>
                <a:lnTo>
                  <a:pt x="14025" y="0"/>
                </a:lnTo>
                <a:close/>
              </a:path>
              <a:path w="1810899" h="743021">
                <a:moveTo>
                  <a:pt x="1725665" y="636748"/>
                </a:moveTo>
                <a:lnTo>
                  <a:pt x="1711639" y="672172"/>
                </a:lnTo>
                <a:lnTo>
                  <a:pt x="1757376" y="672172"/>
                </a:lnTo>
                <a:lnTo>
                  <a:pt x="1725665" y="636748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2138" y="3755207"/>
            <a:ext cx="1810998" cy="753995"/>
          </a:xfrm>
          <a:custGeom>
            <a:avLst/>
            <a:gdLst/>
            <a:ahLst/>
            <a:cxnLst/>
            <a:rect l="l" t="t" r="r" b="b"/>
            <a:pathLst>
              <a:path w="1810998" h="753995">
                <a:moveTo>
                  <a:pt x="1683626" y="0"/>
                </a:moveTo>
                <a:lnTo>
                  <a:pt x="1697850" y="35344"/>
                </a:lnTo>
                <a:lnTo>
                  <a:pt x="0" y="718649"/>
                </a:lnTo>
                <a:lnTo>
                  <a:pt x="14224" y="753995"/>
                </a:lnTo>
                <a:lnTo>
                  <a:pt x="1712075" y="70689"/>
                </a:lnTo>
                <a:lnTo>
                  <a:pt x="1757584" y="70689"/>
                </a:lnTo>
                <a:lnTo>
                  <a:pt x="1810998" y="10342"/>
                </a:lnTo>
                <a:lnTo>
                  <a:pt x="1683626" y="0"/>
                </a:lnTo>
                <a:close/>
              </a:path>
              <a:path w="1810998" h="753995">
                <a:moveTo>
                  <a:pt x="1757584" y="70689"/>
                </a:moveTo>
                <a:lnTo>
                  <a:pt x="1712075" y="70689"/>
                </a:lnTo>
                <a:lnTo>
                  <a:pt x="1726299" y="106034"/>
                </a:lnTo>
                <a:lnTo>
                  <a:pt x="1757584" y="70689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2470" y="2722943"/>
            <a:ext cx="1524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5920" y="3850206"/>
            <a:ext cx="3302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55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2469" y="3290295"/>
            <a:ext cx="1524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6300" y="33020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05961" y="3350243"/>
            <a:ext cx="248285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Cambria Math"/>
                <a:cs typeface="Cambria Math"/>
              </a:rPr>
              <a:t>Σ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57564" y="3570683"/>
            <a:ext cx="555275" cy="114300"/>
          </a:xfrm>
          <a:custGeom>
            <a:avLst/>
            <a:gdLst/>
            <a:ahLst/>
            <a:cxnLst/>
            <a:rect l="l" t="t" r="r" b="b"/>
            <a:pathLst>
              <a:path w="555275" h="114300">
                <a:moveTo>
                  <a:pt x="170" y="36116"/>
                </a:moveTo>
                <a:lnTo>
                  <a:pt x="0" y="74216"/>
                </a:lnTo>
                <a:lnTo>
                  <a:pt x="440890" y="76200"/>
                </a:lnTo>
                <a:lnTo>
                  <a:pt x="440719" y="114300"/>
                </a:lnTo>
                <a:lnTo>
                  <a:pt x="555275" y="57664"/>
                </a:lnTo>
                <a:lnTo>
                  <a:pt x="516583" y="38100"/>
                </a:lnTo>
                <a:lnTo>
                  <a:pt x="441062" y="38100"/>
                </a:lnTo>
                <a:lnTo>
                  <a:pt x="170" y="36116"/>
                </a:lnTo>
                <a:close/>
              </a:path>
              <a:path w="555275" h="114300">
                <a:moveTo>
                  <a:pt x="441233" y="0"/>
                </a:moveTo>
                <a:lnTo>
                  <a:pt x="441062" y="38100"/>
                </a:lnTo>
                <a:lnTo>
                  <a:pt x="516583" y="38100"/>
                </a:lnTo>
                <a:lnTo>
                  <a:pt x="441233" y="0"/>
                </a:lnTo>
                <a:close/>
              </a:path>
            </a:pathLst>
          </a:custGeom>
          <a:solidFill>
            <a:srgbClr val="C824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1164" y="3575763"/>
            <a:ext cx="585744" cy="114287"/>
          </a:xfrm>
          <a:custGeom>
            <a:avLst/>
            <a:gdLst/>
            <a:ahLst/>
            <a:cxnLst/>
            <a:rect l="l" t="t" r="r" b="b"/>
            <a:pathLst>
              <a:path w="585744" h="114287">
                <a:moveTo>
                  <a:pt x="472313" y="0"/>
                </a:moveTo>
                <a:lnTo>
                  <a:pt x="471742" y="38096"/>
                </a:lnTo>
                <a:lnTo>
                  <a:pt x="465" y="38096"/>
                </a:lnTo>
                <a:lnTo>
                  <a:pt x="0" y="69133"/>
                </a:lnTo>
                <a:lnTo>
                  <a:pt x="471172" y="76192"/>
                </a:lnTo>
                <a:lnTo>
                  <a:pt x="470601" y="114287"/>
                </a:lnTo>
                <a:lnTo>
                  <a:pt x="585744" y="58856"/>
                </a:lnTo>
                <a:lnTo>
                  <a:pt x="545733" y="38096"/>
                </a:lnTo>
                <a:lnTo>
                  <a:pt x="471742" y="38096"/>
                </a:lnTo>
                <a:lnTo>
                  <a:pt x="571" y="31038"/>
                </a:lnTo>
                <a:lnTo>
                  <a:pt x="532132" y="31038"/>
                </a:lnTo>
                <a:lnTo>
                  <a:pt x="472313" y="0"/>
                </a:lnTo>
                <a:close/>
              </a:path>
            </a:pathLst>
          </a:custGeom>
          <a:solidFill>
            <a:srgbClr val="FCB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10100" y="33020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7100" y="3390900"/>
            <a:ext cx="381000" cy="46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5200" y="33020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5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6628" y="3454383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5200" y="41656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5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43675" y="4320208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5200" y="24384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5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C5E0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00920" y="2588559"/>
            <a:ext cx="16637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54700" y="33020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67412" y="3461508"/>
            <a:ext cx="16700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09024" y="2405006"/>
            <a:ext cx="2875915" cy="323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891664" algn="l"/>
                <a:tab pos="2361565" algn="l"/>
              </a:tabLst>
            </a:pPr>
            <a:r>
              <a:rPr sz="1800" spc="-80" dirty="0">
                <a:latin typeface="Gill Sans MT"/>
                <a:cs typeface="Gill Sans MT"/>
              </a:rPr>
              <a:t>W</a:t>
            </a:r>
            <a:r>
              <a:rPr sz="1800" spc="-10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h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5" dirty="0">
                <a:latin typeface="Gill Sans MT"/>
                <a:cs typeface="Gill Sans MT"/>
              </a:rPr>
              <a:t>v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5" dirty="0">
                <a:latin typeface="Calibri"/>
                <a:cs typeface="Calibri"/>
              </a:rPr>
              <a:t>:  </a:t>
            </a:r>
            <a:r>
              <a:rPr sz="1800" spc="-5" dirty="0">
                <a:latin typeface="Cambria Math"/>
                <a:cs typeface="Cambria Math"/>
              </a:rPr>
              <a:t>𝜃</a:t>
            </a:r>
            <a:r>
              <a:rPr sz="1950" spc="165" baseline="-17094" dirty="0">
                <a:latin typeface="Cambria Math"/>
                <a:cs typeface="Cambria Math"/>
              </a:rPr>
              <a:t>/  </a:t>
            </a:r>
            <a:r>
              <a:rPr sz="1950" spc="-22" baseline="-17094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= 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1	</a:t>
            </a:r>
            <a:r>
              <a:rPr sz="1800" spc="10" dirty="0">
                <a:latin typeface="Gill Sans MT"/>
                <a:cs typeface="Gill Sans MT"/>
              </a:rPr>
              <a:t>a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d	</a:t>
            </a:r>
            <a:r>
              <a:rPr sz="1800" spc="-10" dirty="0">
                <a:latin typeface="Cambria Math"/>
                <a:cs typeface="Cambria Math"/>
              </a:rPr>
              <a:t>𝜽=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506164" y="2367973"/>
            <a:ext cx="490015" cy="375047"/>
          </a:xfrm>
          <a:custGeom>
            <a:avLst/>
            <a:gdLst/>
            <a:ahLst/>
            <a:cxnLst/>
            <a:rect l="l" t="t" r="r" b="b"/>
            <a:pathLst>
              <a:path w="490015" h="375047">
                <a:moveTo>
                  <a:pt x="490015" y="0"/>
                </a:moveTo>
                <a:lnTo>
                  <a:pt x="436883" y="0"/>
                </a:lnTo>
                <a:lnTo>
                  <a:pt x="436883" y="9711"/>
                </a:lnTo>
                <a:lnTo>
                  <a:pt x="469366" y="9711"/>
                </a:lnTo>
                <a:lnTo>
                  <a:pt x="469366" y="365335"/>
                </a:lnTo>
                <a:lnTo>
                  <a:pt x="436883" y="365335"/>
                </a:lnTo>
                <a:lnTo>
                  <a:pt x="436883" y="375047"/>
                </a:lnTo>
                <a:lnTo>
                  <a:pt x="490015" y="375047"/>
                </a:lnTo>
                <a:lnTo>
                  <a:pt x="490015" y="0"/>
                </a:lnTo>
                <a:close/>
              </a:path>
              <a:path w="490015" h="375047">
                <a:moveTo>
                  <a:pt x="53131" y="0"/>
                </a:moveTo>
                <a:lnTo>
                  <a:pt x="0" y="0"/>
                </a:lnTo>
                <a:lnTo>
                  <a:pt x="0" y="375047"/>
                </a:lnTo>
                <a:lnTo>
                  <a:pt x="53131" y="375047"/>
                </a:lnTo>
                <a:lnTo>
                  <a:pt x="53131" y="365335"/>
                </a:lnTo>
                <a:lnTo>
                  <a:pt x="20648" y="365335"/>
                </a:lnTo>
                <a:lnTo>
                  <a:pt x="20648" y="9711"/>
                </a:lnTo>
                <a:lnTo>
                  <a:pt x="53131" y="9711"/>
                </a:lnTo>
                <a:lnTo>
                  <a:pt x="53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0544324" y="2278006"/>
            <a:ext cx="368300" cy="551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1800" spc="-1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2100"/>
              </a:lnSpc>
            </a:pP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4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740889" y="3154361"/>
            <a:ext cx="1470079" cy="235272"/>
          </a:xfrm>
          <a:custGeom>
            <a:avLst/>
            <a:gdLst/>
            <a:ahLst/>
            <a:cxnLst/>
            <a:rect l="l" t="t" r="r" b="b"/>
            <a:pathLst>
              <a:path w="1470079" h="235272">
                <a:moveTo>
                  <a:pt x="1395243" y="0"/>
                </a:moveTo>
                <a:lnTo>
                  <a:pt x="1393517" y="10099"/>
                </a:lnTo>
                <a:lnTo>
                  <a:pt x="1404147" y="14788"/>
                </a:lnTo>
                <a:lnTo>
                  <a:pt x="1413812" y="21271"/>
                </a:lnTo>
                <a:lnTo>
                  <a:pt x="1438666" y="55164"/>
                </a:lnTo>
                <a:lnTo>
                  <a:pt x="1448402" y="104423"/>
                </a:lnTo>
                <a:lnTo>
                  <a:pt x="1448799" y="119770"/>
                </a:lnTo>
                <a:lnTo>
                  <a:pt x="1448245" y="133150"/>
                </a:lnTo>
                <a:lnTo>
                  <a:pt x="1437113" y="182046"/>
                </a:lnTo>
                <a:lnTo>
                  <a:pt x="1414919" y="213486"/>
                </a:lnTo>
                <a:lnTo>
                  <a:pt x="1392266" y="225722"/>
                </a:lnTo>
                <a:lnTo>
                  <a:pt x="1396976" y="234801"/>
                </a:lnTo>
                <a:lnTo>
                  <a:pt x="1437978" y="209787"/>
                </a:lnTo>
                <a:lnTo>
                  <a:pt x="1460085" y="175652"/>
                </a:lnTo>
                <a:lnTo>
                  <a:pt x="1469746" y="124927"/>
                </a:lnTo>
                <a:lnTo>
                  <a:pt x="1470079" y="108860"/>
                </a:lnTo>
                <a:lnTo>
                  <a:pt x="1469011" y="96042"/>
                </a:lnTo>
                <a:lnTo>
                  <a:pt x="1454204" y="47902"/>
                </a:lnTo>
                <a:lnTo>
                  <a:pt x="1430008" y="17211"/>
                </a:lnTo>
                <a:lnTo>
                  <a:pt x="1407962" y="4247"/>
                </a:lnTo>
                <a:lnTo>
                  <a:pt x="1395243" y="0"/>
                </a:lnTo>
                <a:close/>
              </a:path>
              <a:path w="1470079" h="235272">
                <a:moveTo>
                  <a:pt x="74839" y="0"/>
                </a:moveTo>
                <a:lnTo>
                  <a:pt x="32173" y="25558"/>
                </a:lnTo>
                <a:lnTo>
                  <a:pt x="10034" y="59781"/>
                </a:lnTo>
                <a:lnTo>
                  <a:pt x="335" y="110475"/>
                </a:lnTo>
                <a:lnTo>
                  <a:pt x="0" y="126502"/>
                </a:lnTo>
                <a:lnTo>
                  <a:pt x="1061" y="139354"/>
                </a:lnTo>
                <a:lnTo>
                  <a:pt x="15815" y="187493"/>
                </a:lnTo>
                <a:lnTo>
                  <a:pt x="39983" y="218089"/>
                </a:lnTo>
                <a:lnTo>
                  <a:pt x="74839" y="235272"/>
                </a:lnTo>
                <a:lnTo>
                  <a:pt x="76253" y="225183"/>
                </a:lnTo>
                <a:lnTo>
                  <a:pt x="65781" y="220474"/>
                </a:lnTo>
                <a:lnTo>
                  <a:pt x="56234" y="213938"/>
                </a:lnTo>
                <a:lnTo>
                  <a:pt x="31520" y="179680"/>
                </a:lnTo>
                <a:lnTo>
                  <a:pt x="21673" y="130233"/>
                </a:lnTo>
                <a:lnTo>
                  <a:pt x="21264" y="115290"/>
                </a:lnTo>
                <a:lnTo>
                  <a:pt x="21723" y="101928"/>
                </a:lnTo>
                <a:lnTo>
                  <a:pt x="32847" y="52974"/>
                </a:lnTo>
                <a:lnTo>
                  <a:pt x="55275" y="21700"/>
                </a:lnTo>
                <a:lnTo>
                  <a:pt x="78188" y="9549"/>
                </a:lnTo>
                <a:lnTo>
                  <a:pt x="74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77661" y="3480022"/>
            <a:ext cx="2026235" cy="501798"/>
          </a:xfrm>
          <a:custGeom>
            <a:avLst/>
            <a:gdLst/>
            <a:ahLst/>
            <a:cxnLst/>
            <a:rect l="l" t="t" r="r" b="b"/>
            <a:pathLst>
              <a:path w="2026235" h="501798">
                <a:moveTo>
                  <a:pt x="1937164" y="0"/>
                </a:moveTo>
                <a:lnTo>
                  <a:pt x="1934239" y="12458"/>
                </a:lnTo>
                <a:lnTo>
                  <a:pt x="1941230" y="20197"/>
                </a:lnTo>
                <a:lnTo>
                  <a:pt x="1947949" y="28882"/>
                </a:lnTo>
                <a:lnTo>
                  <a:pt x="1972404" y="74011"/>
                </a:lnTo>
                <a:lnTo>
                  <a:pt x="1986403" y="113646"/>
                </a:lnTo>
                <a:lnTo>
                  <a:pt x="1995847" y="158632"/>
                </a:lnTo>
                <a:lnTo>
                  <a:pt x="2000172" y="197211"/>
                </a:lnTo>
                <a:lnTo>
                  <a:pt x="2002133" y="240399"/>
                </a:lnTo>
                <a:lnTo>
                  <a:pt x="2002219" y="258547"/>
                </a:lnTo>
                <a:lnTo>
                  <a:pt x="2002033" y="270321"/>
                </a:lnTo>
                <a:lnTo>
                  <a:pt x="1999702" y="311377"/>
                </a:lnTo>
                <a:lnTo>
                  <a:pt x="1994827" y="349281"/>
                </a:lnTo>
                <a:lnTo>
                  <a:pt x="1984223" y="395355"/>
                </a:lnTo>
                <a:lnTo>
                  <a:pt x="1970055" y="433734"/>
                </a:lnTo>
                <a:lnTo>
                  <a:pt x="1951474" y="467929"/>
                </a:lnTo>
                <a:lnTo>
                  <a:pt x="1929971" y="493488"/>
                </a:lnTo>
                <a:lnTo>
                  <a:pt x="1937289" y="501700"/>
                </a:lnTo>
                <a:lnTo>
                  <a:pt x="1967393" y="469461"/>
                </a:lnTo>
                <a:lnTo>
                  <a:pt x="1988031" y="435021"/>
                </a:lnTo>
                <a:lnTo>
                  <a:pt x="2004776" y="396911"/>
                </a:lnTo>
                <a:lnTo>
                  <a:pt x="2016752" y="353425"/>
                </a:lnTo>
                <a:lnTo>
                  <a:pt x="2023925" y="302461"/>
                </a:lnTo>
                <a:lnTo>
                  <a:pt x="2026149" y="258547"/>
                </a:lnTo>
                <a:lnTo>
                  <a:pt x="2026235" y="240399"/>
                </a:lnTo>
                <a:lnTo>
                  <a:pt x="2025970" y="229023"/>
                </a:lnTo>
                <a:lnTo>
                  <a:pt x="2023131" y="189664"/>
                </a:lnTo>
                <a:lnTo>
                  <a:pt x="2014541" y="140264"/>
                </a:lnTo>
                <a:lnTo>
                  <a:pt x="1999816" y="92904"/>
                </a:lnTo>
                <a:lnTo>
                  <a:pt x="1982054" y="55293"/>
                </a:lnTo>
                <a:lnTo>
                  <a:pt x="1960691" y="23444"/>
                </a:lnTo>
                <a:lnTo>
                  <a:pt x="1945247" y="6881"/>
                </a:lnTo>
                <a:lnTo>
                  <a:pt x="1937164" y="0"/>
                </a:lnTo>
                <a:close/>
              </a:path>
              <a:path w="2026235" h="501798">
                <a:moveTo>
                  <a:pt x="89065" y="0"/>
                </a:moveTo>
                <a:lnTo>
                  <a:pt x="58829" y="32346"/>
                </a:lnTo>
                <a:lnTo>
                  <a:pt x="38192" y="66790"/>
                </a:lnTo>
                <a:lnTo>
                  <a:pt x="21446" y="104904"/>
                </a:lnTo>
                <a:lnTo>
                  <a:pt x="9476" y="148366"/>
                </a:lnTo>
                <a:lnTo>
                  <a:pt x="2306" y="199318"/>
                </a:lnTo>
                <a:lnTo>
                  <a:pt x="84" y="243258"/>
                </a:lnTo>
                <a:lnTo>
                  <a:pt x="0" y="261399"/>
                </a:lnTo>
                <a:lnTo>
                  <a:pt x="269" y="272810"/>
                </a:lnTo>
                <a:lnTo>
                  <a:pt x="3118" y="312187"/>
                </a:lnTo>
                <a:lnTo>
                  <a:pt x="11710" y="361584"/>
                </a:lnTo>
                <a:lnTo>
                  <a:pt x="26420" y="408908"/>
                </a:lnTo>
                <a:lnTo>
                  <a:pt x="44176" y="446504"/>
                </a:lnTo>
                <a:lnTo>
                  <a:pt x="65539" y="478353"/>
                </a:lnTo>
                <a:lnTo>
                  <a:pt x="89065" y="501798"/>
                </a:lnTo>
                <a:lnTo>
                  <a:pt x="91991" y="489339"/>
                </a:lnTo>
                <a:lnTo>
                  <a:pt x="85000" y="481600"/>
                </a:lnTo>
                <a:lnTo>
                  <a:pt x="78281" y="472915"/>
                </a:lnTo>
                <a:lnTo>
                  <a:pt x="53826" y="427786"/>
                </a:lnTo>
                <a:lnTo>
                  <a:pt x="39827" y="388152"/>
                </a:lnTo>
                <a:lnTo>
                  <a:pt x="30383" y="343166"/>
                </a:lnTo>
                <a:lnTo>
                  <a:pt x="26058" y="304587"/>
                </a:lnTo>
                <a:lnTo>
                  <a:pt x="24097" y="261399"/>
                </a:lnTo>
                <a:lnTo>
                  <a:pt x="24011" y="243258"/>
                </a:lnTo>
                <a:lnTo>
                  <a:pt x="24196" y="231477"/>
                </a:lnTo>
                <a:lnTo>
                  <a:pt x="26528" y="190421"/>
                </a:lnTo>
                <a:lnTo>
                  <a:pt x="31403" y="152517"/>
                </a:lnTo>
                <a:lnTo>
                  <a:pt x="42007" y="106442"/>
                </a:lnTo>
                <a:lnTo>
                  <a:pt x="56174" y="68064"/>
                </a:lnTo>
                <a:lnTo>
                  <a:pt x="74755" y="33868"/>
                </a:lnTo>
                <a:lnTo>
                  <a:pt x="96259" y="8309"/>
                </a:lnTo>
                <a:lnTo>
                  <a:pt x="890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930970" y="3092274"/>
            <a:ext cx="1396365" cy="784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	= 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𝑔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ts val="1300"/>
              </a:lnSpc>
            </a:pPr>
            <a:endParaRPr sz="1300"/>
          </a:p>
          <a:p>
            <a:pPr marL="2921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𝑔</a:t>
            </a:r>
            <a:r>
              <a:rPr sz="2000" spc="-15" dirty="0">
                <a:latin typeface="Cambria Math"/>
                <a:cs typeface="Cambria Math"/>
              </a:rPr>
              <a:t>1 </a:t>
            </a:r>
            <a:r>
              <a:rPr sz="2000" spc="-90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+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96170" y="3092274"/>
            <a:ext cx="111125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𝜃</a:t>
            </a:r>
            <a:r>
              <a:rPr sz="2250" spc="195" baseline="-14814" dirty="0">
                <a:latin typeface="Cambria Math"/>
                <a:cs typeface="Cambria Math"/>
              </a:rPr>
              <a:t>/ </a:t>
            </a:r>
            <a:r>
              <a:rPr sz="2000" spc="130" dirty="0">
                <a:latin typeface="Cambria Math"/>
                <a:cs typeface="Cambria Math"/>
              </a:rPr>
              <a:t>+</a:t>
            </a:r>
            <a:r>
              <a:rPr sz="2000" spc="-135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𝑿</a:t>
            </a:r>
            <a:r>
              <a:rPr sz="2250" spc="120" baseline="25925" dirty="0">
                <a:latin typeface="Cambria Math"/>
                <a:cs typeface="Cambria Math"/>
              </a:rPr>
              <a:t>3</a:t>
            </a:r>
            <a:r>
              <a:rPr sz="2250" spc="67" baseline="25925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𝜽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9432324" y="3535137"/>
            <a:ext cx="468262" cy="416718"/>
          </a:xfrm>
          <a:custGeom>
            <a:avLst/>
            <a:gdLst/>
            <a:ahLst/>
            <a:cxnLst/>
            <a:rect l="l" t="t" r="r" b="b"/>
            <a:pathLst>
              <a:path w="468262" h="416718">
                <a:moveTo>
                  <a:pt x="468262" y="0"/>
                </a:moveTo>
                <a:lnTo>
                  <a:pt x="409228" y="0"/>
                </a:lnTo>
                <a:lnTo>
                  <a:pt x="409228" y="10789"/>
                </a:lnTo>
                <a:lnTo>
                  <a:pt x="445319" y="10789"/>
                </a:lnTo>
                <a:lnTo>
                  <a:pt x="445319" y="405928"/>
                </a:lnTo>
                <a:lnTo>
                  <a:pt x="409228" y="405928"/>
                </a:lnTo>
                <a:lnTo>
                  <a:pt x="409228" y="416718"/>
                </a:lnTo>
                <a:lnTo>
                  <a:pt x="468262" y="416718"/>
                </a:lnTo>
                <a:lnTo>
                  <a:pt x="468262" y="0"/>
                </a:lnTo>
                <a:close/>
              </a:path>
              <a:path w="468262" h="416718">
                <a:moveTo>
                  <a:pt x="59034" y="0"/>
                </a:moveTo>
                <a:lnTo>
                  <a:pt x="0" y="0"/>
                </a:lnTo>
                <a:lnTo>
                  <a:pt x="0" y="416718"/>
                </a:lnTo>
                <a:lnTo>
                  <a:pt x="59034" y="416718"/>
                </a:lnTo>
                <a:lnTo>
                  <a:pt x="59034" y="405928"/>
                </a:lnTo>
                <a:lnTo>
                  <a:pt x="22943" y="405928"/>
                </a:lnTo>
                <a:lnTo>
                  <a:pt x="22943" y="10789"/>
                </a:lnTo>
                <a:lnTo>
                  <a:pt x="59034" y="10789"/>
                </a:lnTo>
                <a:lnTo>
                  <a:pt x="59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9493070" y="3371674"/>
            <a:ext cx="313690" cy="658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912170" y="3358974"/>
            <a:ext cx="142875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80" dirty="0">
                <a:latin typeface="Cambria Math"/>
                <a:cs typeface="Cambria Math"/>
              </a:rPr>
              <a:t>3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143524" y="3535137"/>
            <a:ext cx="531762" cy="416718"/>
          </a:xfrm>
          <a:custGeom>
            <a:avLst/>
            <a:gdLst/>
            <a:ahLst/>
            <a:cxnLst/>
            <a:rect l="l" t="t" r="r" b="b"/>
            <a:pathLst>
              <a:path w="531762" h="416718">
                <a:moveTo>
                  <a:pt x="531762" y="0"/>
                </a:moveTo>
                <a:lnTo>
                  <a:pt x="472728" y="0"/>
                </a:lnTo>
                <a:lnTo>
                  <a:pt x="472728" y="10789"/>
                </a:lnTo>
                <a:lnTo>
                  <a:pt x="508819" y="10789"/>
                </a:lnTo>
                <a:lnTo>
                  <a:pt x="508819" y="405928"/>
                </a:lnTo>
                <a:lnTo>
                  <a:pt x="472728" y="405928"/>
                </a:lnTo>
                <a:lnTo>
                  <a:pt x="472728" y="416718"/>
                </a:lnTo>
                <a:lnTo>
                  <a:pt x="531762" y="416718"/>
                </a:lnTo>
                <a:lnTo>
                  <a:pt x="531762" y="0"/>
                </a:lnTo>
                <a:close/>
              </a:path>
              <a:path w="531762" h="416718">
                <a:moveTo>
                  <a:pt x="59034" y="0"/>
                </a:moveTo>
                <a:lnTo>
                  <a:pt x="0" y="0"/>
                </a:lnTo>
                <a:lnTo>
                  <a:pt x="0" y="416718"/>
                </a:lnTo>
                <a:lnTo>
                  <a:pt x="59034" y="416718"/>
                </a:lnTo>
                <a:lnTo>
                  <a:pt x="59034" y="405928"/>
                </a:lnTo>
                <a:lnTo>
                  <a:pt x="22943" y="405928"/>
                </a:lnTo>
                <a:lnTo>
                  <a:pt x="22943" y="10789"/>
                </a:lnTo>
                <a:lnTo>
                  <a:pt x="59034" y="10789"/>
                </a:lnTo>
                <a:lnTo>
                  <a:pt x="59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191570" y="3422474"/>
            <a:ext cx="394970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000" spc="-15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2000" spc="-390" dirty="0">
                <a:latin typeface="Cambria Math"/>
                <a:cs typeface="Cambria Math"/>
              </a:rPr>
              <a:t>−</a:t>
            </a:r>
            <a:r>
              <a:rPr sz="2000" spc="-13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930970" y="3981274"/>
            <a:ext cx="291211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	= 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𝑔(</a:t>
            </a:r>
            <a:r>
              <a:rPr sz="2000" spc="-170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1 </a:t>
            </a:r>
            <a:r>
              <a:rPr sz="2000" spc="-190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+ 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3</a:t>
            </a:r>
            <a:r>
              <a:rPr sz="2000" spc="-150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 </a:t>
            </a:r>
            <a:r>
              <a:rPr sz="2250" spc="-44" baseline="-14814" dirty="0">
                <a:latin typeface="Cambria Math"/>
                <a:cs typeface="Cambria Math"/>
              </a:rPr>
              <a:t> </a:t>
            </a:r>
            <a:r>
              <a:rPr sz="2000" spc="-390" dirty="0">
                <a:latin typeface="Cambria Math"/>
                <a:cs typeface="Cambria Math"/>
              </a:rPr>
              <a:t>− </a:t>
            </a:r>
            <a:r>
              <a:rPr sz="2000" spc="-17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2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 </a:t>
            </a:r>
            <a:r>
              <a:rPr sz="2000" spc="-47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839682" y="4394200"/>
            <a:ext cx="1815616" cy="255211"/>
          </a:xfrm>
          <a:custGeom>
            <a:avLst/>
            <a:gdLst/>
            <a:ahLst/>
            <a:cxnLst/>
            <a:rect l="l" t="t" r="r" b="b"/>
            <a:pathLst>
              <a:path w="1815616" h="255211">
                <a:moveTo>
                  <a:pt x="1815616" y="0"/>
                </a:moveTo>
                <a:lnTo>
                  <a:pt x="1808685" y="42749"/>
                </a:lnTo>
                <a:lnTo>
                  <a:pt x="1789409" y="79752"/>
                </a:lnTo>
                <a:lnTo>
                  <a:pt x="1760062" y="108711"/>
                </a:lnTo>
                <a:lnTo>
                  <a:pt x="1722920" y="127329"/>
                </a:lnTo>
                <a:lnTo>
                  <a:pt x="1039607" y="133350"/>
                </a:lnTo>
                <a:lnTo>
                  <a:pt x="1025005" y="134156"/>
                </a:lnTo>
                <a:lnTo>
                  <a:pt x="984320" y="145567"/>
                </a:lnTo>
                <a:lnTo>
                  <a:pt x="950082" y="168679"/>
                </a:lnTo>
                <a:lnTo>
                  <a:pt x="924567" y="201197"/>
                </a:lnTo>
                <a:lnTo>
                  <a:pt x="910051" y="240821"/>
                </a:lnTo>
                <a:lnTo>
                  <a:pt x="908050" y="255211"/>
                </a:lnTo>
                <a:lnTo>
                  <a:pt x="907088" y="242113"/>
                </a:lnTo>
                <a:lnTo>
                  <a:pt x="894643" y="204466"/>
                </a:lnTo>
                <a:lnTo>
                  <a:pt x="869841" y="171820"/>
                </a:lnTo>
                <a:lnTo>
                  <a:pt x="835232" y="147429"/>
                </a:lnTo>
                <a:lnTo>
                  <a:pt x="793364" y="134549"/>
                </a:lnTo>
                <a:lnTo>
                  <a:pt x="131557" y="133350"/>
                </a:lnTo>
                <a:lnTo>
                  <a:pt x="116955" y="132543"/>
                </a:lnTo>
                <a:lnTo>
                  <a:pt x="76269" y="121132"/>
                </a:lnTo>
                <a:lnTo>
                  <a:pt x="42032" y="98020"/>
                </a:lnTo>
                <a:lnTo>
                  <a:pt x="16517" y="65502"/>
                </a:lnTo>
                <a:lnTo>
                  <a:pt x="2001" y="25878"/>
                </a:lnTo>
                <a:lnTo>
                  <a:pt x="0" y="11488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8699201" y="4745604"/>
            <a:ext cx="2085339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0" dirty="0">
                <a:latin typeface="Gill Sans MT"/>
                <a:cs typeface="Gill Sans MT"/>
              </a:rPr>
              <a:t>T</a:t>
            </a:r>
            <a:r>
              <a:rPr sz="1800" spc="-5" dirty="0">
                <a:latin typeface="Gill Sans MT"/>
                <a:cs typeface="Gill Sans MT"/>
              </a:rPr>
              <a:t>h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60" dirty="0">
                <a:latin typeface="Gill Sans MT"/>
                <a:cs typeface="Gill Sans MT"/>
              </a:rPr>
              <a:t> 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60" dirty="0">
                <a:latin typeface="Gill Sans MT"/>
                <a:cs typeface="Gill Sans MT"/>
              </a:rPr>
              <a:t> </a:t>
            </a:r>
            <a:r>
              <a:rPr sz="1800" spc="-100" dirty="0">
                <a:latin typeface="Gill Sans MT"/>
                <a:cs typeface="Gill Sans MT"/>
              </a:rPr>
              <a:t>j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-105" dirty="0">
                <a:latin typeface="Gill Sans MT"/>
                <a:cs typeface="Gill Sans MT"/>
              </a:rPr>
              <a:t>s</a:t>
            </a:r>
            <a:r>
              <a:rPr sz="1800" spc="-60" dirty="0">
                <a:latin typeface="Gill Sans MT"/>
                <a:cs typeface="Gill Sans MT"/>
              </a:rPr>
              <a:t>t</a:t>
            </a:r>
            <a:r>
              <a:rPr sz="1800" spc="5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a</a:t>
            </a:r>
            <a:r>
              <a:rPr sz="1800" spc="-70" dirty="0">
                <a:latin typeface="Gill Sans MT"/>
                <a:cs typeface="Gill Sans MT"/>
              </a:rPr>
              <a:t> </a:t>
            </a:r>
            <a:r>
              <a:rPr sz="1800" spc="-100" dirty="0">
                <a:latin typeface="Gill Sans MT"/>
                <a:cs typeface="Gill Sans MT"/>
              </a:rPr>
              <a:t>li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0" dirty="0">
                <a:latin typeface="Gill Sans MT"/>
                <a:cs typeface="Gill Sans MT"/>
              </a:rPr>
              <a:t>e</a:t>
            </a:r>
            <a:r>
              <a:rPr sz="1800" spc="135" dirty="0">
                <a:latin typeface="Gill Sans MT"/>
                <a:cs typeface="Gill Sans MT"/>
              </a:rPr>
              <a:t> 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15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2</a:t>
            </a:r>
            <a:r>
              <a:rPr sz="1800" spc="-50" dirty="0">
                <a:latin typeface="Gill Sans MT"/>
                <a:cs typeface="Gill Sans MT"/>
              </a:rPr>
              <a:t>D</a:t>
            </a:r>
            <a:r>
              <a:rPr sz="1800" spc="-175" dirty="0">
                <a:latin typeface="Gill Sans MT"/>
                <a:cs typeface="Gill Sans MT"/>
              </a:rPr>
              <a:t>!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-170" dirty="0">
                <a:latin typeface="Gill Sans MT"/>
                <a:cs typeface="Gill Sans MT"/>
              </a:rPr>
              <a:t>P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n:</a:t>
            </a:r>
            <a:r>
              <a:rPr sz="4400" spc="-290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Ex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e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9250" y="3568701"/>
            <a:ext cx="1803886" cy="114300"/>
          </a:xfrm>
          <a:custGeom>
            <a:avLst/>
            <a:gdLst/>
            <a:ahLst/>
            <a:cxnLst/>
            <a:rect l="l" t="t" r="r" b="b"/>
            <a:pathLst>
              <a:path w="1803886" h="114300">
                <a:moveTo>
                  <a:pt x="0" y="38098"/>
                </a:moveTo>
                <a:lnTo>
                  <a:pt x="0" y="76198"/>
                </a:lnTo>
                <a:lnTo>
                  <a:pt x="1689586" y="76200"/>
                </a:lnTo>
                <a:lnTo>
                  <a:pt x="1689586" y="114300"/>
                </a:lnTo>
                <a:lnTo>
                  <a:pt x="1803886" y="57150"/>
                </a:lnTo>
                <a:lnTo>
                  <a:pt x="1765786" y="38100"/>
                </a:lnTo>
                <a:lnTo>
                  <a:pt x="0" y="38098"/>
                </a:lnTo>
                <a:close/>
              </a:path>
              <a:path w="1803886" h="114300">
                <a:moveTo>
                  <a:pt x="1689586" y="0"/>
                </a:moveTo>
                <a:lnTo>
                  <a:pt x="1689586" y="38100"/>
                </a:lnTo>
                <a:lnTo>
                  <a:pt x="1765786" y="38100"/>
                </a:lnTo>
                <a:lnTo>
                  <a:pt x="1689586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2237" y="2744537"/>
            <a:ext cx="1810899" cy="743021"/>
          </a:xfrm>
          <a:custGeom>
            <a:avLst/>
            <a:gdLst/>
            <a:ahLst/>
            <a:cxnLst/>
            <a:rect l="l" t="t" r="r" b="b"/>
            <a:pathLst>
              <a:path w="1810899" h="743021">
                <a:moveTo>
                  <a:pt x="14025" y="0"/>
                </a:moveTo>
                <a:lnTo>
                  <a:pt x="0" y="35425"/>
                </a:lnTo>
                <a:lnTo>
                  <a:pt x="1697612" y="707597"/>
                </a:lnTo>
                <a:lnTo>
                  <a:pt x="1683586" y="743021"/>
                </a:lnTo>
                <a:lnTo>
                  <a:pt x="1810899" y="731963"/>
                </a:lnTo>
                <a:lnTo>
                  <a:pt x="1757376" y="672172"/>
                </a:lnTo>
                <a:lnTo>
                  <a:pt x="1711639" y="672172"/>
                </a:lnTo>
                <a:lnTo>
                  <a:pt x="14025" y="0"/>
                </a:lnTo>
                <a:close/>
              </a:path>
              <a:path w="1810899" h="743021">
                <a:moveTo>
                  <a:pt x="1725665" y="636748"/>
                </a:moveTo>
                <a:lnTo>
                  <a:pt x="1711639" y="672172"/>
                </a:lnTo>
                <a:lnTo>
                  <a:pt x="1757376" y="672172"/>
                </a:lnTo>
                <a:lnTo>
                  <a:pt x="1725665" y="636748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2138" y="3755207"/>
            <a:ext cx="1810998" cy="753995"/>
          </a:xfrm>
          <a:custGeom>
            <a:avLst/>
            <a:gdLst/>
            <a:ahLst/>
            <a:cxnLst/>
            <a:rect l="l" t="t" r="r" b="b"/>
            <a:pathLst>
              <a:path w="1810998" h="753995">
                <a:moveTo>
                  <a:pt x="1683626" y="0"/>
                </a:moveTo>
                <a:lnTo>
                  <a:pt x="1697850" y="35344"/>
                </a:lnTo>
                <a:lnTo>
                  <a:pt x="0" y="718649"/>
                </a:lnTo>
                <a:lnTo>
                  <a:pt x="14224" y="753995"/>
                </a:lnTo>
                <a:lnTo>
                  <a:pt x="1712075" y="70689"/>
                </a:lnTo>
                <a:lnTo>
                  <a:pt x="1757584" y="70689"/>
                </a:lnTo>
                <a:lnTo>
                  <a:pt x="1810998" y="10342"/>
                </a:lnTo>
                <a:lnTo>
                  <a:pt x="1683626" y="0"/>
                </a:lnTo>
                <a:close/>
              </a:path>
              <a:path w="1810998" h="753995">
                <a:moveTo>
                  <a:pt x="1757584" y="70689"/>
                </a:moveTo>
                <a:lnTo>
                  <a:pt x="1712075" y="70689"/>
                </a:lnTo>
                <a:lnTo>
                  <a:pt x="1726299" y="106034"/>
                </a:lnTo>
                <a:lnTo>
                  <a:pt x="1757584" y="70689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2470" y="2722943"/>
            <a:ext cx="1524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5920" y="3850206"/>
            <a:ext cx="3302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95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2469" y="3290295"/>
            <a:ext cx="1524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6300" y="33020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05961" y="3350243"/>
            <a:ext cx="248285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Cambria Math"/>
                <a:cs typeface="Cambria Math"/>
              </a:rPr>
              <a:t>Σ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57564" y="3570683"/>
            <a:ext cx="555275" cy="114300"/>
          </a:xfrm>
          <a:custGeom>
            <a:avLst/>
            <a:gdLst/>
            <a:ahLst/>
            <a:cxnLst/>
            <a:rect l="l" t="t" r="r" b="b"/>
            <a:pathLst>
              <a:path w="555275" h="114300">
                <a:moveTo>
                  <a:pt x="170" y="36116"/>
                </a:moveTo>
                <a:lnTo>
                  <a:pt x="0" y="74216"/>
                </a:lnTo>
                <a:lnTo>
                  <a:pt x="440890" y="76200"/>
                </a:lnTo>
                <a:lnTo>
                  <a:pt x="440719" y="114300"/>
                </a:lnTo>
                <a:lnTo>
                  <a:pt x="555275" y="57664"/>
                </a:lnTo>
                <a:lnTo>
                  <a:pt x="516583" y="38100"/>
                </a:lnTo>
                <a:lnTo>
                  <a:pt x="441062" y="38100"/>
                </a:lnTo>
                <a:lnTo>
                  <a:pt x="170" y="36116"/>
                </a:lnTo>
                <a:close/>
              </a:path>
              <a:path w="555275" h="114300">
                <a:moveTo>
                  <a:pt x="441233" y="0"/>
                </a:moveTo>
                <a:lnTo>
                  <a:pt x="441062" y="38100"/>
                </a:lnTo>
                <a:lnTo>
                  <a:pt x="516583" y="38100"/>
                </a:lnTo>
                <a:lnTo>
                  <a:pt x="441233" y="0"/>
                </a:lnTo>
                <a:close/>
              </a:path>
            </a:pathLst>
          </a:custGeom>
          <a:solidFill>
            <a:srgbClr val="C824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1164" y="3575763"/>
            <a:ext cx="585744" cy="114287"/>
          </a:xfrm>
          <a:custGeom>
            <a:avLst/>
            <a:gdLst/>
            <a:ahLst/>
            <a:cxnLst/>
            <a:rect l="l" t="t" r="r" b="b"/>
            <a:pathLst>
              <a:path w="585744" h="114287">
                <a:moveTo>
                  <a:pt x="472313" y="0"/>
                </a:moveTo>
                <a:lnTo>
                  <a:pt x="471742" y="38096"/>
                </a:lnTo>
                <a:lnTo>
                  <a:pt x="465" y="38096"/>
                </a:lnTo>
                <a:lnTo>
                  <a:pt x="0" y="69133"/>
                </a:lnTo>
                <a:lnTo>
                  <a:pt x="471172" y="76192"/>
                </a:lnTo>
                <a:lnTo>
                  <a:pt x="470601" y="114287"/>
                </a:lnTo>
                <a:lnTo>
                  <a:pt x="585744" y="58856"/>
                </a:lnTo>
                <a:lnTo>
                  <a:pt x="545733" y="38096"/>
                </a:lnTo>
                <a:lnTo>
                  <a:pt x="471742" y="38096"/>
                </a:lnTo>
                <a:lnTo>
                  <a:pt x="571" y="31038"/>
                </a:lnTo>
                <a:lnTo>
                  <a:pt x="532132" y="31038"/>
                </a:lnTo>
                <a:lnTo>
                  <a:pt x="472313" y="0"/>
                </a:lnTo>
                <a:close/>
              </a:path>
            </a:pathLst>
          </a:custGeom>
          <a:solidFill>
            <a:srgbClr val="FCB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10100" y="33020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7100" y="3390900"/>
            <a:ext cx="381000" cy="46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5200" y="33020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5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6628" y="3454383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5200" y="41656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5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43675" y="4320208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5200" y="24384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5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C5E0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00920" y="2588559"/>
            <a:ext cx="16637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54700" y="33020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67412" y="3461508"/>
            <a:ext cx="16700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378950" y="2254250"/>
            <a:ext cx="127001" cy="4106602"/>
          </a:xfrm>
          <a:custGeom>
            <a:avLst/>
            <a:gdLst/>
            <a:ahLst/>
            <a:cxnLst/>
            <a:rect l="l" t="t" r="r" b="b"/>
            <a:pathLst>
              <a:path w="127001" h="4106602">
                <a:moveTo>
                  <a:pt x="127001" y="3979602"/>
                </a:moveTo>
                <a:lnTo>
                  <a:pt x="1" y="3979602"/>
                </a:lnTo>
                <a:lnTo>
                  <a:pt x="63501" y="4106602"/>
                </a:lnTo>
                <a:lnTo>
                  <a:pt x="127001" y="3979602"/>
                </a:lnTo>
                <a:close/>
              </a:path>
              <a:path w="127001" h="4106602">
                <a:moveTo>
                  <a:pt x="69850" y="127000"/>
                </a:moveTo>
                <a:lnTo>
                  <a:pt x="57150" y="127000"/>
                </a:lnTo>
                <a:lnTo>
                  <a:pt x="57151" y="3979602"/>
                </a:lnTo>
                <a:lnTo>
                  <a:pt x="69851" y="3979602"/>
                </a:lnTo>
                <a:lnTo>
                  <a:pt x="69850" y="127000"/>
                </a:lnTo>
                <a:close/>
              </a:path>
              <a:path w="127001" h="4106602">
                <a:moveTo>
                  <a:pt x="63500" y="0"/>
                </a:moveTo>
                <a:lnTo>
                  <a:pt x="0" y="127000"/>
                </a:lnTo>
                <a:lnTo>
                  <a:pt x="127000" y="127000"/>
                </a:lnTo>
                <a:lnTo>
                  <a:pt x="635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18350" y="4273550"/>
            <a:ext cx="4655164" cy="127001"/>
          </a:xfrm>
          <a:custGeom>
            <a:avLst/>
            <a:gdLst/>
            <a:ahLst/>
            <a:cxnLst/>
            <a:rect l="l" t="t" r="r" b="b"/>
            <a:pathLst>
              <a:path w="4655164" h="127001">
                <a:moveTo>
                  <a:pt x="127000" y="1"/>
                </a:moveTo>
                <a:lnTo>
                  <a:pt x="0" y="63501"/>
                </a:lnTo>
                <a:lnTo>
                  <a:pt x="127000" y="127001"/>
                </a:lnTo>
                <a:lnTo>
                  <a:pt x="127000" y="69851"/>
                </a:lnTo>
                <a:lnTo>
                  <a:pt x="4642464" y="69850"/>
                </a:lnTo>
                <a:lnTo>
                  <a:pt x="4655164" y="63500"/>
                </a:lnTo>
                <a:lnTo>
                  <a:pt x="4642467" y="57151"/>
                </a:lnTo>
                <a:lnTo>
                  <a:pt x="127000" y="57151"/>
                </a:lnTo>
                <a:lnTo>
                  <a:pt x="127000" y="1"/>
                </a:lnTo>
                <a:close/>
              </a:path>
              <a:path w="4655164" h="127001">
                <a:moveTo>
                  <a:pt x="4642464" y="69850"/>
                </a:moveTo>
                <a:lnTo>
                  <a:pt x="4528164" y="69850"/>
                </a:lnTo>
                <a:lnTo>
                  <a:pt x="4528164" y="127000"/>
                </a:lnTo>
                <a:lnTo>
                  <a:pt x="4642464" y="69850"/>
                </a:lnTo>
                <a:close/>
              </a:path>
              <a:path w="4655164" h="127001">
                <a:moveTo>
                  <a:pt x="4528164" y="0"/>
                </a:moveTo>
                <a:lnTo>
                  <a:pt x="4528164" y="57150"/>
                </a:lnTo>
                <a:lnTo>
                  <a:pt x="127000" y="57151"/>
                </a:lnTo>
                <a:lnTo>
                  <a:pt x="4642467" y="57151"/>
                </a:lnTo>
                <a:lnTo>
                  <a:pt x="4528164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937750" y="4248150"/>
            <a:ext cx="0" cy="166551"/>
          </a:xfrm>
          <a:custGeom>
            <a:avLst/>
            <a:gdLst/>
            <a:ahLst/>
            <a:cxnLst/>
            <a:rect l="l" t="t" r="r" b="b"/>
            <a:pathLst>
              <a:path h="166551">
                <a:moveTo>
                  <a:pt x="0" y="0"/>
                </a:moveTo>
                <a:lnTo>
                  <a:pt x="0" y="16655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433050" y="4248150"/>
            <a:ext cx="0" cy="166551"/>
          </a:xfrm>
          <a:custGeom>
            <a:avLst/>
            <a:gdLst/>
            <a:ahLst/>
            <a:cxnLst/>
            <a:rect l="l" t="t" r="r" b="b"/>
            <a:pathLst>
              <a:path h="166551">
                <a:moveTo>
                  <a:pt x="0" y="0"/>
                </a:moveTo>
                <a:lnTo>
                  <a:pt x="0" y="16655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941050" y="4248150"/>
            <a:ext cx="0" cy="166551"/>
          </a:xfrm>
          <a:custGeom>
            <a:avLst/>
            <a:gdLst/>
            <a:ahLst/>
            <a:cxnLst/>
            <a:rect l="l" t="t" r="r" b="b"/>
            <a:pathLst>
              <a:path h="166551">
                <a:moveTo>
                  <a:pt x="0" y="0"/>
                </a:moveTo>
                <a:lnTo>
                  <a:pt x="0" y="16655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956550" y="4248150"/>
            <a:ext cx="0" cy="166551"/>
          </a:xfrm>
          <a:custGeom>
            <a:avLst/>
            <a:gdLst/>
            <a:ahLst/>
            <a:cxnLst/>
            <a:rect l="l" t="t" r="r" b="b"/>
            <a:pathLst>
              <a:path h="166551">
                <a:moveTo>
                  <a:pt x="0" y="0"/>
                </a:moveTo>
                <a:lnTo>
                  <a:pt x="0" y="16655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64550" y="4248150"/>
            <a:ext cx="0" cy="166551"/>
          </a:xfrm>
          <a:custGeom>
            <a:avLst/>
            <a:gdLst/>
            <a:ahLst/>
            <a:cxnLst/>
            <a:rect l="l" t="t" r="r" b="b"/>
            <a:pathLst>
              <a:path h="166551">
                <a:moveTo>
                  <a:pt x="0" y="0"/>
                </a:moveTo>
                <a:lnTo>
                  <a:pt x="0" y="16655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59850" y="4248150"/>
            <a:ext cx="0" cy="166551"/>
          </a:xfrm>
          <a:custGeom>
            <a:avLst/>
            <a:gdLst/>
            <a:ahLst/>
            <a:cxnLst/>
            <a:rect l="l" t="t" r="r" b="b"/>
            <a:pathLst>
              <a:path h="166551">
                <a:moveTo>
                  <a:pt x="0" y="0"/>
                </a:moveTo>
                <a:lnTo>
                  <a:pt x="0" y="16655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366249" y="2838451"/>
            <a:ext cx="166916" cy="1"/>
          </a:xfrm>
          <a:custGeom>
            <a:avLst/>
            <a:gdLst/>
            <a:ahLst/>
            <a:cxnLst/>
            <a:rect l="l" t="t" r="r" b="b"/>
            <a:pathLst>
              <a:path w="166916" h="1">
                <a:moveTo>
                  <a:pt x="166916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366249" y="3333750"/>
            <a:ext cx="166916" cy="1"/>
          </a:xfrm>
          <a:custGeom>
            <a:avLst/>
            <a:gdLst/>
            <a:ahLst/>
            <a:cxnLst/>
            <a:rect l="l" t="t" r="r" b="b"/>
            <a:pathLst>
              <a:path w="166916" h="1">
                <a:moveTo>
                  <a:pt x="166916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66249" y="3829050"/>
            <a:ext cx="166916" cy="0"/>
          </a:xfrm>
          <a:custGeom>
            <a:avLst/>
            <a:gdLst/>
            <a:ahLst/>
            <a:cxnLst/>
            <a:rect l="l" t="t" r="r" b="b"/>
            <a:pathLst>
              <a:path w="166916">
                <a:moveTo>
                  <a:pt x="16691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66249" y="4794250"/>
            <a:ext cx="166916" cy="0"/>
          </a:xfrm>
          <a:custGeom>
            <a:avLst/>
            <a:gdLst/>
            <a:ahLst/>
            <a:cxnLst/>
            <a:rect l="l" t="t" r="r" b="b"/>
            <a:pathLst>
              <a:path w="166916">
                <a:moveTo>
                  <a:pt x="16691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66249" y="5289550"/>
            <a:ext cx="166916" cy="0"/>
          </a:xfrm>
          <a:custGeom>
            <a:avLst/>
            <a:gdLst/>
            <a:ahLst/>
            <a:cxnLst/>
            <a:rect l="l" t="t" r="r" b="b"/>
            <a:pathLst>
              <a:path w="166916">
                <a:moveTo>
                  <a:pt x="16691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366249" y="5797550"/>
            <a:ext cx="166916" cy="0"/>
          </a:xfrm>
          <a:custGeom>
            <a:avLst/>
            <a:gdLst/>
            <a:ahLst/>
            <a:cxnLst/>
            <a:rect l="l" t="t" r="r" b="b"/>
            <a:pathLst>
              <a:path w="166916">
                <a:moveTo>
                  <a:pt x="16691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912100" y="2209800"/>
            <a:ext cx="2569552" cy="3975351"/>
          </a:xfrm>
          <a:custGeom>
            <a:avLst/>
            <a:gdLst/>
            <a:ahLst/>
            <a:cxnLst/>
            <a:rect l="l" t="t" r="r" b="b"/>
            <a:pathLst>
              <a:path w="2569552" h="3975351">
                <a:moveTo>
                  <a:pt x="2569552" y="128308"/>
                </a:moveTo>
                <a:lnTo>
                  <a:pt x="2455233" y="128308"/>
                </a:lnTo>
                <a:lnTo>
                  <a:pt x="2376752" y="249044"/>
                </a:lnTo>
                <a:lnTo>
                  <a:pt x="2440641" y="290573"/>
                </a:lnTo>
                <a:lnTo>
                  <a:pt x="2519122" y="169837"/>
                </a:lnTo>
                <a:lnTo>
                  <a:pt x="2564850" y="169837"/>
                </a:lnTo>
                <a:lnTo>
                  <a:pt x="2569552" y="128308"/>
                </a:lnTo>
                <a:close/>
              </a:path>
              <a:path w="2569552" h="3975351">
                <a:moveTo>
                  <a:pt x="2564850" y="169837"/>
                </a:moveTo>
                <a:lnTo>
                  <a:pt x="2519122" y="169837"/>
                </a:lnTo>
                <a:lnTo>
                  <a:pt x="2555325" y="253959"/>
                </a:lnTo>
                <a:lnTo>
                  <a:pt x="2564850" y="169837"/>
                </a:lnTo>
                <a:close/>
              </a:path>
              <a:path w="2569552" h="3975351">
                <a:moveTo>
                  <a:pt x="2584080" y="0"/>
                </a:moveTo>
                <a:lnTo>
                  <a:pt x="2363659" y="129371"/>
                </a:lnTo>
                <a:lnTo>
                  <a:pt x="2455233" y="128308"/>
                </a:lnTo>
                <a:lnTo>
                  <a:pt x="2569552" y="128308"/>
                </a:lnTo>
                <a:lnTo>
                  <a:pt x="2569611" y="127789"/>
                </a:lnTo>
                <a:lnTo>
                  <a:pt x="2501021" y="127777"/>
                </a:lnTo>
                <a:lnTo>
                  <a:pt x="2569612" y="127777"/>
                </a:lnTo>
                <a:lnTo>
                  <a:pt x="2584080" y="0"/>
                </a:lnTo>
                <a:close/>
              </a:path>
              <a:path w="2569552" h="3975351">
                <a:moveTo>
                  <a:pt x="2252164" y="440710"/>
                </a:moveTo>
                <a:lnTo>
                  <a:pt x="2086047" y="696264"/>
                </a:lnTo>
                <a:lnTo>
                  <a:pt x="2149936" y="737793"/>
                </a:lnTo>
                <a:lnTo>
                  <a:pt x="2316053" y="482239"/>
                </a:lnTo>
                <a:lnTo>
                  <a:pt x="2252164" y="440710"/>
                </a:lnTo>
                <a:close/>
              </a:path>
              <a:path w="2569552" h="3975351">
                <a:moveTo>
                  <a:pt x="1961460" y="887930"/>
                </a:moveTo>
                <a:lnTo>
                  <a:pt x="1795343" y="1143486"/>
                </a:lnTo>
                <a:lnTo>
                  <a:pt x="1859231" y="1185015"/>
                </a:lnTo>
                <a:lnTo>
                  <a:pt x="2025349" y="929460"/>
                </a:lnTo>
                <a:lnTo>
                  <a:pt x="1961460" y="887930"/>
                </a:lnTo>
                <a:close/>
              </a:path>
              <a:path w="2569552" h="3975351">
                <a:moveTo>
                  <a:pt x="1670754" y="1335151"/>
                </a:moveTo>
                <a:lnTo>
                  <a:pt x="1504638" y="1590706"/>
                </a:lnTo>
                <a:lnTo>
                  <a:pt x="1568526" y="1632235"/>
                </a:lnTo>
                <a:lnTo>
                  <a:pt x="1734643" y="1376681"/>
                </a:lnTo>
                <a:lnTo>
                  <a:pt x="1670754" y="1335151"/>
                </a:lnTo>
                <a:close/>
              </a:path>
              <a:path w="2569552" h="3975351">
                <a:moveTo>
                  <a:pt x="1380050" y="1782372"/>
                </a:moveTo>
                <a:lnTo>
                  <a:pt x="1213933" y="2037927"/>
                </a:lnTo>
                <a:lnTo>
                  <a:pt x="1277821" y="2079456"/>
                </a:lnTo>
                <a:lnTo>
                  <a:pt x="1443939" y="1823901"/>
                </a:lnTo>
                <a:lnTo>
                  <a:pt x="1380050" y="1782372"/>
                </a:lnTo>
                <a:close/>
              </a:path>
              <a:path w="2569552" h="3975351">
                <a:moveTo>
                  <a:pt x="1089346" y="2229592"/>
                </a:moveTo>
                <a:lnTo>
                  <a:pt x="923229" y="2485147"/>
                </a:lnTo>
                <a:lnTo>
                  <a:pt x="987117" y="2526676"/>
                </a:lnTo>
                <a:lnTo>
                  <a:pt x="1153233" y="2271121"/>
                </a:lnTo>
                <a:lnTo>
                  <a:pt x="1089346" y="2229592"/>
                </a:lnTo>
                <a:close/>
              </a:path>
              <a:path w="2569552" h="3975351">
                <a:moveTo>
                  <a:pt x="798640" y="2676813"/>
                </a:moveTo>
                <a:lnTo>
                  <a:pt x="632524" y="2932367"/>
                </a:lnTo>
                <a:lnTo>
                  <a:pt x="696412" y="2973898"/>
                </a:lnTo>
                <a:lnTo>
                  <a:pt x="862529" y="2718343"/>
                </a:lnTo>
                <a:lnTo>
                  <a:pt x="798640" y="2676813"/>
                </a:lnTo>
                <a:close/>
              </a:path>
              <a:path w="2569552" h="3975351">
                <a:moveTo>
                  <a:pt x="507936" y="3124033"/>
                </a:moveTo>
                <a:lnTo>
                  <a:pt x="341819" y="3379588"/>
                </a:lnTo>
                <a:lnTo>
                  <a:pt x="405707" y="3421118"/>
                </a:lnTo>
                <a:lnTo>
                  <a:pt x="571825" y="3165563"/>
                </a:lnTo>
                <a:lnTo>
                  <a:pt x="507936" y="3124033"/>
                </a:lnTo>
                <a:close/>
              </a:path>
              <a:path w="2569552" h="3975351">
                <a:moveTo>
                  <a:pt x="28755" y="3721391"/>
                </a:moveTo>
                <a:lnTo>
                  <a:pt x="0" y="3975351"/>
                </a:lnTo>
                <a:lnTo>
                  <a:pt x="218609" y="3847042"/>
                </a:lnTo>
                <a:lnTo>
                  <a:pt x="128845" y="3847042"/>
                </a:lnTo>
                <a:lnTo>
                  <a:pt x="155840" y="3805513"/>
                </a:lnTo>
                <a:lnTo>
                  <a:pt x="64956" y="3805513"/>
                </a:lnTo>
                <a:lnTo>
                  <a:pt x="28755" y="3721391"/>
                </a:lnTo>
                <a:close/>
              </a:path>
              <a:path w="2569552" h="3975351">
                <a:moveTo>
                  <a:pt x="220421" y="3845979"/>
                </a:moveTo>
                <a:lnTo>
                  <a:pt x="128845" y="3847042"/>
                </a:lnTo>
                <a:lnTo>
                  <a:pt x="218609" y="3847042"/>
                </a:lnTo>
                <a:lnTo>
                  <a:pt x="220421" y="3845979"/>
                </a:lnTo>
                <a:close/>
              </a:path>
              <a:path w="2569552" h="3975351">
                <a:moveTo>
                  <a:pt x="217232" y="3571254"/>
                </a:moveTo>
                <a:lnTo>
                  <a:pt x="64956" y="3805513"/>
                </a:lnTo>
                <a:lnTo>
                  <a:pt x="155840" y="3805513"/>
                </a:lnTo>
                <a:lnTo>
                  <a:pt x="281119" y="3612783"/>
                </a:lnTo>
                <a:lnTo>
                  <a:pt x="217232" y="3571254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538196" y="3952786"/>
            <a:ext cx="151561" cy="127697"/>
          </a:xfrm>
          <a:custGeom>
            <a:avLst/>
            <a:gdLst/>
            <a:ahLst/>
            <a:cxnLst/>
            <a:rect l="l" t="t" r="r" b="b"/>
            <a:pathLst>
              <a:path w="151561" h="127697">
                <a:moveTo>
                  <a:pt x="56665" y="33935"/>
                </a:moveTo>
                <a:lnTo>
                  <a:pt x="18666" y="33935"/>
                </a:lnTo>
                <a:lnTo>
                  <a:pt x="20774" y="34687"/>
                </a:lnTo>
                <a:lnTo>
                  <a:pt x="103497" y="88545"/>
                </a:lnTo>
                <a:lnTo>
                  <a:pt x="106413" y="90954"/>
                </a:lnTo>
                <a:lnTo>
                  <a:pt x="109345" y="94905"/>
                </a:lnTo>
                <a:lnTo>
                  <a:pt x="110101" y="97017"/>
                </a:lnTo>
                <a:lnTo>
                  <a:pt x="110191" y="101517"/>
                </a:lnTo>
                <a:lnTo>
                  <a:pt x="109515" y="104294"/>
                </a:lnTo>
                <a:lnTo>
                  <a:pt x="106718" y="110909"/>
                </a:lnTo>
                <a:lnTo>
                  <a:pt x="103921" y="116126"/>
                </a:lnTo>
                <a:lnTo>
                  <a:pt x="99725" y="123250"/>
                </a:lnTo>
                <a:lnTo>
                  <a:pt x="106555" y="127697"/>
                </a:lnTo>
                <a:lnTo>
                  <a:pt x="141162" y="74542"/>
                </a:lnTo>
                <a:lnTo>
                  <a:pt x="122803" y="74542"/>
                </a:lnTo>
                <a:lnTo>
                  <a:pt x="120840" y="74284"/>
                </a:lnTo>
                <a:lnTo>
                  <a:pt x="116632" y="72701"/>
                </a:lnTo>
                <a:lnTo>
                  <a:pt x="113772" y="71126"/>
                </a:lnTo>
                <a:lnTo>
                  <a:pt x="56665" y="33935"/>
                </a:lnTo>
                <a:close/>
              </a:path>
              <a:path w="151561" h="127697">
                <a:moveTo>
                  <a:pt x="144733" y="54123"/>
                </a:moveTo>
                <a:lnTo>
                  <a:pt x="122803" y="74542"/>
                </a:lnTo>
                <a:lnTo>
                  <a:pt x="141162" y="74542"/>
                </a:lnTo>
                <a:lnTo>
                  <a:pt x="151561" y="58569"/>
                </a:lnTo>
                <a:lnTo>
                  <a:pt x="144733" y="54123"/>
                </a:lnTo>
                <a:close/>
              </a:path>
              <a:path w="151561" h="127697">
                <a:moveTo>
                  <a:pt x="5753" y="0"/>
                </a:moveTo>
                <a:lnTo>
                  <a:pt x="2404" y="5144"/>
                </a:lnTo>
                <a:lnTo>
                  <a:pt x="0" y="65914"/>
                </a:lnTo>
                <a:lnTo>
                  <a:pt x="9883" y="66488"/>
                </a:lnTo>
                <a:lnTo>
                  <a:pt x="9925" y="52307"/>
                </a:lnTo>
                <a:lnTo>
                  <a:pt x="10599" y="42269"/>
                </a:lnTo>
                <a:lnTo>
                  <a:pt x="11418" y="38761"/>
                </a:lnTo>
                <a:lnTo>
                  <a:pt x="13813" y="35082"/>
                </a:lnTo>
                <a:lnTo>
                  <a:pt x="15222" y="34179"/>
                </a:lnTo>
                <a:lnTo>
                  <a:pt x="18666" y="33935"/>
                </a:lnTo>
                <a:lnTo>
                  <a:pt x="56665" y="33935"/>
                </a:lnTo>
                <a:lnTo>
                  <a:pt x="25818" y="13846"/>
                </a:lnTo>
                <a:lnTo>
                  <a:pt x="14453" y="6201"/>
                </a:lnTo>
                <a:lnTo>
                  <a:pt x="5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654847" y="3784573"/>
            <a:ext cx="128849" cy="123343"/>
          </a:xfrm>
          <a:custGeom>
            <a:avLst/>
            <a:gdLst/>
            <a:ahLst/>
            <a:cxnLst/>
            <a:rect l="l" t="t" r="r" b="b"/>
            <a:pathLst>
              <a:path w="128849" h="123343">
                <a:moveTo>
                  <a:pt x="8648" y="15900"/>
                </a:moveTo>
                <a:lnTo>
                  <a:pt x="0" y="29183"/>
                </a:lnTo>
                <a:lnTo>
                  <a:pt x="53879" y="64263"/>
                </a:lnTo>
                <a:lnTo>
                  <a:pt x="20688" y="115243"/>
                </a:lnTo>
                <a:lnTo>
                  <a:pt x="33129" y="123343"/>
                </a:lnTo>
                <a:lnTo>
                  <a:pt x="66321" y="72363"/>
                </a:lnTo>
                <a:lnTo>
                  <a:pt x="95370" y="72363"/>
                </a:lnTo>
                <a:lnTo>
                  <a:pt x="74969" y="59080"/>
                </a:lnTo>
                <a:lnTo>
                  <a:pt x="80243" y="50980"/>
                </a:lnTo>
                <a:lnTo>
                  <a:pt x="62528" y="50980"/>
                </a:lnTo>
                <a:lnTo>
                  <a:pt x="8648" y="15900"/>
                </a:lnTo>
                <a:close/>
              </a:path>
              <a:path w="128849" h="123343">
                <a:moveTo>
                  <a:pt x="95370" y="72363"/>
                </a:moveTo>
                <a:lnTo>
                  <a:pt x="66321" y="72363"/>
                </a:lnTo>
                <a:lnTo>
                  <a:pt x="120201" y="107443"/>
                </a:lnTo>
                <a:lnTo>
                  <a:pt x="128849" y="94160"/>
                </a:lnTo>
                <a:lnTo>
                  <a:pt x="95370" y="72363"/>
                </a:lnTo>
                <a:close/>
              </a:path>
              <a:path w="128849" h="123343">
                <a:moveTo>
                  <a:pt x="95719" y="0"/>
                </a:moveTo>
                <a:lnTo>
                  <a:pt x="62528" y="50980"/>
                </a:lnTo>
                <a:lnTo>
                  <a:pt x="80243" y="50980"/>
                </a:lnTo>
                <a:lnTo>
                  <a:pt x="108160" y="8100"/>
                </a:lnTo>
                <a:lnTo>
                  <a:pt x="9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735948" y="3612436"/>
            <a:ext cx="153504" cy="143276"/>
          </a:xfrm>
          <a:custGeom>
            <a:avLst/>
            <a:gdLst/>
            <a:ahLst/>
            <a:cxnLst/>
            <a:rect l="l" t="t" r="r" b="b"/>
            <a:pathLst>
              <a:path w="153504" h="143276">
                <a:moveTo>
                  <a:pt x="100404" y="119139"/>
                </a:moveTo>
                <a:lnTo>
                  <a:pt x="93096" y="130364"/>
                </a:lnTo>
                <a:lnTo>
                  <a:pt x="112927" y="143276"/>
                </a:lnTo>
                <a:lnTo>
                  <a:pt x="118292" y="139399"/>
                </a:lnTo>
                <a:lnTo>
                  <a:pt x="123604" y="134754"/>
                </a:lnTo>
                <a:lnTo>
                  <a:pt x="134114" y="123927"/>
                </a:lnTo>
                <a:lnTo>
                  <a:pt x="136198" y="121361"/>
                </a:lnTo>
                <a:lnTo>
                  <a:pt x="114896" y="121361"/>
                </a:lnTo>
                <a:lnTo>
                  <a:pt x="108310" y="121179"/>
                </a:lnTo>
                <a:lnTo>
                  <a:pt x="100404" y="119139"/>
                </a:lnTo>
                <a:close/>
              </a:path>
              <a:path w="153504" h="143276">
                <a:moveTo>
                  <a:pt x="147098" y="60277"/>
                </a:moveTo>
                <a:lnTo>
                  <a:pt x="100017" y="60277"/>
                </a:lnTo>
                <a:lnTo>
                  <a:pt x="111696" y="60691"/>
                </a:lnTo>
                <a:lnTo>
                  <a:pt x="123822" y="66191"/>
                </a:lnTo>
                <a:lnTo>
                  <a:pt x="132491" y="71835"/>
                </a:lnTo>
                <a:lnTo>
                  <a:pt x="137688" y="78171"/>
                </a:lnTo>
                <a:lnTo>
                  <a:pt x="141143" y="92231"/>
                </a:lnTo>
                <a:lnTo>
                  <a:pt x="139368" y="99799"/>
                </a:lnTo>
                <a:lnTo>
                  <a:pt x="130070" y="114080"/>
                </a:lnTo>
                <a:lnTo>
                  <a:pt x="125427" y="118005"/>
                </a:lnTo>
                <a:lnTo>
                  <a:pt x="114896" y="121361"/>
                </a:lnTo>
                <a:lnTo>
                  <a:pt x="136198" y="121361"/>
                </a:lnTo>
                <a:lnTo>
                  <a:pt x="152524" y="86343"/>
                </a:lnTo>
                <a:lnTo>
                  <a:pt x="153504" y="77746"/>
                </a:lnTo>
                <a:lnTo>
                  <a:pt x="152213" y="70046"/>
                </a:lnTo>
                <a:lnTo>
                  <a:pt x="147098" y="60277"/>
                </a:lnTo>
                <a:close/>
              </a:path>
              <a:path w="153504" h="143276">
                <a:moveTo>
                  <a:pt x="77738" y="19366"/>
                </a:moveTo>
                <a:lnTo>
                  <a:pt x="42558" y="19366"/>
                </a:lnTo>
                <a:lnTo>
                  <a:pt x="49089" y="20996"/>
                </a:lnTo>
                <a:lnTo>
                  <a:pt x="61374" y="28995"/>
                </a:lnTo>
                <a:lnTo>
                  <a:pt x="65293" y="33545"/>
                </a:lnTo>
                <a:lnTo>
                  <a:pt x="70244" y="44761"/>
                </a:lnTo>
                <a:lnTo>
                  <a:pt x="70973" y="51375"/>
                </a:lnTo>
                <a:lnTo>
                  <a:pt x="69886" y="59462"/>
                </a:lnTo>
                <a:lnTo>
                  <a:pt x="66846" y="70980"/>
                </a:lnTo>
                <a:lnTo>
                  <a:pt x="60975" y="83345"/>
                </a:lnTo>
                <a:lnTo>
                  <a:pt x="69206" y="88704"/>
                </a:lnTo>
                <a:lnTo>
                  <a:pt x="79224" y="74064"/>
                </a:lnTo>
                <a:lnTo>
                  <a:pt x="88598" y="65416"/>
                </a:lnTo>
                <a:lnTo>
                  <a:pt x="100017" y="60277"/>
                </a:lnTo>
                <a:lnTo>
                  <a:pt x="147098" y="60277"/>
                </a:lnTo>
                <a:lnTo>
                  <a:pt x="145088" y="56440"/>
                </a:lnTo>
                <a:lnTo>
                  <a:pt x="143487" y="54731"/>
                </a:lnTo>
                <a:lnTo>
                  <a:pt x="81469" y="54731"/>
                </a:lnTo>
                <a:lnTo>
                  <a:pt x="80627" y="54184"/>
                </a:lnTo>
                <a:lnTo>
                  <a:pt x="81737" y="46205"/>
                </a:lnTo>
                <a:lnTo>
                  <a:pt x="81967" y="41043"/>
                </a:lnTo>
                <a:lnTo>
                  <a:pt x="82008" y="38906"/>
                </a:lnTo>
                <a:lnTo>
                  <a:pt x="81051" y="27754"/>
                </a:lnTo>
                <a:lnTo>
                  <a:pt x="79481" y="22494"/>
                </a:lnTo>
                <a:lnTo>
                  <a:pt x="77738" y="19366"/>
                </a:lnTo>
                <a:close/>
              </a:path>
              <a:path w="153504" h="143276">
                <a:moveTo>
                  <a:pt x="53458" y="0"/>
                </a:moveTo>
                <a:lnTo>
                  <a:pt x="11079" y="28439"/>
                </a:lnTo>
                <a:lnTo>
                  <a:pt x="0" y="67754"/>
                </a:lnTo>
                <a:lnTo>
                  <a:pt x="17772" y="79325"/>
                </a:lnTo>
                <a:lnTo>
                  <a:pt x="25081" y="68101"/>
                </a:lnTo>
                <a:lnTo>
                  <a:pt x="19669" y="62091"/>
                </a:lnTo>
                <a:lnTo>
                  <a:pt x="16572" y="56211"/>
                </a:lnTo>
                <a:lnTo>
                  <a:pt x="15002" y="44711"/>
                </a:lnTo>
                <a:lnTo>
                  <a:pt x="16517" y="38906"/>
                </a:lnTo>
                <a:lnTo>
                  <a:pt x="24922" y="25996"/>
                </a:lnTo>
                <a:lnTo>
                  <a:pt x="30285" y="21851"/>
                </a:lnTo>
                <a:lnTo>
                  <a:pt x="42558" y="19366"/>
                </a:lnTo>
                <a:lnTo>
                  <a:pt x="77738" y="19366"/>
                </a:lnTo>
                <a:lnTo>
                  <a:pt x="74198" y="13014"/>
                </a:lnTo>
                <a:lnTo>
                  <a:pt x="70227" y="8920"/>
                </a:lnTo>
                <a:lnTo>
                  <a:pt x="59251" y="1774"/>
                </a:lnTo>
                <a:lnTo>
                  <a:pt x="53458" y="0"/>
                </a:lnTo>
                <a:close/>
              </a:path>
              <a:path w="153504" h="143276">
                <a:moveTo>
                  <a:pt x="113630" y="39598"/>
                </a:moveTo>
                <a:lnTo>
                  <a:pt x="81469" y="54731"/>
                </a:lnTo>
                <a:lnTo>
                  <a:pt x="143487" y="54731"/>
                </a:lnTo>
                <a:lnTo>
                  <a:pt x="139691" y="50683"/>
                </a:lnTo>
                <a:lnTo>
                  <a:pt x="127779" y="42928"/>
                </a:lnTo>
                <a:lnTo>
                  <a:pt x="123079" y="41043"/>
                </a:lnTo>
                <a:lnTo>
                  <a:pt x="113630" y="39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843099" y="3508541"/>
            <a:ext cx="120722" cy="154937"/>
          </a:xfrm>
          <a:custGeom>
            <a:avLst/>
            <a:gdLst/>
            <a:ahLst/>
            <a:cxnLst/>
            <a:rect l="l" t="t" r="r" b="b"/>
            <a:pathLst>
              <a:path w="120722" h="154937">
                <a:moveTo>
                  <a:pt x="63319" y="133624"/>
                </a:moveTo>
                <a:lnTo>
                  <a:pt x="59055" y="140171"/>
                </a:lnTo>
                <a:lnTo>
                  <a:pt x="73551" y="154937"/>
                </a:lnTo>
                <a:lnTo>
                  <a:pt x="75517" y="153553"/>
                </a:lnTo>
                <a:lnTo>
                  <a:pt x="77455" y="151395"/>
                </a:lnTo>
                <a:lnTo>
                  <a:pt x="81475" y="145221"/>
                </a:lnTo>
                <a:lnTo>
                  <a:pt x="82780" y="142364"/>
                </a:lnTo>
                <a:lnTo>
                  <a:pt x="83779" y="137420"/>
                </a:lnTo>
                <a:lnTo>
                  <a:pt x="83747" y="134955"/>
                </a:lnTo>
                <a:lnTo>
                  <a:pt x="66181" y="134955"/>
                </a:lnTo>
                <a:lnTo>
                  <a:pt x="63319" y="133624"/>
                </a:lnTo>
                <a:close/>
              </a:path>
              <a:path w="120722" h="154937">
                <a:moveTo>
                  <a:pt x="70853" y="71348"/>
                </a:moveTo>
                <a:lnTo>
                  <a:pt x="16291" y="71348"/>
                </a:lnTo>
                <a:lnTo>
                  <a:pt x="19614" y="71559"/>
                </a:lnTo>
                <a:lnTo>
                  <a:pt x="22756" y="72362"/>
                </a:lnTo>
                <a:lnTo>
                  <a:pt x="63125" y="100324"/>
                </a:lnTo>
                <a:lnTo>
                  <a:pt x="70637" y="128419"/>
                </a:lnTo>
                <a:lnTo>
                  <a:pt x="70313" y="130962"/>
                </a:lnTo>
                <a:lnTo>
                  <a:pt x="69948" y="132034"/>
                </a:lnTo>
                <a:lnTo>
                  <a:pt x="68202" y="134716"/>
                </a:lnTo>
                <a:lnTo>
                  <a:pt x="66181" y="134955"/>
                </a:lnTo>
                <a:lnTo>
                  <a:pt x="83747" y="134955"/>
                </a:lnTo>
                <a:lnTo>
                  <a:pt x="68940" y="89599"/>
                </a:lnTo>
                <a:lnTo>
                  <a:pt x="69550" y="88663"/>
                </a:lnTo>
                <a:lnTo>
                  <a:pt x="118432" y="88663"/>
                </a:lnTo>
                <a:lnTo>
                  <a:pt x="119349" y="87255"/>
                </a:lnTo>
                <a:lnTo>
                  <a:pt x="120654" y="82556"/>
                </a:lnTo>
                <a:lnTo>
                  <a:pt x="120722" y="81737"/>
                </a:lnTo>
                <a:lnTo>
                  <a:pt x="103029" y="81737"/>
                </a:lnTo>
                <a:lnTo>
                  <a:pt x="101350" y="81553"/>
                </a:lnTo>
                <a:lnTo>
                  <a:pt x="73417" y="72358"/>
                </a:lnTo>
                <a:lnTo>
                  <a:pt x="70853" y="71348"/>
                </a:lnTo>
                <a:close/>
              </a:path>
              <a:path w="120722" h="154937">
                <a:moveTo>
                  <a:pt x="118432" y="88663"/>
                </a:moveTo>
                <a:lnTo>
                  <a:pt x="69550" y="88663"/>
                </a:lnTo>
                <a:lnTo>
                  <a:pt x="74073" y="90989"/>
                </a:lnTo>
                <a:lnTo>
                  <a:pt x="80957" y="93783"/>
                </a:lnTo>
                <a:lnTo>
                  <a:pt x="95377" y="98910"/>
                </a:lnTo>
                <a:lnTo>
                  <a:pt x="99475" y="99846"/>
                </a:lnTo>
                <a:lnTo>
                  <a:pt x="105502" y="99862"/>
                </a:lnTo>
                <a:lnTo>
                  <a:pt x="108100" y="99245"/>
                </a:lnTo>
                <a:lnTo>
                  <a:pt x="112469" y="96762"/>
                </a:lnTo>
                <a:lnTo>
                  <a:pt x="114435" y="94801"/>
                </a:lnTo>
                <a:lnTo>
                  <a:pt x="118432" y="88663"/>
                </a:lnTo>
                <a:close/>
              </a:path>
              <a:path w="120722" h="154937">
                <a:moveTo>
                  <a:pt x="16450" y="53338"/>
                </a:moveTo>
                <a:lnTo>
                  <a:pt x="0" y="71348"/>
                </a:lnTo>
                <a:lnTo>
                  <a:pt x="49" y="72358"/>
                </a:lnTo>
                <a:lnTo>
                  <a:pt x="1112" y="82556"/>
                </a:lnTo>
                <a:lnTo>
                  <a:pt x="3083" y="89211"/>
                </a:lnTo>
                <a:lnTo>
                  <a:pt x="6450" y="96997"/>
                </a:lnTo>
                <a:lnTo>
                  <a:pt x="14432" y="93535"/>
                </a:lnTo>
                <a:lnTo>
                  <a:pt x="12561" y="89211"/>
                </a:lnTo>
                <a:lnTo>
                  <a:pt x="11437" y="86302"/>
                </a:lnTo>
                <a:lnTo>
                  <a:pt x="10219" y="82199"/>
                </a:lnTo>
                <a:lnTo>
                  <a:pt x="10105" y="81737"/>
                </a:lnTo>
                <a:lnTo>
                  <a:pt x="9924" y="80545"/>
                </a:lnTo>
                <a:lnTo>
                  <a:pt x="9896" y="79442"/>
                </a:lnTo>
                <a:lnTo>
                  <a:pt x="10025" y="77523"/>
                </a:lnTo>
                <a:lnTo>
                  <a:pt x="16291" y="71348"/>
                </a:lnTo>
                <a:lnTo>
                  <a:pt x="70853" y="71348"/>
                </a:lnTo>
                <a:lnTo>
                  <a:pt x="67551" y="70048"/>
                </a:lnTo>
                <a:lnTo>
                  <a:pt x="60833" y="67273"/>
                </a:lnTo>
                <a:lnTo>
                  <a:pt x="59702" y="63839"/>
                </a:lnTo>
                <a:lnTo>
                  <a:pt x="49217" y="63839"/>
                </a:lnTo>
                <a:lnTo>
                  <a:pt x="20456" y="53459"/>
                </a:lnTo>
                <a:lnTo>
                  <a:pt x="16450" y="53338"/>
                </a:lnTo>
                <a:close/>
              </a:path>
              <a:path w="120722" h="154937">
                <a:moveTo>
                  <a:pt x="114397" y="56194"/>
                </a:moveTo>
                <a:lnTo>
                  <a:pt x="106416" y="59655"/>
                </a:lnTo>
                <a:lnTo>
                  <a:pt x="109082" y="65653"/>
                </a:lnTo>
                <a:lnTo>
                  <a:pt x="110551" y="69874"/>
                </a:lnTo>
                <a:lnTo>
                  <a:pt x="110938" y="73313"/>
                </a:lnTo>
                <a:lnTo>
                  <a:pt x="110981" y="75356"/>
                </a:lnTo>
                <a:lnTo>
                  <a:pt x="110690" y="76823"/>
                </a:lnTo>
                <a:lnTo>
                  <a:pt x="103029" y="81737"/>
                </a:lnTo>
                <a:lnTo>
                  <a:pt x="120722" y="81737"/>
                </a:lnTo>
                <a:lnTo>
                  <a:pt x="120041" y="71701"/>
                </a:lnTo>
                <a:lnTo>
                  <a:pt x="118041" y="64782"/>
                </a:lnTo>
                <a:lnTo>
                  <a:pt x="114397" y="56194"/>
                </a:lnTo>
                <a:close/>
              </a:path>
              <a:path w="120722" h="154937">
                <a:moveTo>
                  <a:pt x="46293" y="0"/>
                </a:moveTo>
                <a:lnTo>
                  <a:pt x="36066" y="17515"/>
                </a:lnTo>
                <a:lnTo>
                  <a:pt x="36076" y="20431"/>
                </a:lnTo>
                <a:lnTo>
                  <a:pt x="49825" y="62903"/>
                </a:lnTo>
                <a:lnTo>
                  <a:pt x="49217" y="63839"/>
                </a:lnTo>
                <a:lnTo>
                  <a:pt x="59702" y="63839"/>
                </a:lnTo>
                <a:lnTo>
                  <a:pt x="55657" y="51559"/>
                </a:lnTo>
                <a:lnTo>
                  <a:pt x="54374" y="47528"/>
                </a:lnTo>
                <a:lnTo>
                  <a:pt x="51979" y="39752"/>
                </a:lnTo>
                <a:lnTo>
                  <a:pt x="51044" y="36347"/>
                </a:lnTo>
                <a:lnTo>
                  <a:pt x="49701" y="30500"/>
                </a:lnTo>
                <a:lnTo>
                  <a:pt x="49348" y="28383"/>
                </a:lnTo>
                <a:lnTo>
                  <a:pt x="49369" y="24734"/>
                </a:lnTo>
                <a:lnTo>
                  <a:pt x="49807" y="23243"/>
                </a:lnTo>
                <a:lnTo>
                  <a:pt x="50099" y="22590"/>
                </a:lnTo>
                <a:lnTo>
                  <a:pt x="51643" y="20220"/>
                </a:lnTo>
                <a:lnTo>
                  <a:pt x="53662" y="19982"/>
                </a:lnTo>
                <a:lnTo>
                  <a:pt x="57391" y="19982"/>
                </a:lnTo>
                <a:lnTo>
                  <a:pt x="60788" y="14765"/>
                </a:lnTo>
                <a:lnTo>
                  <a:pt x="46293" y="0"/>
                </a:lnTo>
                <a:close/>
              </a:path>
              <a:path w="120722" h="154937">
                <a:moveTo>
                  <a:pt x="57391" y="19982"/>
                </a:moveTo>
                <a:lnTo>
                  <a:pt x="53662" y="19982"/>
                </a:lnTo>
                <a:lnTo>
                  <a:pt x="56524" y="21313"/>
                </a:lnTo>
                <a:lnTo>
                  <a:pt x="57391" y="19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965684" y="3481014"/>
            <a:ext cx="106074" cy="90295"/>
          </a:xfrm>
          <a:custGeom>
            <a:avLst/>
            <a:gdLst/>
            <a:ahLst/>
            <a:cxnLst/>
            <a:rect l="l" t="t" r="r" b="b"/>
            <a:pathLst>
              <a:path w="106074" h="90295">
                <a:moveTo>
                  <a:pt x="44153" y="25266"/>
                </a:moveTo>
                <a:lnTo>
                  <a:pt x="14898" y="25266"/>
                </a:lnTo>
                <a:lnTo>
                  <a:pt x="16357" y="25735"/>
                </a:lnTo>
                <a:lnTo>
                  <a:pt x="68084" y="59413"/>
                </a:lnTo>
                <a:lnTo>
                  <a:pt x="73794" y="69063"/>
                </a:lnTo>
                <a:lnTo>
                  <a:pt x="73651" y="69947"/>
                </a:lnTo>
                <a:lnTo>
                  <a:pt x="65316" y="86469"/>
                </a:lnTo>
                <a:lnTo>
                  <a:pt x="71193" y="90295"/>
                </a:lnTo>
                <a:lnTo>
                  <a:pt x="98028" y="49080"/>
                </a:lnTo>
                <a:lnTo>
                  <a:pt x="82428" y="49080"/>
                </a:lnTo>
                <a:lnTo>
                  <a:pt x="80768" y="48576"/>
                </a:lnTo>
                <a:lnTo>
                  <a:pt x="79816" y="48166"/>
                </a:lnTo>
                <a:lnTo>
                  <a:pt x="77673" y="47026"/>
                </a:lnTo>
                <a:lnTo>
                  <a:pt x="76438" y="46286"/>
                </a:lnTo>
                <a:lnTo>
                  <a:pt x="44153" y="25266"/>
                </a:lnTo>
                <a:close/>
              </a:path>
              <a:path w="106074" h="90295">
                <a:moveTo>
                  <a:pt x="6083" y="0"/>
                </a:moveTo>
                <a:lnTo>
                  <a:pt x="3399" y="4119"/>
                </a:lnTo>
                <a:lnTo>
                  <a:pt x="2752" y="11714"/>
                </a:lnTo>
                <a:lnTo>
                  <a:pt x="2166" y="19237"/>
                </a:lnTo>
                <a:lnTo>
                  <a:pt x="0" y="49235"/>
                </a:lnTo>
                <a:lnTo>
                  <a:pt x="1432" y="49397"/>
                </a:lnTo>
                <a:lnTo>
                  <a:pt x="5544" y="49927"/>
                </a:lnTo>
                <a:lnTo>
                  <a:pt x="6932" y="50060"/>
                </a:lnTo>
                <a:lnTo>
                  <a:pt x="8350" y="50149"/>
                </a:lnTo>
                <a:lnTo>
                  <a:pt x="8437" y="41687"/>
                </a:lnTo>
                <a:lnTo>
                  <a:pt x="8534" y="38982"/>
                </a:lnTo>
                <a:lnTo>
                  <a:pt x="14898" y="25266"/>
                </a:lnTo>
                <a:lnTo>
                  <a:pt x="44153" y="25266"/>
                </a:lnTo>
                <a:lnTo>
                  <a:pt x="21897" y="10775"/>
                </a:lnTo>
                <a:lnTo>
                  <a:pt x="16416" y="7127"/>
                </a:lnTo>
                <a:lnTo>
                  <a:pt x="10675" y="3214"/>
                </a:lnTo>
                <a:lnTo>
                  <a:pt x="6083" y="0"/>
                </a:lnTo>
                <a:close/>
              </a:path>
              <a:path w="106074" h="90295">
                <a:moveTo>
                  <a:pt x="100196" y="32895"/>
                </a:moveTo>
                <a:lnTo>
                  <a:pt x="85970" y="48836"/>
                </a:lnTo>
                <a:lnTo>
                  <a:pt x="85316" y="49052"/>
                </a:lnTo>
                <a:lnTo>
                  <a:pt x="82428" y="49080"/>
                </a:lnTo>
                <a:lnTo>
                  <a:pt x="98028" y="49080"/>
                </a:lnTo>
                <a:lnTo>
                  <a:pt x="106074" y="36723"/>
                </a:lnTo>
                <a:lnTo>
                  <a:pt x="100196" y="32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008146" y="3273708"/>
            <a:ext cx="87472" cy="123343"/>
          </a:xfrm>
          <a:custGeom>
            <a:avLst/>
            <a:gdLst/>
            <a:ahLst/>
            <a:cxnLst/>
            <a:rect l="l" t="t" r="r" b="b"/>
            <a:pathLst>
              <a:path w="87472" h="123343">
                <a:moveTo>
                  <a:pt x="75031" y="0"/>
                </a:moveTo>
                <a:lnTo>
                  <a:pt x="0" y="115243"/>
                </a:lnTo>
                <a:lnTo>
                  <a:pt x="12440" y="123343"/>
                </a:lnTo>
                <a:lnTo>
                  <a:pt x="87472" y="8100"/>
                </a:lnTo>
                <a:lnTo>
                  <a:pt x="75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75393" y="3091360"/>
            <a:ext cx="167374" cy="147596"/>
          </a:xfrm>
          <a:custGeom>
            <a:avLst/>
            <a:gdLst/>
            <a:ahLst/>
            <a:cxnLst/>
            <a:rect l="l" t="t" r="r" b="b"/>
            <a:pathLst>
              <a:path w="167374" h="147596">
                <a:moveTo>
                  <a:pt x="81574" y="19557"/>
                </a:moveTo>
                <a:lnTo>
                  <a:pt x="40270" y="19557"/>
                </a:lnTo>
                <a:lnTo>
                  <a:pt x="49391" y="21233"/>
                </a:lnTo>
                <a:lnTo>
                  <a:pt x="54009" y="23174"/>
                </a:lnTo>
                <a:lnTo>
                  <a:pt x="81028" y="60856"/>
                </a:lnTo>
                <a:lnTo>
                  <a:pt x="88364" y="86593"/>
                </a:lnTo>
                <a:lnTo>
                  <a:pt x="92167" y="99762"/>
                </a:lnTo>
                <a:lnTo>
                  <a:pt x="112762" y="144672"/>
                </a:lnTo>
                <a:lnTo>
                  <a:pt x="117251" y="147596"/>
                </a:lnTo>
                <a:lnTo>
                  <a:pt x="135635" y="119359"/>
                </a:lnTo>
                <a:lnTo>
                  <a:pt x="114144" y="119359"/>
                </a:lnTo>
                <a:lnTo>
                  <a:pt x="109942" y="109846"/>
                </a:lnTo>
                <a:lnTo>
                  <a:pt x="105890" y="98689"/>
                </a:lnTo>
                <a:lnTo>
                  <a:pt x="101966" y="85797"/>
                </a:lnTo>
                <a:lnTo>
                  <a:pt x="98030" y="70611"/>
                </a:lnTo>
                <a:lnTo>
                  <a:pt x="94533" y="56433"/>
                </a:lnTo>
                <a:lnTo>
                  <a:pt x="91990" y="46607"/>
                </a:lnTo>
                <a:lnTo>
                  <a:pt x="90677" y="41764"/>
                </a:lnTo>
                <a:lnTo>
                  <a:pt x="89218" y="37084"/>
                </a:lnTo>
                <a:lnTo>
                  <a:pt x="85998" y="28128"/>
                </a:lnTo>
                <a:lnTo>
                  <a:pt x="84380" y="24500"/>
                </a:lnTo>
                <a:lnTo>
                  <a:pt x="81574" y="19557"/>
                </a:lnTo>
                <a:close/>
              </a:path>
              <a:path w="167374" h="147596">
                <a:moveTo>
                  <a:pt x="141095" y="51237"/>
                </a:moveTo>
                <a:lnTo>
                  <a:pt x="135919" y="59187"/>
                </a:lnTo>
                <a:lnTo>
                  <a:pt x="138200" y="62094"/>
                </a:lnTo>
                <a:lnTo>
                  <a:pt x="139829" y="64331"/>
                </a:lnTo>
                <a:lnTo>
                  <a:pt x="141782" y="67468"/>
                </a:lnTo>
                <a:lnTo>
                  <a:pt x="142342" y="69097"/>
                </a:lnTo>
                <a:lnTo>
                  <a:pt x="142626" y="72479"/>
                </a:lnTo>
                <a:lnTo>
                  <a:pt x="142276" y="74382"/>
                </a:lnTo>
                <a:lnTo>
                  <a:pt x="140588" y="78611"/>
                </a:lnTo>
                <a:lnTo>
                  <a:pt x="139171" y="81195"/>
                </a:lnTo>
                <a:lnTo>
                  <a:pt x="114144" y="119359"/>
                </a:lnTo>
                <a:lnTo>
                  <a:pt x="135635" y="119359"/>
                </a:lnTo>
                <a:lnTo>
                  <a:pt x="167374" y="70611"/>
                </a:lnTo>
                <a:lnTo>
                  <a:pt x="141095" y="51237"/>
                </a:lnTo>
                <a:close/>
              </a:path>
              <a:path w="167374" h="147596">
                <a:moveTo>
                  <a:pt x="47897" y="0"/>
                </a:moveTo>
                <a:lnTo>
                  <a:pt x="15232" y="21769"/>
                </a:lnTo>
                <a:lnTo>
                  <a:pt x="0" y="67261"/>
                </a:lnTo>
                <a:lnTo>
                  <a:pt x="17960" y="78954"/>
                </a:lnTo>
                <a:lnTo>
                  <a:pt x="23235" y="64941"/>
                </a:lnTo>
                <a:lnTo>
                  <a:pt x="17418" y="53518"/>
                </a:lnTo>
                <a:lnTo>
                  <a:pt x="16746" y="42336"/>
                </a:lnTo>
                <a:lnTo>
                  <a:pt x="40270" y="19557"/>
                </a:lnTo>
                <a:lnTo>
                  <a:pt x="81574" y="19557"/>
                </a:lnTo>
                <a:lnTo>
                  <a:pt x="80782" y="18161"/>
                </a:lnTo>
                <a:lnTo>
                  <a:pt x="78708" y="15347"/>
                </a:lnTo>
                <a:lnTo>
                  <a:pt x="74010" y="10423"/>
                </a:lnTo>
                <a:lnTo>
                  <a:pt x="71183" y="8117"/>
                </a:lnTo>
                <a:lnTo>
                  <a:pt x="59146" y="1577"/>
                </a:lnTo>
                <a:lnTo>
                  <a:pt x="47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182638" y="2987033"/>
            <a:ext cx="120722" cy="154937"/>
          </a:xfrm>
          <a:custGeom>
            <a:avLst/>
            <a:gdLst/>
            <a:ahLst/>
            <a:cxnLst/>
            <a:rect l="l" t="t" r="r" b="b"/>
            <a:pathLst>
              <a:path w="120722" h="154937">
                <a:moveTo>
                  <a:pt x="63319" y="133624"/>
                </a:moveTo>
                <a:lnTo>
                  <a:pt x="59055" y="140172"/>
                </a:lnTo>
                <a:lnTo>
                  <a:pt x="73550" y="154937"/>
                </a:lnTo>
                <a:lnTo>
                  <a:pt x="75517" y="153553"/>
                </a:lnTo>
                <a:lnTo>
                  <a:pt x="77454" y="151396"/>
                </a:lnTo>
                <a:lnTo>
                  <a:pt x="81474" y="145221"/>
                </a:lnTo>
                <a:lnTo>
                  <a:pt x="82779" y="142364"/>
                </a:lnTo>
                <a:lnTo>
                  <a:pt x="83777" y="137421"/>
                </a:lnTo>
                <a:lnTo>
                  <a:pt x="83747" y="134955"/>
                </a:lnTo>
                <a:lnTo>
                  <a:pt x="66181" y="134955"/>
                </a:lnTo>
                <a:lnTo>
                  <a:pt x="63319" y="133624"/>
                </a:lnTo>
                <a:close/>
              </a:path>
              <a:path w="120722" h="154937">
                <a:moveTo>
                  <a:pt x="70853" y="71348"/>
                </a:moveTo>
                <a:lnTo>
                  <a:pt x="16290" y="71348"/>
                </a:lnTo>
                <a:lnTo>
                  <a:pt x="19614" y="71559"/>
                </a:lnTo>
                <a:lnTo>
                  <a:pt x="22755" y="72362"/>
                </a:lnTo>
                <a:lnTo>
                  <a:pt x="63125" y="100324"/>
                </a:lnTo>
                <a:lnTo>
                  <a:pt x="70635" y="128419"/>
                </a:lnTo>
                <a:lnTo>
                  <a:pt x="70313" y="130962"/>
                </a:lnTo>
                <a:lnTo>
                  <a:pt x="69947" y="132034"/>
                </a:lnTo>
                <a:lnTo>
                  <a:pt x="68202" y="134716"/>
                </a:lnTo>
                <a:lnTo>
                  <a:pt x="66181" y="134955"/>
                </a:lnTo>
                <a:lnTo>
                  <a:pt x="83747" y="134955"/>
                </a:lnTo>
                <a:lnTo>
                  <a:pt x="68939" y="89599"/>
                </a:lnTo>
                <a:lnTo>
                  <a:pt x="69548" y="88663"/>
                </a:lnTo>
                <a:lnTo>
                  <a:pt x="118431" y="88663"/>
                </a:lnTo>
                <a:lnTo>
                  <a:pt x="119347" y="87255"/>
                </a:lnTo>
                <a:lnTo>
                  <a:pt x="120654" y="82556"/>
                </a:lnTo>
                <a:lnTo>
                  <a:pt x="120722" y="81737"/>
                </a:lnTo>
                <a:lnTo>
                  <a:pt x="103028" y="81737"/>
                </a:lnTo>
                <a:lnTo>
                  <a:pt x="101349" y="81553"/>
                </a:lnTo>
                <a:lnTo>
                  <a:pt x="73417" y="72358"/>
                </a:lnTo>
                <a:lnTo>
                  <a:pt x="70853" y="71348"/>
                </a:lnTo>
                <a:close/>
              </a:path>
              <a:path w="120722" h="154937">
                <a:moveTo>
                  <a:pt x="118431" y="88663"/>
                </a:moveTo>
                <a:lnTo>
                  <a:pt x="69548" y="88663"/>
                </a:lnTo>
                <a:lnTo>
                  <a:pt x="74073" y="90989"/>
                </a:lnTo>
                <a:lnTo>
                  <a:pt x="80955" y="93783"/>
                </a:lnTo>
                <a:lnTo>
                  <a:pt x="95377" y="98910"/>
                </a:lnTo>
                <a:lnTo>
                  <a:pt x="99473" y="99844"/>
                </a:lnTo>
                <a:lnTo>
                  <a:pt x="105501" y="99862"/>
                </a:lnTo>
                <a:lnTo>
                  <a:pt x="108100" y="99246"/>
                </a:lnTo>
                <a:lnTo>
                  <a:pt x="112469" y="96762"/>
                </a:lnTo>
                <a:lnTo>
                  <a:pt x="114435" y="94801"/>
                </a:lnTo>
                <a:lnTo>
                  <a:pt x="118431" y="88663"/>
                </a:lnTo>
                <a:close/>
              </a:path>
              <a:path w="120722" h="154937">
                <a:moveTo>
                  <a:pt x="16450" y="53338"/>
                </a:moveTo>
                <a:lnTo>
                  <a:pt x="0" y="71348"/>
                </a:lnTo>
                <a:lnTo>
                  <a:pt x="49" y="72358"/>
                </a:lnTo>
                <a:lnTo>
                  <a:pt x="1112" y="82556"/>
                </a:lnTo>
                <a:lnTo>
                  <a:pt x="3083" y="89211"/>
                </a:lnTo>
                <a:lnTo>
                  <a:pt x="6450" y="96997"/>
                </a:lnTo>
                <a:lnTo>
                  <a:pt x="14430" y="93535"/>
                </a:lnTo>
                <a:lnTo>
                  <a:pt x="12561" y="89211"/>
                </a:lnTo>
                <a:lnTo>
                  <a:pt x="11437" y="86302"/>
                </a:lnTo>
                <a:lnTo>
                  <a:pt x="10219" y="82199"/>
                </a:lnTo>
                <a:lnTo>
                  <a:pt x="10105" y="81737"/>
                </a:lnTo>
                <a:lnTo>
                  <a:pt x="9923" y="80545"/>
                </a:lnTo>
                <a:lnTo>
                  <a:pt x="9895" y="79442"/>
                </a:lnTo>
                <a:lnTo>
                  <a:pt x="10025" y="77523"/>
                </a:lnTo>
                <a:lnTo>
                  <a:pt x="16290" y="71348"/>
                </a:lnTo>
                <a:lnTo>
                  <a:pt x="70853" y="71348"/>
                </a:lnTo>
                <a:lnTo>
                  <a:pt x="67551" y="70048"/>
                </a:lnTo>
                <a:lnTo>
                  <a:pt x="60832" y="67273"/>
                </a:lnTo>
                <a:lnTo>
                  <a:pt x="59701" y="63839"/>
                </a:lnTo>
                <a:lnTo>
                  <a:pt x="49217" y="63839"/>
                </a:lnTo>
                <a:lnTo>
                  <a:pt x="20455" y="53459"/>
                </a:lnTo>
                <a:lnTo>
                  <a:pt x="16450" y="53338"/>
                </a:lnTo>
                <a:close/>
              </a:path>
              <a:path w="120722" h="154937">
                <a:moveTo>
                  <a:pt x="114397" y="56194"/>
                </a:moveTo>
                <a:lnTo>
                  <a:pt x="106416" y="59656"/>
                </a:lnTo>
                <a:lnTo>
                  <a:pt x="109082" y="65653"/>
                </a:lnTo>
                <a:lnTo>
                  <a:pt x="110551" y="69874"/>
                </a:lnTo>
                <a:lnTo>
                  <a:pt x="110938" y="73313"/>
                </a:lnTo>
                <a:lnTo>
                  <a:pt x="110981" y="75356"/>
                </a:lnTo>
                <a:lnTo>
                  <a:pt x="110690" y="76823"/>
                </a:lnTo>
                <a:lnTo>
                  <a:pt x="103028" y="81737"/>
                </a:lnTo>
                <a:lnTo>
                  <a:pt x="120722" y="81737"/>
                </a:lnTo>
                <a:lnTo>
                  <a:pt x="120040" y="71701"/>
                </a:lnTo>
                <a:lnTo>
                  <a:pt x="118039" y="64782"/>
                </a:lnTo>
                <a:lnTo>
                  <a:pt x="114397" y="56194"/>
                </a:lnTo>
                <a:close/>
              </a:path>
              <a:path w="120722" h="154937">
                <a:moveTo>
                  <a:pt x="46292" y="0"/>
                </a:moveTo>
                <a:lnTo>
                  <a:pt x="36065" y="17515"/>
                </a:lnTo>
                <a:lnTo>
                  <a:pt x="36076" y="20431"/>
                </a:lnTo>
                <a:lnTo>
                  <a:pt x="49825" y="62903"/>
                </a:lnTo>
                <a:lnTo>
                  <a:pt x="49217" y="63839"/>
                </a:lnTo>
                <a:lnTo>
                  <a:pt x="59701" y="63839"/>
                </a:lnTo>
                <a:lnTo>
                  <a:pt x="55656" y="51559"/>
                </a:lnTo>
                <a:lnTo>
                  <a:pt x="54374" y="47528"/>
                </a:lnTo>
                <a:lnTo>
                  <a:pt x="51978" y="39753"/>
                </a:lnTo>
                <a:lnTo>
                  <a:pt x="51043" y="36347"/>
                </a:lnTo>
                <a:lnTo>
                  <a:pt x="49699" y="30500"/>
                </a:lnTo>
                <a:lnTo>
                  <a:pt x="49346" y="28383"/>
                </a:lnTo>
                <a:lnTo>
                  <a:pt x="49369" y="24734"/>
                </a:lnTo>
                <a:lnTo>
                  <a:pt x="49807" y="23243"/>
                </a:lnTo>
                <a:lnTo>
                  <a:pt x="50098" y="22590"/>
                </a:lnTo>
                <a:lnTo>
                  <a:pt x="51641" y="20220"/>
                </a:lnTo>
                <a:lnTo>
                  <a:pt x="53662" y="19982"/>
                </a:lnTo>
                <a:lnTo>
                  <a:pt x="57391" y="19982"/>
                </a:lnTo>
                <a:lnTo>
                  <a:pt x="60788" y="14765"/>
                </a:lnTo>
                <a:lnTo>
                  <a:pt x="46292" y="0"/>
                </a:lnTo>
                <a:close/>
              </a:path>
              <a:path w="120722" h="154937">
                <a:moveTo>
                  <a:pt x="57391" y="19982"/>
                </a:moveTo>
                <a:lnTo>
                  <a:pt x="53662" y="19982"/>
                </a:lnTo>
                <a:lnTo>
                  <a:pt x="56524" y="21313"/>
                </a:lnTo>
                <a:lnTo>
                  <a:pt x="57391" y="19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292673" y="2951360"/>
            <a:ext cx="116466" cy="105332"/>
          </a:xfrm>
          <a:custGeom>
            <a:avLst/>
            <a:gdLst/>
            <a:ahLst/>
            <a:cxnLst/>
            <a:rect l="l" t="t" r="r" b="b"/>
            <a:pathLst>
              <a:path w="116466" h="105332">
                <a:moveTo>
                  <a:pt x="59874" y="15953"/>
                </a:moveTo>
                <a:lnTo>
                  <a:pt x="30480" y="15953"/>
                </a:lnTo>
                <a:lnTo>
                  <a:pt x="32731" y="16089"/>
                </a:lnTo>
                <a:lnTo>
                  <a:pt x="37456" y="17305"/>
                </a:lnTo>
                <a:lnTo>
                  <a:pt x="58948" y="54446"/>
                </a:lnTo>
                <a:lnTo>
                  <a:pt x="61325" y="65697"/>
                </a:lnTo>
                <a:lnTo>
                  <a:pt x="62360" y="69993"/>
                </a:lnTo>
                <a:lnTo>
                  <a:pt x="79256" y="105332"/>
                </a:lnTo>
                <a:lnTo>
                  <a:pt x="93601" y="83300"/>
                </a:lnTo>
                <a:lnTo>
                  <a:pt x="77922" y="83300"/>
                </a:lnTo>
                <a:lnTo>
                  <a:pt x="76883" y="80956"/>
                </a:lnTo>
                <a:lnTo>
                  <a:pt x="66530" y="38446"/>
                </a:lnTo>
                <a:lnTo>
                  <a:pt x="65787" y="35157"/>
                </a:lnTo>
                <a:lnTo>
                  <a:pt x="64359" y="29138"/>
                </a:lnTo>
                <a:lnTo>
                  <a:pt x="63635" y="26541"/>
                </a:lnTo>
                <a:lnTo>
                  <a:pt x="62927" y="24477"/>
                </a:lnTo>
                <a:lnTo>
                  <a:pt x="62228" y="21906"/>
                </a:lnTo>
                <a:lnTo>
                  <a:pt x="61457" y="19641"/>
                </a:lnTo>
                <a:lnTo>
                  <a:pt x="59874" y="15953"/>
                </a:lnTo>
                <a:close/>
              </a:path>
              <a:path w="116466" h="105332">
                <a:moveTo>
                  <a:pt x="98026" y="34246"/>
                </a:moveTo>
                <a:lnTo>
                  <a:pt x="93936" y="40530"/>
                </a:lnTo>
                <a:lnTo>
                  <a:pt x="95374" y="42556"/>
                </a:lnTo>
                <a:lnTo>
                  <a:pt x="96455" y="44222"/>
                </a:lnTo>
                <a:lnTo>
                  <a:pt x="97899" y="46829"/>
                </a:lnTo>
                <a:lnTo>
                  <a:pt x="98259" y="48074"/>
                </a:lnTo>
                <a:lnTo>
                  <a:pt x="98200" y="50652"/>
                </a:lnTo>
                <a:lnTo>
                  <a:pt x="97923" y="51719"/>
                </a:lnTo>
                <a:lnTo>
                  <a:pt x="96596" y="54446"/>
                </a:lnTo>
                <a:lnTo>
                  <a:pt x="95575" y="56187"/>
                </a:lnTo>
                <a:lnTo>
                  <a:pt x="77922" y="83300"/>
                </a:lnTo>
                <a:lnTo>
                  <a:pt x="93601" y="83300"/>
                </a:lnTo>
                <a:lnTo>
                  <a:pt x="116391" y="48298"/>
                </a:lnTo>
                <a:lnTo>
                  <a:pt x="116466" y="48074"/>
                </a:lnTo>
                <a:lnTo>
                  <a:pt x="98026" y="34246"/>
                </a:lnTo>
                <a:close/>
              </a:path>
              <a:path w="116466" h="105332">
                <a:moveTo>
                  <a:pt x="37275" y="0"/>
                </a:moveTo>
                <a:lnTo>
                  <a:pt x="7228" y="25810"/>
                </a:lnTo>
                <a:lnTo>
                  <a:pt x="0" y="50652"/>
                </a:lnTo>
                <a:lnTo>
                  <a:pt x="13174" y="59228"/>
                </a:lnTo>
                <a:lnTo>
                  <a:pt x="18935" y="50379"/>
                </a:lnTo>
                <a:lnTo>
                  <a:pt x="15638" y="45987"/>
                </a:lnTo>
                <a:lnTo>
                  <a:pt x="13776" y="41633"/>
                </a:lnTo>
                <a:lnTo>
                  <a:pt x="30480" y="15953"/>
                </a:lnTo>
                <a:lnTo>
                  <a:pt x="59874" y="15953"/>
                </a:lnTo>
                <a:lnTo>
                  <a:pt x="59776" y="15725"/>
                </a:lnTo>
                <a:lnTo>
                  <a:pt x="43522" y="1437"/>
                </a:lnTo>
                <a:lnTo>
                  <a:pt x="37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342178" y="2718306"/>
            <a:ext cx="126293" cy="148619"/>
          </a:xfrm>
          <a:custGeom>
            <a:avLst/>
            <a:gdLst/>
            <a:ahLst/>
            <a:cxnLst/>
            <a:rect l="l" t="t" r="r" b="b"/>
            <a:pathLst>
              <a:path w="126293" h="148619">
                <a:moveTo>
                  <a:pt x="113852" y="25275"/>
                </a:moveTo>
                <a:lnTo>
                  <a:pt x="38821" y="140519"/>
                </a:lnTo>
                <a:lnTo>
                  <a:pt x="51262" y="148619"/>
                </a:lnTo>
                <a:lnTo>
                  <a:pt x="126293" y="33375"/>
                </a:lnTo>
                <a:lnTo>
                  <a:pt x="113852" y="25275"/>
                </a:lnTo>
                <a:close/>
              </a:path>
              <a:path w="126293" h="148619">
                <a:moveTo>
                  <a:pt x="75032" y="0"/>
                </a:moveTo>
                <a:lnTo>
                  <a:pt x="0" y="115244"/>
                </a:lnTo>
                <a:lnTo>
                  <a:pt x="12442" y="123344"/>
                </a:lnTo>
                <a:lnTo>
                  <a:pt x="87473" y="8100"/>
                </a:lnTo>
                <a:lnTo>
                  <a:pt x="75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436741" y="2550488"/>
            <a:ext cx="143968" cy="126395"/>
          </a:xfrm>
          <a:custGeom>
            <a:avLst/>
            <a:gdLst/>
            <a:ahLst/>
            <a:cxnLst/>
            <a:rect l="l" t="t" r="r" b="b"/>
            <a:pathLst>
              <a:path w="143968" h="126395">
                <a:moveTo>
                  <a:pt x="39478" y="0"/>
                </a:moveTo>
                <a:lnTo>
                  <a:pt x="7100" y="20128"/>
                </a:lnTo>
                <a:lnTo>
                  <a:pt x="0" y="40989"/>
                </a:lnTo>
                <a:lnTo>
                  <a:pt x="1044" y="51436"/>
                </a:lnTo>
                <a:lnTo>
                  <a:pt x="23827" y="87355"/>
                </a:lnTo>
                <a:lnTo>
                  <a:pt x="57687" y="111626"/>
                </a:lnTo>
                <a:lnTo>
                  <a:pt x="104347" y="126395"/>
                </a:lnTo>
                <a:lnTo>
                  <a:pt x="116934" y="123819"/>
                </a:lnTo>
                <a:lnTo>
                  <a:pt x="127753" y="117257"/>
                </a:lnTo>
                <a:lnTo>
                  <a:pt x="135221" y="108551"/>
                </a:lnTo>
                <a:lnTo>
                  <a:pt x="116758" y="108551"/>
                </a:lnTo>
                <a:lnTo>
                  <a:pt x="102079" y="107823"/>
                </a:lnTo>
                <a:lnTo>
                  <a:pt x="55699" y="84801"/>
                </a:lnTo>
                <a:lnTo>
                  <a:pt x="21663" y="58180"/>
                </a:lnTo>
                <a:lnTo>
                  <a:pt x="10879" y="34509"/>
                </a:lnTo>
                <a:lnTo>
                  <a:pt x="11946" y="30076"/>
                </a:lnTo>
                <a:lnTo>
                  <a:pt x="17832" y="21033"/>
                </a:lnTo>
                <a:lnTo>
                  <a:pt x="22394" y="18253"/>
                </a:lnTo>
                <a:lnTo>
                  <a:pt x="32814" y="17271"/>
                </a:lnTo>
                <a:lnTo>
                  <a:pt x="90520" y="17271"/>
                </a:lnTo>
                <a:lnTo>
                  <a:pt x="86367" y="14495"/>
                </a:lnTo>
                <a:lnTo>
                  <a:pt x="74057" y="8213"/>
                </a:lnTo>
                <a:lnTo>
                  <a:pt x="62255" y="3700"/>
                </a:lnTo>
                <a:lnTo>
                  <a:pt x="50787" y="961"/>
                </a:lnTo>
                <a:lnTo>
                  <a:pt x="39478" y="0"/>
                </a:lnTo>
                <a:close/>
              </a:path>
              <a:path w="143968" h="126395">
                <a:moveTo>
                  <a:pt x="90520" y="17271"/>
                </a:moveTo>
                <a:lnTo>
                  <a:pt x="32814" y="17271"/>
                </a:lnTo>
                <a:lnTo>
                  <a:pt x="43371" y="19269"/>
                </a:lnTo>
                <a:lnTo>
                  <a:pt x="59690" y="25100"/>
                </a:lnTo>
                <a:lnTo>
                  <a:pt x="95275" y="45936"/>
                </a:lnTo>
                <a:lnTo>
                  <a:pt x="130942" y="80979"/>
                </a:lnTo>
                <a:lnTo>
                  <a:pt x="132227" y="91779"/>
                </a:lnTo>
                <a:lnTo>
                  <a:pt x="126749" y="103758"/>
                </a:lnTo>
                <a:lnTo>
                  <a:pt x="116758" y="108551"/>
                </a:lnTo>
                <a:lnTo>
                  <a:pt x="135221" y="108551"/>
                </a:lnTo>
                <a:lnTo>
                  <a:pt x="136803" y="106706"/>
                </a:lnTo>
                <a:lnTo>
                  <a:pt x="137482" y="105639"/>
                </a:lnTo>
                <a:lnTo>
                  <a:pt x="142263" y="95416"/>
                </a:lnTo>
                <a:lnTo>
                  <a:pt x="143968" y="84489"/>
                </a:lnTo>
                <a:lnTo>
                  <a:pt x="142324" y="72350"/>
                </a:lnTo>
                <a:lnTo>
                  <a:pt x="114241" y="34159"/>
                </a:lnTo>
                <a:lnTo>
                  <a:pt x="101792" y="24807"/>
                </a:lnTo>
                <a:lnTo>
                  <a:pt x="90520" y="17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792116" y="1698425"/>
            <a:ext cx="2912110" cy="726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	= 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𝑔(</a:t>
            </a:r>
            <a:r>
              <a:rPr sz="2000" spc="-170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1 </a:t>
            </a:r>
            <a:r>
              <a:rPr sz="2000" spc="-190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+ 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3</a:t>
            </a:r>
            <a:r>
              <a:rPr sz="2000" spc="-150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 </a:t>
            </a:r>
            <a:r>
              <a:rPr sz="2250" spc="-44" baseline="-14814" dirty="0">
                <a:latin typeface="Cambria Math"/>
                <a:cs typeface="Cambria Math"/>
              </a:rPr>
              <a:t> </a:t>
            </a:r>
            <a:r>
              <a:rPr sz="2000" spc="-390" dirty="0">
                <a:latin typeface="Cambria Math"/>
                <a:cs typeface="Cambria Math"/>
              </a:rPr>
              <a:t>− </a:t>
            </a:r>
            <a:r>
              <a:rPr sz="2000" spc="-17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2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 </a:t>
            </a:r>
            <a:r>
              <a:rPr sz="2000" spc="-47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ts val="750"/>
              </a:lnSpc>
              <a:spcBef>
                <a:spcPts val="21"/>
              </a:spcBef>
            </a:pPr>
            <a:endParaRPr sz="750"/>
          </a:p>
          <a:p>
            <a:pPr marL="174625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spc="-607" baseline="-17094" dirty="0">
                <a:latin typeface="Cambria Math"/>
                <a:cs typeface="Cambria Math"/>
              </a:rPr>
              <a:t>%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1700581" y="3982392"/>
            <a:ext cx="14732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865681" y="4096692"/>
            <a:ext cx="121285" cy="209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-60" dirty="0">
                <a:latin typeface="Cambria Math"/>
                <a:cs typeface="Cambria Math"/>
              </a:rPr>
              <a:t>#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-170" dirty="0">
                <a:latin typeface="Gill Sans MT"/>
                <a:cs typeface="Gill Sans MT"/>
              </a:rPr>
              <a:t>P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n:</a:t>
            </a:r>
            <a:r>
              <a:rPr sz="4400" spc="-290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Ex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e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9250" y="3568701"/>
            <a:ext cx="1803886" cy="114300"/>
          </a:xfrm>
          <a:custGeom>
            <a:avLst/>
            <a:gdLst/>
            <a:ahLst/>
            <a:cxnLst/>
            <a:rect l="l" t="t" r="r" b="b"/>
            <a:pathLst>
              <a:path w="1803886" h="114300">
                <a:moveTo>
                  <a:pt x="0" y="38098"/>
                </a:moveTo>
                <a:lnTo>
                  <a:pt x="0" y="76198"/>
                </a:lnTo>
                <a:lnTo>
                  <a:pt x="1689586" y="76200"/>
                </a:lnTo>
                <a:lnTo>
                  <a:pt x="1689586" y="114300"/>
                </a:lnTo>
                <a:lnTo>
                  <a:pt x="1803886" y="57150"/>
                </a:lnTo>
                <a:lnTo>
                  <a:pt x="1765786" y="38100"/>
                </a:lnTo>
                <a:lnTo>
                  <a:pt x="0" y="38098"/>
                </a:lnTo>
                <a:close/>
              </a:path>
              <a:path w="1803886" h="114300">
                <a:moveTo>
                  <a:pt x="1689586" y="0"/>
                </a:moveTo>
                <a:lnTo>
                  <a:pt x="1689586" y="38100"/>
                </a:lnTo>
                <a:lnTo>
                  <a:pt x="1765786" y="38100"/>
                </a:lnTo>
                <a:lnTo>
                  <a:pt x="1689586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2237" y="2744537"/>
            <a:ext cx="1810899" cy="743021"/>
          </a:xfrm>
          <a:custGeom>
            <a:avLst/>
            <a:gdLst/>
            <a:ahLst/>
            <a:cxnLst/>
            <a:rect l="l" t="t" r="r" b="b"/>
            <a:pathLst>
              <a:path w="1810899" h="743021">
                <a:moveTo>
                  <a:pt x="14025" y="0"/>
                </a:moveTo>
                <a:lnTo>
                  <a:pt x="0" y="35425"/>
                </a:lnTo>
                <a:lnTo>
                  <a:pt x="1697612" y="707597"/>
                </a:lnTo>
                <a:lnTo>
                  <a:pt x="1683586" y="743021"/>
                </a:lnTo>
                <a:lnTo>
                  <a:pt x="1810899" y="731963"/>
                </a:lnTo>
                <a:lnTo>
                  <a:pt x="1757376" y="672172"/>
                </a:lnTo>
                <a:lnTo>
                  <a:pt x="1711639" y="672172"/>
                </a:lnTo>
                <a:lnTo>
                  <a:pt x="14025" y="0"/>
                </a:lnTo>
                <a:close/>
              </a:path>
              <a:path w="1810899" h="743021">
                <a:moveTo>
                  <a:pt x="1725665" y="636748"/>
                </a:moveTo>
                <a:lnTo>
                  <a:pt x="1711639" y="672172"/>
                </a:lnTo>
                <a:lnTo>
                  <a:pt x="1757376" y="672172"/>
                </a:lnTo>
                <a:lnTo>
                  <a:pt x="1725665" y="636748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2138" y="3755207"/>
            <a:ext cx="1810998" cy="753995"/>
          </a:xfrm>
          <a:custGeom>
            <a:avLst/>
            <a:gdLst/>
            <a:ahLst/>
            <a:cxnLst/>
            <a:rect l="l" t="t" r="r" b="b"/>
            <a:pathLst>
              <a:path w="1810998" h="753995">
                <a:moveTo>
                  <a:pt x="1683626" y="0"/>
                </a:moveTo>
                <a:lnTo>
                  <a:pt x="1697850" y="35344"/>
                </a:lnTo>
                <a:lnTo>
                  <a:pt x="0" y="718649"/>
                </a:lnTo>
                <a:lnTo>
                  <a:pt x="14224" y="753995"/>
                </a:lnTo>
                <a:lnTo>
                  <a:pt x="1712075" y="70689"/>
                </a:lnTo>
                <a:lnTo>
                  <a:pt x="1757584" y="70689"/>
                </a:lnTo>
                <a:lnTo>
                  <a:pt x="1810998" y="10342"/>
                </a:lnTo>
                <a:lnTo>
                  <a:pt x="1683626" y="0"/>
                </a:lnTo>
                <a:close/>
              </a:path>
              <a:path w="1810998" h="753995">
                <a:moveTo>
                  <a:pt x="1757584" y="70689"/>
                </a:moveTo>
                <a:lnTo>
                  <a:pt x="1712075" y="70689"/>
                </a:lnTo>
                <a:lnTo>
                  <a:pt x="1726299" y="106034"/>
                </a:lnTo>
                <a:lnTo>
                  <a:pt x="1757584" y="70689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2470" y="2722943"/>
            <a:ext cx="1524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5920" y="3850206"/>
            <a:ext cx="3302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95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2469" y="3290295"/>
            <a:ext cx="1524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6300" y="33020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05961" y="3350243"/>
            <a:ext cx="248285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Cambria Math"/>
                <a:cs typeface="Cambria Math"/>
              </a:rPr>
              <a:t>Σ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57564" y="3570683"/>
            <a:ext cx="555275" cy="114300"/>
          </a:xfrm>
          <a:custGeom>
            <a:avLst/>
            <a:gdLst/>
            <a:ahLst/>
            <a:cxnLst/>
            <a:rect l="l" t="t" r="r" b="b"/>
            <a:pathLst>
              <a:path w="555275" h="114300">
                <a:moveTo>
                  <a:pt x="170" y="36116"/>
                </a:moveTo>
                <a:lnTo>
                  <a:pt x="0" y="74216"/>
                </a:lnTo>
                <a:lnTo>
                  <a:pt x="440890" y="76200"/>
                </a:lnTo>
                <a:lnTo>
                  <a:pt x="440719" y="114300"/>
                </a:lnTo>
                <a:lnTo>
                  <a:pt x="555275" y="57664"/>
                </a:lnTo>
                <a:lnTo>
                  <a:pt x="516583" y="38100"/>
                </a:lnTo>
                <a:lnTo>
                  <a:pt x="441062" y="38100"/>
                </a:lnTo>
                <a:lnTo>
                  <a:pt x="170" y="36116"/>
                </a:lnTo>
                <a:close/>
              </a:path>
              <a:path w="555275" h="114300">
                <a:moveTo>
                  <a:pt x="441233" y="0"/>
                </a:moveTo>
                <a:lnTo>
                  <a:pt x="441062" y="38100"/>
                </a:lnTo>
                <a:lnTo>
                  <a:pt x="516583" y="38100"/>
                </a:lnTo>
                <a:lnTo>
                  <a:pt x="441233" y="0"/>
                </a:lnTo>
                <a:close/>
              </a:path>
            </a:pathLst>
          </a:custGeom>
          <a:solidFill>
            <a:srgbClr val="C824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1164" y="3575763"/>
            <a:ext cx="585744" cy="114287"/>
          </a:xfrm>
          <a:custGeom>
            <a:avLst/>
            <a:gdLst/>
            <a:ahLst/>
            <a:cxnLst/>
            <a:rect l="l" t="t" r="r" b="b"/>
            <a:pathLst>
              <a:path w="585744" h="114287">
                <a:moveTo>
                  <a:pt x="472313" y="0"/>
                </a:moveTo>
                <a:lnTo>
                  <a:pt x="471742" y="38096"/>
                </a:lnTo>
                <a:lnTo>
                  <a:pt x="465" y="38096"/>
                </a:lnTo>
                <a:lnTo>
                  <a:pt x="0" y="69133"/>
                </a:lnTo>
                <a:lnTo>
                  <a:pt x="471172" y="76192"/>
                </a:lnTo>
                <a:lnTo>
                  <a:pt x="470601" y="114287"/>
                </a:lnTo>
                <a:lnTo>
                  <a:pt x="585744" y="58856"/>
                </a:lnTo>
                <a:lnTo>
                  <a:pt x="545733" y="38096"/>
                </a:lnTo>
                <a:lnTo>
                  <a:pt x="471742" y="38096"/>
                </a:lnTo>
                <a:lnTo>
                  <a:pt x="571" y="31038"/>
                </a:lnTo>
                <a:lnTo>
                  <a:pt x="532132" y="31038"/>
                </a:lnTo>
                <a:lnTo>
                  <a:pt x="472313" y="0"/>
                </a:lnTo>
                <a:close/>
              </a:path>
            </a:pathLst>
          </a:custGeom>
          <a:solidFill>
            <a:srgbClr val="FCB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10100" y="33020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7100" y="3390900"/>
            <a:ext cx="381000" cy="46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5200" y="33020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5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6628" y="3454383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5200" y="41656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5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43675" y="4320208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5200" y="24384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5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C5E0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00920" y="2588559"/>
            <a:ext cx="16637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54700" y="33020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67412" y="3461508"/>
            <a:ext cx="16700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38376" y="5316620"/>
            <a:ext cx="290766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75" dirty="0">
                <a:latin typeface="Gill Sans MT"/>
                <a:cs typeface="Gill Sans MT"/>
              </a:rPr>
              <a:t>A</a:t>
            </a:r>
            <a:r>
              <a:rPr sz="2000" spc="-35" dirty="0">
                <a:latin typeface="Gill Sans MT"/>
                <a:cs typeface="Gill Sans MT"/>
              </a:rPr>
              <a:t>s</a:t>
            </a:r>
            <a:r>
              <a:rPr sz="2000" spc="-80" dirty="0">
                <a:latin typeface="Gill Sans MT"/>
                <a:cs typeface="Gill Sans MT"/>
              </a:rPr>
              <a:t>s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65" dirty="0">
                <a:latin typeface="Gill Sans MT"/>
                <a:cs typeface="Gill Sans MT"/>
              </a:rPr>
              <a:t>m</a:t>
            </a:r>
            <a:r>
              <a:rPr sz="2000" spc="0" dirty="0">
                <a:latin typeface="Gill Sans MT"/>
                <a:cs typeface="Gill Sans MT"/>
              </a:rPr>
              <a:t>e</a:t>
            </a:r>
            <a:r>
              <a:rPr sz="2000" spc="85" dirty="0">
                <a:latin typeface="Gill Sans MT"/>
                <a:cs typeface="Gill Sans MT"/>
              </a:rPr>
              <a:t> </a:t>
            </a:r>
            <a:r>
              <a:rPr sz="2000" spc="-50" dirty="0">
                <a:latin typeface="Gill Sans MT"/>
                <a:cs typeface="Gill Sans MT"/>
              </a:rPr>
              <a:t>w</a:t>
            </a:r>
            <a:r>
              <a:rPr sz="2000" spc="0" dirty="0">
                <a:latin typeface="Gill Sans MT"/>
                <a:cs typeface="Gill Sans MT"/>
              </a:rPr>
              <a:t>e</a:t>
            </a:r>
            <a:r>
              <a:rPr sz="2000" spc="-15" dirty="0">
                <a:latin typeface="Gill Sans MT"/>
                <a:cs typeface="Gill Sans MT"/>
              </a:rPr>
              <a:t> </a:t>
            </a:r>
            <a:r>
              <a:rPr sz="2000" spc="-5" dirty="0">
                <a:latin typeface="Gill Sans MT"/>
                <a:cs typeface="Gill Sans MT"/>
              </a:rPr>
              <a:t>h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15" dirty="0">
                <a:latin typeface="Gill Sans MT"/>
                <a:cs typeface="Gill Sans MT"/>
              </a:rPr>
              <a:t>v</a:t>
            </a:r>
            <a:r>
              <a:rPr sz="2000" spc="0" dirty="0">
                <a:latin typeface="Gill Sans MT"/>
                <a:cs typeface="Gill Sans MT"/>
              </a:rPr>
              <a:t>e</a:t>
            </a:r>
            <a:r>
              <a:rPr sz="2000" spc="-114" dirty="0">
                <a:latin typeface="Gill Sans MT"/>
                <a:cs typeface="Gill Sans MT"/>
              </a:rPr>
              <a:t> 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10" dirty="0">
                <a:latin typeface="Gill Sans MT"/>
                <a:cs typeface="Gill Sans MT"/>
              </a:rPr>
              <a:t>p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90" dirty="0">
                <a:latin typeface="Gill Sans MT"/>
                <a:cs typeface="Gill Sans MT"/>
              </a:rPr>
              <a:t>:</a:t>
            </a:r>
            <a:r>
              <a:rPr sz="2000" spc="90" dirty="0">
                <a:latin typeface="Gill Sans MT"/>
                <a:cs typeface="Gill Sans MT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𝑿=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663729" y="5289582"/>
            <a:ext cx="544462" cy="416718"/>
          </a:xfrm>
          <a:custGeom>
            <a:avLst/>
            <a:gdLst/>
            <a:ahLst/>
            <a:cxnLst/>
            <a:rect l="l" t="t" r="r" b="b"/>
            <a:pathLst>
              <a:path w="544462" h="416718">
                <a:moveTo>
                  <a:pt x="544462" y="0"/>
                </a:moveTo>
                <a:lnTo>
                  <a:pt x="485427" y="0"/>
                </a:lnTo>
                <a:lnTo>
                  <a:pt x="485427" y="10789"/>
                </a:lnTo>
                <a:lnTo>
                  <a:pt x="521517" y="10789"/>
                </a:lnTo>
                <a:lnTo>
                  <a:pt x="521517" y="405928"/>
                </a:lnTo>
                <a:lnTo>
                  <a:pt x="485427" y="405928"/>
                </a:lnTo>
                <a:lnTo>
                  <a:pt x="485427" y="416718"/>
                </a:lnTo>
                <a:lnTo>
                  <a:pt x="544462" y="416718"/>
                </a:lnTo>
                <a:lnTo>
                  <a:pt x="544462" y="0"/>
                </a:lnTo>
                <a:close/>
              </a:path>
              <a:path w="544462" h="416718">
                <a:moveTo>
                  <a:pt x="59034" y="0"/>
                </a:moveTo>
                <a:lnTo>
                  <a:pt x="0" y="0"/>
                </a:lnTo>
                <a:lnTo>
                  <a:pt x="0" y="416718"/>
                </a:lnTo>
                <a:lnTo>
                  <a:pt x="59034" y="416718"/>
                </a:lnTo>
                <a:lnTo>
                  <a:pt x="59034" y="405928"/>
                </a:lnTo>
                <a:lnTo>
                  <a:pt x="22943" y="405928"/>
                </a:lnTo>
                <a:lnTo>
                  <a:pt x="22943" y="10789"/>
                </a:lnTo>
                <a:lnTo>
                  <a:pt x="59034" y="10789"/>
                </a:lnTo>
                <a:lnTo>
                  <a:pt x="59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711776" y="5176920"/>
            <a:ext cx="394970" cy="6197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000" spc="-390" dirty="0">
                <a:latin typeface="Cambria Math"/>
                <a:cs typeface="Cambria Math"/>
              </a:rPr>
              <a:t>−</a:t>
            </a:r>
            <a:r>
              <a:rPr sz="2000" spc="-13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2000" spc="-15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870950" y="3308358"/>
            <a:ext cx="126971" cy="126937"/>
          </a:xfrm>
          <a:custGeom>
            <a:avLst/>
            <a:gdLst/>
            <a:ahLst/>
            <a:cxnLst/>
            <a:rect l="l" t="t" r="r" b="b"/>
            <a:pathLst>
              <a:path w="126971" h="126937">
                <a:moveTo>
                  <a:pt x="62444" y="0"/>
                </a:moveTo>
                <a:lnTo>
                  <a:pt x="23348" y="14294"/>
                </a:lnTo>
                <a:lnTo>
                  <a:pt x="1644" y="49072"/>
                </a:lnTo>
                <a:lnTo>
                  <a:pt x="0" y="63491"/>
                </a:lnTo>
                <a:lnTo>
                  <a:pt x="79" y="66703"/>
                </a:lnTo>
                <a:lnTo>
                  <a:pt x="15273" y="104523"/>
                </a:lnTo>
                <a:lnTo>
                  <a:pt x="51052" y="125379"/>
                </a:lnTo>
                <a:lnTo>
                  <a:pt x="66128" y="126937"/>
                </a:lnTo>
                <a:lnTo>
                  <a:pt x="80159" y="124775"/>
                </a:lnTo>
                <a:lnTo>
                  <a:pt x="113694" y="102003"/>
                </a:lnTo>
                <a:lnTo>
                  <a:pt x="126971" y="61572"/>
                </a:lnTo>
                <a:lnTo>
                  <a:pt x="124938" y="47398"/>
                </a:lnTo>
                <a:lnTo>
                  <a:pt x="102410" y="13467"/>
                </a:lnTo>
                <a:lnTo>
                  <a:pt x="62444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70950" y="3308358"/>
            <a:ext cx="126971" cy="126937"/>
          </a:xfrm>
          <a:custGeom>
            <a:avLst/>
            <a:gdLst/>
            <a:ahLst/>
            <a:cxnLst/>
            <a:rect l="l" t="t" r="r" b="b"/>
            <a:pathLst>
              <a:path w="126971" h="126937">
                <a:moveTo>
                  <a:pt x="0" y="63491"/>
                </a:moveTo>
                <a:lnTo>
                  <a:pt x="13688" y="24104"/>
                </a:lnTo>
                <a:lnTo>
                  <a:pt x="48096" y="1872"/>
                </a:lnTo>
                <a:lnTo>
                  <a:pt x="62444" y="0"/>
                </a:lnTo>
                <a:lnTo>
                  <a:pt x="77132" y="1614"/>
                </a:lnTo>
                <a:lnTo>
                  <a:pt x="112314" y="22985"/>
                </a:lnTo>
                <a:lnTo>
                  <a:pt x="126971" y="61572"/>
                </a:lnTo>
                <a:lnTo>
                  <a:pt x="125386" y="76474"/>
                </a:lnTo>
                <a:lnTo>
                  <a:pt x="104295" y="111985"/>
                </a:lnTo>
                <a:lnTo>
                  <a:pt x="66128" y="126937"/>
                </a:lnTo>
                <a:lnTo>
                  <a:pt x="51052" y="125379"/>
                </a:lnTo>
                <a:lnTo>
                  <a:pt x="15273" y="104523"/>
                </a:lnTo>
                <a:lnTo>
                  <a:pt x="79" y="66703"/>
                </a:lnTo>
                <a:lnTo>
                  <a:pt x="0" y="63491"/>
                </a:lnTo>
                <a:close/>
              </a:path>
            </a:pathLst>
          </a:custGeom>
          <a:ln w="12700">
            <a:solidFill>
              <a:srgbClr val="0070C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58890" y="3012564"/>
            <a:ext cx="375716" cy="375047"/>
          </a:xfrm>
          <a:custGeom>
            <a:avLst/>
            <a:gdLst/>
            <a:ahLst/>
            <a:cxnLst/>
            <a:rect l="l" t="t" r="r" b="b"/>
            <a:pathLst>
              <a:path w="375716" h="375047">
                <a:moveTo>
                  <a:pt x="375716" y="0"/>
                </a:moveTo>
                <a:lnTo>
                  <a:pt x="322585" y="0"/>
                </a:lnTo>
                <a:lnTo>
                  <a:pt x="322585" y="9711"/>
                </a:lnTo>
                <a:lnTo>
                  <a:pt x="355067" y="9711"/>
                </a:lnTo>
                <a:lnTo>
                  <a:pt x="355067" y="365335"/>
                </a:lnTo>
                <a:lnTo>
                  <a:pt x="322585" y="365335"/>
                </a:lnTo>
                <a:lnTo>
                  <a:pt x="322585" y="375047"/>
                </a:lnTo>
                <a:lnTo>
                  <a:pt x="375716" y="375047"/>
                </a:lnTo>
                <a:lnTo>
                  <a:pt x="375716" y="0"/>
                </a:lnTo>
                <a:close/>
              </a:path>
              <a:path w="375716" h="375047">
                <a:moveTo>
                  <a:pt x="53131" y="0"/>
                </a:moveTo>
                <a:lnTo>
                  <a:pt x="0" y="0"/>
                </a:lnTo>
                <a:lnTo>
                  <a:pt x="0" y="375047"/>
                </a:lnTo>
                <a:lnTo>
                  <a:pt x="53131" y="375047"/>
                </a:lnTo>
                <a:lnTo>
                  <a:pt x="53131" y="365335"/>
                </a:lnTo>
                <a:lnTo>
                  <a:pt x="20650" y="365335"/>
                </a:lnTo>
                <a:lnTo>
                  <a:pt x="20650" y="9711"/>
                </a:lnTo>
                <a:lnTo>
                  <a:pt x="53131" y="9711"/>
                </a:lnTo>
                <a:lnTo>
                  <a:pt x="53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097052" y="2922597"/>
            <a:ext cx="304800" cy="551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800" spc="-495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ts val="2100"/>
              </a:lnSpc>
            </a:pPr>
            <a:r>
              <a:rPr sz="1800" spc="-1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487384" y="3188241"/>
            <a:ext cx="314481" cy="147669"/>
          </a:xfrm>
          <a:custGeom>
            <a:avLst/>
            <a:gdLst/>
            <a:ahLst/>
            <a:cxnLst/>
            <a:rect l="l" t="t" r="r" b="b"/>
            <a:pathLst>
              <a:path w="314481" h="147669">
                <a:moveTo>
                  <a:pt x="5132" y="0"/>
                </a:moveTo>
                <a:lnTo>
                  <a:pt x="0" y="11617"/>
                </a:lnTo>
                <a:lnTo>
                  <a:pt x="242214" y="118626"/>
                </a:lnTo>
                <a:lnTo>
                  <a:pt x="229383" y="147669"/>
                </a:lnTo>
                <a:lnTo>
                  <a:pt x="314481" y="143611"/>
                </a:lnTo>
                <a:lnTo>
                  <a:pt x="284202" y="107010"/>
                </a:lnTo>
                <a:lnTo>
                  <a:pt x="247346" y="107010"/>
                </a:lnTo>
                <a:lnTo>
                  <a:pt x="5132" y="0"/>
                </a:lnTo>
                <a:close/>
              </a:path>
              <a:path w="314481" h="147669">
                <a:moveTo>
                  <a:pt x="260177" y="77967"/>
                </a:moveTo>
                <a:lnTo>
                  <a:pt x="247346" y="107010"/>
                </a:lnTo>
                <a:lnTo>
                  <a:pt x="284202" y="107010"/>
                </a:lnTo>
                <a:lnTo>
                  <a:pt x="260177" y="77967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448149" y="5873130"/>
            <a:ext cx="2558554" cy="306834"/>
          </a:xfrm>
          <a:custGeom>
            <a:avLst/>
            <a:gdLst/>
            <a:ahLst/>
            <a:cxnLst/>
            <a:rect l="l" t="t" r="r" b="b"/>
            <a:pathLst>
              <a:path w="2558554" h="306834">
                <a:moveTo>
                  <a:pt x="2477989" y="0"/>
                </a:moveTo>
                <a:lnTo>
                  <a:pt x="2480904" y="12775"/>
                </a:lnTo>
                <a:lnTo>
                  <a:pt x="2490701" y="18748"/>
                </a:lnTo>
                <a:lnTo>
                  <a:pt x="2499639" y="26642"/>
                </a:lnTo>
                <a:lnTo>
                  <a:pt x="2521811" y="63152"/>
                </a:lnTo>
                <a:lnTo>
                  <a:pt x="2532266" y="105883"/>
                </a:lnTo>
                <a:lnTo>
                  <a:pt x="2535449" y="148321"/>
                </a:lnTo>
                <a:lnTo>
                  <a:pt x="2535613" y="165066"/>
                </a:lnTo>
                <a:lnTo>
                  <a:pt x="2534929" y="178670"/>
                </a:lnTo>
                <a:lnTo>
                  <a:pt x="2529537" y="216632"/>
                </a:lnTo>
                <a:lnTo>
                  <a:pt x="2512038" y="264231"/>
                </a:lnTo>
                <a:lnTo>
                  <a:pt x="2474887" y="296664"/>
                </a:lnTo>
                <a:lnTo>
                  <a:pt x="2485872" y="304353"/>
                </a:lnTo>
                <a:lnTo>
                  <a:pt x="2524419" y="274792"/>
                </a:lnTo>
                <a:lnTo>
                  <a:pt x="2544490" y="238323"/>
                </a:lnTo>
                <a:lnTo>
                  <a:pt x="2555998" y="190877"/>
                </a:lnTo>
                <a:lnTo>
                  <a:pt x="2558554" y="147842"/>
                </a:lnTo>
                <a:lnTo>
                  <a:pt x="2558009" y="134386"/>
                </a:lnTo>
                <a:lnTo>
                  <a:pt x="2552583" y="96221"/>
                </a:lnTo>
                <a:lnTo>
                  <a:pt x="2535818" y="49128"/>
                </a:lnTo>
                <a:lnTo>
                  <a:pt x="2510965" y="17149"/>
                </a:lnTo>
                <a:lnTo>
                  <a:pt x="2489883" y="4068"/>
                </a:lnTo>
                <a:lnTo>
                  <a:pt x="2477989" y="0"/>
                </a:lnTo>
                <a:close/>
              </a:path>
              <a:path w="2558554" h="306834">
                <a:moveTo>
                  <a:pt x="80566" y="0"/>
                </a:moveTo>
                <a:lnTo>
                  <a:pt x="42815" y="22001"/>
                </a:lnTo>
                <a:lnTo>
                  <a:pt x="18384" y="58063"/>
                </a:lnTo>
                <a:lnTo>
                  <a:pt x="4566" y="103138"/>
                </a:lnTo>
                <a:lnTo>
                  <a:pt x="272" y="143829"/>
                </a:lnTo>
                <a:lnTo>
                  <a:pt x="0" y="158991"/>
                </a:lnTo>
                <a:lnTo>
                  <a:pt x="545" y="172448"/>
                </a:lnTo>
                <a:lnTo>
                  <a:pt x="5971" y="210612"/>
                </a:lnTo>
                <a:lnTo>
                  <a:pt x="22737" y="257705"/>
                </a:lnTo>
                <a:lnTo>
                  <a:pt x="47589" y="289684"/>
                </a:lnTo>
                <a:lnTo>
                  <a:pt x="80566" y="306834"/>
                </a:lnTo>
                <a:lnTo>
                  <a:pt x="77650" y="294059"/>
                </a:lnTo>
                <a:lnTo>
                  <a:pt x="67853" y="288089"/>
                </a:lnTo>
                <a:lnTo>
                  <a:pt x="58914" y="280200"/>
                </a:lnTo>
                <a:lnTo>
                  <a:pt x="36724" y="243699"/>
                </a:lnTo>
                <a:lnTo>
                  <a:pt x="26285" y="201023"/>
                </a:lnTo>
                <a:lnTo>
                  <a:pt x="23111" y="158543"/>
                </a:lnTo>
                <a:lnTo>
                  <a:pt x="22949" y="141756"/>
                </a:lnTo>
                <a:lnTo>
                  <a:pt x="23640" y="128164"/>
                </a:lnTo>
                <a:lnTo>
                  <a:pt x="29041" y="90221"/>
                </a:lnTo>
                <a:lnTo>
                  <a:pt x="46535" y="42606"/>
                </a:lnTo>
                <a:lnTo>
                  <a:pt x="83666" y="10169"/>
                </a:lnTo>
                <a:lnTo>
                  <a:pt x="80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83294" y="5907187"/>
            <a:ext cx="784279" cy="235272"/>
          </a:xfrm>
          <a:custGeom>
            <a:avLst/>
            <a:gdLst/>
            <a:ahLst/>
            <a:cxnLst/>
            <a:rect l="l" t="t" r="r" b="b"/>
            <a:pathLst>
              <a:path w="784279" h="235272">
                <a:moveTo>
                  <a:pt x="709441" y="0"/>
                </a:moveTo>
                <a:lnTo>
                  <a:pt x="707716" y="10099"/>
                </a:lnTo>
                <a:lnTo>
                  <a:pt x="718346" y="14789"/>
                </a:lnTo>
                <a:lnTo>
                  <a:pt x="728011" y="21272"/>
                </a:lnTo>
                <a:lnTo>
                  <a:pt x="752865" y="55164"/>
                </a:lnTo>
                <a:lnTo>
                  <a:pt x="762602" y="104424"/>
                </a:lnTo>
                <a:lnTo>
                  <a:pt x="762999" y="119771"/>
                </a:lnTo>
                <a:lnTo>
                  <a:pt x="762445" y="133150"/>
                </a:lnTo>
                <a:lnTo>
                  <a:pt x="751313" y="182046"/>
                </a:lnTo>
                <a:lnTo>
                  <a:pt x="729118" y="213486"/>
                </a:lnTo>
                <a:lnTo>
                  <a:pt x="706466" y="225722"/>
                </a:lnTo>
                <a:lnTo>
                  <a:pt x="711176" y="234801"/>
                </a:lnTo>
                <a:lnTo>
                  <a:pt x="752178" y="209786"/>
                </a:lnTo>
                <a:lnTo>
                  <a:pt x="774285" y="175652"/>
                </a:lnTo>
                <a:lnTo>
                  <a:pt x="783946" y="124926"/>
                </a:lnTo>
                <a:lnTo>
                  <a:pt x="784279" y="108859"/>
                </a:lnTo>
                <a:lnTo>
                  <a:pt x="783211" y="96042"/>
                </a:lnTo>
                <a:lnTo>
                  <a:pt x="768403" y="47902"/>
                </a:lnTo>
                <a:lnTo>
                  <a:pt x="744207" y="17211"/>
                </a:lnTo>
                <a:lnTo>
                  <a:pt x="722161" y="4247"/>
                </a:lnTo>
                <a:lnTo>
                  <a:pt x="709441" y="0"/>
                </a:lnTo>
                <a:close/>
              </a:path>
              <a:path w="784279" h="235272">
                <a:moveTo>
                  <a:pt x="74839" y="0"/>
                </a:moveTo>
                <a:lnTo>
                  <a:pt x="32172" y="25558"/>
                </a:lnTo>
                <a:lnTo>
                  <a:pt x="10033" y="59781"/>
                </a:lnTo>
                <a:lnTo>
                  <a:pt x="335" y="110476"/>
                </a:lnTo>
                <a:lnTo>
                  <a:pt x="0" y="126503"/>
                </a:lnTo>
                <a:lnTo>
                  <a:pt x="1061" y="139355"/>
                </a:lnTo>
                <a:lnTo>
                  <a:pt x="15815" y="187493"/>
                </a:lnTo>
                <a:lnTo>
                  <a:pt x="39983" y="218090"/>
                </a:lnTo>
                <a:lnTo>
                  <a:pt x="74839" y="235272"/>
                </a:lnTo>
                <a:lnTo>
                  <a:pt x="76253" y="225183"/>
                </a:lnTo>
                <a:lnTo>
                  <a:pt x="65781" y="220475"/>
                </a:lnTo>
                <a:lnTo>
                  <a:pt x="56234" y="213938"/>
                </a:lnTo>
                <a:lnTo>
                  <a:pt x="31520" y="179680"/>
                </a:lnTo>
                <a:lnTo>
                  <a:pt x="21672" y="130233"/>
                </a:lnTo>
                <a:lnTo>
                  <a:pt x="21263" y="115290"/>
                </a:lnTo>
                <a:lnTo>
                  <a:pt x="21722" y="101928"/>
                </a:lnTo>
                <a:lnTo>
                  <a:pt x="32847" y="52974"/>
                </a:lnTo>
                <a:lnTo>
                  <a:pt x="55274" y="21701"/>
                </a:lnTo>
                <a:lnTo>
                  <a:pt x="78188" y="9549"/>
                </a:lnTo>
                <a:lnTo>
                  <a:pt x="74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64395" y="5907187"/>
            <a:ext cx="619179" cy="235272"/>
          </a:xfrm>
          <a:custGeom>
            <a:avLst/>
            <a:gdLst/>
            <a:ahLst/>
            <a:cxnLst/>
            <a:rect l="l" t="t" r="r" b="b"/>
            <a:pathLst>
              <a:path w="619179" h="235272">
                <a:moveTo>
                  <a:pt x="544341" y="0"/>
                </a:moveTo>
                <a:lnTo>
                  <a:pt x="542616" y="10099"/>
                </a:lnTo>
                <a:lnTo>
                  <a:pt x="553246" y="14789"/>
                </a:lnTo>
                <a:lnTo>
                  <a:pt x="562911" y="21272"/>
                </a:lnTo>
                <a:lnTo>
                  <a:pt x="587765" y="55164"/>
                </a:lnTo>
                <a:lnTo>
                  <a:pt x="597502" y="104424"/>
                </a:lnTo>
                <a:lnTo>
                  <a:pt x="597899" y="119771"/>
                </a:lnTo>
                <a:lnTo>
                  <a:pt x="597345" y="133150"/>
                </a:lnTo>
                <a:lnTo>
                  <a:pt x="586213" y="182046"/>
                </a:lnTo>
                <a:lnTo>
                  <a:pt x="564018" y="213486"/>
                </a:lnTo>
                <a:lnTo>
                  <a:pt x="541366" y="225722"/>
                </a:lnTo>
                <a:lnTo>
                  <a:pt x="546076" y="234801"/>
                </a:lnTo>
                <a:lnTo>
                  <a:pt x="587078" y="209786"/>
                </a:lnTo>
                <a:lnTo>
                  <a:pt x="609185" y="175652"/>
                </a:lnTo>
                <a:lnTo>
                  <a:pt x="618846" y="124926"/>
                </a:lnTo>
                <a:lnTo>
                  <a:pt x="619179" y="108859"/>
                </a:lnTo>
                <a:lnTo>
                  <a:pt x="618111" y="96042"/>
                </a:lnTo>
                <a:lnTo>
                  <a:pt x="603303" y="47902"/>
                </a:lnTo>
                <a:lnTo>
                  <a:pt x="579107" y="17211"/>
                </a:lnTo>
                <a:lnTo>
                  <a:pt x="557061" y="4247"/>
                </a:lnTo>
                <a:lnTo>
                  <a:pt x="544341" y="0"/>
                </a:lnTo>
                <a:close/>
              </a:path>
              <a:path w="619179" h="235272">
                <a:moveTo>
                  <a:pt x="74839" y="0"/>
                </a:moveTo>
                <a:lnTo>
                  <a:pt x="32172" y="25558"/>
                </a:lnTo>
                <a:lnTo>
                  <a:pt x="10034" y="59781"/>
                </a:lnTo>
                <a:lnTo>
                  <a:pt x="335" y="110476"/>
                </a:lnTo>
                <a:lnTo>
                  <a:pt x="0" y="126503"/>
                </a:lnTo>
                <a:lnTo>
                  <a:pt x="1061" y="139355"/>
                </a:lnTo>
                <a:lnTo>
                  <a:pt x="15815" y="187493"/>
                </a:lnTo>
                <a:lnTo>
                  <a:pt x="39984" y="218090"/>
                </a:lnTo>
                <a:lnTo>
                  <a:pt x="74839" y="235272"/>
                </a:lnTo>
                <a:lnTo>
                  <a:pt x="76253" y="225183"/>
                </a:lnTo>
                <a:lnTo>
                  <a:pt x="65781" y="220475"/>
                </a:lnTo>
                <a:lnTo>
                  <a:pt x="56234" y="213938"/>
                </a:lnTo>
                <a:lnTo>
                  <a:pt x="31520" y="179680"/>
                </a:lnTo>
                <a:lnTo>
                  <a:pt x="21672" y="130233"/>
                </a:lnTo>
                <a:lnTo>
                  <a:pt x="21263" y="115290"/>
                </a:lnTo>
                <a:lnTo>
                  <a:pt x="21722" y="101928"/>
                </a:lnTo>
                <a:lnTo>
                  <a:pt x="32847" y="52974"/>
                </a:lnTo>
                <a:lnTo>
                  <a:pt x="55274" y="21701"/>
                </a:lnTo>
                <a:lnTo>
                  <a:pt x="78188" y="9549"/>
                </a:lnTo>
                <a:lnTo>
                  <a:pt x="74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435594" y="6224687"/>
            <a:ext cx="492179" cy="235272"/>
          </a:xfrm>
          <a:custGeom>
            <a:avLst/>
            <a:gdLst/>
            <a:ahLst/>
            <a:cxnLst/>
            <a:rect l="l" t="t" r="r" b="b"/>
            <a:pathLst>
              <a:path w="492179" h="235272">
                <a:moveTo>
                  <a:pt x="417341" y="0"/>
                </a:moveTo>
                <a:lnTo>
                  <a:pt x="415616" y="10099"/>
                </a:lnTo>
                <a:lnTo>
                  <a:pt x="426246" y="14789"/>
                </a:lnTo>
                <a:lnTo>
                  <a:pt x="435911" y="21272"/>
                </a:lnTo>
                <a:lnTo>
                  <a:pt x="460765" y="55164"/>
                </a:lnTo>
                <a:lnTo>
                  <a:pt x="470502" y="104424"/>
                </a:lnTo>
                <a:lnTo>
                  <a:pt x="470899" y="119771"/>
                </a:lnTo>
                <a:lnTo>
                  <a:pt x="470345" y="133150"/>
                </a:lnTo>
                <a:lnTo>
                  <a:pt x="459213" y="182046"/>
                </a:lnTo>
                <a:lnTo>
                  <a:pt x="437018" y="213486"/>
                </a:lnTo>
                <a:lnTo>
                  <a:pt x="414366" y="225722"/>
                </a:lnTo>
                <a:lnTo>
                  <a:pt x="419076" y="234801"/>
                </a:lnTo>
                <a:lnTo>
                  <a:pt x="460078" y="209786"/>
                </a:lnTo>
                <a:lnTo>
                  <a:pt x="482185" y="175652"/>
                </a:lnTo>
                <a:lnTo>
                  <a:pt x="491846" y="124926"/>
                </a:lnTo>
                <a:lnTo>
                  <a:pt x="492179" y="108859"/>
                </a:lnTo>
                <a:lnTo>
                  <a:pt x="491111" y="96042"/>
                </a:lnTo>
                <a:lnTo>
                  <a:pt x="476303" y="47902"/>
                </a:lnTo>
                <a:lnTo>
                  <a:pt x="452107" y="17211"/>
                </a:lnTo>
                <a:lnTo>
                  <a:pt x="430061" y="4247"/>
                </a:lnTo>
                <a:lnTo>
                  <a:pt x="417341" y="0"/>
                </a:lnTo>
                <a:close/>
              </a:path>
              <a:path w="492179" h="235272">
                <a:moveTo>
                  <a:pt x="74839" y="0"/>
                </a:moveTo>
                <a:lnTo>
                  <a:pt x="32172" y="25558"/>
                </a:lnTo>
                <a:lnTo>
                  <a:pt x="10033" y="59781"/>
                </a:lnTo>
                <a:lnTo>
                  <a:pt x="335" y="110476"/>
                </a:lnTo>
                <a:lnTo>
                  <a:pt x="0" y="126503"/>
                </a:lnTo>
                <a:lnTo>
                  <a:pt x="1061" y="139355"/>
                </a:lnTo>
                <a:lnTo>
                  <a:pt x="15815" y="187493"/>
                </a:lnTo>
                <a:lnTo>
                  <a:pt x="39983" y="218090"/>
                </a:lnTo>
                <a:lnTo>
                  <a:pt x="74839" y="235272"/>
                </a:lnTo>
                <a:lnTo>
                  <a:pt x="76253" y="225183"/>
                </a:lnTo>
                <a:lnTo>
                  <a:pt x="65781" y="220475"/>
                </a:lnTo>
                <a:lnTo>
                  <a:pt x="56234" y="213938"/>
                </a:lnTo>
                <a:lnTo>
                  <a:pt x="31520" y="179680"/>
                </a:lnTo>
                <a:lnTo>
                  <a:pt x="21672" y="130233"/>
                </a:lnTo>
                <a:lnTo>
                  <a:pt x="21263" y="115290"/>
                </a:lnTo>
                <a:lnTo>
                  <a:pt x="21722" y="101928"/>
                </a:lnTo>
                <a:lnTo>
                  <a:pt x="32847" y="52974"/>
                </a:lnTo>
                <a:lnTo>
                  <a:pt x="55274" y="21701"/>
                </a:lnTo>
                <a:lnTo>
                  <a:pt x="78188" y="9549"/>
                </a:lnTo>
                <a:lnTo>
                  <a:pt x="74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38376" y="5845100"/>
            <a:ext cx="320167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  <a:tab pos="1523365" algn="l"/>
                <a:tab pos="2310765" algn="l"/>
                <a:tab pos="2704465" algn="l"/>
              </a:tabLst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	= 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𝑔</a:t>
            </a:r>
            <a:r>
              <a:rPr sz="2000" spc="-15" dirty="0">
                <a:latin typeface="Cambria Math"/>
                <a:cs typeface="Cambria Math"/>
              </a:rPr>
              <a:t>1 </a:t>
            </a:r>
            <a:r>
              <a:rPr sz="2000" spc="-190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+	</a:t>
            </a:r>
            <a:r>
              <a:rPr sz="2000" spc="-15" dirty="0">
                <a:latin typeface="Cambria Math"/>
                <a:cs typeface="Cambria Math"/>
              </a:rPr>
              <a:t>3</a:t>
            </a:r>
            <a:r>
              <a:rPr sz="2000" spc="-15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∗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585" dirty="0">
                <a:latin typeface="Cambria Math"/>
                <a:cs typeface="Cambria Math"/>
              </a:rPr>
              <a:t>−</a:t>
            </a:r>
            <a:r>
              <a:rPr sz="2000" spc="-15" dirty="0">
                <a:latin typeface="Cambria Math"/>
                <a:cs typeface="Cambria Math"/>
              </a:rPr>
              <a:t>1	</a:t>
            </a:r>
            <a:r>
              <a:rPr sz="2000" spc="-390" dirty="0">
                <a:latin typeface="Cambria Math"/>
                <a:cs typeface="Cambria Math"/>
              </a:rPr>
              <a:t>−	</a:t>
            </a:r>
            <a:r>
              <a:rPr sz="2000" spc="-15" dirty="0">
                <a:latin typeface="Cambria Math"/>
                <a:cs typeface="Cambria Math"/>
              </a:rPr>
              <a:t>2</a:t>
            </a:r>
            <a:r>
              <a:rPr sz="2000" spc="-15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∗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  <a:p>
            <a:pPr marL="279400">
              <a:lnSpc>
                <a:spcPct val="100000"/>
              </a:lnSpc>
              <a:spcBef>
                <a:spcPts val="100"/>
              </a:spcBef>
              <a:tabLst>
                <a:tab pos="1383665" algn="l"/>
              </a:tabLst>
            </a:pP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𝑔</a:t>
            </a:r>
            <a:r>
              <a:rPr sz="2000" spc="-385" dirty="0">
                <a:latin typeface="Cambria Math"/>
                <a:cs typeface="Cambria Math"/>
              </a:rPr>
              <a:t>−</a:t>
            </a:r>
            <a:r>
              <a:rPr sz="2000" spc="-15" dirty="0">
                <a:latin typeface="Cambria Math"/>
                <a:cs typeface="Cambria Math"/>
              </a:rPr>
              <a:t>6	≈ 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0</a:t>
            </a:r>
            <a:r>
              <a:rPr sz="2000" spc="85" dirty="0">
                <a:latin typeface="Cambria Math"/>
                <a:cs typeface="Cambria Math"/>
              </a:rPr>
              <a:t>.</a:t>
            </a:r>
            <a:r>
              <a:rPr sz="2000" spc="-25" dirty="0">
                <a:latin typeface="Cambria Math"/>
                <a:cs typeface="Cambria Math"/>
              </a:rPr>
              <a:t>00</a:t>
            </a:r>
            <a:r>
              <a:rPr sz="2000" spc="-15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378950" y="2254250"/>
            <a:ext cx="127001" cy="4106602"/>
          </a:xfrm>
          <a:custGeom>
            <a:avLst/>
            <a:gdLst/>
            <a:ahLst/>
            <a:cxnLst/>
            <a:rect l="l" t="t" r="r" b="b"/>
            <a:pathLst>
              <a:path w="127001" h="4106602">
                <a:moveTo>
                  <a:pt x="127001" y="3979602"/>
                </a:moveTo>
                <a:lnTo>
                  <a:pt x="1" y="3979602"/>
                </a:lnTo>
                <a:lnTo>
                  <a:pt x="63501" y="4106602"/>
                </a:lnTo>
                <a:lnTo>
                  <a:pt x="127001" y="3979602"/>
                </a:lnTo>
                <a:close/>
              </a:path>
              <a:path w="127001" h="4106602">
                <a:moveTo>
                  <a:pt x="69850" y="127000"/>
                </a:moveTo>
                <a:lnTo>
                  <a:pt x="57150" y="127000"/>
                </a:lnTo>
                <a:lnTo>
                  <a:pt x="57151" y="3979602"/>
                </a:lnTo>
                <a:lnTo>
                  <a:pt x="69851" y="3979602"/>
                </a:lnTo>
                <a:lnTo>
                  <a:pt x="69850" y="127000"/>
                </a:lnTo>
                <a:close/>
              </a:path>
              <a:path w="127001" h="4106602">
                <a:moveTo>
                  <a:pt x="63500" y="0"/>
                </a:moveTo>
                <a:lnTo>
                  <a:pt x="0" y="127000"/>
                </a:lnTo>
                <a:lnTo>
                  <a:pt x="127000" y="127000"/>
                </a:lnTo>
                <a:lnTo>
                  <a:pt x="635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118350" y="4273550"/>
            <a:ext cx="4655164" cy="127001"/>
          </a:xfrm>
          <a:custGeom>
            <a:avLst/>
            <a:gdLst/>
            <a:ahLst/>
            <a:cxnLst/>
            <a:rect l="l" t="t" r="r" b="b"/>
            <a:pathLst>
              <a:path w="4655164" h="127001">
                <a:moveTo>
                  <a:pt x="127000" y="1"/>
                </a:moveTo>
                <a:lnTo>
                  <a:pt x="0" y="63501"/>
                </a:lnTo>
                <a:lnTo>
                  <a:pt x="127000" y="127001"/>
                </a:lnTo>
                <a:lnTo>
                  <a:pt x="127000" y="69851"/>
                </a:lnTo>
                <a:lnTo>
                  <a:pt x="4642464" y="69850"/>
                </a:lnTo>
                <a:lnTo>
                  <a:pt x="4655164" y="63500"/>
                </a:lnTo>
                <a:lnTo>
                  <a:pt x="4642467" y="57151"/>
                </a:lnTo>
                <a:lnTo>
                  <a:pt x="127000" y="57151"/>
                </a:lnTo>
                <a:lnTo>
                  <a:pt x="127000" y="1"/>
                </a:lnTo>
                <a:close/>
              </a:path>
              <a:path w="4655164" h="127001">
                <a:moveTo>
                  <a:pt x="4642464" y="69850"/>
                </a:moveTo>
                <a:lnTo>
                  <a:pt x="4528164" y="69850"/>
                </a:lnTo>
                <a:lnTo>
                  <a:pt x="4528164" y="127000"/>
                </a:lnTo>
                <a:lnTo>
                  <a:pt x="4642464" y="69850"/>
                </a:lnTo>
                <a:close/>
              </a:path>
              <a:path w="4655164" h="127001">
                <a:moveTo>
                  <a:pt x="4528164" y="0"/>
                </a:moveTo>
                <a:lnTo>
                  <a:pt x="4528164" y="57150"/>
                </a:lnTo>
                <a:lnTo>
                  <a:pt x="127000" y="57151"/>
                </a:lnTo>
                <a:lnTo>
                  <a:pt x="4642467" y="57151"/>
                </a:lnTo>
                <a:lnTo>
                  <a:pt x="4528164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937750" y="4248150"/>
            <a:ext cx="0" cy="166551"/>
          </a:xfrm>
          <a:custGeom>
            <a:avLst/>
            <a:gdLst/>
            <a:ahLst/>
            <a:cxnLst/>
            <a:rect l="l" t="t" r="r" b="b"/>
            <a:pathLst>
              <a:path h="166551">
                <a:moveTo>
                  <a:pt x="0" y="0"/>
                </a:moveTo>
                <a:lnTo>
                  <a:pt x="0" y="16655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0433050" y="4248150"/>
            <a:ext cx="0" cy="166551"/>
          </a:xfrm>
          <a:custGeom>
            <a:avLst/>
            <a:gdLst/>
            <a:ahLst/>
            <a:cxnLst/>
            <a:rect l="l" t="t" r="r" b="b"/>
            <a:pathLst>
              <a:path h="166551">
                <a:moveTo>
                  <a:pt x="0" y="0"/>
                </a:moveTo>
                <a:lnTo>
                  <a:pt x="0" y="16655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941050" y="4248150"/>
            <a:ext cx="0" cy="166551"/>
          </a:xfrm>
          <a:custGeom>
            <a:avLst/>
            <a:gdLst/>
            <a:ahLst/>
            <a:cxnLst/>
            <a:rect l="l" t="t" r="r" b="b"/>
            <a:pathLst>
              <a:path h="166551">
                <a:moveTo>
                  <a:pt x="0" y="0"/>
                </a:moveTo>
                <a:lnTo>
                  <a:pt x="0" y="16655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956550" y="4248150"/>
            <a:ext cx="0" cy="166551"/>
          </a:xfrm>
          <a:custGeom>
            <a:avLst/>
            <a:gdLst/>
            <a:ahLst/>
            <a:cxnLst/>
            <a:rect l="l" t="t" r="r" b="b"/>
            <a:pathLst>
              <a:path h="166551">
                <a:moveTo>
                  <a:pt x="0" y="0"/>
                </a:moveTo>
                <a:lnTo>
                  <a:pt x="0" y="16655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464550" y="4248150"/>
            <a:ext cx="0" cy="166551"/>
          </a:xfrm>
          <a:custGeom>
            <a:avLst/>
            <a:gdLst/>
            <a:ahLst/>
            <a:cxnLst/>
            <a:rect l="l" t="t" r="r" b="b"/>
            <a:pathLst>
              <a:path h="166551">
                <a:moveTo>
                  <a:pt x="0" y="0"/>
                </a:moveTo>
                <a:lnTo>
                  <a:pt x="0" y="16655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59850" y="4248150"/>
            <a:ext cx="0" cy="166551"/>
          </a:xfrm>
          <a:custGeom>
            <a:avLst/>
            <a:gdLst/>
            <a:ahLst/>
            <a:cxnLst/>
            <a:rect l="l" t="t" r="r" b="b"/>
            <a:pathLst>
              <a:path h="166551">
                <a:moveTo>
                  <a:pt x="0" y="0"/>
                </a:moveTo>
                <a:lnTo>
                  <a:pt x="0" y="16655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66249" y="2838451"/>
            <a:ext cx="166916" cy="1"/>
          </a:xfrm>
          <a:custGeom>
            <a:avLst/>
            <a:gdLst/>
            <a:ahLst/>
            <a:cxnLst/>
            <a:rect l="l" t="t" r="r" b="b"/>
            <a:pathLst>
              <a:path w="166916" h="1">
                <a:moveTo>
                  <a:pt x="166916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366249" y="3333750"/>
            <a:ext cx="166916" cy="1"/>
          </a:xfrm>
          <a:custGeom>
            <a:avLst/>
            <a:gdLst/>
            <a:ahLst/>
            <a:cxnLst/>
            <a:rect l="l" t="t" r="r" b="b"/>
            <a:pathLst>
              <a:path w="166916" h="1">
                <a:moveTo>
                  <a:pt x="166916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66249" y="3829050"/>
            <a:ext cx="166916" cy="0"/>
          </a:xfrm>
          <a:custGeom>
            <a:avLst/>
            <a:gdLst/>
            <a:ahLst/>
            <a:cxnLst/>
            <a:rect l="l" t="t" r="r" b="b"/>
            <a:pathLst>
              <a:path w="166916">
                <a:moveTo>
                  <a:pt x="16691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366249" y="4794250"/>
            <a:ext cx="166916" cy="0"/>
          </a:xfrm>
          <a:custGeom>
            <a:avLst/>
            <a:gdLst/>
            <a:ahLst/>
            <a:cxnLst/>
            <a:rect l="l" t="t" r="r" b="b"/>
            <a:pathLst>
              <a:path w="166916">
                <a:moveTo>
                  <a:pt x="16691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366249" y="5289550"/>
            <a:ext cx="166916" cy="0"/>
          </a:xfrm>
          <a:custGeom>
            <a:avLst/>
            <a:gdLst/>
            <a:ahLst/>
            <a:cxnLst/>
            <a:rect l="l" t="t" r="r" b="b"/>
            <a:pathLst>
              <a:path w="166916">
                <a:moveTo>
                  <a:pt x="16691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366249" y="5797550"/>
            <a:ext cx="166916" cy="0"/>
          </a:xfrm>
          <a:custGeom>
            <a:avLst/>
            <a:gdLst/>
            <a:ahLst/>
            <a:cxnLst/>
            <a:rect l="l" t="t" r="r" b="b"/>
            <a:pathLst>
              <a:path w="166916">
                <a:moveTo>
                  <a:pt x="16691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912100" y="2209800"/>
            <a:ext cx="2569552" cy="3975351"/>
          </a:xfrm>
          <a:custGeom>
            <a:avLst/>
            <a:gdLst/>
            <a:ahLst/>
            <a:cxnLst/>
            <a:rect l="l" t="t" r="r" b="b"/>
            <a:pathLst>
              <a:path w="2569552" h="3975351">
                <a:moveTo>
                  <a:pt x="2569552" y="128308"/>
                </a:moveTo>
                <a:lnTo>
                  <a:pt x="2455233" y="128308"/>
                </a:lnTo>
                <a:lnTo>
                  <a:pt x="2376752" y="249044"/>
                </a:lnTo>
                <a:lnTo>
                  <a:pt x="2440641" y="290573"/>
                </a:lnTo>
                <a:lnTo>
                  <a:pt x="2519122" y="169837"/>
                </a:lnTo>
                <a:lnTo>
                  <a:pt x="2564850" y="169837"/>
                </a:lnTo>
                <a:lnTo>
                  <a:pt x="2569552" y="128308"/>
                </a:lnTo>
                <a:close/>
              </a:path>
              <a:path w="2569552" h="3975351">
                <a:moveTo>
                  <a:pt x="2564850" y="169837"/>
                </a:moveTo>
                <a:lnTo>
                  <a:pt x="2519122" y="169837"/>
                </a:lnTo>
                <a:lnTo>
                  <a:pt x="2555325" y="253959"/>
                </a:lnTo>
                <a:lnTo>
                  <a:pt x="2564850" y="169837"/>
                </a:lnTo>
                <a:close/>
              </a:path>
              <a:path w="2569552" h="3975351">
                <a:moveTo>
                  <a:pt x="2584080" y="0"/>
                </a:moveTo>
                <a:lnTo>
                  <a:pt x="2363659" y="129371"/>
                </a:lnTo>
                <a:lnTo>
                  <a:pt x="2455233" y="128308"/>
                </a:lnTo>
                <a:lnTo>
                  <a:pt x="2569552" y="128308"/>
                </a:lnTo>
                <a:lnTo>
                  <a:pt x="2569611" y="127789"/>
                </a:lnTo>
                <a:lnTo>
                  <a:pt x="2501021" y="127777"/>
                </a:lnTo>
                <a:lnTo>
                  <a:pt x="2569612" y="127777"/>
                </a:lnTo>
                <a:lnTo>
                  <a:pt x="2584080" y="0"/>
                </a:lnTo>
                <a:close/>
              </a:path>
              <a:path w="2569552" h="3975351">
                <a:moveTo>
                  <a:pt x="2252164" y="440710"/>
                </a:moveTo>
                <a:lnTo>
                  <a:pt x="2086047" y="696264"/>
                </a:lnTo>
                <a:lnTo>
                  <a:pt x="2149936" y="737793"/>
                </a:lnTo>
                <a:lnTo>
                  <a:pt x="2316053" y="482239"/>
                </a:lnTo>
                <a:lnTo>
                  <a:pt x="2252164" y="440710"/>
                </a:lnTo>
                <a:close/>
              </a:path>
              <a:path w="2569552" h="3975351">
                <a:moveTo>
                  <a:pt x="1961460" y="887930"/>
                </a:moveTo>
                <a:lnTo>
                  <a:pt x="1795343" y="1143486"/>
                </a:lnTo>
                <a:lnTo>
                  <a:pt x="1859231" y="1185015"/>
                </a:lnTo>
                <a:lnTo>
                  <a:pt x="2025349" y="929460"/>
                </a:lnTo>
                <a:lnTo>
                  <a:pt x="1961460" y="887930"/>
                </a:lnTo>
                <a:close/>
              </a:path>
              <a:path w="2569552" h="3975351">
                <a:moveTo>
                  <a:pt x="1670754" y="1335151"/>
                </a:moveTo>
                <a:lnTo>
                  <a:pt x="1504638" y="1590706"/>
                </a:lnTo>
                <a:lnTo>
                  <a:pt x="1568526" y="1632235"/>
                </a:lnTo>
                <a:lnTo>
                  <a:pt x="1734643" y="1376681"/>
                </a:lnTo>
                <a:lnTo>
                  <a:pt x="1670754" y="1335151"/>
                </a:lnTo>
                <a:close/>
              </a:path>
              <a:path w="2569552" h="3975351">
                <a:moveTo>
                  <a:pt x="1380050" y="1782372"/>
                </a:moveTo>
                <a:lnTo>
                  <a:pt x="1213933" y="2037927"/>
                </a:lnTo>
                <a:lnTo>
                  <a:pt x="1277821" y="2079456"/>
                </a:lnTo>
                <a:lnTo>
                  <a:pt x="1443939" y="1823901"/>
                </a:lnTo>
                <a:lnTo>
                  <a:pt x="1380050" y="1782372"/>
                </a:lnTo>
                <a:close/>
              </a:path>
              <a:path w="2569552" h="3975351">
                <a:moveTo>
                  <a:pt x="1089346" y="2229592"/>
                </a:moveTo>
                <a:lnTo>
                  <a:pt x="923229" y="2485147"/>
                </a:lnTo>
                <a:lnTo>
                  <a:pt x="987117" y="2526676"/>
                </a:lnTo>
                <a:lnTo>
                  <a:pt x="1153233" y="2271121"/>
                </a:lnTo>
                <a:lnTo>
                  <a:pt x="1089346" y="2229592"/>
                </a:lnTo>
                <a:close/>
              </a:path>
              <a:path w="2569552" h="3975351">
                <a:moveTo>
                  <a:pt x="798640" y="2676813"/>
                </a:moveTo>
                <a:lnTo>
                  <a:pt x="632524" y="2932367"/>
                </a:lnTo>
                <a:lnTo>
                  <a:pt x="696412" y="2973898"/>
                </a:lnTo>
                <a:lnTo>
                  <a:pt x="862529" y="2718343"/>
                </a:lnTo>
                <a:lnTo>
                  <a:pt x="798640" y="2676813"/>
                </a:lnTo>
                <a:close/>
              </a:path>
              <a:path w="2569552" h="3975351">
                <a:moveTo>
                  <a:pt x="507936" y="3124033"/>
                </a:moveTo>
                <a:lnTo>
                  <a:pt x="341819" y="3379588"/>
                </a:lnTo>
                <a:lnTo>
                  <a:pt x="405707" y="3421118"/>
                </a:lnTo>
                <a:lnTo>
                  <a:pt x="571825" y="3165563"/>
                </a:lnTo>
                <a:lnTo>
                  <a:pt x="507936" y="3124033"/>
                </a:lnTo>
                <a:close/>
              </a:path>
              <a:path w="2569552" h="3975351">
                <a:moveTo>
                  <a:pt x="28755" y="3721391"/>
                </a:moveTo>
                <a:lnTo>
                  <a:pt x="0" y="3975351"/>
                </a:lnTo>
                <a:lnTo>
                  <a:pt x="218609" y="3847042"/>
                </a:lnTo>
                <a:lnTo>
                  <a:pt x="128845" y="3847042"/>
                </a:lnTo>
                <a:lnTo>
                  <a:pt x="155840" y="3805513"/>
                </a:lnTo>
                <a:lnTo>
                  <a:pt x="64956" y="3805513"/>
                </a:lnTo>
                <a:lnTo>
                  <a:pt x="28755" y="3721391"/>
                </a:lnTo>
                <a:close/>
              </a:path>
              <a:path w="2569552" h="3975351">
                <a:moveTo>
                  <a:pt x="220421" y="3845979"/>
                </a:moveTo>
                <a:lnTo>
                  <a:pt x="128845" y="3847042"/>
                </a:lnTo>
                <a:lnTo>
                  <a:pt x="218609" y="3847042"/>
                </a:lnTo>
                <a:lnTo>
                  <a:pt x="220421" y="3845979"/>
                </a:lnTo>
                <a:close/>
              </a:path>
              <a:path w="2569552" h="3975351">
                <a:moveTo>
                  <a:pt x="217232" y="3571254"/>
                </a:moveTo>
                <a:lnTo>
                  <a:pt x="64956" y="3805513"/>
                </a:lnTo>
                <a:lnTo>
                  <a:pt x="155840" y="3805513"/>
                </a:lnTo>
                <a:lnTo>
                  <a:pt x="281119" y="3612783"/>
                </a:lnTo>
                <a:lnTo>
                  <a:pt x="217232" y="3571254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9538196" y="3952786"/>
            <a:ext cx="151561" cy="127697"/>
          </a:xfrm>
          <a:custGeom>
            <a:avLst/>
            <a:gdLst/>
            <a:ahLst/>
            <a:cxnLst/>
            <a:rect l="l" t="t" r="r" b="b"/>
            <a:pathLst>
              <a:path w="151561" h="127697">
                <a:moveTo>
                  <a:pt x="56665" y="33935"/>
                </a:moveTo>
                <a:lnTo>
                  <a:pt x="18666" y="33935"/>
                </a:lnTo>
                <a:lnTo>
                  <a:pt x="20774" y="34687"/>
                </a:lnTo>
                <a:lnTo>
                  <a:pt x="103497" y="88545"/>
                </a:lnTo>
                <a:lnTo>
                  <a:pt x="106413" y="90954"/>
                </a:lnTo>
                <a:lnTo>
                  <a:pt x="109345" y="94905"/>
                </a:lnTo>
                <a:lnTo>
                  <a:pt x="110101" y="97017"/>
                </a:lnTo>
                <a:lnTo>
                  <a:pt x="110191" y="101517"/>
                </a:lnTo>
                <a:lnTo>
                  <a:pt x="109515" y="104294"/>
                </a:lnTo>
                <a:lnTo>
                  <a:pt x="106718" y="110909"/>
                </a:lnTo>
                <a:lnTo>
                  <a:pt x="103921" y="116126"/>
                </a:lnTo>
                <a:lnTo>
                  <a:pt x="99725" y="123250"/>
                </a:lnTo>
                <a:lnTo>
                  <a:pt x="106555" y="127697"/>
                </a:lnTo>
                <a:lnTo>
                  <a:pt x="141162" y="74542"/>
                </a:lnTo>
                <a:lnTo>
                  <a:pt x="122803" y="74542"/>
                </a:lnTo>
                <a:lnTo>
                  <a:pt x="120840" y="74284"/>
                </a:lnTo>
                <a:lnTo>
                  <a:pt x="116632" y="72701"/>
                </a:lnTo>
                <a:lnTo>
                  <a:pt x="113772" y="71126"/>
                </a:lnTo>
                <a:lnTo>
                  <a:pt x="56665" y="33935"/>
                </a:lnTo>
                <a:close/>
              </a:path>
              <a:path w="151561" h="127697">
                <a:moveTo>
                  <a:pt x="144733" y="54123"/>
                </a:moveTo>
                <a:lnTo>
                  <a:pt x="122803" y="74542"/>
                </a:lnTo>
                <a:lnTo>
                  <a:pt x="141162" y="74542"/>
                </a:lnTo>
                <a:lnTo>
                  <a:pt x="151561" y="58569"/>
                </a:lnTo>
                <a:lnTo>
                  <a:pt x="144733" y="54123"/>
                </a:lnTo>
                <a:close/>
              </a:path>
              <a:path w="151561" h="127697">
                <a:moveTo>
                  <a:pt x="5753" y="0"/>
                </a:moveTo>
                <a:lnTo>
                  <a:pt x="2404" y="5144"/>
                </a:lnTo>
                <a:lnTo>
                  <a:pt x="0" y="65914"/>
                </a:lnTo>
                <a:lnTo>
                  <a:pt x="9883" y="66488"/>
                </a:lnTo>
                <a:lnTo>
                  <a:pt x="9925" y="52307"/>
                </a:lnTo>
                <a:lnTo>
                  <a:pt x="10599" y="42269"/>
                </a:lnTo>
                <a:lnTo>
                  <a:pt x="11418" y="38761"/>
                </a:lnTo>
                <a:lnTo>
                  <a:pt x="13813" y="35082"/>
                </a:lnTo>
                <a:lnTo>
                  <a:pt x="15222" y="34179"/>
                </a:lnTo>
                <a:lnTo>
                  <a:pt x="18666" y="33935"/>
                </a:lnTo>
                <a:lnTo>
                  <a:pt x="56665" y="33935"/>
                </a:lnTo>
                <a:lnTo>
                  <a:pt x="25818" y="13846"/>
                </a:lnTo>
                <a:lnTo>
                  <a:pt x="14453" y="6201"/>
                </a:lnTo>
                <a:lnTo>
                  <a:pt x="5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654847" y="3784573"/>
            <a:ext cx="128849" cy="123343"/>
          </a:xfrm>
          <a:custGeom>
            <a:avLst/>
            <a:gdLst/>
            <a:ahLst/>
            <a:cxnLst/>
            <a:rect l="l" t="t" r="r" b="b"/>
            <a:pathLst>
              <a:path w="128849" h="123343">
                <a:moveTo>
                  <a:pt x="8648" y="15900"/>
                </a:moveTo>
                <a:lnTo>
                  <a:pt x="0" y="29183"/>
                </a:lnTo>
                <a:lnTo>
                  <a:pt x="53879" y="64263"/>
                </a:lnTo>
                <a:lnTo>
                  <a:pt x="20688" y="115243"/>
                </a:lnTo>
                <a:lnTo>
                  <a:pt x="33129" y="123343"/>
                </a:lnTo>
                <a:lnTo>
                  <a:pt x="66321" y="72363"/>
                </a:lnTo>
                <a:lnTo>
                  <a:pt x="95370" y="72363"/>
                </a:lnTo>
                <a:lnTo>
                  <a:pt x="74969" y="59080"/>
                </a:lnTo>
                <a:lnTo>
                  <a:pt x="80243" y="50980"/>
                </a:lnTo>
                <a:lnTo>
                  <a:pt x="62528" y="50980"/>
                </a:lnTo>
                <a:lnTo>
                  <a:pt x="8648" y="15900"/>
                </a:lnTo>
                <a:close/>
              </a:path>
              <a:path w="128849" h="123343">
                <a:moveTo>
                  <a:pt x="95370" y="72363"/>
                </a:moveTo>
                <a:lnTo>
                  <a:pt x="66321" y="72363"/>
                </a:lnTo>
                <a:lnTo>
                  <a:pt x="120201" y="107443"/>
                </a:lnTo>
                <a:lnTo>
                  <a:pt x="128849" y="94160"/>
                </a:lnTo>
                <a:lnTo>
                  <a:pt x="95370" y="72363"/>
                </a:lnTo>
                <a:close/>
              </a:path>
              <a:path w="128849" h="123343">
                <a:moveTo>
                  <a:pt x="95719" y="0"/>
                </a:moveTo>
                <a:lnTo>
                  <a:pt x="62528" y="50980"/>
                </a:lnTo>
                <a:lnTo>
                  <a:pt x="80243" y="50980"/>
                </a:lnTo>
                <a:lnTo>
                  <a:pt x="108160" y="8100"/>
                </a:lnTo>
                <a:lnTo>
                  <a:pt x="9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735948" y="3612436"/>
            <a:ext cx="153504" cy="143276"/>
          </a:xfrm>
          <a:custGeom>
            <a:avLst/>
            <a:gdLst/>
            <a:ahLst/>
            <a:cxnLst/>
            <a:rect l="l" t="t" r="r" b="b"/>
            <a:pathLst>
              <a:path w="153504" h="143276">
                <a:moveTo>
                  <a:pt x="100404" y="119139"/>
                </a:moveTo>
                <a:lnTo>
                  <a:pt x="93096" y="130364"/>
                </a:lnTo>
                <a:lnTo>
                  <a:pt x="112927" y="143276"/>
                </a:lnTo>
                <a:lnTo>
                  <a:pt x="118292" y="139399"/>
                </a:lnTo>
                <a:lnTo>
                  <a:pt x="123604" y="134754"/>
                </a:lnTo>
                <a:lnTo>
                  <a:pt x="134114" y="123927"/>
                </a:lnTo>
                <a:lnTo>
                  <a:pt x="136198" y="121361"/>
                </a:lnTo>
                <a:lnTo>
                  <a:pt x="114896" y="121361"/>
                </a:lnTo>
                <a:lnTo>
                  <a:pt x="108310" y="121179"/>
                </a:lnTo>
                <a:lnTo>
                  <a:pt x="100404" y="119139"/>
                </a:lnTo>
                <a:close/>
              </a:path>
              <a:path w="153504" h="143276">
                <a:moveTo>
                  <a:pt x="147098" y="60277"/>
                </a:moveTo>
                <a:lnTo>
                  <a:pt x="100017" y="60277"/>
                </a:lnTo>
                <a:lnTo>
                  <a:pt x="111696" y="60691"/>
                </a:lnTo>
                <a:lnTo>
                  <a:pt x="123822" y="66191"/>
                </a:lnTo>
                <a:lnTo>
                  <a:pt x="132491" y="71835"/>
                </a:lnTo>
                <a:lnTo>
                  <a:pt x="137688" y="78171"/>
                </a:lnTo>
                <a:lnTo>
                  <a:pt x="141143" y="92231"/>
                </a:lnTo>
                <a:lnTo>
                  <a:pt x="139368" y="99799"/>
                </a:lnTo>
                <a:lnTo>
                  <a:pt x="130070" y="114080"/>
                </a:lnTo>
                <a:lnTo>
                  <a:pt x="125427" y="118005"/>
                </a:lnTo>
                <a:lnTo>
                  <a:pt x="114896" y="121361"/>
                </a:lnTo>
                <a:lnTo>
                  <a:pt x="136198" y="121361"/>
                </a:lnTo>
                <a:lnTo>
                  <a:pt x="152524" y="86343"/>
                </a:lnTo>
                <a:lnTo>
                  <a:pt x="153504" y="77746"/>
                </a:lnTo>
                <a:lnTo>
                  <a:pt x="152213" y="70046"/>
                </a:lnTo>
                <a:lnTo>
                  <a:pt x="147098" y="60277"/>
                </a:lnTo>
                <a:close/>
              </a:path>
              <a:path w="153504" h="143276">
                <a:moveTo>
                  <a:pt x="77738" y="19366"/>
                </a:moveTo>
                <a:lnTo>
                  <a:pt x="42558" y="19366"/>
                </a:lnTo>
                <a:lnTo>
                  <a:pt x="49089" y="20996"/>
                </a:lnTo>
                <a:lnTo>
                  <a:pt x="61374" y="28995"/>
                </a:lnTo>
                <a:lnTo>
                  <a:pt x="65293" y="33545"/>
                </a:lnTo>
                <a:lnTo>
                  <a:pt x="70244" y="44761"/>
                </a:lnTo>
                <a:lnTo>
                  <a:pt x="70973" y="51375"/>
                </a:lnTo>
                <a:lnTo>
                  <a:pt x="69886" y="59462"/>
                </a:lnTo>
                <a:lnTo>
                  <a:pt x="66846" y="70980"/>
                </a:lnTo>
                <a:lnTo>
                  <a:pt x="60975" y="83345"/>
                </a:lnTo>
                <a:lnTo>
                  <a:pt x="69206" y="88704"/>
                </a:lnTo>
                <a:lnTo>
                  <a:pt x="79224" y="74064"/>
                </a:lnTo>
                <a:lnTo>
                  <a:pt x="88598" y="65416"/>
                </a:lnTo>
                <a:lnTo>
                  <a:pt x="100017" y="60277"/>
                </a:lnTo>
                <a:lnTo>
                  <a:pt x="147098" y="60277"/>
                </a:lnTo>
                <a:lnTo>
                  <a:pt x="145088" y="56440"/>
                </a:lnTo>
                <a:lnTo>
                  <a:pt x="143487" y="54731"/>
                </a:lnTo>
                <a:lnTo>
                  <a:pt x="81469" y="54731"/>
                </a:lnTo>
                <a:lnTo>
                  <a:pt x="80627" y="54184"/>
                </a:lnTo>
                <a:lnTo>
                  <a:pt x="81737" y="46205"/>
                </a:lnTo>
                <a:lnTo>
                  <a:pt x="81967" y="41043"/>
                </a:lnTo>
                <a:lnTo>
                  <a:pt x="82008" y="38906"/>
                </a:lnTo>
                <a:lnTo>
                  <a:pt x="81051" y="27754"/>
                </a:lnTo>
                <a:lnTo>
                  <a:pt x="79481" y="22494"/>
                </a:lnTo>
                <a:lnTo>
                  <a:pt x="77738" y="19366"/>
                </a:lnTo>
                <a:close/>
              </a:path>
              <a:path w="153504" h="143276">
                <a:moveTo>
                  <a:pt x="53458" y="0"/>
                </a:moveTo>
                <a:lnTo>
                  <a:pt x="11079" y="28439"/>
                </a:lnTo>
                <a:lnTo>
                  <a:pt x="0" y="67754"/>
                </a:lnTo>
                <a:lnTo>
                  <a:pt x="17772" y="79325"/>
                </a:lnTo>
                <a:lnTo>
                  <a:pt x="25081" y="68101"/>
                </a:lnTo>
                <a:lnTo>
                  <a:pt x="19669" y="62091"/>
                </a:lnTo>
                <a:lnTo>
                  <a:pt x="16572" y="56211"/>
                </a:lnTo>
                <a:lnTo>
                  <a:pt x="15002" y="44711"/>
                </a:lnTo>
                <a:lnTo>
                  <a:pt x="16517" y="38906"/>
                </a:lnTo>
                <a:lnTo>
                  <a:pt x="24922" y="25996"/>
                </a:lnTo>
                <a:lnTo>
                  <a:pt x="30285" y="21851"/>
                </a:lnTo>
                <a:lnTo>
                  <a:pt x="42558" y="19366"/>
                </a:lnTo>
                <a:lnTo>
                  <a:pt x="77738" y="19366"/>
                </a:lnTo>
                <a:lnTo>
                  <a:pt x="74198" y="13014"/>
                </a:lnTo>
                <a:lnTo>
                  <a:pt x="70227" y="8920"/>
                </a:lnTo>
                <a:lnTo>
                  <a:pt x="59251" y="1774"/>
                </a:lnTo>
                <a:lnTo>
                  <a:pt x="53458" y="0"/>
                </a:lnTo>
                <a:close/>
              </a:path>
              <a:path w="153504" h="143276">
                <a:moveTo>
                  <a:pt x="113630" y="39598"/>
                </a:moveTo>
                <a:lnTo>
                  <a:pt x="81469" y="54731"/>
                </a:lnTo>
                <a:lnTo>
                  <a:pt x="143487" y="54731"/>
                </a:lnTo>
                <a:lnTo>
                  <a:pt x="139691" y="50683"/>
                </a:lnTo>
                <a:lnTo>
                  <a:pt x="127779" y="42928"/>
                </a:lnTo>
                <a:lnTo>
                  <a:pt x="123079" y="41043"/>
                </a:lnTo>
                <a:lnTo>
                  <a:pt x="113630" y="39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9843099" y="3508541"/>
            <a:ext cx="120722" cy="154937"/>
          </a:xfrm>
          <a:custGeom>
            <a:avLst/>
            <a:gdLst/>
            <a:ahLst/>
            <a:cxnLst/>
            <a:rect l="l" t="t" r="r" b="b"/>
            <a:pathLst>
              <a:path w="120722" h="154937">
                <a:moveTo>
                  <a:pt x="63319" y="133624"/>
                </a:moveTo>
                <a:lnTo>
                  <a:pt x="59055" y="140171"/>
                </a:lnTo>
                <a:lnTo>
                  <a:pt x="73551" y="154937"/>
                </a:lnTo>
                <a:lnTo>
                  <a:pt x="75517" y="153553"/>
                </a:lnTo>
                <a:lnTo>
                  <a:pt x="77455" y="151395"/>
                </a:lnTo>
                <a:lnTo>
                  <a:pt x="81475" y="145221"/>
                </a:lnTo>
                <a:lnTo>
                  <a:pt x="82780" y="142364"/>
                </a:lnTo>
                <a:lnTo>
                  <a:pt x="83779" y="137420"/>
                </a:lnTo>
                <a:lnTo>
                  <a:pt x="83747" y="134955"/>
                </a:lnTo>
                <a:lnTo>
                  <a:pt x="66181" y="134955"/>
                </a:lnTo>
                <a:lnTo>
                  <a:pt x="63319" y="133624"/>
                </a:lnTo>
                <a:close/>
              </a:path>
              <a:path w="120722" h="154937">
                <a:moveTo>
                  <a:pt x="70853" y="71348"/>
                </a:moveTo>
                <a:lnTo>
                  <a:pt x="16291" y="71348"/>
                </a:lnTo>
                <a:lnTo>
                  <a:pt x="19614" y="71559"/>
                </a:lnTo>
                <a:lnTo>
                  <a:pt x="22756" y="72362"/>
                </a:lnTo>
                <a:lnTo>
                  <a:pt x="63125" y="100324"/>
                </a:lnTo>
                <a:lnTo>
                  <a:pt x="70637" y="128419"/>
                </a:lnTo>
                <a:lnTo>
                  <a:pt x="70313" y="130962"/>
                </a:lnTo>
                <a:lnTo>
                  <a:pt x="69948" y="132034"/>
                </a:lnTo>
                <a:lnTo>
                  <a:pt x="68202" y="134716"/>
                </a:lnTo>
                <a:lnTo>
                  <a:pt x="66181" y="134955"/>
                </a:lnTo>
                <a:lnTo>
                  <a:pt x="83747" y="134955"/>
                </a:lnTo>
                <a:lnTo>
                  <a:pt x="68940" y="89599"/>
                </a:lnTo>
                <a:lnTo>
                  <a:pt x="69550" y="88663"/>
                </a:lnTo>
                <a:lnTo>
                  <a:pt x="118432" y="88663"/>
                </a:lnTo>
                <a:lnTo>
                  <a:pt x="119349" y="87255"/>
                </a:lnTo>
                <a:lnTo>
                  <a:pt x="120654" y="82556"/>
                </a:lnTo>
                <a:lnTo>
                  <a:pt x="120722" y="81737"/>
                </a:lnTo>
                <a:lnTo>
                  <a:pt x="103029" y="81737"/>
                </a:lnTo>
                <a:lnTo>
                  <a:pt x="101350" y="81553"/>
                </a:lnTo>
                <a:lnTo>
                  <a:pt x="73417" y="72358"/>
                </a:lnTo>
                <a:lnTo>
                  <a:pt x="70853" y="71348"/>
                </a:lnTo>
                <a:close/>
              </a:path>
              <a:path w="120722" h="154937">
                <a:moveTo>
                  <a:pt x="118432" y="88663"/>
                </a:moveTo>
                <a:lnTo>
                  <a:pt x="69550" y="88663"/>
                </a:lnTo>
                <a:lnTo>
                  <a:pt x="74073" y="90989"/>
                </a:lnTo>
                <a:lnTo>
                  <a:pt x="80957" y="93783"/>
                </a:lnTo>
                <a:lnTo>
                  <a:pt x="95377" y="98910"/>
                </a:lnTo>
                <a:lnTo>
                  <a:pt x="99475" y="99846"/>
                </a:lnTo>
                <a:lnTo>
                  <a:pt x="105502" y="99862"/>
                </a:lnTo>
                <a:lnTo>
                  <a:pt x="108100" y="99245"/>
                </a:lnTo>
                <a:lnTo>
                  <a:pt x="112469" y="96762"/>
                </a:lnTo>
                <a:lnTo>
                  <a:pt x="114435" y="94801"/>
                </a:lnTo>
                <a:lnTo>
                  <a:pt x="118432" y="88663"/>
                </a:lnTo>
                <a:close/>
              </a:path>
              <a:path w="120722" h="154937">
                <a:moveTo>
                  <a:pt x="16450" y="53338"/>
                </a:moveTo>
                <a:lnTo>
                  <a:pt x="0" y="71348"/>
                </a:lnTo>
                <a:lnTo>
                  <a:pt x="49" y="72358"/>
                </a:lnTo>
                <a:lnTo>
                  <a:pt x="1112" y="82556"/>
                </a:lnTo>
                <a:lnTo>
                  <a:pt x="3083" y="89211"/>
                </a:lnTo>
                <a:lnTo>
                  <a:pt x="6450" y="96997"/>
                </a:lnTo>
                <a:lnTo>
                  <a:pt x="14432" y="93535"/>
                </a:lnTo>
                <a:lnTo>
                  <a:pt x="12561" y="89211"/>
                </a:lnTo>
                <a:lnTo>
                  <a:pt x="11437" y="86302"/>
                </a:lnTo>
                <a:lnTo>
                  <a:pt x="10219" y="82199"/>
                </a:lnTo>
                <a:lnTo>
                  <a:pt x="10105" y="81737"/>
                </a:lnTo>
                <a:lnTo>
                  <a:pt x="9924" y="80545"/>
                </a:lnTo>
                <a:lnTo>
                  <a:pt x="9896" y="79442"/>
                </a:lnTo>
                <a:lnTo>
                  <a:pt x="10025" y="77523"/>
                </a:lnTo>
                <a:lnTo>
                  <a:pt x="16291" y="71348"/>
                </a:lnTo>
                <a:lnTo>
                  <a:pt x="70853" y="71348"/>
                </a:lnTo>
                <a:lnTo>
                  <a:pt x="67551" y="70048"/>
                </a:lnTo>
                <a:lnTo>
                  <a:pt x="60833" y="67273"/>
                </a:lnTo>
                <a:lnTo>
                  <a:pt x="59702" y="63839"/>
                </a:lnTo>
                <a:lnTo>
                  <a:pt x="49217" y="63839"/>
                </a:lnTo>
                <a:lnTo>
                  <a:pt x="20456" y="53459"/>
                </a:lnTo>
                <a:lnTo>
                  <a:pt x="16450" y="53338"/>
                </a:lnTo>
                <a:close/>
              </a:path>
              <a:path w="120722" h="154937">
                <a:moveTo>
                  <a:pt x="114397" y="56194"/>
                </a:moveTo>
                <a:lnTo>
                  <a:pt x="106416" y="59655"/>
                </a:lnTo>
                <a:lnTo>
                  <a:pt x="109082" y="65653"/>
                </a:lnTo>
                <a:lnTo>
                  <a:pt x="110551" y="69874"/>
                </a:lnTo>
                <a:lnTo>
                  <a:pt x="110938" y="73313"/>
                </a:lnTo>
                <a:lnTo>
                  <a:pt x="110981" y="75356"/>
                </a:lnTo>
                <a:lnTo>
                  <a:pt x="110690" y="76823"/>
                </a:lnTo>
                <a:lnTo>
                  <a:pt x="103029" y="81737"/>
                </a:lnTo>
                <a:lnTo>
                  <a:pt x="120722" y="81737"/>
                </a:lnTo>
                <a:lnTo>
                  <a:pt x="120041" y="71701"/>
                </a:lnTo>
                <a:lnTo>
                  <a:pt x="118041" y="64782"/>
                </a:lnTo>
                <a:lnTo>
                  <a:pt x="114397" y="56194"/>
                </a:lnTo>
                <a:close/>
              </a:path>
              <a:path w="120722" h="154937">
                <a:moveTo>
                  <a:pt x="46293" y="0"/>
                </a:moveTo>
                <a:lnTo>
                  <a:pt x="36066" y="17515"/>
                </a:lnTo>
                <a:lnTo>
                  <a:pt x="36076" y="20431"/>
                </a:lnTo>
                <a:lnTo>
                  <a:pt x="49825" y="62903"/>
                </a:lnTo>
                <a:lnTo>
                  <a:pt x="49217" y="63839"/>
                </a:lnTo>
                <a:lnTo>
                  <a:pt x="59702" y="63839"/>
                </a:lnTo>
                <a:lnTo>
                  <a:pt x="55657" y="51559"/>
                </a:lnTo>
                <a:lnTo>
                  <a:pt x="54374" y="47528"/>
                </a:lnTo>
                <a:lnTo>
                  <a:pt x="51979" y="39752"/>
                </a:lnTo>
                <a:lnTo>
                  <a:pt x="51044" y="36347"/>
                </a:lnTo>
                <a:lnTo>
                  <a:pt x="49701" y="30500"/>
                </a:lnTo>
                <a:lnTo>
                  <a:pt x="49348" y="28383"/>
                </a:lnTo>
                <a:lnTo>
                  <a:pt x="49369" y="24734"/>
                </a:lnTo>
                <a:lnTo>
                  <a:pt x="49807" y="23243"/>
                </a:lnTo>
                <a:lnTo>
                  <a:pt x="50099" y="22590"/>
                </a:lnTo>
                <a:lnTo>
                  <a:pt x="51643" y="20220"/>
                </a:lnTo>
                <a:lnTo>
                  <a:pt x="53662" y="19982"/>
                </a:lnTo>
                <a:lnTo>
                  <a:pt x="57391" y="19982"/>
                </a:lnTo>
                <a:lnTo>
                  <a:pt x="60788" y="14765"/>
                </a:lnTo>
                <a:lnTo>
                  <a:pt x="46293" y="0"/>
                </a:lnTo>
                <a:close/>
              </a:path>
              <a:path w="120722" h="154937">
                <a:moveTo>
                  <a:pt x="57391" y="19982"/>
                </a:moveTo>
                <a:lnTo>
                  <a:pt x="53662" y="19982"/>
                </a:lnTo>
                <a:lnTo>
                  <a:pt x="56524" y="21313"/>
                </a:lnTo>
                <a:lnTo>
                  <a:pt x="57391" y="19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9965684" y="3481014"/>
            <a:ext cx="106074" cy="90295"/>
          </a:xfrm>
          <a:custGeom>
            <a:avLst/>
            <a:gdLst/>
            <a:ahLst/>
            <a:cxnLst/>
            <a:rect l="l" t="t" r="r" b="b"/>
            <a:pathLst>
              <a:path w="106074" h="90295">
                <a:moveTo>
                  <a:pt x="44153" y="25266"/>
                </a:moveTo>
                <a:lnTo>
                  <a:pt x="14898" y="25266"/>
                </a:lnTo>
                <a:lnTo>
                  <a:pt x="16357" y="25735"/>
                </a:lnTo>
                <a:lnTo>
                  <a:pt x="68084" y="59413"/>
                </a:lnTo>
                <a:lnTo>
                  <a:pt x="73794" y="69063"/>
                </a:lnTo>
                <a:lnTo>
                  <a:pt x="73651" y="69947"/>
                </a:lnTo>
                <a:lnTo>
                  <a:pt x="65316" y="86469"/>
                </a:lnTo>
                <a:lnTo>
                  <a:pt x="71193" y="90295"/>
                </a:lnTo>
                <a:lnTo>
                  <a:pt x="98028" y="49080"/>
                </a:lnTo>
                <a:lnTo>
                  <a:pt x="82428" y="49080"/>
                </a:lnTo>
                <a:lnTo>
                  <a:pt x="80768" y="48576"/>
                </a:lnTo>
                <a:lnTo>
                  <a:pt x="79816" y="48166"/>
                </a:lnTo>
                <a:lnTo>
                  <a:pt x="77673" y="47026"/>
                </a:lnTo>
                <a:lnTo>
                  <a:pt x="76438" y="46286"/>
                </a:lnTo>
                <a:lnTo>
                  <a:pt x="44153" y="25266"/>
                </a:lnTo>
                <a:close/>
              </a:path>
              <a:path w="106074" h="90295">
                <a:moveTo>
                  <a:pt x="6083" y="0"/>
                </a:moveTo>
                <a:lnTo>
                  <a:pt x="3399" y="4119"/>
                </a:lnTo>
                <a:lnTo>
                  <a:pt x="2752" y="11714"/>
                </a:lnTo>
                <a:lnTo>
                  <a:pt x="2166" y="19237"/>
                </a:lnTo>
                <a:lnTo>
                  <a:pt x="0" y="49235"/>
                </a:lnTo>
                <a:lnTo>
                  <a:pt x="1432" y="49397"/>
                </a:lnTo>
                <a:lnTo>
                  <a:pt x="5544" y="49927"/>
                </a:lnTo>
                <a:lnTo>
                  <a:pt x="6932" y="50060"/>
                </a:lnTo>
                <a:lnTo>
                  <a:pt x="8350" y="50149"/>
                </a:lnTo>
                <a:lnTo>
                  <a:pt x="8437" y="41687"/>
                </a:lnTo>
                <a:lnTo>
                  <a:pt x="8534" y="38982"/>
                </a:lnTo>
                <a:lnTo>
                  <a:pt x="14898" y="25266"/>
                </a:lnTo>
                <a:lnTo>
                  <a:pt x="44153" y="25266"/>
                </a:lnTo>
                <a:lnTo>
                  <a:pt x="21897" y="10775"/>
                </a:lnTo>
                <a:lnTo>
                  <a:pt x="16416" y="7127"/>
                </a:lnTo>
                <a:lnTo>
                  <a:pt x="10675" y="3214"/>
                </a:lnTo>
                <a:lnTo>
                  <a:pt x="6083" y="0"/>
                </a:lnTo>
                <a:close/>
              </a:path>
              <a:path w="106074" h="90295">
                <a:moveTo>
                  <a:pt x="100196" y="32895"/>
                </a:moveTo>
                <a:lnTo>
                  <a:pt x="85970" y="48836"/>
                </a:lnTo>
                <a:lnTo>
                  <a:pt x="85316" y="49052"/>
                </a:lnTo>
                <a:lnTo>
                  <a:pt x="82428" y="49080"/>
                </a:lnTo>
                <a:lnTo>
                  <a:pt x="98028" y="49080"/>
                </a:lnTo>
                <a:lnTo>
                  <a:pt x="106074" y="36723"/>
                </a:lnTo>
                <a:lnTo>
                  <a:pt x="100196" y="32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008146" y="3273708"/>
            <a:ext cx="87472" cy="123343"/>
          </a:xfrm>
          <a:custGeom>
            <a:avLst/>
            <a:gdLst/>
            <a:ahLst/>
            <a:cxnLst/>
            <a:rect l="l" t="t" r="r" b="b"/>
            <a:pathLst>
              <a:path w="87472" h="123343">
                <a:moveTo>
                  <a:pt x="75031" y="0"/>
                </a:moveTo>
                <a:lnTo>
                  <a:pt x="0" y="115243"/>
                </a:lnTo>
                <a:lnTo>
                  <a:pt x="12440" y="123343"/>
                </a:lnTo>
                <a:lnTo>
                  <a:pt x="87472" y="8100"/>
                </a:lnTo>
                <a:lnTo>
                  <a:pt x="75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075393" y="3091360"/>
            <a:ext cx="167374" cy="147596"/>
          </a:xfrm>
          <a:custGeom>
            <a:avLst/>
            <a:gdLst/>
            <a:ahLst/>
            <a:cxnLst/>
            <a:rect l="l" t="t" r="r" b="b"/>
            <a:pathLst>
              <a:path w="167374" h="147596">
                <a:moveTo>
                  <a:pt x="81574" y="19557"/>
                </a:moveTo>
                <a:lnTo>
                  <a:pt x="40270" y="19557"/>
                </a:lnTo>
                <a:lnTo>
                  <a:pt x="49391" y="21233"/>
                </a:lnTo>
                <a:lnTo>
                  <a:pt x="54009" y="23174"/>
                </a:lnTo>
                <a:lnTo>
                  <a:pt x="81028" y="60856"/>
                </a:lnTo>
                <a:lnTo>
                  <a:pt x="88364" y="86593"/>
                </a:lnTo>
                <a:lnTo>
                  <a:pt x="92167" y="99762"/>
                </a:lnTo>
                <a:lnTo>
                  <a:pt x="112762" y="144672"/>
                </a:lnTo>
                <a:lnTo>
                  <a:pt x="117251" y="147596"/>
                </a:lnTo>
                <a:lnTo>
                  <a:pt x="135635" y="119359"/>
                </a:lnTo>
                <a:lnTo>
                  <a:pt x="114144" y="119359"/>
                </a:lnTo>
                <a:lnTo>
                  <a:pt x="109942" y="109846"/>
                </a:lnTo>
                <a:lnTo>
                  <a:pt x="105890" y="98689"/>
                </a:lnTo>
                <a:lnTo>
                  <a:pt x="101966" y="85797"/>
                </a:lnTo>
                <a:lnTo>
                  <a:pt x="98030" y="70611"/>
                </a:lnTo>
                <a:lnTo>
                  <a:pt x="94533" y="56433"/>
                </a:lnTo>
                <a:lnTo>
                  <a:pt x="91990" y="46607"/>
                </a:lnTo>
                <a:lnTo>
                  <a:pt x="90677" y="41764"/>
                </a:lnTo>
                <a:lnTo>
                  <a:pt x="89218" y="37084"/>
                </a:lnTo>
                <a:lnTo>
                  <a:pt x="85998" y="28128"/>
                </a:lnTo>
                <a:lnTo>
                  <a:pt x="84380" y="24500"/>
                </a:lnTo>
                <a:lnTo>
                  <a:pt x="81574" y="19557"/>
                </a:lnTo>
                <a:close/>
              </a:path>
              <a:path w="167374" h="147596">
                <a:moveTo>
                  <a:pt x="141095" y="51237"/>
                </a:moveTo>
                <a:lnTo>
                  <a:pt x="135919" y="59187"/>
                </a:lnTo>
                <a:lnTo>
                  <a:pt x="138200" y="62094"/>
                </a:lnTo>
                <a:lnTo>
                  <a:pt x="139829" y="64331"/>
                </a:lnTo>
                <a:lnTo>
                  <a:pt x="141782" y="67468"/>
                </a:lnTo>
                <a:lnTo>
                  <a:pt x="142342" y="69097"/>
                </a:lnTo>
                <a:lnTo>
                  <a:pt x="142626" y="72479"/>
                </a:lnTo>
                <a:lnTo>
                  <a:pt x="142276" y="74382"/>
                </a:lnTo>
                <a:lnTo>
                  <a:pt x="140588" y="78611"/>
                </a:lnTo>
                <a:lnTo>
                  <a:pt x="139171" y="81195"/>
                </a:lnTo>
                <a:lnTo>
                  <a:pt x="114144" y="119359"/>
                </a:lnTo>
                <a:lnTo>
                  <a:pt x="135635" y="119359"/>
                </a:lnTo>
                <a:lnTo>
                  <a:pt x="167374" y="70611"/>
                </a:lnTo>
                <a:lnTo>
                  <a:pt x="141095" y="51237"/>
                </a:lnTo>
                <a:close/>
              </a:path>
              <a:path w="167374" h="147596">
                <a:moveTo>
                  <a:pt x="47897" y="0"/>
                </a:moveTo>
                <a:lnTo>
                  <a:pt x="15232" y="21769"/>
                </a:lnTo>
                <a:lnTo>
                  <a:pt x="0" y="67261"/>
                </a:lnTo>
                <a:lnTo>
                  <a:pt x="17960" y="78954"/>
                </a:lnTo>
                <a:lnTo>
                  <a:pt x="23235" y="64941"/>
                </a:lnTo>
                <a:lnTo>
                  <a:pt x="17418" y="53518"/>
                </a:lnTo>
                <a:lnTo>
                  <a:pt x="16746" y="42336"/>
                </a:lnTo>
                <a:lnTo>
                  <a:pt x="40270" y="19557"/>
                </a:lnTo>
                <a:lnTo>
                  <a:pt x="81574" y="19557"/>
                </a:lnTo>
                <a:lnTo>
                  <a:pt x="80782" y="18161"/>
                </a:lnTo>
                <a:lnTo>
                  <a:pt x="78708" y="15347"/>
                </a:lnTo>
                <a:lnTo>
                  <a:pt x="74010" y="10423"/>
                </a:lnTo>
                <a:lnTo>
                  <a:pt x="71183" y="8117"/>
                </a:lnTo>
                <a:lnTo>
                  <a:pt x="59146" y="1577"/>
                </a:lnTo>
                <a:lnTo>
                  <a:pt x="47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0182638" y="2987033"/>
            <a:ext cx="120722" cy="154937"/>
          </a:xfrm>
          <a:custGeom>
            <a:avLst/>
            <a:gdLst/>
            <a:ahLst/>
            <a:cxnLst/>
            <a:rect l="l" t="t" r="r" b="b"/>
            <a:pathLst>
              <a:path w="120722" h="154937">
                <a:moveTo>
                  <a:pt x="63319" y="133624"/>
                </a:moveTo>
                <a:lnTo>
                  <a:pt x="59055" y="140172"/>
                </a:lnTo>
                <a:lnTo>
                  <a:pt x="73550" y="154937"/>
                </a:lnTo>
                <a:lnTo>
                  <a:pt x="75517" y="153553"/>
                </a:lnTo>
                <a:lnTo>
                  <a:pt x="77454" y="151396"/>
                </a:lnTo>
                <a:lnTo>
                  <a:pt x="81474" y="145221"/>
                </a:lnTo>
                <a:lnTo>
                  <a:pt x="82779" y="142364"/>
                </a:lnTo>
                <a:lnTo>
                  <a:pt x="83777" y="137421"/>
                </a:lnTo>
                <a:lnTo>
                  <a:pt x="83747" y="134955"/>
                </a:lnTo>
                <a:lnTo>
                  <a:pt x="66181" y="134955"/>
                </a:lnTo>
                <a:lnTo>
                  <a:pt x="63319" y="133624"/>
                </a:lnTo>
                <a:close/>
              </a:path>
              <a:path w="120722" h="154937">
                <a:moveTo>
                  <a:pt x="70853" y="71348"/>
                </a:moveTo>
                <a:lnTo>
                  <a:pt x="16290" y="71348"/>
                </a:lnTo>
                <a:lnTo>
                  <a:pt x="19614" y="71559"/>
                </a:lnTo>
                <a:lnTo>
                  <a:pt x="22755" y="72362"/>
                </a:lnTo>
                <a:lnTo>
                  <a:pt x="63125" y="100324"/>
                </a:lnTo>
                <a:lnTo>
                  <a:pt x="70635" y="128419"/>
                </a:lnTo>
                <a:lnTo>
                  <a:pt x="70313" y="130962"/>
                </a:lnTo>
                <a:lnTo>
                  <a:pt x="69947" y="132034"/>
                </a:lnTo>
                <a:lnTo>
                  <a:pt x="68202" y="134716"/>
                </a:lnTo>
                <a:lnTo>
                  <a:pt x="66181" y="134955"/>
                </a:lnTo>
                <a:lnTo>
                  <a:pt x="83747" y="134955"/>
                </a:lnTo>
                <a:lnTo>
                  <a:pt x="68939" y="89599"/>
                </a:lnTo>
                <a:lnTo>
                  <a:pt x="69548" y="88663"/>
                </a:lnTo>
                <a:lnTo>
                  <a:pt x="118431" y="88663"/>
                </a:lnTo>
                <a:lnTo>
                  <a:pt x="119347" y="87255"/>
                </a:lnTo>
                <a:lnTo>
                  <a:pt x="120654" y="82556"/>
                </a:lnTo>
                <a:lnTo>
                  <a:pt x="120722" y="81737"/>
                </a:lnTo>
                <a:lnTo>
                  <a:pt x="103028" y="81737"/>
                </a:lnTo>
                <a:lnTo>
                  <a:pt x="101349" y="81553"/>
                </a:lnTo>
                <a:lnTo>
                  <a:pt x="73417" y="72358"/>
                </a:lnTo>
                <a:lnTo>
                  <a:pt x="70853" y="71348"/>
                </a:lnTo>
                <a:close/>
              </a:path>
              <a:path w="120722" h="154937">
                <a:moveTo>
                  <a:pt x="118431" y="88663"/>
                </a:moveTo>
                <a:lnTo>
                  <a:pt x="69548" y="88663"/>
                </a:lnTo>
                <a:lnTo>
                  <a:pt x="74073" y="90989"/>
                </a:lnTo>
                <a:lnTo>
                  <a:pt x="80955" y="93783"/>
                </a:lnTo>
                <a:lnTo>
                  <a:pt x="95377" y="98910"/>
                </a:lnTo>
                <a:lnTo>
                  <a:pt x="99473" y="99844"/>
                </a:lnTo>
                <a:lnTo>
                  <a:pt x="105501" y="99862"/>
                </a:lnTo>
                <a:lnTo>
                  <a:pt x="108100" y="99246"/>
                </a:lnTo>
                <a:lnTo>
                  <a:pt x="112469" y="96762"/>
                </a:lnTo>
                <a:lnTo>
                  <a:pt x="114435" y="94801"/>
                </a:lnTo>
                <a:lnTo>
                  <a:pt x="118431" y="88663"/>
                </a:lnTo>
                <a:close/>
              </a:path>
              <a:path w="120722" h="154937">
                <a:moveTo>
                  <a:pt x="16450" y="53338"/>
                </a:moveTo>
                <a:lnTo>
                  <a:pt x="0" y="71348"/>
                </a:lnTo>
                <a:lnTo>
                  <a:pt x="49" y="72358"/>
                </a:lnTo>
                <a:lnTo>
                  <a:pt x="1112" y="82556"/>
                </a:lnTo>
                <a:lnTo>
                  <a:pt x="3083" y="89211"/>
                </a:lnTo>
                <a:lnTo>
                  <a:pt x="6450" y="96997"/>
                </a:lnTo>
                <a:lnTo>
                  <a:pt x="14430" y="93535"/>
                </a:lnTo>
                <a:lnTo>
                  <a:pt x="12561" y="89211"/>
                </a:lnTo>
                <a:lnTo>
                  <a:pt x="11437" y="86302"/>
                </a:lnTo>
                <a:lnTo>
                  <a:pt x="10219" y="82199"/>
                </a:lnTo>
                <a:lnTo>
                  <a:pt x="10105" y="81737"/>
                </a:lnTo>
                <a:lnTo>
                  <a:pt x="9923" y="80545"/>
                </a:lnTo>
                <a:lnTo>
                  <a:pt x="9895" y="79442"/>
                </a:lnTo>
                <a:lnTo>
                  <a:pt x="10025" y="77523"/>
                </a:lnTo>
                <a:lnTo>
                  <a:pt x="16290" y="71348"/>
                </a:lnTo>
                <a:lnTo>
                  <a:pt x="70853" y="71348"/>
                </a:lnTo>
                <a:lnTo>
                  <a:pt x="67551" y="70048"/>
                </a:lnTo>
                <a:lnTo>
                  <a:pt x="60832" y="67273"/>
                </a:lnTo>
                <a:lnTo>
                  <a:pt x="59701" y="63839"/>
                </a:lnTo>
                <a:lnTo>
                  <a:pt x="49217" y="63839"/>
                </a:lnTo>
                <a:lnTo>
                  <a:pt x="20455" y="53459"/>
                </a:lnTo>
                <a:lnTo>
                  <a:pt x="16450" y="53338"/>
                </a:lnTo>
                <a:close/>
              </a:path>
              <a:path w="120722" h="154937">
                <a:moveTo>
                  <a:pt x="114397" y="56194"/>
                </a:moveTo>
                <a:lnTo>
                  <a:pt x="106416" y="59656"/>
                </a:lnTo>
                <a:lnTo>
                  <a:pt x="109082" y="65653"/>
                </a:lnTo>
                <a:lnTo>
                  <a:pt x="110551" y="69874"/>
                </a:lnTo>
                <a:lnTo>
                  <a:pt x="110938" y="73313"/>
                </a:lnTo>
                <a:lnTo>
                  <a:pt x="110981" y="75356"/>
                </a:lnTo>
                <a:lnTo>
                  <a:pt x="110690" y="76823"/>
                </a:lnTo>
                <a:lnTo>
                  <a:pt x="103028" y="81737"/>
                </a:lnTo>
                <a:lnTo>
                  <a:pt x="120722" y="81737"/>
                </a:lnTo>
                <a:lnTo>
                  <a:pt x="120040" y="71701"/>
                </a:lnTo>
                <a:lnTo>
                  <a:pt x="118039" y="64782"/>
                </a:lnTo>
                <a:lnTo>
                  <a:pt x="114397" y="56194"/>
                </a:lnTo>
                <a:close/>
              </a:path>
              <a:path w="120722" h="154937">
                <a:moveTo>
                  <a:pt x="46292" y="0"/>
                </a:moveTo>
                <a:lnTo>
                  <a:pt x="36065" y="17515"/>
                </a:lnTo>
                <a:lnTo>
                  <a:pt x="36076" y="20431"/>
                </a:lnTo>
                <a:lnTo>
                  <a:pt x="49825" y="62903"/>
                </a:lnTo>
                <a:lnTo>
                  <a:pt x="49217" y="63839"/>
                </a:lnTo>
                <a:lnTo>
                  <a:pt x="59701" y="63839"/>
                </a:lnTo>
                <a:lnTo>
                  <a:pt x="55656" y="51559"/>
                </a:lnTo>
                <a:lnTo>
                  <a:pt x="54374" y="47528"/>
                </a:lnTo>
                <a:lnTo>
                  <a:pt x="51978" y="39753"/>
                </a:lnTo>
                <a:lnTo>
                  <a:pt x="51043" y="36347"/>
                </a:lnTo>
                <a:lnTo>
                  <a:pt x="49699" y="30500"/>
                </a:lnTo>
                <a:lnTo>
                  <a:pt x="49346" y="28383"/>
                </a:lnTo>
                <a:lnTo>
                  <a:pt x="49369" y="24734"/>
                </a:lnTo>
                <a:lnTo>
                  <a:pt x="49807" y="23243"/>
                </a:lnTo>
                <a:lnTo>
                  <a:pt x="50098" y="22590"/>
                </a:lnTo>
                <a:lnTo>
                  <a:pt x="51641" y="20220"/>
                </a:lnTo>
                <a:lnTo>
                  <a:pt x="53662" y="19982"/>
                </a:lnTo>
                <a:lnTo>
                  <a:pt x="57391" y="19982"/>
                </a:lnTo>
                <a:lnTo>
                  <a:pt x="60788" y="14765"/>
                </a:lnTo>
                <a:lnTo>
                  <a:pt x="46292" y="0"/>
                </a:lnTo>
                <a:close/>
              </a:path>
              <a:path w="120722" h="154937">
                <a:moveTo>
                  <a:pt x="57391" y="19982"/>
                </a:moveTo>
                <a:lnTo>
                  <a:pt x="53662" y="19982"/>
                </a:lnTo>
                <a:lnTo>
                  <a:pt x="56524" y="21313"/>
                </a:lnTo>
                <a:lnTo>
                  <a:pt x="57391" y="19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0292673" y="2951360"/>
            <a:ext cx="116466" cy="105332"/>
          </a:xfrm>
          <a:custGeom>
            <a:avLst/>
            <a:gdLst/>
            <a:ahLst/>
            <a:cxnLst/>
            <a:rect l="l" t="t" r="r" b="b"/>
            <a:pathLst>
              <a:path w="116466" h="105332">
                <a:moveTo>
                  <a:pt x="59874" y="15953"/>
                </a:moveTo>
                <a:lnTo>
                  <a:pt x="30480" y="15953"/>
                </a:lnTo>
                <a:lnTo>
                  <a:pt x="32731" y="16089"/>
                </a:lnTo>
                <a:lnTo>
                  <a:pt x="37456" y="17305"/>
                </a:lnTo>
                <a:lnTo>
                  <a:pt x="58948" y="54446"/>
                </a:lnTo>
                <a:lnTo>
                  <a:pt x="61325" y="65697"/>
                </a:lnTo>
                <a:lnTo>
                  <a:pt x="62360" y="69993"/>
                </a:lnTo>
                <a:lnTo>
                  <a:pt x="79256" y="105332"/>
                </a:lnTo>
                <a:lnTo>
                  <a:pt x="93601" y="83300"/>
                </a:lnTo>
                <a:lnTo>
                  <a:pt x="77922" y="83300"/>
                </a:lnTo>
                <a:lnTo>
                  <a:pt x="76883" y="80956"/>
                </a:lnTo>
                <a:lnTo>
                  <a:pt x="66530" y="38446"/>
                </a:lnTo>
                <a:lnTo>
                  <a:pt x="65787" y="35157"/>
                </a:lnTo>
                <a:lnTo>
                  <a:pt x="64359" y="29138"/>
                </a:lnTo>
                <a:lnTo>
                  <a:pt x="63635" y="26541"/>
                </a:lnTo>
                <a:lnTo>
                  <a:pt x="62927" y="24477"/>
                </a:lnTo>
                <a:lnTo>
                  <a:pt x="62228" y="21906"/>
                </a:lnTo>
                <a:lnTo>
                  <a:pt x="61457" y="19641"/>
                </a:lnTo>
                <a:lnTo>
                  <a:pt x="59874" y="15953"/>
                </a:lnTo>
                <a:close/>
              </a:path>
              <a:path w="116466" h="105332">
                <a:moveTo>
                  <a:pt x="98026" y="34246"/>
                </a:moveTo>
                <a:lnTo>
                  <a:pt x="93936" y="40530"/>
                </a:lnTo>
                <a:lnTo>
                  <a:pt x="95374" y="42556"/>
                </a:lnTo>
                <a:lnTo>
                  <a:pt x="96455" y="44222"/>
                </a:lnTo>
                <a:lnTo>
                  <a:pt x="97899" y="46829"/>
                </a:lnTo>
                <a:lnTo>
                  <a:pt x="98259" y="48074"/>
                </a:lnTo>
                <a:lnTo>
                  <a:pt x="98200" y="50652"/>
                </a:lnTo>
                <a:lnTo>
                  <a:pt x="97923" y="51719"/>
                </a:lnTo>
                <a:lnTo>
                  <a:pt x="96596" y="54446"/>
                </a:lnTo>
                <a:lnTo>
                  <a:pt x="95575" y="56187"/>
                </a:lnTo>
                <a:lnTo>
                  <a:pt x="77922" y="83300"/>
                </a:lnTo>
                <a:lnTo>
                  <a:pt x="93601" y="83300"/>
                </a:lnTo>
                <a:lnTo>
                  <a:pt x="116391" y="48298"/>
                </a:lnTo>
                <a:lnTo>
                  <a:pt x="116466" y="48074"/>
                </a:lnTo>
                <a:lnTo>
                  <a:pt x="98026" y="34246"/>
                </a:lnTo>
                <a:close/>
              </a:path>
              <a:path w="116466" h="105332">
                <a:moveTo>
                  <a:pt x="37275" y="0"/>
                </a:moveTo>
                <a:lnTo>
                  <a:pt x="7228" y="25810"/>
                </a:lnTo>
                <a:lnTo>
                  <a:pt x="0" y="50652"/>
                </a:lnTo>
                <a:lnTo>
                  <a:pt x="13174" y="59228"/>
                </a:lnTo>
                <a:lnTo>
                  <a:pt x="18935" y="50379"/>
                </a:lnTo>
                <a:lnTo>
                  <a:pt x="15638" y="45987"/>
                </a:lnTo>
                <a:lnTo>
                  <a:pt x="13776" y="41633"/>
                </a:lnTo>
                <a:lnTo>
                  <a:pt x="30480" y="15953"/>
                </a:lnTo>
                <a:lnTo>
                  <a:pt x="59874" y="15953"/>
                </a:lnTo>
                <a:lnTo>
                  <a:pt x="59776" y="15725"/>
                </a:lnTo>
                <a:lnTo>
                  <a:pt x="43522" y="1437"/>
                </a:lnTo>
                <a:lnTo>
                  <a:pt x="37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0342178" y="2718306"/>
            <a:ext cx="126293" cy="148619"/>
          </a:xfrm>
          <a:custGeom>
            <a:avLst/>
            <a:gdLst/>
            <a:ahLst/>
            <a:cxnLst/>
            <a:rect l="l" t="t" r="r" b="b"/>
            <a:pathLst>
              <a:path w="126293" h="148619">
                <a:moveTo>
                  <a:pt x="113852" y="25275"/>
                </a:moveTo>
                <a:lnTo>
                  <a:pt x="38821" y="140519"/>
                </a:lnTo>
                <a:lnTo>
                  <a:pt x="51262" y="148619"/>
                </a:lnTo>
                <a:lnTo>
                  <a:pt x="126293" y="33375"/>
                </a:lnTo>
                <a:lnTo>
                  <a:pt x="113852" y="25275"/>
                </a:lnTo>
                <a:close/>
              </a:path>
              <a:path w="126293" h="148619">
                <a:moveTo>
                  <a:pt x="75032" y="0"/>
                </a:moveTo>
                <a:lnTo>
                  <a:pt x="0" y="115244"/>
                </a:lnTo>
                <a:lnTo>
                  <a:pt x="12442" y="123344"/>
                </a:lnTo>
                <a:lnTo>
                  <a:pt x="87473" y="8100"/>
                </a:lnTo>
                <a:lnTo>
                  <a:pt x="75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436741" y="2550488"/>
            <a:ext cx="143968" cy="126395"/>
          </a:xfrm>
          <a:custGeom>
            <a:avLst/>
            <a:gdLst/>
            <a:ahLst/>
            <a:cxnLst/>
            <a:rect l="l" t="t" r="r" b="b"/>
            <a:pathLst>
              <a:path w="143968" h="126395">
                <a:moveTo>
                  <a:pt x="39478" y="0"/>
                </a:moveTo>
                <a:lnTo>
                  <a:pt x="7100" y="20128"/>
                </a:lnTo>
                <a:lnTo>
                  <a:pt x="0" y="40989"/>
                </a:lnTo>
                <a:lnTo>
                  <a:pt x="1044" y="51436"/>
                </a:lnTo>
                <a:lnTo>
                  <a:pt x="23827" y="87355"/>
                </a:lnTo>
                <a:lnTo>
                  <a:pt x="57687" y="111626"/>
                </a:lnTo>
                <a:lnTo>
                  <a:pt x="104347" y="126395"/>
                </a:lnTo>
                <a:lnTo>
                  <a:pt x="116934" y="123819"/>
                </a:lnTo>
                <a:lnTo>
                  <a:pt x="127753" y="117257"/>
                </a:lnTo>
                <a:lnTo>
                  <a:pt x="135221" y="108551"/>
                </a:lnTo>
                <a:lnTo>
                  <a:pt x="116758" y="108551"/>
                </a:lnTo>
                <a:lnTo>
                  <a:pt x="102079" y="107823"/>
                </a:lnTo>
                <a:lnTo>
                  <a:pt x="55699" y="84801"/>
                </a:lnTo>
                <a:lnTo>
                  <a:pt x="21663" y="58180"/>
                </a:lnTo>
                <a:lnTo>
                  <a:pt x="10879" y="34509"/>
                </a:lnTo>
                <a:lnTo>
                  <a:pt x="11946" y="30076"/>
                </a:lnTo>
                <a:lnTo>
                  <a:pt x="17832" y="21033"/>
                </a:lnTo>
                <a:lnTo>
                  <a:pt x="22394" y="18253"/>
                </a:lnTo>
                <a:lnTo>
                  <a:pt x="32814" y="17271"/>
                </a:lnTo>
                <a:lnTo>
                  <a:pt x="90520" y="17271"/>
                </a:lnTo>
                <a:lnTo>
                  <a:pt x="86367" y="14495"/>
                </a:lnTo>
                <a:lnTo>
                  <a:pt x="74057" y="8213"/>
                </a:lnTo>
                <a:lnTo>
                  <a:pt x="62255" y="3700"/>
                </a:lnTo>
                <a:lnTo>
                  <a:pt x="50787" y="961"/>
                </a:lnTo>
                <a:lnTo>
                  <a:pt x="39478" y="0"/>
                </a:lnTo>
                <a:close/>
              </a:path>
              <a:path w="143968" h="126395">
                <a:moveTo>
                  <a:pt x="90520" y="17271"/>
                </a:moveTo>
                <a:lnTo>
                  <a:pt x="32814" y="17271"/>
                </a:lnTo>
                <a:lnTo>
                  <a:pt x="43371" y="19269"/>
                </a:lnTo>
                <a:lnTo>
                  <a:pt x="59690" y="25100"/>
                </a:lnTo>
                <a:lnTo>
                  <a:pt x="95275" y="45936"/>
                </a:lnTo>
                <a:lnTo>
                  <a:pt x="130942" y="80979"/>
                </a:lnTo>
                <a:lnTo>
                  <a:pt x="132227" y="91779"/>
                </a:lnTo>
                <a:lnTo>
                  <a:pt x="126749" y="103758"/>
                </a:lnTo>
                <a:lnTo>
                  <a:pt x="116758" y="108551"/>
                </a:lnTo>
                <a:lnTo>
                  <a:pt x="135221" y="108551"/>
                </a:lnTo>
                <a:lnTo>
                  <a:pt x="136803" y="106706"/>
                </a:lnTo>
                <a:lnTo>
                  <a:pt x="137482" y="105639"/>
                </a:lnTo>
                <a:lnTo>
                  <a:pt x="142263" y="95416"/>
                </a:lnTo>
                <a:lnTo>
                  <a:pt x="143968" y="84489"/>
                </a:lnTo>
                <a:lnTo>
                  <a:pt x="142324" y="72350"/>
                </a:lnTo>
                <a:lnTo>
                  <a:pt x="114241" y="34159"/>
                </a:lnTo>
                <a:lnTo>
                  <a:pt x="101792" y="24807"/>
                </a:lnTo>
                <a:lnTo>
                  <a:pt x="90520" y="17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792116" y="1698425"/>
            <a:ext cx="2912110" cy="726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	= 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𝑔(</a:t>
            </a:r>
            <a:r>
              <a:rPr sz="2000" spc="-170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1 </a:t>
            </a:r>
            <a:r>
              <a:rPr sz="2000" spc="-190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+ 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3</a:t>
            </a:r>
            <a:r>
              <a:rPr sz="2000" spc="-150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 </a:t>
            </a:r>
            <a:r>
              <a:rPr sz="2250" spc="-44" baseline="-14814" dirty="0">
                <a:latin typeface="Cambria Math"/>
                <a:cs typeface="Cambria Math"/>
              </a:rPr>
              <a:t> </a:t>
            </a:r>
            <a:r>
              <a:rPr sz="2000" spc="-390" dirty="0">
                <a:latin typeface="Cambria Math"/>
                <a:cs typeface="Cambria Math"/>
              </a:rPr>
              <a:t>− </a:t>
            </a:r>
            <a:r>
              <a:rPr sz="2000" spc="-17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2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 </a:t>
            </a:r>
            <a:r>
              <a:rPr sz="2000" spc="-47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ts val="750"/>
              </a:lnSpc>
              <a:spcBef>
                <a:spcPts val="21"/>
              </a:spcBef>
            </a:pPr>
            <a:endParaRPr sz="750"/>
          </a:p>
          <a:p>
            <a:pPr marL="174625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spc="-607" baseline="-17094" dirty="0">
                <a:latin typeface="Cambria Math"/>
                <a:cs typeface="Cambria Math"/>
              </a:rPr>
              <a:t>%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700581" y="3982392"/>
            <a:ext cx="14732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865681" y="4096692"/>
            <a:ext cx="121285" cy="209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-60" dirty="0">
                <a:latin typeface="Cambria Math"/>
                <a:cs typeface="Cambria Math"/>
              </a:rPr>
              <a:t>#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-170" dirty="0">
                <a:latin typeface="Gill Sans MT"/>
                <a:cs typeface="Gill Sans MT"/>
              </a:rPr>
              <a:t>P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n:</a:t>
            </a:r>
            <a:r>
              <a:rPr sz="4400" spc="-290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Ex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e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9250" y="3568701"/>
            <a:ext cx="1803886" cy="114300"/>
          </a:xfrm>
          <a:custGeom>
            <a:avLst/>
            <a:gdLst/>
            <a:ahLst/>
            <a:cxnLst/>
            <a:rect l="l" t="t" r="r" b="b"/>
            <a:pathLst>
              <a:path w="1803886" h="114300">
                <a:moveTo>
                  <a:pt x="0" y="38098"/>
                </a:moveTo>
                <a:lnTo>
                  <a:pt x="0" y="76198"/>
                </a:lnTo>
                <a:lnTo>
                  <a:pt x="1689586" y="76200"/>
                </a:lnTo>
                <a:lnTo>
                  <a:pt x="1689586" y="114300"/>
                </a:lnTo>
                <a:lnTo>
                  <a:pt x="1803886" y="57150"/>
                </a:lnTo>
                <a:lnTo>
                  <a:pt x="1765786" y="38100"/>
                </a:lnTo>
                <a:lnTo>
                  <a:pt x="0" y="38098"/>
                </a:lnTo>
                <a:close/>
              </a:path>
              <a:path w="1803886" h="114300">
                <a:moveTo>
                  <a:pt x="1689586" y="0"/>
                </a:moveTo>
                <a:lnTo>
                  <a:pt x="1689586" y="38100"/>
                </a:lnTo>
                <a:lnTo>
                  <a:pt x="1765786" y="38100"/>
                </a:lnTo>
                <a:lnTo>
                  <a:pt x="1689586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12237" y="2744537"/>
            <a:ext cx="1810899" cy="743021"/>
          </a:xfrm>
          <a:custGeom>
            <a:avLst/>
            <a:gdLst/>
            <a:ahLst/>
            <a:cxnLst/>
            <a:rect l="l" t="t" r="r" b="b"/>
            <a:pathLst>
              <a:path w="1810899" h="743021">
                <a:moveTo>
                  <a:pt x="14025" y="0"/>
                </a:moveTo>
                <a:lnTo>
                  <a:pt x="0" y="35425"/>
                </a:lnTo>
                <a:lnTo>
                  <a:pt x="1697612" y="707597"/>
                </a:lnTo>
                <a:lnTo>
                  <a:pt x="1683586" y="743021"/>
                </a:lnTo>
                <a:lnTo>
                  <a:pt x="1810899" y="731963"/>
                </a:lnTo>
                <a:lnTo>
                  <a:pt x="1757376" y="672172"/>
                </a:lnTo>
                <a:lnTo>
                  <a:pt x="1711639" y="672172"/>
                </a:lnTo>
                <a:lnTo>
                  <a:pt x="14025" y="0"/>
                </a:lnTo>
                <a:close/>
              </a:path>
              <a:path w="1810899" h="743021">
                <a:moveTo>
                  <a:pt x="1725665" y="636748"/>
                </a:moveTo>
                <a:lnTo>
                  <a:pt x="1711639" y="672172"/>
                </a:lnTo>
                <a:lnTo>
                  <a:pt x="1757376" y="672172"/>
                </a:lnTo>
                <a:lnTo>
                  <a:pt x="1725665" y="636748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2138" y="3755207"/>
            <a:ext cx="1810998" cy="753995"/>
          </a:xfrm>
          <a:custGeom>
            <a:avLst/>
            <a:gdLst/>
            <a:ahLst/>
            <a:cxnLst/>
            <a:rect l="l" t="t" r="r" b="b"/>
            <a:pathLst>
              <a:path w="1810998" h="753995">
                <a:moveTo>
                  <a:pt x="1683626" y="0"/>
                </a:moveTo>
                <a:lnTo>
                  <a:pt x="1697850" y="35344"/>
                </a:lnTo>
                <a:lnTo>
                  <a:pt x="0" y="718649"/>
                </a:lnTo>
                <a:lnTo>
                  <a:pt x="14224" y="753995"/>
                </a:lnTo>
                <a:lnTo>
                  <a:pt x="1712075" y="70689"/>
                </a:lnTo>
                <a:lnTo>
                  <a:pt x="1757584" y="70689"/>
                </a:lnTo>
                <a:lnTo>
                  <a:pt x="1810998" y="10342"/>
                </a:lnTo>
                <a:lnTo>
                  <a:pt x="1683626" y="0"/>
                </a:lnTo>
                <a:close/>
              </a:path>
              <a:path w="1810998" h="753995">
                <a:moveTo>
                  <a:pt x="1757584" y="70689"/>
                </a:moveTo>
                <a:lnTo>
                  <a:pt x="1712075" y="70689"/>
                </a:lnTo>
                <a:lnTo>
                  <a:pt x="1726299" y="106034"/>
                </a:lnTo>
                <a:lnTo>
                  <a:pt x="1757584" y="70689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12470" y="2722943"/>
            <a:ext cx="1524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5920" y="3850206"/>
            <a:ext cx="3302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95" dirty="0">
                <a:latin typeface="Cambria Math"/>
                <a:cs typeface="Cambria Math"/>
              </a:rPr>
              <a:t>−</a:t>
            </a:r>
            <a:r>
              <a:rPr sz="1800" spc="-1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12469" y="3290295"/>
            <a:ext cx="1524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16300" y="33020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05961" y="3350243"/>
            <a:ext cx="248285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Cambria Math"/>
                <a:cs typeface="Cambria Math"/>
              </a:rPr>
              <a:t>Σ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57564" y="3570683"/>
            <a:ext cx="555275" cy="114300"/>
          </a:xfrm>
          <a:custGeom>
            <a:avLst/>
            <a:gdLst/>
            <a:ahLst/>
            <a:cxnLst/>
            <a:rect l="l" t="t" r="r" b="b"/>
            <a:pathLst>
              <a:path w="555275" h="114300">
                <a:moveTo>
                  <a:pt x="170" y="36116"/>
                </a:moveTo>
                <a:lnTo>
                  <a:pt x="0" y="74216"/>
                </a:lnTo>
                <a:lnTo>
                  <a:pt x="440890" y="76200"/>
                </a:lnTo>
                <a:lnTo>
                  <a:pt x="440719" y="114300"/>
                </a:lnTo>
                <a:lnTo>
                  <a:pt x="555275" y="57664"/>
                </a:lnTo>
                <a:lnTo>
                  <a:pt x="516583" y="38100"/>
                </a:lnTo>
                <a:lnTo>
                  <a:pt x="441062" y="38100"/>
                </a:lnTo>
                <a:lnTo>
                  <a:pt x="170" y="36116"/>
                </a:lnTo>
                <a:close/>
              </a:path>
              <a:path w="555275" h="114300">
                <a:moveTo>
                  <a:pt x="441233" y="0"/>
                </a:moveTo>
                <a:lnTo>
                  <a:pt x="441062" y="38100"/>
                </a:lnTo>
                <a:lnTo>
                  <a:pt x="516583" y="38100"/>
                </a:lnTo>
                <a:lnTo>
                  <a:pt x="441233" y="0"/>
                </a:lnTo>
                <a:close/>
              </a:path>
            </a:pathLst>
          </a:custGeom>
          <a:solidFill>
            <a:srgbClr val="C824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51164" y="3575763"/>
            <a:ext cx="585744" cy="114287"/>
          </a:xfrm>
          <a:custGeom>
            <a:avLst/>
            <a:gdLst/>
            <a:ahLst/>
            <a:cxnLst/>
            <a:rect l="l" t="t" r="r" b="b"/>
            <a:pathLst>
              <a:path w="585744" h="114287">
                <a:moveTo>
                  <a:pt x="472313" y="0"/>
                </a:moveTo>
                <a:lnTo>
                  <a:pt x="471742" y="38096"/>
                </a:lnTo>
                <a:lnTo>
                  <a:pt x="465" y="38096"/>
                </a:lnTo>
                <a:lnTo>
                  <a:pt x="0" y="69133"/>
                </a:lnTo>
                <a:lnTo>
                  <a:pt x="471172" y="76192"/>
                </a:lnTo>
                <a:lnTo>
                  <a:pt x="470601" y="114287"/>
                </a:lnTo>
                <a:lnTo>
                  <a:pt x="585744" y="58856"/>
                </a:lnTo>
                <a:lnTo>
                  <a:pt x="545733" y="38096"/>
                </a:lnTo>
                <a:lnTo>
                  <a:pt x="471742" y="38096"/>
                </a:lnTo>
                <a:lnTo>
                  <a:pt x="571" y="31038"/>
                </a:lnTo>
                <a:lnTo>
                  <a:pt x="532132" y="31038"/>
                </a:lnTo>
                <a:lnTo>
                  <a:pt x="472313" y="0"/>
                </a:lnTo>
                <a:close/>
              </a:path>
            </a:pathLst>
          </a:custGeom>
          <a:solidFill>
            <a:srgbClr val="FCB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10100" y="33020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737100" y="3390900"/>
            <a:ext cx="381000" cy="46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5200" y="33020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5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146628" y="3454383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65200" y="41656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5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43675" y="4320208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65200" y="24384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5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C5E0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00920" y="2588559"/>
            <a:ext cx="16637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54700" y="33020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67412" y="3461508"/>
            <a:ext cx="16700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51700" y="2425700"/>
            <a:ext cx="3086100" cy="3695700"/>
          </a:xfrm>
          <a:custGeom>
            <a:avLst/>
            <a:gdLst/>
            <a:ahLst/>
            <a:cxnLst/>
            <a:rect l="l" t="t" r="r" b="b"/>
            <a:pathLst>
              <a:path w="3086100" h="3695700">
                <a:moveTo>
                  <a:pt x="0" y="0"/>
                </a:moveTo>
                <a:lnTo>
                  <a:pt x="3446" y="184584"/>
                </a:lnTo>
                <a:lnTo>
                  <a:pt x="5961" y="369173"/>
                </a:lnTo>
                <a:lnTo>
                  <a:pt x="7646" y="553767"/>
                </a:lnTo>
                <a:lnTo>
                  <a:pt x="8606" y="738365"/>
                </a:lnTo>
                <a:lnTo>
                  <a:pt x="8944" y="922966"/>
                </a:lnTo>
                <a:lnTo>
                  <a:pt x="8762" y="1107570"/>
                </a:lnTo>
                <a:lnTo>
                  <a:pt x="8165" y="1292176"/>
                </a:lnTo>
                <a:lnTo>
                  <a:pt x="7256" y="1476784"/>
                </a:lnTo>
                <a:lnTo>
                  <a:pt x="6138" y="1661392"/>
                </a:lnTo>
                <a:lnTo>
                  <a:pt x="3688" y="2030611"/>
                </a:lnTo>
                <a:lnTo>
                  <a:pt x="2562" y="2215220"/>
                </a:lnTo>
                <a:lnTo>
                  <a:pt x="1642" y="2399828"/>
                </a:lnTo>
                <a:lnTo>
                  <a:pt x="1028" y="2584434"/>
                </a:lnTo>
                <a:lnTo>
                  <a:pt x="826" y="2769038"/>
                </a:lnTo>
                <a:lnTo>
                  <a:pt x="1138" y="2953639"/>
                </a:lnTo>
                <a:lnTo>
                  <a:pt x="2068" y="3138236"/>
                </a:lnTo>
                <a:lnTo>
                  <a:pt x="3719" y="3322830"/>
                </a:lnTo>
                <a:lnTo>
                  <a:pt x="6194" y="3507420"/>
                </a:lnTo>
                <a:lnTo>
                  <a:pt x="9597" y="3692004"/>
                </a:lnTo>
                <a:lnTo>
                  <a:pt x="694743" y="3695700"/>
                </a:lnTo>
                <a:lnTo>
                  <a:pt x="3086100" y="369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962900" y="2438400"/>
            <a:ext cx="3556000" cy="3695700"/>
          </a:xfrm>
          <a:custGeom>
            <a:avLst/>
            <a:gdLst/>
            <a:ahLst/>
            <a:cxnLst/>
            <a:rect l="l" t="t" r="r" b="b"/>
            <a:pathLst>
              <a:path w="3556000" h="3695700">
                <a:moveTo>
                  <a:pt x="2398522" y="0"/>
                </a:moveTo>
                <a:lnTo>
                  <a:pt x="0" y="3685695"/>
                </a:lnTo>
                <a:lnTo>
                  <a:pt x="3556000" y="3695700"/>
                </a:lnTo>
                <a:lnTo>
                  <a:pt x="3556000" y="3704"/>
                </a:lnTo>
                <a:lnTo>
                  <a:pt x="239852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378950" y="2254250"/>
            <a:ext cx="127001" cy="4106602"/>
          </a:xfrm>
          <a:custGeom>
            <a:avLst/>
            <a:gdLst/>
            <a:ahLst/>
            <a:cxnLst/>
            <a:rect l="l" t="t" r="r" b="b"/>
            <a:pathLst>
              <a:path w="127001" h="4106602">
                <a:moveTo>
                  <a:pt x="127001" y="3979602"/>
                </a:moveTo>
                <a:lnTo>
                  <a:pt x="1" y="3979602"/>
                </a:lnTo>
                <a:lnTo>
                  <a:pt x="63501" y="4106602"/>
                </a:lnTo>
                <a:lnTo>
                  <a:pt x="127001" y="3979602"/>
                </a:lnTo>
                <a:close/>
              </a:path>
              <a:path w="127001" h="4106602">
                <a:moveTo>
                  <a:pt x="69850" y="127000"/>
                </a:moveTo>
                <a:lnTo>
                  <a:pt x="57150" y="127000"/>
                </a:lnTo>
                <a:lnTo>
                  <a:pt x="57151" y="3979602"/>
                </a:lnTo>
                <a:lnTo>
                  <a:pt x="69851" y="3979602"/>
                </a:lnTo>
                <a:lnTo>
                  <a:pt x="69850" y="127000"/>
                </a:lnTo>
                <a:close/>
              </a:path>
              <a:path w="127001" h="4106602">
                <a:moveTo>
                  <a:pt x="63500" y="0"/>
                </a:moveTo>
                <a:lnTo>
                  <a:pt x="0" y="127000"/>
                </a:lnTo>
                <a:lnTo>
                  <a:pt x="127000" y="127000"/>
                </a:lnTo>
                <a:lnTo>
                  <a:pt x="635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18350" y="4273550"/>
            <a:ext cx="4655164" cy="127001"/>
          </a:xfrm>
          <a:custGeom>
            <a:avLst/>
            <a:gdLst/>
            <a:ahLst/>
            <a:cxnLst/>
            <a:rect l="l" t="t" r="r" b="b"/>
            <a:pathLst>
              <a:path w="4655164" h="127001">
                <a:moveTo>
                  <a:pt x="127000" y="1"/>
                </a:moveTo>
                <a:lnTo>
                  <a:pt x="0" y="63501"/>
                </a:lnTo>
                <a:lnTo>
                  <a:pt x="127000" y="127001"/>
                </a:lnTo>
                <a:lnTo>
                  <a:pt x="127000" y="69851"/>
                </a:lnTo>
                <a:lnTo>
                  <a:pt x="4642464" y="69850"/>
                </a:lnTo>
                <a:lnTo>
                  <a:pt x="4655164" y="63500"/>
                </a:lnTo>
                <a:lnTo>
                  <a:pt x="4642467" y="57151"/>
                </a:lnTo>
                <a:lnTo>
                  <a:pt x="127000" y="57151"/>
                </a:lnTo>
                <a:lnTo>
                  <a:pt x="127000" y="1"/>
                </a:lnTo>
                <a:close/>
              </a:path>
              <a:path w="4655164" h="127001">
                <a:moveTo>
                  <a:pt x="4642464" y="69850"/>
                </a:moveTo>
                <a:lnTo>
                  <a:pt x="4528164" y="69850"/>
                </a:lnTo>
                <a:lnTo>
                  <a:pt x="4528164" y="127000"/>
                </a:lnTo>
                <a:lnTo>
                  <a:pt x="4642464" y="69850"/>
                </a:lnTo>
                <a:close/>
              </a:path>
              <a:path w="4655164" h="127001">
                <a:moveTo>
                  <a:pt x="4528164" y="0"/>
                </a:moveTo>
                <a:lnTo>
                  <a:pt x="4528164" y="57150"/>
                </a:lnTo>
                <a:lnTo>
                  <a:pt x="127000" y="57151"/>
                </a:lnTo>
                <a:lnTo>
                  <a:pt x="4642467" y="57151"/>
                </a:lnTo>
                <a:lnTo>
                  <a:pt x="4528164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937750" y="4248150"/>
            <a:ext cx="0" cy="166551"/>
          </a:xfrm>
          <a:custGeom>
            <a:avLst/>
            <a:gdLst/>
            <a:ahLst/>
            <a:cxnLst/>
            <a:rect l="l" t="t" r="r" b="b"/>
            <a:pathLst>
              <a:path h="166551">
                <a:moveTo>
                  <a:pt x="0" y="0"/>
                </a:moveTo>
                <a:lnTo>
                  <a:pt x="0" y="16655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433050" y="4248150"/>
            <a:ext cx="0" cy="166551"/>
          </a:xfrm>
          <a:custGeom>
            <a:avLst/>
            <a:gdLst/>
            <a:ahLst/>
            <a:cxnLst/>
            <a:rect l="l" t="t" r="r" b="b"/>
            <a:pathLst>
              <a:path h="166551">
                <a:moveTo>
                  <a:pt x="0" y="0"/>
                </a:moveTo>
                <a:lnTo>
                  <a:pt x="0" y="16655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41050" y="4248150"/>
            <a:ext cx="0" cy="166551"/>
          </a:xfrm>
          <a:custGeom>
            <a:avLst/>
            <a:gdLst/>
            <a:ahLst/>
            <a:cxnLst/>
            <a:rect l="l" t="t" r="r" b="b"/>
            <a:pathLst>
              <a:path h="166551">
                <a:moveTo>
                  <a:pt x="0" y="0"/>
                </a:moveTo>
                <a:lnTo>
                  <a:pt x="0" y="16655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56550" y="4248150"/>
            <a:ext cx="0" cy="166551"/>
          </a:xfrm>
          <a:custGeom>
            <a:avLst/>
            <a:gdLst/>
            <a:ahLst/>
            <a:cxnLst/>
            <a:rect l="l" t="t" r="r" b="b"/>
            <a:pathLst>
              <a:path h="166551">
                <a:moveTo>
                  <a:pt x="0" y="0"/>
                </a:moveTo>
                <a:lnTo>
                  <a:pt x="0" y="16655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464550" y="4248150"/>
            <a:ext cx="0" cy="166551"/>
          </a:xfrm>
          <a:custGeom>
            <a:avLst/>
            <a:gdLst/>
            <a:ahLst/>
            <a:cxnLst/>
            <a:rect l="l" t="t" r="r" b="b"/>
            <a:pathLst>
              <a:path h="166551">
                <a:moveTo>
                  <a:pt x="0" y="0"/>
                </a:moveTo>
                <a:lnTo>
                  <a:pt x="0" y="16655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59850" y="4248150"/>
            <a:ext cx="0" cy="166551"/>
          </a:xfrm>
          <a:custGeom>
            <a:avLst/>
            <a:gdLst/>
            <a:ahLst/>
            <a:cxnLst/>
            <a:rect l="l" t="t" r="r" b="b"/>
            <a:pathLst>
              <a:path h="166551">
                <a:moveTo>
                  <a:pt x="0" y="0"/>
                </a:moveTo>
                <a:lnTo>
                  <a:pt x="0" y="16655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366249" y="2838451"/>
            <a:ext cx="166916" cy="1"/>
          </a:xfrm>
          <a:custGeom>
            <a:avLst/>
            <a:gdLst/>
            <a:ahLst/>
            <a:cxnLst/>
            <a:rect l="l" t="t" r="r" b="b"/>
            <a:pathLst>
              <a:path w="166916" h="1">
                <a:moveTo>
                  <a:pt x="166916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366249" y="3333750"/>
            <a:ext cx="166916" cy="1"/>
          </a:xfrm>
          <a:custGeom>
            <a:avLst/>
            <a:gdLst/>
            <a:ahLst/>
            <a:cxnLst/>
            <a:rect l="l" t="t" r="r" b="b"/>
            <a:pathLst>
              <a:path w="166916" h="1">
                <a:moveTo>
                  <a:pt x="166916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366249" y="3829050"/>
            <a:ext cx="166916" cy="0"/>
          </a:xfrm>
          <a:custGeom>
            <a:avLst/>
            <a:gdLst/>
            <a:ahLst/>
            <a:cxnLst/>
            <a:rect l="l" t="t" r="r" b="b"/>
            <a:pathLst>
              <a:path w="166916">
                <a:moveTo>
                  <a:pt x="16691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366249" y="4794250"/>
            <a:ext cx="166916" cy="0"/>
          </a:xfrm>
          <a:custGeom>
            <a:avLst/>
            <a:gdLst/>
            <a:ahLst/>
            <a:cxnLst/>
            <a:rect l="l" t="t" r="r" b="b"/>
            <a:pathLst>
              <a:path w="166916">
                <a:moveTo>
                  <a:pt x="16691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366249" y="5289550"/>
            <a:ext cx="166916" cy="0"/>
          </a:xfrm>
          <a:custGeom>
            <a:avLst/>
            <a:gdLst/>
            <a:ahLst/>
            <a:cxnLst/>
            <a:rect l="l" t="t" r="r" b="b"/>
            <a:pathLst>
              <a:path w="166916">
                <a:moveTo>
                  <a:pt x="16691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66249" y="5797550"/>
            <a:ext cx="166916" cy="0"/>
          </a:xfrm>
          <a:custGeom>
            <a:avLst/>
            <a:gdLst/>
            <a:ahLst/>
            <a:cxnLst/>
            <a:rect l="l" t="t" r="r" b="b"/>
            <a:pathLst>
              <a:path w="166916">
                <a:moveTo>
                  <a:pt x="166916" y="0"/>
                </a:moveTo>
                <a:lnTo>
                  <a:pt x="0" y="0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912100" y="2209800"/>
            <a:ext cx="2569552" cy="3975351"/>
          </a:xfrm>
          <a:custGeom>
            <a:avLst/>
            <a:gdLst/>
            <a:ahLst/>
            <a:cxnLst/>
            <a:rect l="l" t="t" r="r" b="b"/>
            <a:pathLst>
              <a:path w="2569552" h="3975351">
                <a:moveTo>
                  <a:pt x="2569552" y="128308"/>
                </a:moveTo>
                <a:lnTo>
                  <a:pt x="2455233" y="128308"/>
                </a:lnTo>
                <a:lnTo>
                  <a:pt x="2376752" y="249044"/>
                </a:lnTo>
                <a:lnTo>
                  <a:pt x="2440641" y="290573"/>
                </a:lnTo>
                <a:lnTo>
                  <a:pt x="2519122" y="169837"/>
                </a:lnTo>
                <a:lnTo>
                  <a:pt x="2564850" y="169837"/>
                </a:lnTo>
                <a:lnTo>
                  <a:pt x="2569552" y="128308"/>
                </a:lnTo>
                <a:close/>
              </a:path>
              <a:path w="2569552" h="3975351">
                <a:moveTo>
                  <a:pt x="2564850" y="169837"/>
                </a:moveTo>
                <a:lnTo>
                  <a:pt x="2519122" y="169837"/>
                </a:lnTo>
                <a:lnTo>
                  <a:pt x="2555325" y="253959"/>
                </a:lnTo>
                <a:lnTo>
                  <a:pt x="2564850" y="169837"/>
                </a:lnTo>
                <a:close/>
              </a:path>
              <a:path w="2569552" h="3975351">
                <a:moveTo>
                  <a:pt x="2584080" y="0"/>
                </a:moveTo>
                <a:lnTo>
                  <a:pt x="2363659" y="129371"/>
                </a:lnTo>
                <a:lnTo>
                  <a:pt x="2455233" y="128308"/>
                </a:lnTo>
                <a:lnTo>
                  <a:pt x="2569552" y="128308"/>
                </a:lnTo>
                <a:lnTo>
                  <a:pt x="2569611" y="127789"/>
                </a:lnTo>
                <a:lnTo>
                  <a:pt x="2501021" y="127777"/>
                </a:lnTo>
                <a:lnTo>
                  <a:pt x="2569612" y="127777"/>
                </a:lnTo>
                <a:lnTo>
                  <a:pt x="2584080" y="0"/>
                </a:lnTo>
                <a:close/>
              </a:path>
              <a:path w="2569552" h="3975351">
                <a:moveTo>
                  <a:pt x="2252164" y="440710"/>
                </a:moveTo>
                <a:lnTo>
                  <a:pt x="2086047" y="696264"/>
                </a:lnTo>
                <a:lnTo>
                  <a:pt x="2149936" y="737793"/>
                </a:lnTo>
                <a:lnTo>
                  <a:pt x="2316053" y="482239"/>
                </a:lnTo>
                <a:lnTo>
                  <a:pt x="2252164" y="440710"/>
                </a:lnTo>
                <a:close/>
              </a:path>
              <a:path w="2569552" h="3975351">
                <a:moveTo>
                  <a:pt x="1961460" y="887930"/>
                </a:moveTo>
                <a:lnTo>
                  <a:pt x="1795343" y="1143486"/>
                </a:lnTo>
                <a:lnTo>
                  <a:pt x="1859231" y="1185015"/>
                </a:lnTo>
                <a:lnTo>
                  <a:pt x="2025349" y="929460"/>
                </a:lnTo>
                <a:lnTo>
                  <a:pt x="1961460" y="887930"/>
                </a:lnTo>
                <a:close/>
              </a:path>
              <a:path w="2569552" h="3975351">
                <a:moveTo>
                  <a:pt x="1670754" y="1335151"/>
                </a:moveTo>
                <a:lnTo>
                  <a:pt x="1504638" y="1590706"/>
                </a:lnTo>
                <a:lnTo>
                  <a:pt x="1568526" y="1632235"/>
                </a:lnTo>
                <a:lnTo>
                  <a:pt x="1734643" y="1376681"/>
                </a:lnTo>
                <a:lnTo>
                  <a:pt x="1670754" y="1335151"/>
                </a:lnTo>
                <a:close/>
              </a:path>
              <a:path w="2569552" h="3975351">
                <a:moveTo>
                  <a:pt x="1380050" y="1782372"/>
                </a:moveTo>
                <a:lnTo>
                  <a:pt x="1213933" y="2037927"/>
                </a:lnTo>
                <a:lnTo>
                  <a:pt x="1277821" y="2079456"/>
                </a:lnTo>
                <a:lnTo>
                  <a:pt x="1443939" y="1823901"/>
                </a:lnTo>
                <a:lnTo>
                  <a:pt x="1380050" y="1782372"/>
                </a:lnTo>
                <a:close/>
              </a:path>
              <a:path w="2569552" h="3975351">
                <a:moveTo>
                  <a:pt x="1089346" y="2229592"/>
                </a:moveTo>
                <a:lnTo>
                  <a:pt x="923229" y="2485147"/>
                </a:lnTo>
                <a:lnTo>
                  <a:pt x="987117" y="2526676"/>
                </a:lnTo>
                <a:lnTo>
                  <a:pt x="1153233" y="2271121"/>
                </a:lnTo>
                <a:lnTo>
                  <a:pt x="1089346" y="2229592"/>
                </a:lnTo>
                <a:close/>
              </a:path>
              <a:path w="2569552" h="3975351">
                <a:moveTo>
                  <a:pt x="798640" y="2676813"/>
                </a:moveTo>
                <a:lnTo>
                  <a:pt x="632524" y="2932367"/>
                </a:lnTo>
                <a:lnTo>
                  <a:pt x="696412" y="2973898"/>
                </a:lnTo>
                <a:lnTo>
                  <a:pt x="862529" y="2718343"/>
                </a:lnTo>
                <a:lnTo>
                  <a:pt x="798640" y="2676813"/>
                </a:lnTo>
                <a:close/>
              </a:path>
              <a:path w="2569552" h="3975351">
                <a:moveTo>
                  <a:pt x="507936" y="3124033"/>
                </a:moveTo>
                <a:lnTo>
                  <a:pt x="341819" y="3379588"/>
                </a:lnTo>
                <a:lnTo>
                  <a:pt x="405707" y="3421118"/>
                </a:lnTo>
                <a:lnTo>
                  <a:pt x="571825" y="3165563"/>
                </a:lnTo>
                <a:lnTo>
                  <a:pt x="507936" y="3124033"/>
                </a:lnTo>
                <a:close/>
              </a:path>
              <a:path w="2569552" h="3975351">
                <a:moveTo>
                  <a:pt x="28755" y="3721391"/>
                </a:moveTo>
                <a:lnTo>
                  <a:pt x="0" y="3975351"/>
                </a:lnTo>
                <a:lnTo>
                  <a:pt x="218609" y="3847042"/>
                </a:lnTo>
                <a:lnTo>
                  <a:pt x="128845" y="3847042"/>
                </a:lnTo>
                <a:lnTo>
                  <a:pt x="155840" y="3805513"/>
                </a:lnTo>
                <a:lnTo>
                  <a:pt x="64956" y="3805513"/>
                </a:lnTo>
                <a:lnTo>
                  <a:pt x="28755" y="3721391"/>
                </a:lnTo>
                <a:close/>
              </a:path>
              <a:path w="2569552" h="3975351">
                <a:moveTo>
                  <a:pt x="220421" y="3845979"/>
                </a:moveTo>
                <a:lnTo>
                  <a:pt x="128845" y="3847042"/>
                </a:lnTo>
                <a:lnTo>
                  <a:pt x="218609" y="3847042"/>
                </a:lnTo>
                <a:lnTo>
                  <a:pt x="220421" y="3845979"/>
                </a:lnTo>
                <a:close/>
              </a:path>
              <a:path w="2569552" h="3975351">
                <a:moveTo>
                  <a:pt x="217232" y="3571254"/>
                </a:moveTo>
                <a:lnTo>
                  <a:pt x="64956" y="3805513"/>
                </a:lnTo>
                <a:lnTo>
                  <a:pt x="155840" y="3805513"/>
                </a:lnTo>
                <a:lnTo>
                  <a:pt x="281119" y="3612783"/>
                </a:lnTo>
                <a:lnTo>
                  <a:pt x="217232" y="3571254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538196" y="3952786"/>
            <a:ext cx="151561" cy="127697"/>
          </a:xfrm>
          <a:custGeom>
            <a:avLst/>
            <a:gdLst/>
            <a:ahLst/>
            <a:cxnLst/>
            <a:rect l="l" t="t" r="r" b="b"/>
            <a:pathLst>
              <a:path w="151561" h="127697">
                <a:moveTo>
                  <a:pt x="56665" y="33935"/>
                </a:moveTo>
                <a:lnTo>
                  <a:pt x="18666" y="33935"/>
                </a:lnTo>
                <a:lnTo>
                  <a:pt x="20774" y="34687"/>
                </a:lnTo>
                <a:lnTo>
                  <a:pt x="103497" y="88545"/>
                </a:lnTo>
                <a:lnTo>
                  <a:pt x="106413" y="90954"/>
                </a:lnTo>
                <a:lnTo>
                  <a:pt x="109345" y="94905"/>
                </a:lnTo>
                <a:lnTo>
                  <a:pt x="110101" y="97017"/>
                </a:lnTo>
                <a:lnTo>
                  <a:pt x="110191" y="101517"/>
                </a:lnTo>
                <a:lnTo>
                  <a:pt x="109515" y="104294"/>
                </a:lnTo>
                <a:lnTo>
                  <a:pt x="106718" y="110909"/>
                </a:lnTo>
                <a:lnTo>
                  <a:pt x="103921" y="116126"/>
                </a:lnTo>
                <a:lnTo>
                  <a:pt x="99725" y="123250"/>
                </a:lnTo>
                <a:lnTo>
                  <a:pt x="106555" y="127697"/>
                </a:lnTo>
                <a:lnTo>
                  <a:pt x="141162" y="74542"/>
                </a:lnTo>
                <a:lnTo>
                  <a:pt x="122803" y="74542"/>
                </a:lnTo>
                <a:lnTo>
                  <a:pt x="120840" y="74284"/>
                </a:lnTo>
                <a:lnTo>
                  <a:pt x="116632" y="72701"/>
                </a:lnTo>
                <a:lnTo>
                  <a:pt x="113772" y="71126"/>
                </a:lnTo>
                <a:lnTo>
                  <a:pt x="56665" y="33935"/>
                </a:lnTo>
                <a:close/>
              </a:path>
              <a:path w="151561" h="127697">
                <a:moveTo>
                  <a:pt x="144733" y="54123"/>
                </a:moveTo>
                <a:lnTo>
                  <a:pt x="122803" y="74542"/>
                </a:lnTo>
                <a:lnTo>
                  <a:pt x="141162" y="74542"/>
                </a:lnTo>
                <a:lnTo>
                  <a:pt x="151561" y="58569"/>
                </a:lnTo>
                <a:lnTo>
                  <a:pt x="144733" y="54123"/>
                </a:lnTo>
                <a:close/>
              </a:path>
              <a:path w="151561" h="127697">
                <a:moveTo>
                  <a:pt x="5753" y="0"/>
                </a:moveTo>
                <a:lnTo>
                  <a:pt x="2404" y="5144"/>
                </a:lnTo>
                <a:lnTo>
                  <a:pt x="0" y="65914"/>
                </a:lnTo>
                <a:lnTo>
                  <a:pt x="9883" y="66488"/>
                </a:lnTo>
                <a:lnTo>
                  <a:pt x="9925" y="52307"/>
                </a:lnTo>
                <a:lnTo>
                  <a:pt x="10599" y="42269"/>
                </a:lnTo>
                <a:lnTo>
                  <a:pt x="11418" y="38761"/>
                </a:lnTo>
                <a:lnTo>
                  <a:pt x="13813" y="35082"/>
                </a:lnTo>
                <a:lnTo>
                  <a:pt x="15222" y="34179"/>
                </a:lnTo>
                <a:lnTo>
                  <a:pt x="18666" y="33935"/>
                </a:lnTo>
                <a:lnTo>
                  <a:pt x="56665" y="33935"/>
                </a:lnTo>
                <a:lnTo>
                  <a:pt x="25818" y="13846"/>
                </a:lnTo>
                <a:lnTo>
                  <a:pt x="14453" y="6201"/>
                </a:lnTo>
                <a:lnTo>
                  <a:pt x="57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654847" y="3784573"/>
            <a:ext cx="128849" cy="123343"/>
          </a:xfrm>
          <a:custGeom>
            <a:avLst/>
            <a:gdLst/>
            <a:ahLst/>
            <a:cxnLst/>
            <a:rect l="l" t="t" r="r" b="b"/>
            <a:pathLst>
              <a:path w="128849" h="123343">
                <a:moveTo>
                  <a:pt x="8648" y="15900"/>
                </a:moveTo>
                <a:lnTo>
                  <a:pt x="0" y="29183"/>
                </a:lnTo>
                <a:lnTo>
                  <a:pt x="53879" y="64263"/>
                </a:lnTo>
                <a:lnTo>
                  <a:pt x="20688" y="115243"/>
                </a:lnTo>
                <a:lnTo>
                  <a:pt x="33129" y="123343"/>
                </a:lnTo>
                <a:lnTo>
                  <a:pt x="66321" y="72363"/>
                </a:lnTo>
                <a:lnTo>
                  <a:pt x="95370" y="72363"/>
                </a:lnTo>
                <a:lnTo>
                  <a:pt x="74969" y="59080"/>
                </a:lnTo>
                <a:lnTo>
                  <a:pt x="80243" y="50980"/>
                </a:lnTo>
                <a:lnTo>
                  <a:pt x="62528" y="50980"/>
                </a:lnTo>
                <a:lnTo>
                  <a:pt x="8648" y="15900"/>
                </a:lnTo>
                <a:close/>
              </a:path>
              <a:path w="128849" h="123343">
                <a:moveTo>
                  <a:pt x="95370" y="72363"/>
                </a:moveTo>
                <a:lnTo>
                  <a:pt x="66321" y="72363"/>
                </a:lnTo>
                <a:lnTo>
                  <a:pt x="120201" y="107443"/>
                </a:lnTo>
                <a:lnTo>
                  <a:pt x="128849" y="94160"/>
                </a:lnTo>
                <a:lnTo>
                  <a:pt x="95370" y="72363"/>
                </a:lnTo>
                <a:close/>
              </a:path>
              <a:path w="128849" h="123343">
                <a:moveTo>
                  <a:pt x="95719" y="0"/>
                </a:moveTo>
                <a:lnTo>
                  <a:pt x="62528" y="50980"/>
                </a:lnTo>
                <a:lnTo>
                  <a:pt x="80243" y="50980"/>
                </a:lnTo>
                <a:lnTo>
                  <a:pt x="108160" y="8100"/>
                </a:lnTo>
                <a:lnTo>
                  <a:pt x="957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735948" y="3612436"/>
            <a:ext cx="153504" cy="143276"/>
          </a:xfrm>
          <a:custGeom>
            <a:avLst/>
            <a:gdLst/>
            <a:ahLst/>
            <a:cxnLst/>
            <a:rect l="l" t="t" r="r" b="b"/>
            <a:pathLst>
              <a:path w="153504" h="143276">
                <a:moveTo>
                  <a:pt x="100404" y="119139"/>
                </a:moveTo>
                <a:lnTo>
                  <a:pt x="93096" y="130364"/>
                </a:lnTo>
                <a:lnTo>
                  <a:pt x="112927" y="143276"/>
                </a:lnTo>
                <a:lnTo>
                  <a:pt x="118292" y="139399"/>
                </a:lnTo>
                <a:lnTo>
                  <a:pt x="123604" y="134754"/>
                </a:lnTo>
                <a:lnTo>
                  <a:pt x="134114" y="123927"/>
                </a:lnTo>
                <a:lnTo>
                  <a:pt x="136198" y="121361"/>
                </a:lnTo>
                <a:lnTo>
                  <a:pt x="114896" y="121361"/>
                </a:lnTo>
                <a:lnTo>
                  <a:pt x="108310" y="121179"/>
                </a:lnTo>
                <a:lnTo>
                  <a:pt x="100404" y="119139"/>
                </a:lnTo>
                <a:close/>
              </a:path>
              <a:path w="153504" h="143276">
                <a:moveTo>
                  <a:pt x="147098" y="60277"/>
                </a:moveTo>
                <a:lnTo>
                  <a:pt x="100017" y="60277"/>
                </a:lnTo>
                <a:lnTo>
                  <a:pt x="111696" y="60691"/>
                </a:lnTo>
                <a:lnTo>
                  <a:pt x="123822" y="66191"/>
                </a:lnTo>
                <a:lnTo>
                  <a:pt x="132491" y="71835"/>
                </a:lnTo>
                <a:lnTo>
                  <a:pt x="137688" y="78171"/>
                </a:lnTo>
                <a:lnTo>
                  <a:pt x="141143" y="92231"/>
                </a:lnTo>
                <a:lnTo>
                  <a:pt x="139368" y="99799"/>
                </a:lnTo>
                <a:lnTo>
                  <a:pt x="130070" y="114080"/>
                </a:lnTo>
                <a:lnTo>
                  <a:pt x="125427" y="118005"/>
                </a:lnTo>
                <a:lnTo>
                  <a:pt x="114896" y="121361"/>
                </a:lnTo>
                <a:lnTo>
                  <a:pt x="136198" y="121361"/>
                </a:lnTo>
                <a:lnTo>
                  <a:pt x="152524" y="86343"/>
                </a:lnTo>
                <a:lnTo>
                  <a:pt x="153504" y="77746"/>
                </a:lnTo>
                <a:lnTo>
                  <a:pt x="152213" y="70046"/>
                </a:lnTo>
                <a:lnTo>
                  <a:pt x="147098" y="60277"/>
                </a:lnTo>
                <a:close/>
              </a:path>
              <a:path w="153504" h="143276">
                <a:moveTo>
                  <a:pt x="77738" y="19366"/>
                </a:moveTo>
                <a:lnTo>
                  <a:pt x="42558" y="19366"/>
                </a:lnTo>
                <a:lnTo>
                  <a:pt x="49089" y="20996"/>
                </a:lnTo>
                <a:lnTo>
                  <a:pt x="61374" y="28995"/>
                </a:lnTo>
                <a:lnTo>
                  <a:pt x="65293" y="33545"/>
                </a:lnTo>
                <a:lnTo>
                  <a:pt x="70244" y="44761"/>
                </a:lnTo>
                <a:lnTo>
                  <a:pt x="70973" y="51375"/>
                </a:lnTo>
                <a:lnTo>
                  <a:pt x="69886" y="59462"/>
                </a:lnTo>
                <a:lnTo>
                  <a:pt x="66846" y="70980"/>
                </a:lnTo>
                <a:lnTo>
                  <a:pt x="60975" y="83345"/>
                </a:lnTo>
                <a:lnTo>
                  <a:pt x="69206" y="88704"/>
                </a:lnTo>
                <a:lnTo>
                  <a:pt x="79224" y="74064"/>
                </a:lnTo>
                <a:lnTo>
                  <a:pt x="88598" y="65416"/>
                </a:lnTo>
                <a:lnTo>
                  <a:pt x="100017" y="60277"/>
                </a:lnTo>
                <a:lnTo>
                  <a:pt x="147098" y="60277"/>
                </a:lnTo>
                <a:lnTo>
                  <a:pt x="145088" y="56440"/>
                </a:lnTo>
                <a:lnTo>
                  <a:pt x="143487" y="54731"/>
                </a:lnTo>
                <a:lnTo>
                  <a:pt x="81469" y="54731"/>
                </a:lnTo>
                <a:lnTo>
                  <a:pt x="80627" y="54184"/>
                </a:lnTo>
                <a:lnTo>
                  <a:pt x="81737" y="46205"/>
                </a:lnTo>
                <a:lnTo>
                  <a:pt x="81967" y="41043"/>
                </a:lnTo>
                <a:lnTo>
                  <a:pt x="82008" y="38906"/>
                </a:lnTo>
                <a:lnTo>
                  <a:pt x="81051" y="27754"/>
                </a:lnTo>
                <a:lnTo>
                  <a:pt x="79481" y="22494"/>
                </a:lnTo>
                <a:lnTo>
                  <a:pt x="77738" y="19366"/>
                </a:lnTo>
                <a:close/>
              </a:path>
              <a:path w="153504" h="143276">
                <a:moveTo>
                  <a:pt x="53458" y="0"/>
                </a:moveTo>
                <a:lnTo>
                  <a:pt x="11079" y="28439"/>
                </a:lnTo>
                <a:lnTo>
                  <a:pt x="0" y="67754"/>
                </a:lnTo>
                <a:lnTo>
                  <a:pt x="17772" y="79325"/>
                </a:lnTo>
                <a:lnTo>
                  <a:pt x="25081" y="68101"/>
                </a:lnTo>
                <a:lnTo>
                  <a:pt x="19669" y="62091"/>
                </a:lnTo>
                <a:lnTo>
                  <a:pt x="16572" y="56211"/>
                </a:lnTo>
                <a:lnTo>
                  <a:pt x="15002" y="44711"/>
                </a:lnTo>
                <a:lnTo>
                  <a:pt x="16517" y="38906"/>
                </a:lnTo>
                <a:lnTo>
                  <a:pt x="24922" y="25996"/>
                </a:lnTo>
                <a:lnTo>
                  <a:pt x="30285" y="21851"/>
                </a:lnTo>
                <a:lnTo>
                  <a:pt x="42558" y="19366"/>
                </a:lnTo>
                <a:lnTo>
                  <a:pt x="77738" y="19366"/>
                </a:lnTo>
                <a:lnTo>
                  <a:pt x="74198" y="13014"/>
                </a:lnTo>
                <a:lnTo>
                  <a:pt x="70227" y="8920"/>
                </a:lnTo>
                <a:lnTo>
                  <a:pt x="59251" y="1774"/>
                </a:lnTo>
                <a:lnTo>
                  <a:pt x="53458" y="0"/>
                </a:lnTo>
                <a:close/>
              </a:path>
              <a:path w="153504" h="143276">
                <a:moveTo>
                  <a:pt x="113630" y="39598"/>
                </a:moveTo>
                <a:lnTo>
                  <a:pt x="81469" y="54731"/>
                </a:lnTo>
                <a:lnTo>
                  <a:pt x="143487" y="54731"/>
                </a:lnTo>
                <a:lnTo>
                  <a:pt x="139691" y="50683"/>
                </a:lnTo>
                <a:lnTo>
                  <a:pt x="127779" y="42928"/>
                </a:lnTo>
                <a:lnTo>
                  <a:pt x="123079" y="41043"/>
                </a:lnTo>
                <a:lnTo>
                  <a:pt x="113630" y="395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843099" y="3508541"/>
            <a:ext cx="120722" cy="154937"/>
          </a:xfrm>
          <a:custGeom>
            <a:avLst/>
            <a:gdLst/>
            <a:ahLst/>
            <a:cxnLst/>
            <a:rect l="l" t="t" r="r" b="b"/>
            <a:pathLst>
              <a:path w="120722" h="154937">
                <a:moveTo>
                  <a:pt x="63319" y="133624"/>
                </a:moveTo>
                <a:lnTo>
                  <a:pt x="59055" y="140171"/>
                </a:lnTo>
                <a:lnTo>
                  <a:pt x="73551" y="154937"/>
                </a:lnTo>
                <a:lnTo>
                  <a:pt x="75517" y="153553"/>
                </a:lnTo>
                <a:lnTo>
                  <a:pt x="77455" y="151395"/>
                </a:lnTo>
                <a:lnTo>
                  <a:pt x="81475" y="145221"/>
                </a:lnTo>
                <a:lnTo>
                  <a:pt x="82780" y="142364"/>
                </a:lnTo>
                <a:lnTo>
                  <a:pt x="83779" y="137420"/>
                </a:lnTo>
                <a:lnTo>
                  <a:pt x="83747" y="134955"/>
                </a:lnTo>
                <a:lnTo>
                  <a:pt x="66181" y="134955"/>
                </a:lnTo>
                <a:lnTo>
                  <a:pt x="63319" y="133624"/>
                </a:lnTo>
                <a:close/>
              </a:path>
              <a:path w="120722" h="154937">
                <a:moveTo>
                  <a:pt x="70853" y="71348"/>
                </a:moveTo>
                <a:lnTo>
                  <a:pt x="16291" y="71348"/>
                </a:lnTo>
                <a:lnTo>
                  <a:pt x="19614" y="71559"/>
                </a:lnTo>
                <a:lnTo>
                  <a:pt x="22756" y="72362"/>
                </a:lnTo>
                <a:lnTo>
                  <a:pt x="63125" y="100324"/>
                </a:lnTo>
                <a:lnTo>
                  <a:pt x="70637" y="128419"/>
                </a:lnTo>
                <a:lnTo>
                  <a:pt x="70313" y="130962"/>
                </a:lnTo>
                <a:lnTo>
                  <a:pt x="69948" y="132034"/>
                </a:lnTo>
                <a:lnTo>
                  <a:pt x="68202" y="134716"/>
                </a:lnTo>
                <a:lnTo>
                  <a:pt x="66181" y="134955"/>
                </a:lnTo>
                <a:lnTo>
                  <a:pt x="83747" y="134955"/>
                </a:lnTo>
                <a:lnTo>
                  <a:pt x="68940" y="89599"/>
                </a:lnTo>
                <a:lnTo>
                  <a:pt x="69550" y="88663"/>
                </a:lnTo>
                <a:lnTo>
                  <a:pt x="118432" y="88663"/>
                </a:lnTo>
                <a:lnTo>
                  <a:pt x="119349" y="87255"/>
                </a:lnTo>
                <a:lnTo>
                  <a:pt x="120654" y="82556"/>
                </a:lnTo>
                <a:lnTo>
                  <a:pt x="120722" y="81737"/>
                </a:lnTo>
                <a:lnTo>
                  <a:pt x="103029" y="81737"/>
                </a:lnTo>
                <a:lnTo>
                  <a:pt x="101350" y="81553"/>
                </a:lnTo>
                <a:lnTo>
                  <a:pt x="73417" y="72358"/>
                </a:lnTo>
                <a:lnTo>
                  <a:pt x="70853" y="71348"/>
                </a:lnTo>
                <a:close/>
              </a:path>
              <a:path w="120722" h="154937">
                <a:moveTo>
                  <a:pt x="118432" y="88663"/>
                </a:moveTo>
                <a:lnTo>
                  <a:pt x="69550" y="88663"/>
                </a:lnTo>
                <a:lnTo>
                  <a:pt x="74073" y="90989"/>
                </a:lnTo>
                <a:lnTo>
                  <a:pt x="80957" y="93783"/>
                </a:lnTo>
                <a:lnTo>
                  <a:pt x="95377" y="98910"/>
                </a:lnTo>
                <a:lnTo>
                  <a:pt x="99475" y="99846"/>
                </a:lnTo>
                <a:lnTo>
                  <a:pt x="105502" y="99862"/>
                </a:lnTo>
                <a:lnTo>
                  <a:pt x="108100" y="99245"/>
                </a:lnTo>
                <a:lnTo>
                  <a:pt x="112469" y="96762"/>
                </a:lnTo>
                <a:lnTo>
                  <a:pt x="114435" y="94801"/>
                </a:lnTo>
                <a:lnTo>
                  <a:pt x="118432" y="88663"/>
                </a:lnTo>
                <a:close/>
              </a:path>
              <a:path w="120722" h="154937">
                <a:moveTo>
                  <a:pt x="16450" y="53338"/>
                </a:moveTo>
                <a:lnTo>
                  <a:pt x="0" y="71348"/>
                </a:lnTo>
                <a:lnTo>
                  <a:pt x="49" y="72358"/>
                </a:lnTo>
                <a:lnTo>
                  <a:pt x="1112" y="82556"/>
                </a:lnTo>
                <a:lnTo>
                  <a:pt x="3083" y="89211"/>
                </a:lnTo>
                <a:lnTo>
                  <a:pt x="6450" y="96997"/>
                </a:lnTo>
                <a:lnTo>
                  <a:pt x="14432" y="93535"/>
                </a:lnTo>
                <a:lnTo>
                  <a:pt x="12561" y="89211"/>
                </a:lnTo>
                <a:lnTo>
                  <a:pt x="11437" y="86302"/>
                </a:lnTo>
                <a:lnTo>
                  <a:pt x="10219" y="82199"/>
                </a:lnTo>
                <a:lnTo>
                  <a:pt x="10105" y="81737"/>
                </a:lnTo>
                <a:lnTo>
                  <a:pt x="9924" y="80545"/>
                </a:lnTo>
                <a:lnTo>
                  <a:pt x="9896" y="79442"/>
                </a:lnTo>
                <a:lnTo>
                  <a:pt x="10025" y="77523"/>
                </a:lnTo>
                <a:lnTo>
                  <a:pt x="16291" y="71348"/>
                </a:lnTo>
                <a:lnTo>
                  <a:pt x="70853" y="71348"/>
                </a:lnTo>
                <a:lnTo>
                  <a:pt x="67551" y="70048"/>
                </a:lnTo>
                <a:lnTo>
                  <a:pt x="60833" y="67273"/>
                </a:lnTo>
                <a:lnTo>
                  <a:pt x="59702" y="63839"/>
                </a:lnTo>
                <a:lnTo>
                  <a:pt x="49217" y="63839"/>
                </a:lnTo>
                <a:lnTo>
                  <a:pt x="20456" y="53459"/>
                </a:lnTo>
                <a:lnTo>
                  <a:pt x="16450" y="53338"/>
                </a:lnTo>
                <a:close/>
              </a:path>
              <a:path w="120722" h="154937">
                <a:moveTo>
                  <a:pt x="114397" y="56194"/>
                </a:moveTo>
                <a:lnTo>
                  <a:pt x="106416" y="59655"/>
                </a:lnTo>
                <a:lnTo>
                  <a:pt x="109082" y="65653"/>
                </a:lnTo>
                <a:lnTo>
                  <a:pt x="110551" y="69874"/>
                </a:lnTo>
                <a:lnTo>
                  <a:pt x="110938" y="73313"/>
                </a:lnTo>
                <a:lnTo>
                  <a:pt x="110981" y="75356"/>
                </a:lnTo>
                <a:lnTo>
                  <a:pt x="110690" y="76823"/>
                </a:lnTo>
                <a:lnTo>
                  <a:pt x="103029" y="81737"/>
                </a:lnTo>
                <a:lnTo>
                  <a:pt x="120722" y="81737"/>
                </a:lnTo>
                <a:lnTo>
                  <a:pt x="120041" y="71701"/>
                </a:lnTo>
                <a:lnTo>
                  <a:pt x="118041" y="64782"/>
                </a:lnTo>
                <a:lnTo>
                  <a:pt x="114397" y="56194"/>
                </a:lnTo>
                <a:close/>
              </a:path>
              <a:path w="120722" h="154937">
                <a:moveTo>
                  <a:pt x="46293" y="0"/>
                </a:moveTo>
                <a:lnTo>
                  <a:pt x="36066" y="17515"/>
                </a:lnTo>
                <a:lnTo>
                  <a:pt x="36076" y="20431"/>
                </a:lnTo>
                <a:lnTo>
                  <a:pt x="49825" y="62903"/>
                </a:lnTo>
                <a:lnTo>
                  <a:pt x="49217" y="63839"/>
                </a:lnTo>
                <a:lnTo>
                  <a:pt x="59702" y="63839"/>
                </a:lnTo>
                <a:lnTo>
                  <a:pt x="55657" y="51559"/>
                </a:lnTo>
                <a:lnTo>
                  <a:pt x="54374" y="47528"/>
                </a:lnTo>
                <a:lnTo>
                  <a:pt x="51979" y="39752"/>
                </a:lnTo>
                <a:lnTo>
                  <a:pt x="51044" y="36347"/>
                </a:lnTo>
                <a:lnTo>
                  <a:pt x="49701" y="30500"/>
                </a:lnTo>
                <a:lnTo>
                  <a:pt x="49348" y="28383"/>
                </a:lnTo>
                <a:lnTo>
                  <a:pt x="49369" y="24734"/>
                </a:lnTo>
                <a:lnTo>
                  <a:pt x="49807" y="23243"/>
                </a:lnTo>
                <a:lnTo>
                  <a:pt x="50099" y="22590"/>
                </a:lnTo>
                <a:lnTo>
                  <a:pt x="51643" y="20220"/>
                </a:lnTo>
                <a:lnTo>
                  <a:pt x="53662" y="19982"/>
                </a:lnTo>
                <a:lnTo>
                  <a:pt x="57391" y="19982"/>
                </a:lnTo>
                <a:lnTo>
                  <a:pt x="60788" y="14765"/>
                </a:lnTo>
                <a:lnTo>
                  <a:pt x="46293" y="0"/>
                </a:lnTo>
                <a:close/>
              </a:path>
              <a:path w="120722" h="154937">
                <a:moveTo>
                  <a:pt x="57391" y="19982"/>
                </a:moveTo>
                <a:lnTo>
                  <a:pt x="53662" y="19982"/>
                </a:lnTo>
                <a:lnTo>
                  <a:pt x="56524" y="21313"/>
                </a:lnTo>
                <a:lnTo>
                  <a:pt x="57391" y="19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965684" y="3481014"/>
            <a:ext cx="106074" cy="90295"/>
          </a:xfrm>
          <a:custGeom>
            <a:avLst/>
            <a:gdLst/>
            <a:ahLst/>
            <a:cxnLst/>
            <a:rect l="l" t="t" r="r" b="b"/>
            <a:pathLst>
              <a:path w="106074" h="90295">
                <a:moveTo>
                  <a:pt x="44153" y="25266"/>
                </a:moveTo>
                <a:lnTo>
                  <a:pt x="14898" y="25266"/>
                </a:lnTo>
                <a:lnTo>
                  <a:pt x="16357" y="25735"/>
                </a:lnTo>
                <a:lnTo>
                  <a:pt x="68084" y="59413"/>
                </a:lnTo>
                <a:lnTo>
                  <a:pt x="73794" y="69063"/>
                </a:lnTo>
                <a:lnTo>
                  <a:pt x="73651" y="69947"/>
                </a:lnTo>
                <a:lnTo>
                  <a:pt x="65316" y="86469"/>
                </a:lnTo>
                <a:lnTo>
                  <a:pt x="71193" y="90295"/>
                </a:lnTo>
                <a:lnTo>
                  <a:pt x="98028" y="49080"/>
                </a:lnTo>
                <a:lnTo>
                  <a:pt x="82428" y="49080"/>
                </a:lnTo>
                <a:lnTo>
                  <a:pt x="80768" y="48576"/>
                </a:lnTo>
                <a:lnTo>
                  <a:pt x="79816" y="48166"/>
                </a:lnTo>
                <a:lnTo>
                  <a:pt x="77673" y="47026"/>
                </a:lnTo>
                <a:lnTo>
                  <a:pt x="76438" y="46286"/>
                </a:lnTo>
                <a:lnTo>
                  <a:pt x="44153" y="25266"/>
                </a:lnTo>
                <a:close/>
              </a:path>
              <a:path w="106074" h="90295">
                <a:moveTo>
                  <a:pt x="6083" y="0"/>
                </a:moveTo>
                <a:lnTo>
                  <a:pt x="3399" y="4119"/>
                </a:lnTo>
                <a:lnTo>
                  <a:pt x="2752" y="11714"/>
                </a:lnTo>
                <a:lnTo>
                  <a:pt x="2166" y="19237"/>
                </a:lnTo>
                <a:lnTo>
                  <a:pt x="0" y="49235"/>
                </a:lnTo>
                <a:lnTo>
                  <a:pt x="1432" y="49397"/>
                </a:lnTo>
                <a:lnTo>
                  <a:pt x="5544" y="49927"/>
                </a:lnTo>
                <a:lnTo>
                  <a:pt x="6932" y="50060"/>
                </a:lnTo>
                <a:lnTo>
                  <a:pt x="8350" y="50149"/>
                </a:lnTo>
                <a:lnTo>
                  <a:pt x="8437" y="41687"/>
                </a:lnTo>
                <a:lnTo>
                  <a:pt x="8534" y="38982"/>
                </a:lnTo>
                <a:lnTo>
                  <a:pt x="14898" y="25266"/>
                </a:lnTo>
                <a:lnTo>
                  <a:pt x="44153" y="25266"/>
                </a:lnTo>
                <a:lnTo>
                  <a:pt x="21897" y="10775"/>
                </a:lnTo>
                <a:lnTo>
                  <a:pt x="16416" y="7127"/>
                </a:lnTo>
                <a:lnTo>
                  <a:pt x="10675" y="3214"/>
                </a:lnTo>
                <a:lnTo>
                  <a:pt x="6083" y="0"/>
                </a:lnTo>
                <a:close/>
              </a:path>
              <a:path w="106074" h="90295">
                <a:moveTo>
                  <a:pt x="100196" y="32895"/>
                </a:moveTo>
                <a:lnTo>
                  <a:pt x="85970" y="48836"/>
                </a:lnTo>
                <a:lnTo>
                  <a:pt x="85316" y="49052"/>
                </a:lnTo>
                <a:lnTo>
                  <a:pt x="82428" y="49080"/>
                </a:lnTo>
                <a:lnTo>
                  <a:pt x="98028" y="49080"/>
                </a:lnTo>
                <a:lnTo>
                  <a:pt x="106074" y="36723"/>
                </a:lnTo>
                <a:lnTo>
                  <a:pt x="100196" y="328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0008146" y="3273708"/>
            <a:ext cx="87472" cy="123343"/>
          </a:xfrm>
          <a:custGeom>
            <a:avLst/>
            <a:gdLst/>
            <a:ahLst/>
            <a:cxnLst/>
            <a:rect l="l" t="t" r="r" b="b"/>
            <a:pathLst>
              <a:path w="87472" h="123343">
                <a:moveTo>
                  <a:pt x="75031" y="0"/>
                </a:moveTo>
                <a:lnTo>
                  <a:pt x="0" y="115243"/>
                </a:lnTo>
                <a:lnTo>
                  <a:pt x="12440" y="123343"/>
                </a:lnTo>
                <a:lnTo>
                  <a:pt x="87472" y="8100"/>
                </a:lnTo>
                <a:lnTo>
                  <a:pt x="750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75393" y="3091360"/>
            <a:ext cx="167374" cy="147596"/>
          </a:xfrm>
          <a:custGeom>
            <a:avLst/>
            <a:gdLst/>
            <a:ahLst/>
            <a:cxnLst/>
            <a:rect l="l" t="t" r="r" b="b"/>
            <a:pathLst>
              <a:path w="167374" h="147596">
                <a:moveTo>
                  <a:pt x="81574" y="19557"/>
                </a:moveTo>
                <a:lnTo>
                  <a:pt x="40270" y="19557"/>
                </a:lnTo>
                <a:lnTo>
                  <a:pt x="49391" y="21233"/>
                </a:lnTo>
                <a:lnTo>
                  <a:pt x="54009" y="23174"/>
                </a:lnTo>
                <a:lnTo>
                  <a:pt x="81028" y="60856"/>
                </a:lnTo>
                <a:lnTo>
                  <a:pt x="88364" y="86593"/>
                </a:lnTo>
                <a:lnTo>
                  <a:pt x="92167" y="99762"/>
                </a:lnTo>
                <a:lnTo>
                  <a:pt x="112762" y="144672"/>
                </a:lnTo>
                <a:lnTo>
                  <a:pt x="117251" y="147596"/>
                </a:lnTo>
                <a:lnTo>
                  <a:pt x="135635" y="119359"/>
                </a:lnTo>
                <a:lnTo>
                  <a:pt x="114144" y="119359"/>
                </a:lnTo>
                <a:lnTo>
                  <a:pt x="109942" y="109846"/>
                </a:lnTo>
                <a:lnTo>
                  <a:pt x="105890" y="98689"/>
                </a:lnTo>
                <a:lnTo>
                  <a:pt x="101966" y="85797"/>
                </a:lnTo>
                <a:lnTo>
                  <a:pt x="98030" y="70611"/>
                </a:lnTo>
                <a:lnTo>
                  <a:pt x="94533" y="56433"/>
                </a:lnTo>
                <a:lnTo>
                  <a:pt x="91990" y="46607"/>
                </a:lnTo>
                <a:lnTo>
                  <a:pt x="90677" y="41764"/>
                </a:lnTo>
                <a:lnTo>
                  <a:pt x="89218" y="37084"/>
                </a:lnTo>
                <a:lnTo>
                  <a:pt x="85998" y="28128"/>
                </a:lnTo>
                <a:lnTo>
                  <a:pt x="84380" y="24500"/>
                </a:lnTo>
                <a:lnTo>
                  <a:pt x="81574" y="19557"/>
                </a:lnTo>
                <a:close/>
              </a:path>
              <a:path w="167374" h="147596">
                <a:moveTo>
                  <a:pt x="141095" y="51237"/>
                </a:moveTo>
                <a:lnTo>
                  <a:pt x="135919" y="59187"/>
                </a:lnTo>
                <a:lnTo>
                  <a:pt x="138200" y="62094"/>
                </a:lnTo>
                <a:lnTo>
                  <a:pt x="139829" y="64331"/>
                </a:lnTo>
                <a:lnTo>
                  <a:pt x="141782" y="67468"/>
                </a:lnTo>
                <a:lnTo>
                  <a:pt x="142342" y="69097"/>
                </a:lnTo>
                <a:lnTo>
                  <a:pt x="142626" y="72479"/>
                </a:lnTo>
                <a:lnTo>
                  <a:pt x="142276" y="74382"/>
                </a:lnTo>
                <a:lnTo>
                  <a:pt x="140588" y="78611"/>
                </a:lnTo>
                <a:lnTo>
                  <a:pt x="139171" y="81195"/>
                </a:lnTo>
                <a:lnTo>
                  <a:pt x="114144" y="119359"/>
                </a:lnTo>
                <a:lnTo>
                  <a:pt x="135635" y="119359"/>
                </a:lnTo>
                <a:lnTo>
                  <a:pt x="167374" y="70611"/>
                </a:lnTo>
                <a:lnTo>
                  <a:pt x="141095" y="51237"/>
                </a:lnTo>
                <a:close/>
              </a:path>
              <a:path w="167374" h="147596">
                <a:moveTo>
                  <a:pt x="47897" y="0"/>
                </a:moveTo>
                <a:lnTo>
                  <a:pt x="15232" y="21769"/>
                </a:lnTo>
                <a:lnTo>
                  <a:pt x="0" y="67261"/>
                </a:lnTo>
                <a:lnTo>
                  <a:pt x="17960" y="78954"/>
                </a:lnTo>
                <a:lnTo>
                  <a:pt x="23235" y="64941"/>
                </a:lnTo>
                <a:lnTo>
                  <a:pt x="17418" y="53518"/>
                </a:lnTo>
                <a:lnTo>
                  <a:pt x="16746" y="42336"/>
                </a:lnTo>
                <a:lnTo>
                  <a:pt x="40270" y="19557"/>
                </a:lnTo>
                <a:lnTo>
                  <a:pt x="81574" y="19557"/>
                </a:lnTo>
                <a:lnTo>
                  <a:pt x="80782" y="18161"/>
                </a:lnTo>
                <a:lnTo>
                  <a:pt x="78708" y="15347"/>
                </a:lnTo>
                <a:lnTo>
                  <a:pt x="74010" y="10423"/>
                </a:lnTo>
                <a:lnTo>
                  <a:pt x="71183" y="8117"/>
                </a:lnTo>
                <a:lnTo>
                  <a:pt x="59146" y="1577"/>
                </a:lnTo>
                <a:lnTo>
                  <a:pt x="4789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182638" y="2987033"/>
            <a:ext cx="120722" cy="154937"/>
          </a:xfrm>
          <a:custGeom>
            <a:avLst/>
            <a:gdLst/>
            <a:ahLst/>
            <a:cxnLst/>
            <a:rect l="l" t="t" r="r" b="b"/>
            <a:pathLst>
              <a:path w="120722" h="154937">
                <a:moveTo>
                  <a:pt x="63319" y="133624"/>
                </a:moveTo>
                <a:lnTo>
                  <a:pt x="59055" y="140172"/>
                </a:lnTo>
                <a:lnTo>
                  <a:pt x="73550" y="154937"/>
                </a:lnTo>
                <a:lnTo>
                  <a:pt x="75517" y="153553"/>
                </a:lnTo>
                <a:lnTo>
                  <a:pt x="77454" y="151396"/>
                </a:lnTo>
                <a:lnTo>
                  <a:pt x="81474" y="145221"/>
                </a:lnTo>
                <a:lnTo>
                  <a:pt x="82779" y="142364"/>
                </a:lnTo>
                <a:lnTo>
                  <a:pt x="83777" y="137421"/>
                </a:lnTo>
                <a:lnTo>
                  <a:pt x="83747" y="134955"/>
                </a:lnTo>
                <a:lnTo>
                  <a:pt x="66181" y="134955"/>
                </a:lnTo>
                <a:lnTo>
                  <a:pt x="63319" y="133624"/>
                </a:lnTo>
                <a:close/>
              </a:path>
              <a:path w="120722" h="154937">
                <a:moveTo>
                  <a:pt x="70853" y="71348"/>
                </a:moveTo>
                <a:lnTo>
                  <a:pt x="16290" y="71348"/>
                </a:lnTo>
                <a:lnTo>
                  <a:pt x="19614" y="71559"/>
                </a:lnTo>
                <a:lnTo>
                  <a:pt x="22755" y="72362"/>
                </a:lnTo>
                <a:lnTo>
                  <a:pt x="63125" y="100324"/>
                </a:lnTo>
                <a:lnTo>
                  <a:pt x="70635" y="128419"/>
                </a:lnTo>
                <a:lnTo>
                  <a:pt x="70313" y="130962"/>
                </a:lnTo>
                <a:lnTo>
                  <a:pt x="69947" y="132034"/>
                </a:lnTo>
                <a:lnTo>
                  <a:pt x="68202" y="134716"/>
                </a:lnTo>
                <a:lnTo>
                  <a:pt x="66181" y="134955"/>
                </a:lnTo>
                <a:lnTo>
                  <a:pt x="83747" y="134955"/>
                </a:lnTo>
                <a:lnTo>
                  <a:pt x="68939" y="89599"/>
                </a:lnTo>
                <a:lnTo>
                  <a:pt x="69548" y="88663"/>
                </a:lnTo>
                <a:lnTo>
                  <a:pt x="118431" y="88663"/>
                </a:lnTo>
                <a:lnTo>
                  <a:pt x="119347" y="87255"/>
                </a:lnTo>
                <a:lnTo>
                  <a:pt x="120654" y="82556"/>
                </a:lnTo>
                <a:lnTo>
                  <a:pt x="120722" y="81737"/>
                </a:lnTo>
                <a:lnTo>
                  <a:pt x="103028" y="81737"/>
                </a:lnTo>
                <a:lnTo>
                  <a:pt x="101349" y="81553"/>
                </a:lnTo>
                <a:lnTo>
                  <a:pt x="73417" y="72358"/>
                </a:lnTo>
                <a:lnTo>
                  <a:pt x="70853" y="71348"/>
                </a:lnTo>
                <a:close/>
              </a:path>
              <a:path w="120722" h="154937">
                <a:moveTo>
                  <a:pt x="118431" y="88663"/>
                </a:moveTo>
                <a:lnTo>
                  <a:pt x="69548" y="88663"/>
                </a:lnTo>
                <a:lnTo>
                  <a:pt x="74073" y="90989"/>
                </a:lnTo>
                <a:lnTo>
                  <a:pt x="80955" y="93783"/>
                </a:lnTo>
                <a:lnTo>
                  <a:pt x="95377" y="98910"/>
                </a:lnTo>
                <a:lnTo>
                  <a:pt x="99473" y="99844"/>
                </a:lnTo>
                <a:lnTo>
                  <a:pt x="105501" y="99862"/>
                </a:lnTo>
                <a:lnTo>
                  <a:pt x="108100" y="99246"/>
                </a:lnTo>
                <a:lnTo>
                  <a:pt x="112469" y="96762"/>
                </a:lnTo>
                <a:lnTo>
                  <a:pt x="114435" y="94801"/>
                </a:lnTo>
                <a:lnTo>
                  <a:pt x="118431" y="88663"/>
                </a:lnTo>
                <a:close/>
              </a:path>
              <a:path w="120722" h="154937">
                <a:moveTo>
                  <a:pt x="16450" y="53338"/>
                </a:moveTo>
                <a:lnTo>
                  <a:pt x="0" y="71348"/>
                </a:lnTo>
                <a:lnTo>
                  <a:pt x="49" y="72358"/>
                </a:lnTo>
                <a:lnTo>
                  <a:pt x="1112" y="82556"/>
                </a:lnTo>
                <a:lnTo>
                  <a:pt x="3083" y="89211"/>
                </a:lnTo>
                <a:lnTo>
                  <a:pt x="6450" y="96997"/>
                </a:lnTo>
                <a:lnTo>
                  <a:pt x="14430" y="93535"/>
                </a:lnTo>
                <a:lnTo>
                  <a:pt x="12561" y="89211"/>
                </a:lnTo>
                <a:lnTo>
                  <a:pt x="11437" y="86302"/>
                </a:lnTo>
                <a:lnTo>
                  <a:pt x="10219" y="82199"/>
                </a:lnTo>
                <a:lnTo>
                  <a:pt x="10105" y="81737"/>
                </a:lnTo>
                <a:lnTo>
                  <a:pt x="9923" y="80545"/>
                </a:lnTo>
                <a:lnTo>
                  <a:pt x="9895" y="79442"/>
                </a:lnTo>
                <a:lnTo>
                  <a:pt x="10025" y="77523"/>
                </a:lnTo>
                <a:lnTo>
                  <a:pt x="16290" y="71348"/>
                </a:lnTo>
                <a:lnTo>
                  <a:pt x="70853" y="71348"/>
                </a:lnTo>
                <a:lnTo>
                  <a:pt x="67551" y="70048"/>
                </a:lnTo>
                <a:lnTo>
                  <a:pt x="60832" y="67273"/>
                </a:lnTo>
                <a:lnTo>
                  <a:pt x="59701" y="63839"/>
                </a:lnTo>
                <a:lnTo>
                  <a:pt x="49217" y="63839"/>
                </a:lnTo>
                <a:lnTo>
                  <a:pt x="20455" y="53459"/>
                </a:lnTo>
                <a:lnTo>
                  <a:pt x="16450" y="53338"/>
                </a:lnTo>
                <a:close/>
              </a:path>
              <a:path w="120722" h="154937">
                <a:moveTo>
                  <a:pt x="114397" y="56194"/>
                </a:moveTo>
                <a:lnTo>
                  <a:pt x="106416" y="59656"/>
                </a:lnTo>
                <a:lnTo>
                  <a:pt x="109082" y="65653"/>
                </a:lnTo>
                <a:lnTo>
                  <a:pt x="110551" y="69874"/>
                </a:lnTo>
                <a:lnTo>
                  <a:pt x="110938" y="73313"/>
                </a:lnTo>
                <a:lnTo>
                  <a:pt x="110981" y="75356"/>
                </a:lnTo>
                <a:lnTo>
                  <a:pt x="110690" y="76823"/>
                </a:lnTo>
                <a:lnTo>
                  <a:pt x="103028" y="81737"/>
                </a:lnTo>
                <a:lnTo>
                  <a:pt x="120722" y="81737"/>
                </a:lnTo>
                <a:lnTo>
                  <a:pt x="120040" y="71701"/>
                </a:lnTo>
                <a:lnTo>
                  <a:pt x="118039" y="64782"/>
                </a:lnTo>
                <a:lnTo>
                  <a:pt x="114397" y="56194"/>
                </a:lnTo>
                <a:close/>
              </a:path>
              <a:path w="120722" h="154937">
                <a:moveTo>
                  <a:pt x="46292" y="0"/>
                </a:moveTo>
                <a:lnTo>
                  <a:pt x="36065" y="17515"/>
                </a:lnTo>
                <a:lnTo>
                  <a:pt x="36076" y="20431"/>
                </a:lnTo>
                <a:lnTo>
                  <a:pt x="49825" y="62903"/>
                </a:lnTo>
                <a:lnTo>
                  <a:pt x="49217" y="63839"/>
                </a:lnTo>
                <a:lnTo>
                  <a:pt x="59701" y="63839"/>
                </a:lnTo>
                <a:lnTo>
                  <a:pt x="55656" y="51559"/>
                </a:lnTo>
                <a:lnTo>
                  <a:pt x="54374" y="47528"/>
                </a:lnTo>
                <a:lnTo>
                  <a:pt x="51978" y="39753"/>
                </a:lnTo>
                <a:lnTo>
                  <a:pt x="51043" y="36347"/>
                </a:lnTo>
                <a:lnTo>
                  <a:pt x="49699" y="30500"/>
                </a:lnTo>
                <a:lnTo>
                  <a:pt x="49346" y="28383"/>
                </a:lnTo>
                <a:lnTo>
                  <a:pt x="49369" y="24734"/>
                </a:lnTo>
                <a:lnTo>
                  <a:pt x="49807" y="23243"/>
                </a:lnTo>
                <a:lnTo>
                  <a:pt x="50098" y="22590"/>
                </a:lnTo>
                <a:lnTo>
                  <a:pt x="51641" y="20220"/>
                </a:lnTo>
                <a:lnTo>
                  <a:pt x="53662" y="19982"/>
                </a:lnTo>
                <a:lnTo>
                  <a:pt x="57391" y="19982"/>
                </a:lnTo>
                <a:lnTo>
                  <a:pt x="60788" y="14765"/>
                </a:lnTo>
                <a:lnTo>
                  <a:pt x="46292" y="0"/>
                </a:lnTo>
                <a:close/>
              </a:path>
              <a:path w="120722" h="154937">
                <a:moveTo>
                  <a:pt x="57391" y="19982"/>
                </a:moveTo>
                <a:lnTo>
                  <a:pt x="53662" y="19982"/>
                </a:lnTo>
                <a:lnTo>
                  <a:pt x="56524" y="21313"/>
                </a:lnTo>
                <a:lnTo>
                  <a:pt x="57391" y="199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0292673" y="2951360"/>
            <a:ext cx="116466" cy="105332"/>
          </a:xfrm>
          <a:custGeom>
            <a:avLst/>
            <a:gdLst/>
            <a:ahLst/>
            <a:cxnLst/>
            <a:rect l="l" t="t" r="r" b="b"/>
            <a:pathLst>
              <a:path w="116466" h="105332">
                <a:moveTo>
                  <a:pt x="59874" y="15953"/>
                </a:moveTo>
                <a:lnTo>
                  <a:pt x="30480" y="15953"/>
                </a:lnTo>
                <a:lnTo>
                  <a:pt x="32731" y="16089"/>
                </a:lnTo>
                <a:lnTo>
                  <a:pt x="37456" y="17305"/>
                </a:lnTo>
                <a:lnTo>
                  <a:pt x="58948" y="54446"/>
                </a:lnTo>
                <a:lnTo>
                  <a:pt x="61325" y="65697"/>
                </a:lnTo>
                <a:lnTo>
                  <a:pt x="62360" y="69993"/>
                </a:lnTo>
                <a:lnTo>
                  <a:pt x="79256" y="105332"/>
                </a:lnTo>
                <a:lnTo>
                  <a:pt x="93601" y="83300"/>
                </a:lnTo>
                <a:lnTo>
                  <a:pt x="77922" y="83300"/>
                </a:lnTo>
                <a:lnTo>
                  <a:pt x="76883" y="80956"/>
                </a:lnTo>
                <a:lnTo>
                  <a:pt x="66530" y="38446"/>
                </a:lnTo>
                <a:lnTo>
                  <a:pt x="65787" y="35157"/>
                </a:lnTo>
                <a:lnTo>
                  <a:pt x="64359" y="29138"/>
                </a:lnTo>
                <a:lnTo>
                  <a:pt x="63635" y="26541"/>
                </a:lnTo>
                <a:lnTo>
                  <a:pt x="62927" y="24477"/>
                </a:lnTo>
                <a:lnTo>
                  <a:pt x="62228" y="21906"/>
                </a:lnTo>
                <a:lnTo>
                  <a:pt x="61457" y="19641"/>
                </a:lnTo>
                <a:lnTo>
                  <a:pt x="59874" y="15953"/>
                </a:lnTo>
                <a:close/>
              </a:path>
              <a:path w="116466" h="105332">
                <a:moveTo>
                  <a:pt x="98026" y="34246"/>
                </a:moveTo>
                <a:lnTo>
                  <a:pt x="93936" y="40530"/>
                </a:lnTo>
                <a:lnTo>
                  <a:pt x="95374" y="42556"/>
                </a:lnTo>
                <a:lnTo>
                  <a:pt x="96455" y="44222"/>
                </a:lnTo>
                <a:lnTo>
                  <a:pt x="97899" y="46829"/>
                </a:lnTo>
                <a:lnTo>
                  <a:pt x="98259" y="48074"/>
                </a:lnTo>
                <a:lnTo>
                  <a:pt x="98200" y="50652"/>
                </a:lnTo>
                <a:lnTo>
                  <a:pt x="97923" y="51719"/>
                </a:lnTo>
                <a:lnTo>
                  <a:pt x="96596" y="54446"/>
                </a:lnTo>
                <a:lnTo>
                  <a:pt x="95575" y="56187"/>
                </a:lnTo>
                <a:lnTo>
                  <a:pt x="77922" y="83300"/>
                </a:lnTo>
                <a:lnTo>
                  <a:pt x="93601" y="83300"/>
                </a:lnTo>
                <a:lnTo>
                  <a:pt x="116391" y="48298"/>
                </a:lnTo>
                <a:lnTo>
                  <a:pt x="116466" y="48074"/>
                </a:lnTo>
                <a:lnTo>
                  <a:pt x="98026" y="34246"/>
                </a:lnTo>
                <a:close/>
              </a:path>
              <a:path w="116466" h="105332">
                <a:moveTo>
                  <a:pt x="37275" y="0"/>
                </a:moveTo>
                <a:lnTo>
                  <a:pt x="7228" y="25810"/>
                </a:lnTo>
                <a:lnTo>
                  <a:pt x="0" y="50652"/>
                </a:lnTo>
                <a:lnTo>
                  <a:pt x="13174" y="59228"/>
                </a:lnTo>
                <a:lnTo>
                  <a:pt x="18935" y="50379"/>
                </a:lnTo>
                <a:lnTo>
                  <a:pt x="15638" y="45987"/>
                </a:lnTo>
                <a:lnTo>
                  <a:pt x="13776" y="41633"/>
                </a:lnTo>
                <a:lnTo>
                  <a:pt x="30480" y="15953"/>
                </a:lnTo>
                <a:lnTo>
                  <a:pt x="59874" y="15953"/>
                </a:lnTo>
                <a:lnTo>
                  <a:pt x="59776" y="15725"/>
                </a:lnTo>
                <a:lnTo>
                  <a:pt x="43522" y="1437"/>
                </a:lnTo>
                <a:lnTo>
                  <a:pt x="372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0342178" y="2718306"/>
            <a:ext cx="126293" cy="148619"/>
          </a:xfrm>
          <a:custGeom>
            <a:avLst/>
            <a:gdLst/>
            <a:ahLst/>
            <a:cxnLst/>
            <a:rect l="l" t="t" r="r" b="b"/>
            <a:pathLst>
              <a:path w="126293" h="148619">
                <a:moveTo>
                  <a:pt x="113852" y="25275"/>
                </a:moveTo>
                <a:lnTo>
                  <a:pt x="38821" y="140519"/>
                </a:lnTo>
                <a:lnTo>
                  <a:pt x="51262" y="148619"/>
                </a:lnTo>
                <a:lnTo>
                  <a:pt x="126293" y="33375"/>
                </a:lnTo>
                <a:lnTo>
                  <a:pt x="113852" y="25275"/>
                </a:lnTo>
                <a:close/>
              </a:path>
              <a:path w="126293" h="148619">
                <a:moveTo>
                  <a:pt x="75032" y="0"/>
                </a:moveTo>
                <a:lnTo>
                  <a:pt x="0" y="115244"/>
                </a:lnTo>
                <a:lnTo>
                  <a:pt x="12442" y="123344"/>
                </a:lnTo>
                <a:lnTo>
                  <a:pt x="87473" y="8100"/>
                </a:lnTo>
                <a:lnTo>
                  <a:pt x="75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0436741" y="2550488"/>
            <a:ext cx="143968" cy="126395"/>
          </a:xfrm>
          <a:custGeom>
            <a:avLst/>
            <a:gdLst/>
            <a:ahLst/>
            <a:cxnLst/>
            <a:rect l="l" t="t" r="r" b="b"/>
            <a:pathLst>
              <a:path w="143968" h="126395">
                <a:moveTo>
                  <a:pt x="39478" y="0"/>
                </a:moveTo>
                <a:lnTo>
                  <a:pt x="7100" y="20128"/>
                </a:lnTo>
                <a:lnTo>
                  <a:pt x="0" y="40989"/>
                </a:lnTo>
                <a:lnTo>
                  <a:pt x="1044" y="51436"/>
                </a:lnTo>
                <a:lnTo>
                  <a:pt x="23827" y="87355"/>
                </a:lnTo>
                <a:lnTo>
                  <a:pt x="57687" y="111626"/>
                </a:lnTo>
                <a:lnTo>
                  <a:pt x="104347" y="126395"/>
                </a:lnTo>
                <a:lnTo>
                  <a:pt x="116934" y="123819"/>
                </a:lnTo>
                <a:lnTo>
                  <a:pt x="127753" y="117257"/>
                </a:lnTo>
                <a:lnTo>
                  <a:pt x="135221" y="108551"/>
                </a:lnTo>
                <a:lnTo>
                  <a:pt x="116758" y="108551"/>
                </a:lnTo>
                <a:lnTo>
                  <a:pt x="102079" y="107823"/>
                </a:lnTo>
                <a:lnTo>
                  <a:pt x="55699" y="84801"/>
                </a:lnTo>
                <a:lnTo>
                  <a:pt x="21663" y="58180"/>
                </a:lnTo>
                <a:lnTo>
                  <a:pt x="10879" y="34509"/>
                </a:lnTo>
                <a:lnTo>
                  <a:pt x="11946" y="30076"/>
                </a:lnTo>
                <a:lnTo>
                  <a:pt x="17832" y="21033"/>
                </a:lnTo>
                <a:lnTo>
                  <a:pt x="22394" y="18253"/>
                </a:lnTo>
                <a:lnTo>
                  <a:pt x="32814" y="17271"/>
                </a:lnTo>
                <a:lnTo>
                  <a:pt x="90520" y="17271"/>
                </a:lnTo>
                <a:lnTo>
                  <a:pt x="86367" y="14495"/>
                </a:lnTo>
                <a:lnTo>
                  <a:pt x="74057" y="8213"/>
                </a:lnTo>
                <a:lnTo>
                  <a:pt x="62255" y="3700"/>
                </a:lnTo>
                <a:lnTo>
                  <a:pt x="50787" y="961"/>
                </a:lnTo>
                <a:lnTo>
                  <a:pt x="39478" y="0"/>
                </a:lnTo>
                <a:close/>
              </a:path>
              <a:path w="143968" h="126395">
                <a:moveTo>
                  <a:pt x="90520" y="17271"/>
                </a:moveTo>
                <a:lnTo>
                  <a:pt x="32814" y="17271"/>
                </a:lnTo>
                <a:lnTo>
                  <a:pt x="43371" y="19269"/>
                </a:lnTo>
                <a:lnTo>
                  <a:pt x="59690" y="25100"/>
                </a:lnTo>
                <a:lnTo>
                  <a:pt x="95275" y="45936"/>
                </a:lnTo>
                <a:lnTo>
                  <a:pt x="130942" y="80979"/>
                </a:lnTo>
                <a:lnTo>
                  <a:pt x="132227" y="91779"/>
                </a:lnTo>
                <a:lnTo>
                  <a:pt x="126749" y="103758"/>
                </a:lnTo>
                <a:lnTo>
                  <a:pt x="116758" y="108551"/>
                </a:lnTo>
                <a:lnTo>
                  <a:pt x="135221" y="108551"/>
                </a:lnTo>
                <a:lnTo>
                  <a:pt x="136803" y="106706"/>
                </a:lnTo>
                <a:lnTo>
                  <a:pt x="137482" y="105639"/>
                </a:lnTo>
                <a:lnTo>
                  <a:pt x="142263" y="95416"/>
                </a:lnTo>
                <a:lnTo>
                  <a:pt x="143968" y="84489"/>
                </a:lnTo>
                <a:lnTo>
                  <a:pt x="142324" y="72350"/>
                </a:lnTo>
                <a:lnTo>
                  <a:pt x="114241" y="34159"/>
                </a:lnTo>
                <a:lnTo>
                  <a:pt x="101792" y="24807"/>
                </a:lnTo>
                <a:lnTo>
                  <a:pt x="90520" y="17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792116" y="1698425"/>
            <a:ext cx="2912110" cy="7264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291465" algn="l"/>
              </a:tabLst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	= 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𝑔(</a:t>
            </a:r>
            <a:r>
              <a:rPr sz="2000" spc="-170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1 </a:t>
            </a:r>
            <a:r>
              <a:rPr sz="2000" spc="-190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+ 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3</a:t>
            </a:r>
            <a:r>
              <a:rPr sz="2000" spc="-150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 </a:t>
            </a:r>
            <a:r>
              <a:rPr sz="2250" spc="-44" baseline="-14814" dirty="0">
                <a:latin typeface="Cambria Math"/>
                <a:cs typeface="Cambria Math"/>
              </a:rPr>
              <a:t> </a:t>
            </a:r>
            <a:r>
              <a:rPr sz="2000" spc="-390" dirty="0">
                <a:latin typeface="Cambria Math"/>
                <a:cs typeface="Cambria Math"/>
              </a:rPr>
              <a:t>− </a:t>
            </a:r>
            <a:r>
              <a:rPr sz="2000" spc="-175" dirty="0">
                <a:latin typeface="Cambria Math"/>
                <a:cs typeface="Cambria Math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2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 </a:t>
            </a:r>
            <a:r>
              <a:rPr sz="2000" spc="-470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ts val="750"/>
              </a:lnSpc>
              <a:spcBef>
                <a:spcPts val="21"/>
              </a:spcBef>
            </a:pPr>
            <a:endParaRPr sz="750"/>
          </a:p>
          <a:p>
            <a:pPr marL="174625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spc="-607" baseline="-17094" dirty="0">
                <a:latin typeface="Cambria Math"/>
                <a:cs typeface="Cambria Math"/>
              </a:rPr>
              <a:t>%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700581" y="3982392"/>
            <a:ext cx="14732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865681" y="4096692"/>
            <a:ext cx="121285" cy="209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-60" dirty="0">
                <a:latin typeface="Cambria Math"/>
                <a:cs typeface="Cambria Math"/>
              </a:rPr>
              <a:t>#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751736" y="2775646"/>
            <a:ext cx="762000" cy="564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𝑧&lt; 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ambria Math"/>
                <a:cs typeface="Cambria Math"/>
              </a:rPr>
              <a:t>𝑦&lt;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0</a:t>
            </a:r>
            <a:r>
              <a:rPr sz="1800" spc="30" dirty="0">
                <a:latin typeface="Cambria Math"/>
                <a:cs typeface="Cambria Math"/>
              </a:rPr>
              <a:t>.</a:t>
            </a:r>
            <a:r>
              <a:rPr sz="1800" spc="-10" dirty="0">
                <a:latin typeface="Cambria Math"/>
                <a:cs typeface="Cambria Math"/>
              </a:rPr>
              <a:t>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291195" y="5035758"/>
            <a:ext cx="762000" cy="564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508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𝑧&gt; 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0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ambria Math"/>
                <a:cs typeface="Cambria Math"/>
              </a:rPr>
              <a:t>𝑦&gt;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0</a:t>
            </a:r>
            <a:r>
              <a:rPr sz="1800" spc="30" dirty="0">
                <a:latin typeface="Cambria Math"/>
                <a:cs typeface="Cambria Math"/>
              </a:rPr>
              <a:t>.</a:t>
            </a:r>
            <a:r>
              <a:rPr sz="1800" spc="-10" dirty="0">
                <a:latin typeface="Cambria Math"/>
                <a:cs typeface="Cambria Math"/>
              </a:rPr>
              <a:t>5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8075" y="3039141"/>
            <a:ext cx="9968865" cy="683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solidFill>
                  <a:srgbClr val="FFFFFF"/>
                </a:solidFill>
                <a:latin typeface="Gill Sans MT"/>
                <a:cs typeface="Gill Sans MT"/>
              </a:rPr>
              <a:t>B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il</a:t>
            </a:r>
            <a:r>
              <a:rPr sz="4400" spc="-70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4400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-7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al</a:t>
            </a:r>
            <a:r>
              <a:rPr sz="4400" spc="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-7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3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4400" spc="-5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4400" spc="-20" dirty="0">
                <a:solidFill>
                  <a:srgbClr val="FFFFFF"/>
                </a:solidFill>
                <a:latin typeface="Gill Sans MT"/>
                <a:cs typeface="Gill Sans MT"/>
              </a:rPr>
              <a:t>s 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wi</a:t>
            </a:r>
            <a:r>
              <a:rPr sz="4400" spc="3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sz="4400" spc="-1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-17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-1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-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4400" spc="3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400" spc="-1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-5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400" spc="-20" dirty="0">
                <a:solidFill>
                  <a:srgbClr val="FFFFFF"/>
                </a:solidFill>
                <a:latin typeface="Gill Sans MT"/>
                <a:cs typeface="Gill Sans MT"/>
              </a:rPr>
              <a:t>ns</a:t>
            </a:r>
            <a:endParaRPr sz="4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2317" y="3681098"/>
            <a:ext cx="1762641" cy="403707"/>
          </a:xfrm>
          <a:custGeom>
            <a:avLst/>
            <a:gdLst/>
            <a:ahLst/>
            <a:cxnLst/>
            <a:rect l="l" t="t" r="r" b="b"/>
            <a:pathLst>
              <a:path w="1762641" h="403707">
                <a:moveTo>
                  <a:pt x="1639360" y="0"/>
                </a:moveTo>
                <a:lnTo>
                  <a:pt x="1646824" y="37360"/>
                </a:lnTo>
                <a:lnTo>
                  <a:pt x="0" y="366346"/>
                </a:lnTo>
                <a:lnTo>
                  <a:pt x="7465" y="403707"/>
                </a:lnTo>
                <a:lnTo>
                  <a:pt x="1654288" y="74722"/>
                </a:lnTo>
                <a:lnTo>
                  <a:pt x="1709810" y="74722"/>
                </a:lnTo>
                <a:lnTo>
                  <a:pt x="1762641" y="33651"/>
                </a:lnTo>
                <a:lnTo>
                  <a:pt x="1639360" y="0"/>
                </a:lnTo>
                <a:close/>
              </a:path>
              <a:path w="1762641" h="403707">
                <a:moveTo>
                  <a:pt x="1709810" y="74722"/>
                </a:moveTo>
                <a:lnTo>
                  <a:pt x="1654288" y="74722"/>
                </a:lnTo>
                <a:lnTo>
                  <a:pt x="1661751" y="112085"/>
                </a:lnTo>
                <a:lnTo>
                  <a:pt x="1709810" y="74722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52167" y="3175399"/>
            <a:ext cx="1762791" cy="417414"/>
          </a:xfrm>
          <a:custGeom>
            <a:avLst/>
            <a:gdLst/>
            <a:ahLst/>
            <a:cxnLst/>
            <a:rect l="l" t="t" r="r" b="b"/>
            <a:pathLst>
              <a:path w="1762791" h="417414">
                <a:moveTo>
                  <a:pt x="7764" y="0"/>
                </a:moveTo>
                <a:lnTo>
                  <a:pt x="0" y="37299"/>
                </a:lnTo>
                <a:lnTo>
                  <a:pt x="1647007" y="380113"/>
                </a:lnTo>
                <a:lnTo>
                  <a:pt x="1639243" y="417414"/>
                </a:lnTo>
                <a:lnTo>
                  <a:pt x="1762791" y="384755"/>
                </a:lnTo>
                <a:lnTo>
                  <a:pt x="1709728" y="342813"/>
                </a:lnTo>
                <a:lnTo>
                  <a:pt x="1654771" y="342813"/>
                </a:lnTo>
                <a:lnTo>
                  <a:pt x="7764" y="0"/>
                </a:lnTo>
                <a:close/>
              </a:path>
              <a:path w="1762791" h="417414">
                <a:moveTo>
                  <a:pt x="1662535" y="305512"/>
                </a:moveTo>
                <a:lnTo>
                  <a:pt x="1654771" y="342813"/>
                </a:lnTo>
                <a:lnTo>
                  <a:pt x="1709728" y="342813"/>
                </a:lnTo>
                <a:lnTo>
                  <a:pt x="1662535" y="305512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46023" y="3816350"/>
            <a:ext cx="1813913" cy="1132766"/>
          </a:xfrm>
          <a:custGeom>
            <a:avLst/>
            <a:gdLst/>
            <a:ahLst/>
            <a:cxnLst/>
            <a:rect l="l" t="t" r="r" b="b"/>
            <a:pathLst>
              <a:path w="1813913" h="1132766">
                <a:moveTo>
                  <a:pt x="1813913" y="0"/>
                </a:moveTo>
                <a:lnTo>
                  <a:pt x="1686645" y="11563"/>
                </a:lnTo>
                <a:lnTo>
                  <a:pt x="1706698" y="43959"/>
                </a:lnTo>
                <a:lnTo>
                  <a:pt x="0" y="1100369"/>
                </a:lnTo>
                <a:lnTo>
                  <a:pt x="20053" y="1132766"/>
                </a:lnTo>
                <a:lnTo>
                  <a:pt x="1726750" y="76354"/>
                </a:lnTo>
                <a:lnTo>
                  <a:pt x="1766795" y="76354"/>
                </a:lnTo>
                <a:lnTo>
                  <a:pt x="1813913" y="0"/>
                </a:lnTo>
                <a:close/>
              </a:path>
              <a:path w="1813913" h="1132766">
                <a:moveTo>
                  <a:pt x="1766795" y="76354"/>
                </a:moveTo>
                <a:lnTo>
                  <a:pt x="1726750" y="76354"/>
                </a:lnTo>
                <a:lnTo>
                  <a:pt x="1746803" y="108751"/>
                </a:lnTo>
                <a:lnTo>
                  <a:pt x="1766795" y="76354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73201" y="5632515"/>
            <a:ext cx="623570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55" dirty="0">
                <a:latin typeface="Gill Sans MT"/>
                <a:cs typeface="Gill Sans MT"/>
              </a:rPr>
              <a:t>In</a:t>
            </a:r>
            <a:r>
              <a:rPr sz="2000" spc="-10" dirty="0">
                <a:latin typeface="Gill Sans MT"/>
                <a:cs typeface="Gill Sans MT"/>
              </a:rPr>
              <a:t>p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54922" y="5616811"/>
            <a:ext cx="864869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90" dirty="0">
                <a:latin typeface="Gill Sans MT"/>
                <a:cs typeface="Gill Sans MT"/>
              </a:rPr>
              <a:t>W</a:t>
            </a:r>
            <a:r>
              <a:rPr sz="2000" spc="30" dirty="0">
                <a:latin typeface="Gill Sans MT"/>
                <a:cs typeface="Gill Sans MT"/>
              </a:rPr>
              <a:t>e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35" dirty="0">
                <a:latin typeface="Gill Sans MT"/>
                <a:cs typeface="Gill Sans MT"/>
              </a:rPr>
              <a:t>g</a:t>
            </a:r>
            <a:r>
              <a:rPr sz="2000" spc="-5" dirty="0">
                <a:latin typeface="Gill Sans MT"/>
                <a:cs typeface="Gill Sans MT"/>
              </a:rPr>
              <a:t>h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96859" y="5630235"/>
            <a:ext cx="46291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40" dirty="0">
                <a:latin typeface="Gill Sans MT"/>
                <a:cs typeface="Gill Sans MT"/>
              </a:rPr>
              <a:t>S</a:t>
            </a:r>
            <a:r>
              <a:rPr sz="2000" spc="15" dirty="0">
                <a:latin typeface="Gill Sans MT"/>
                <a:cs typeface="Gill Sans MT"/>
              </a:rPr>
              <a:t>u</a:t>
            </a:r>
            <a:r>
              <a:rPr sz="2000" spc="-20" dirty="0">
                <a:latin typeface="Gill Sans MT"/>
                <a:cs typeface="Gill Sans MT"/>
              </a:rPr>
              <a:t>m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36059" y="5616811"/>
            <a:ext cx="141414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0" dirty="0">
                <a:latin typeface="Gill Sans MT"/>
                <a:cs typeface="Gill Sans MT"/>
              </a:rPr>
              <a:t>N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60" dirty="0">
                <a:latin typeface="Gill Sans MT"/>
                <a:cs typeface="Gill Sans MT"/>
              </a:rPr>
              <a:t>-</a:t>
            </a:r>
            <a:r>
              <a:rPr sz="2000" spc="-120" dirty="0">
                <a:latin typeface="Gill Sans MT"/>
                <a:cs typeface="Gill Sans MT"/>
              </a:rPr>
              <a:t>L</a:t>
            </a:r>
            <a:r>
              <a:rPr sz="2000" spc="-15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45" dirty="0">
                <a:latin typeface="Gill Sans MT"/>
                <a:cs typeface="Gill Sans MT"/>
              </a:rPr>
              <a:t>y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10090" y="3023566"/>
            <a:ext cx="294640" cy="1363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">
              <a:lnSpc>
                <a:spcPct val="100000"/>
              </a:lnSpc>
            </a:pPr>
            <a:r>
              <a:rPr sz="1800" spc="-114" dirty="0">
                <a:latin typeface="Cambria Math"/>
                <a:cs typeface="Cambria Math"/>
              </a:rPr>
              <a:t>�</a:t>
            </a:r>
            <a:r>
              <a:rPr sz="1950" spc="-89" baseline="-17094" dirty="0">
                <a:latin typeface="Cambria Math"/>
                <a:cs typeface="Cambria Math"/>
              </a:rPr>
              <a:t>#</a:t>
            </a:r>
            <a:endParaRPr sz="1950" baseline="-17094">
              <a:latin typeface="Cambria Math"/>
              <a:cs typeface="Cambria Math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11"/>
              </a:spcBef>
            </a:pPr>
            <a:endParaRPr sz="1000"/>
          </a:p>
          <a:p>
            <a:pPr marL="32384">
              <a:lnSpc>
                <a:spcPct val="100000"/>
              </a:lnSpc>
            </a:pPr>
            <a:r>
              <a:rPr sz="1800" spc="-114" dirty="0">
                <a:latin typeface="Cambria Math"/>
                <a:cs typeface="Cambria Math"/>
              </a:rPr>
              <a:t>�</a:t>
            </a:r>
            <a:r>
              <a:rPr sz="1950" spc="-607" baseline="-17094" dirty="0">
                <a:latin typeface="Cambria Math"/>
                <a:cs typeface="Cambria Math"/>
              </a:rPr>
              <a:t>%</a:t>
            </a:r>
            <a:endParaRPr sz="1950" baseline="-17094">
              <a:latin typeface="Cambria Math"/>
              <a:cs typeface="Cambria Math"/>
            </a:endParaRPr>
          </a:p>
          <a:p>
            <a:pPr>
              <a:lnSpc>
                <a:spcPts val="850"/>
              </a:lnSpc>
              <a:spcBef>
                <a:spcPts val="4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800" spc="-114" dirty="0">
                <a:latin typeface="Cambria Math"/>
                <a:cs typeface="Cambria Math"/>
              </a:rPr>
              <a:t>�</a:t>
            </a:r>
            <a:r>
              <a:rPr sz="1950" spc="825" baseline="-17094" dirty="0">
                <a:latin typeface="Cambria Math"/>
                <a:cs typeface="Cambria Math"/>
              </a:rPr>
              <a:t>$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46113" y="2314196"/>
            <a:ext cx="1819228" cy="1122321"/>
          </a:xfrm>
          <a:custGeom>
            <a:avLst/>
            <a:gdLst/>
            <a:ahLst/>
            <a:cxnLst/>
            <a:rect l="l" t="t" r="r" b="b"/>
            <a:pathLst>
              <a:path w="1819228" h="1122321">
                <a:moveTo>
                  <a:pt x="19872" y="0"/>
                </a:moveTo>
                <a:lnTo>
                  <a:pt x="0" y="32506"/>
                </a:lnTo>
                <a:lnTo>
                  <a:pt x="1711772" y="1078958"/>
                </a:lnTo>
                <a:lnTo>
                  <a:pt x="1691899" y="1111465"/>
                </a:lnTo>
                <a:lnTo>
                  <a:pt x="1819228" y="1122321"/>
                </a:lnTo>
                <a:lnTo>
                  <a:pt x="1771826" y="1046452"/>
                </a:lnTo>
                <a:lnTo>
                  <a:pt x="1731643" y="1046452"/>
                </a:lnTo>
                <a:lnTo>
                  <a:pt x="19872" y="0"/>
                </a:lnTo>
                <a:close/>
              </a:path>
              <a:path w="1819228" h="1122321">
                <a:moveTo>
                  <a:pt x="1751516" y="1013945"/>
                </a:moveTo>
                <a:lnTo>
                  <a:pt x="1731643" y="1046452"/>
                </a:lnTo>
                <a:lnTo>
                  <a:pt x="1771826" y="1046452"/>
                </a:lnTo>
                <a:lnTo>
                  <a:pt x="1751516" y="1013945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14700" y="37338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14700" y="45974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02000" y="20066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C5E0B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538410" y="2161146"/>
            <a:ext cx="1226820" cy="607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marR="12700" algn="r">
              <a:lnSpc>
                <a:spcPts val="1995"/>
              </a:lnSpc>
            </a:pPr>
            <a:r>
              <a:rPr sz="1800" spc="-114" dirty="0">
                <a:latin typeface="Cambria Math"/>
                <a:cs typeface="Cambria Math"/>
              </a:rPr>
              <a:t>�</a:t>
            </a:r>
            <a:r>
              <a:rPr sz="1950" spc="165" baseline="-17094" dirty="0">
                <a:latin typeface="Cambria Math"/>
                <a:cs typeface="Cambria Math"/>
              </a:rPr>
              <a:t>/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86570" y="3892793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52439" y="4758617"/>
            <a:ext cx="34353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952" baseline="-14814" dirty="0">
                <a:latin typeface="Cambria Math"/>
                <a:cs typeface="Cambria Math"/>
              </a:rPr>
              <a:t>$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14700" y="28702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89523" y="3026969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15000" y="33020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03879" y="3350014"/>
            <a:ext cx="248285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Cambria Math"/>
                <a:cs typeface="Cambria Math"/>
              </a:rPr>
              <a:t>Σ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356264" y="3570683"/>
            <a:ext cx="555275" cy="114300"/>
          </a:xfrm>
          <a:custGeom>
            <a:avLst/>
            <a:gdLst/>
            <a:ahLst/>
            <a:cxnLst/>
            <a:rect l="l" t="t" r="r" b="b"/>
            <a:pathLst>
              <a:path w="555275" h="114300">
                <a:moveTo>
                  <a:pt x="170" y="36116"/>
                </a:moveTo>
                <a:lnTo>
                  <a:pt x="0" y="74216"/>
                </a:lnTo>
                <a:lnTo>
                  <a:pt x="440890" y="76200"/>
                </a:lnTo>
                <a:lnTo>
                  <a:pt x="440719" y="114300"/>
                </a:lnTo>
                <a:lnTo>
                  <a:pt x="555275" y="57664"/>
                </a:lnTo>
                <a:lnTo>
                  <a:pt x="516583" y="38100"/>
                </a:lnTo>
                <a:lnTo>
                  <a:pt x="441062" y="38100"/>
                </a:lnTo>
                <a:lnTo>
                  <a:pt x="170" y="36116"/>
                </a:lnTo>
                <a:close/>
              </a:path>
              <a:path w="555275" h="114300">
                <a:moveTo>
                  <a:pt x="441233" y="0"/>
                </a:moveTo>
                <a:lnTo>
                  <a:pt x="441062" y="38100"/>
                </a:lnTo>
                <a:lnTo>
                  <a:pt x="516583" y="38100"/>
                </a:lnTo>
                <a:lnTo>
                  <a:pt x="441233" y="0"/>
                </a:lnTo>
                <a:close/>
              </a:path>
            </a:pathLst>
          </a:custGeom>
          <a:solidFill>
            <a:srgbClr val="C824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549863" y="3575763"/>
            <a:ext cx="585744" cy="114287"/>
          </a:xfrm>
          <a:custGeom>
            <a:avLst/>
            <a:gdLst/>
            <a:ahLst/>
            <a:cxnLst/>
            <a:rect l="l" t="t" r="r" b="b"/>
            <a:pathLst>
              <a:path w="585744" h="114287">
                <a:moveTo>
                  <a:pt x="472313" y="0"/>
                </a:moveTo>
                <a:lnTo>
                  <a:pt x="471742" y="38096"/>
                </a:lnTo>
                <a:lnTo>
                  <a:pt x="465" y="38096"/>
                </a:lnTo>
                <a:lnTo>
                  <a:pt x="0" y="69133"/>
                </a:lnTo>
                <a:lnTo>
                  <a:pt x="471172" y="76192"/>
                </a:lnTo>
                <a:lnTo>
                  <a:pt x="470601" y="114287"/>
                </a:lnTo>
                <a:lnTo>
                  <a:pt x="585744" y="58856"/>
                </a:lnTo>
                <a:lnTo>
                  <a:pt x="545733" y="38096"/>
                </a:lnTo>
                <a:lnTo>
                  <a:pt x="471742" y="38096"/>
                </a:lnTo>
                <a:lnTo>
                  <a:pt x="571" y="31038"/>
                </a:lnTo>
                <a:lnTo>
                  <a:pt x="532132" y="31038"/>
                </a:lnTo>
                <a:lnTo>
                  <a:pt x="472313" y="0"/>
                </a:lnTo>
                <a:close/>
              </a:path>
            </a:pathLst>
          </a:custGeom>
          <a:solidFill>
            <a:srgbClr val="FCB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153400" y="33020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390697" y="3461279"/>
            <a:ext cx="16700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53324" y="5616811"/>
            <a:ext cx="76263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70" dirty="0">
                <a:latin typeface="Gill Sans MT"/>
                <a:cs typeface="Gill Sans MT"/>
              </a:rPr>
              <a:t>O</a:t>
            </a:r>
            <a:r>
              <a:rPr sz="2000" spc="0" dirty="0">
                <a:latin typeface="Gill Sans MT"/>
                <a:cs typeface="Gill Sans MT"/>
              </a:rPr>
              <a:t>u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10" dirty="0">
                <a:latin typeface="Gill Sans MT"/>
                <a:cs typeface="Gill Sans MT"/>
              </a:rPr>
              <a:t>p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70" dirty="0">
                <a:latin typeface="Gill Sans MT"/>
                <a:cs typeface="Gill Sans MT"/>
              </a:rPr>
              <a:t>t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-170" dirty="0">
                <a:latin typeface="Gill Sans MT"/>
                <a:cs typeface="Gill Sans MT"/>
              </a:rPr>
              <a:t>P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n:</a:t>
            </a:r>
            <a:r>
              <a:rPr sz="4400" spc="-290" dirty="0">
                <a:latin typeface="Gill Sans MT"/>
                <a:cs typeface="Gill Sans MT"/>
              </a:rPr>
              <a:t> 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5" dirty="0">
                <a:latin typeface="Gill Sans MT"/>
                <a:cs typeface="Gill Sans MT"/>
              </a:rPr>
              <a:t>li</a:t>
            </a:r>
            <a:r>
              <a:rPr sz="4400" spc="0" dirty="0">
                <a:latin typeface="Gill Sans MT"/>
                <a:cs typeface="Gill Sans MT"/>
              </a:rPr>
              <a:t>f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25" dirty="0">
                <a:latin typeface="Gill Sans MT"/>
                <a:cs typeface="Gill Sans MT"/>
              </a:rPr>
              <a:t>d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870700" y="33020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997700" y="3390900"/>
            <a:ext cx="381000" cy="469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-170" dirty="0">
                <a:latin typeface="Gill Sans MT"/>
                <a:cs typeface="Gill Sans MT"/>
              </a:rPr>
              <a:t>P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n:</a:t>
            </a:r>
            <a:r>
              <a:rPr sz="4400" spc="-290" dirty="0">
                <a:latin typeface="Gill Sans MT"/>
                <a:cs typeface="Gill Sans MT"/>
              </a:rPr>
              <a:t> 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5" dirty="0">
                <a:latin typeface="Gill Sans MT"/>
                <a:cs typeface="Gill Sans MT"/>
              </a:rPr>
              <a:t>li</a:t>
            </a:r>
            <a:r>
              <a:rPr sz="4400" spc="0" dirty="0">
                <a:latin typeface="Gill Sans MT"/>
                <a:cs typeface="Gill Sans MT"/>
              </a:rPr>
              <a:t>f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25" dirty="0">
                <a:latin typeface="Gill Sans MT"/>
                <a:cs typeface="Gill Sans MT"/>
              </a:rPr>
              <a:t>d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89450" y="3721101"/>
            <a:ext cx="1758909" cy="114300"/>
          </a:xfrm>
          <a:custGeom>
            <a:avLst/>
            <a:gdLst/>
            <a:ahLst/>
            <a:cxnLst/>
            <a:rect l="l" t="t" r="r" b="b"/>
            <a:pathLst>
              <a:path w="1758909" h="114300">
                <a:moveTo>
                  <a:pt x="0" y="38098"/>
                </a:moveTo>
                <a:lnTo>
                  <a:pt x="0" y="76198"/>
                </a:lnTo>
                <a:lnTo>
                  <a:pt x="1644609" y="76200"/>
                </a:lnTo>
                <a:lnTo>
                  <a:pt x="1644609" y="114300"/>
                </a:lnTo>
                <a:lnTo>
                  <a:pt x="1758909" y="57150"/>
                </a:lnTo>
                <a:lnTo>
                  <a:pt x="1720809" y="38100"/>
                </a:lnTo>
                <a:lnTo>
                  <a:pt x="0" y="38098"/>
                </a:lnTo>
                <a:close/>
              </a:path>
              <a:path w="1758909" h="114300">
                <a:moveTo>
                  <a:pt x="1644609" y="0"/>
                </a:moveTo>
                <a:lnTo>
                  <a:pt x="1644609" y="38100"/>
                </a:lnTo>
                <a:lnTo>
                  <a:pt x="1720809" y="38100"/>
                </a:lnTo>
                <a:lnTo>
                  <a:pt x="1644609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81987" y="2884422"/>
            <a:ext cx="1766371" cy="774203"/>
          </a:xfrm>
          <a:custGeom>
            <a:avLst/>
            <a:gdLst/>
            <a:ahLst/>
            <a:cxnLst/>
            <a:rect l="l" t="t" r="r" b="b"/>
            <a:pathLst>
              <a:path w="1766371" h="774203">
                <a:moveTo>
                  <a:pt x="14925" y="0"/>
                </a:moveTo>
                <a:lnTo>
                  <a:pt x="0" y="35054"/>
                </a:lnTo>
                <a:lnTo>
                  <a:pt x="1653743" y="739147"/>
                </a:lnTo>
                <a:lnTo>
                  <a:pt x="1638819" y="774203"/>
                </a:lnTo>
                <a:lnTo>
                  <a:pt x="1766371" y="766395"/>
                </a:lnTo>
                <a:lnTo>
                  <a:pt x="1713400" y="704093"/>
                </a:lnTo>
                <a:lnTo>
                  <a:pt x="1668668" y="704093"/>
                </a:lnTo>
                <a:lnTo>
                  <a:pt x="14925" y="0"/>
                </a:lnTo>
                <a:close/>
              </a:path>
              <a:path w="1766371" h="774203">
                <a:moveTo>
                  <a:pt x="1683594" y="669037"/>
                </a:moveTo>
                <a:lnTo>
                  <a:pt x="1668668" y="704093"/>
                </a:lnTo>
                <a:lnTo>
                  <a:pt x="1713400" y="704093"/>
                </a:lnTo>
                <a:lnTo>
                  <a:pt x="1683594" y="669037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81969" y="3884870"/>
            <a:ext cx="1766389" cy="776159"/>
          </a:xfrm>
          <a:custGeom>
            <a:avLst/>
            <a:gdLst/>
            <a:ahLst/>
            <a:cxnLst/>
            <a:rect l="l" t="t" r="r" b="b"/>
            <a:pathLst>
              <a:path w="1766389" h="776159">
                <a:moveTo>
                  <a:pt x="1638828" y="0"/>
                </a:moveTo>
                <a:lnTo>
                  <a:pt x="1653788" y="35040"/>
                </a:lnTo>
                <a:lnTo>
                  <a:pt x="0" y="741119"/>
                </a:lnTo>
                <a:lnTo>
                  <a:pt x="14960" y="776159"/>
                </a:lnTo>
                <a:lnTo>
                  <a:pt x="1668749" y="70079"/>
                </a:lnTo>
                <a:lnTo>
                  <a:pt x="1713442" y="70079"/>
                </a:lnTo>
                <a:lnTo>
                  <a:pt x="1766389" y="7679"/>
                </a:lnTo>
                <a:lnTo>
                  <a:pt x="1638828" y="0"/>
                </a:lnTo>
                <a:close/>
              </a:path>
              <a:path w="1766389" h="776159">
                <a:moveTo>
                  <a:pt x="1713442" y="70079"/>
                </a:moveTo>
                <a:lnTo>
                  <a:pt x="1668749" y="70079"/>
                </a:lnTo>
                <a:lnTo>
                  <a:pt x="1683710" y="105120"/>
                </a:lnTo>
                <a:lnTo>
                  <a:pt x="1713442" y="70079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35400" y="34417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15594" y="3601603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35400" y="43180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35400" y="25781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981463" y="4467426"/>
            <a:ext cx="2498090" cy="12846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952" baseline="-14814" dirty="0">
                <a:latin typeface="Cambria Math"/>
                <a:cs typeface="Cambria Math"/>
              </a:rPr>
              <a:t>$</a:t>
            </a:r>
            <a:endParaRPr sz="2250" baseline="-14814">
              <a:latin typeface="Cambria Math"/>
              <a:cs typeface="Cambria Math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70"/>
              </a:spcBef>
            </a:pPr>
            <a:endParaRPr sz="1400"/>
          </a:p>
          <a:p>
            <a:pPr marR="12700" algn="r">
              <a:lnSpc>
                <a:spcPct val="100000"/>
              </a:lnSpc>
            </a:pPr>
            <a:r>
              <a:rPr sz="1800" spc="765" dirty="0">
                <a:latin typeface="Cambria Math"/>
                <a:cs typeface="Cambria Math"/>
              </a:rPr>
              <a:t>$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8548" y="2735777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48400" y="34544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97562" y="3610306"/>
            <a:ext cx="14859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27850" y="3721101"/>
            <a:ext cx="1433042" cy="114300"/>
          </a:xfrm>
          <a:custGeom>
            <a:avLst/>
            <a:gdLst/>
            <a:ahLst/>
            <a:cxnLst/>
            <a:rect l="l" t="t" r="r" b="b"/>
            <a:pathLst>
              <a:path w="1433042" h="114300">
                <a:moveTo>
                  <a:pt x="0" y="38098"/>
                </a:moveTo>
                <a:lnTo>
                  <a:pt x="0" y="76198"/>
                </a:lnTo>
                <a:lnTo>
                  <a:pt x="1318742" y="76200"/>
                </a:lnTo>
                <a:lnTo>
                  <a:pt x="1318742" y="114300"/>
                </a:lnTo>
                <a:lnTo>
                  <a:pt x="1433042" y="57150"/>
                </a:lnTo>
                <a:lnTo>
                  <a:pt x="1394942" y="38100"/>
                </a:lnTo>
                <a:lnTo>
                  <a:pt x="0" y="38098"/>
                </a:lnTo>
                <a:close/>
              </a:path>
              <a:path w="1433042" h="114300">
                <a:moveTo>
                  <a:pt x="1318742" y="0"/>
                </a:moveTo>
                <a:lnTo>
                  <a:pt x="1318742" y="38100"/>
                </a:lnTo>
                <a:lnTo>
                  <a:pt x="1394942" y="38100"/>
                </a:lnTo>
                <a:lnTo>
                  <a:pt x="1318742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82293" y="3484998"/>
            <a:ext cx="257694" cy="211745"/>
          </a:xfrm>
          <a:custGeom>
            <a:avLst/>
            <a:gdLst/>
            <a:ahLst/>
            <a:cxnLst/>
            <a:rect l="l" t="t" r="r" b="b"/>
            <a:pathLst>
              <a:path w="257694" h="211745">
                <a:moveTo>
                  <a:pt x="190265" y="0"/>
                </a:moveTo>
                <a:lnTo>
                  <a:pt x="190159" y="9614"/>
                </a:lnTo>
                <a:lnTo>
                  <a:pt x="201438" y="15077"/>
                </a:lnTo>
                <a:lnTo>
                  <a:pt x="211308" y="22607"/>
                </a:lnTo>
                <a:lnTo>
                  <a:pt x="234422" y="66195"/>
                </a:lnTo>
                <a:lnTo>
                  <a:pt x="238467" y="107801"/>
                </a:lnTo>
                <a:lnTo>
                  <a:pt x="237814" y="122120"/>
                </a:lnTo>
                <a:lnTo>
                  <a:pt x="225731" y="169613"/>
                </a:lnTo>
                <a:lnTo>
                  <a:pt x="199564" y="197856"/>
                </a:lnTo>
                <a:lnTo>
                  <a:pt x="187586" y="203150"/>
                </a:lnTo>
                <a:lnTo>
                  <a:pt x="202208" y="207733"/>
                </a:lnTo>
                <a:lnTo>
                  <a:pt x="240666" y="174278"/>
                </a:lnTo>
                <a:lnTo>
                  <a:pt x="255862" y="129538"/>
                </a:lnTo>
                <a:lnTo>
                  <a:pt x="257694" y="99939"/>
                </a:lnTo>
                <a:lnTo>
                  <a:pt x="256794" y="87953"/>
                </a:lnTo>
                <a:lnTo>
                  <a:pt x="241076" y="40218"/>
                </a:lnTo>
                <a:lnTo>
                  <a:pt x="214321" y="10316"/>
                </a:lnTo>
                <a:lnTo>
                  <a:pt x="202921" y="4330"/>
                </a:lnTo>
                <a:lnTo>
                  <a:pt x="190265" y="0"/>
                </a:lnTo>
                <a:close/>
              </a:path>
              <a:path w="257694" h="211745">
                <a:moveTo>
                  <a:pt x="67432" y="0"/>
                </a:moveTo>
                <a:lnTo>
                  <a:pt x="24918" y="26616"/>
                </a:lnTo>
                <a:lnTo>
                  <a:pt x="4214" y="69601"/>
                </a:lnTo>
                <a:lnTo>
                  <a:pt x="0" y="111868"/>
                </a:lnTo>
                <a:lnTo>
                  <a:pt x="893" y="123889"/>
                </a:lnTo>
                <a:lnTo>
                  <a:pt x="16558" y="171625"/>
                </a:lnTo>
                <a:lnTo>
                  <a:pt x="43305" y="201443"/>
                </a:lnTo>
                <a:lnTo>
                  <a:pt x="67432" y="211745"/>
                </a:lnTo>
                <a:lnTo>
                  <a:pt x="67423" y="202195"/>
                </a:lnTo>
                <a:lnTo>
                  <a:pt x="56257" y="196710"/>
                </a:lnTo>
                <a:lnTo>
                  <a:pt x="46464" y="189116"/>
                </a:lnTo>
                <a:lnTo>
                  <a:pt x="26522" y="156423"/>
                </a:lnTo>
                <a:lnTo>
                  <a:pt x="19669" y="118698"/>
                </a:lnTo>
                <a:lnTo>
                  <a:pt x="19213" y="103834"/>
                </a:lnTo>
                <a:lnTo>
                  <a:pt x="19769" y="89499"/>
                </a:lnTo>
                <a:lnTo>
                  <a:pt x="31963" y="41753"/>
                </a:lnTo>
                <a:lnTo>
                  <a:pt x="58321" y="13865"/>
                </a:lnTo>
                <a:lnTo>
                  <a:pt x="70445" y="8595"/>
                </a:lnTo>
                <a:lnTo>
                  <a:pt x="6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65202" y="3430390"/>
            <a:ext cx="80962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𝑦=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𝑔𝑧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25298" y="5708327"/>
            <a:ext cx="1737995" cy="437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028065" algn="l"/>
              </a:tabLst>
            </a:pPr>
            <a:r>
              <a:rPr sz="2400" dirty="0">
                <a:latin typeface="Cambria Math"/>
                <a:cs typeface="Cambria Math"/>
              </a:rPr>
              <a:t>𝑧=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𝜃</a:t>
            </a:r>
            <a:r>
              <a:rPr sz="2700" spc="232" baseline="-18518" dirty="0">
                <a:latin typeface="Cambria Math"/>
                <a:cs typeface="Cambria Math"/>
              </a:rPr>
              <a:t>/	</a:t>
            </a:r>
            <a:r>
              <a:rPr sz="2400" spc="155" dirty="0">
                <a:latin typeface="Cambria Math"/>
                <a:cs typeface="Cambria Math"/>
              </a:rPr>
              <a:t>+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spc="2460" dirty="0"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6998" y="5708327"/>
            <a:ext cx="602615" cy="437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80" dirty="0">
                <a:latin typeface="Cambria Math"/>
                <a:cs typeface="Cambria Math"/>
              </a:rPr>
              <a:t>�</a:t>
            </a:r>
            <a:r>
              <a:rPr sz="2700" spc="-375" baseline="-15432" dirty="0">
                <a:latin typeface="Cambria Math"/>
                <a:cs typeface="Cambria Math"/>
              </a:rPr>
              <a:t>V </a:t>
            </a:r>
            <a:r>
              <a:rPr sz="2700" spc="-209" baseline="-15432" dirty="0">
                <a:latin typeface="Cambria Math"/>
                <a:cs typeface="Cambria Math"/>
              </a:rPr>
              <a:t> </a:t>
            </a:r>
            <a:r>
              <a:rPr sz="2400" spc="-254" dirty="0">
                <a:latin typeface="Cambria Math"/>
                <a:cs typeface="Cambria Math"/>
              </a:rPr>
              <a:t>�</a:t>
            </a:r>
            <a:r>
              <a:rPr sz="2700" spc="-375" baseline="-18518" dirty="0">
                <a:latin typeface="Cambria Math"/>
                <a:cs typeface="Cambria Math"/>
              </a:rPr>
              <a:t>V</a:t>
            </a:r>
            <a:endParaRPr sz="2700" baseline="-1851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39798" y="6038527"/>
            <a:ext cx="43751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95" dirty="0">
                <a:latin typeface="Cambria Math"/>
                <a:cs typeface="Cambria Math"/>
              </a:rPr>
              <a:t>V</a:t>
            </a:r>
            <a:r>
              <a:rPr sz="1800" spc="925" dirty="0">
                <a:latin typeface="Cambria Math"/>
                <a:cs typeface="Cambria Math"/>
              </a:rPr>
              <a:t>.</a:t>
            </a:r>
            <a:r>
              <a:rPr sz="1800" spc="-80" dirty="0">
                <a:latin typeface="Cambria Math"/>
                <a:cs typeface="Cambria Math"/>
              </a:rPr>
              <a:t>#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75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u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i</a:t>
            </a:r>
            <a:r>
              <a:rPr sz="4400" spc="10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u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put</a:t>
            </a:r>
            <a:r>
              <a:rPr sz="4400" spc="-90" dirty="0">
                <a:latin typeface="Gill Sans MT"/>
                <a:cs typeface="Gill Sans MT"/>
              </a:rPr>
              <a:t> </a:t>
            </a:r>
            <a:r>
              <a:rPr sz="4400" spc="-170" dirty="0">
                <a:latin typeface="Gill Sans MT"/>
                <a:cs typeface="Gill Sans MT"/>
              </a:rPr>
              <a:t>P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7679" y="3292317"/>
            <a:ext cx="1777197" cy="475190"/>
          </a:xfrm>
          <a:custGeom>
            <a:avLst/>
            <a:gdLst/>
            <a:ahLst/>
            <a:cxnLst/>
            <a:rect l="l" t="t" r="r" b="b"/>
            <a:pathLst>
              <a:path w="1777197" h="475190">
                <a:moveTo>
                  <a:pt x="1652678" y="0"/>
                </a:moveTo>
                <a:lnTo>
                  <a:pt x="1661618" y="37035"/>
                </a:lnTo>
                <a:lnTo>
                  <a:pt x="0" y="438155"/>
                </a:lnTo>
                <a:lnTo>
                  <a:pt x="8940" y="475190"/>
                </a:lnTo>
                <a:lnTo>
                  <a:pt x="1670559" y="74072"/>
                </a:lnTo>
                <a:lnTo>
                  <a:pt x="1723424" y="74072"/>
                </a:lnTo>
                <a:lnTo>
                  <a:pt x="1777197" y="28732"/>
                </a:lnTo>
                <a:lnTo>
                  <a:pt x="1652678" y="0"/>
                </a:lnTo>
                <a:close/>
              </a:path>
              <a:path w="1777197" h="475190">
                <a:moveTo>
                  <a:pt x="1723424" y="74072"/>
                </a:moveTo>
                <a:lnTo>
                  <a:pt x="1670559" y="74072"/>
                </a:lnTo>
                <a:lnTo>
                  <a:pt x="1679500" y="111108"/>
                </a:lnTo>
                <a:lnTo>
                  <a:pt x="1723424" y="74072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8699" y="2870514"/>
            <a:ext cx="1776177" cy="380781"/>
          </a:xfrm>
          <a:custGeom>
            <a:avLst/>
            <a:gdLst/>
            <a:ahLst/>
            <a:cxnLst/>
            <a:rect l="l" t="t" r="r" b="b"/>
            <a:pathLst>
              <a:path w="1776177" h="380781">
                <a:moveTo>
                  <a:pt x="6901" y="0"/>
                </a:moveTo>
                <a:lnTo>
                  <a:pt x="0" y="37470"/>
                </a:lnTo>
                <a:lnTo>
                  <a:pt x="1660317" y="343312"/>
                </a:lnTo>
                <a:lnTo>
                  <a:pt x="1653415" y="380781"/>
                </a:lnTo>
                <a:lnTo>
                  <a:pt x="1776177" y="345283"/>
                </a:lnTo>
                <a:lnTo>
                  <a:pt x="1723841" y="305842"/>
                </a:lnTo>
                <a:lnTo>
                  <a:pt x="1667220" y="305842"/>
                </a:lnTo>
                <a:lnTo>
                  <a:pt x="6901" y="0"/>
                </a:lnTo>
                <a:close/>
              </a:path>
              <a:path w="1776177" h="380781">
                <a:moveTo>
                  <a:pt x="1674122" y="268373"/>
                </a:moveTo>
                <a:lnTo>
                  <a:pt x="1667220" y="305842"/>
                </a:lnTo>
                <a:lnTo>
                  <a:pt x="1723841" y="305842"/>
                </a:lnTo>
                <a:lnTo>
                  <a:pt x="1674122" y="268373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1598" y="3435350"/>
            <a:ext cx="1783278" cy="1195216"/>
          </a:xfrm>
          <a:custGeom>
            <a:avLst/>
            <a:gdLst/>
            <a:ahLst/>
            <a:cxnLst/>
            <a:rect l="l" t="t" r="r" b="b"/>
            <a:pathLst>
              <a:path w="1783278" h="1195216">
                <a:moveTo>
                  <a:pt x="1783278" y="0"/>
                </a:moveTo>
                <a:lnTo>
                  <a:pt x="1656458" y="15728"/>
                </a:lnTo>
                <a:lnTo>
                  <a:pt x="1677562" y="47449"/>
                </a:lnTo>
                <a:lnTo>
                  <a:pt x="0" y="1163493"/>
                </a:lnTo>
                <a:lnTo>
                  <a:pt x="21102" y="1195216"/>
                </a:lnTo>
                <a:lnTo>
                  <a:pt x="1698665" y="79171"/>
                </a:lnTo>
                <a:lnTo>
                  <a:pt x="1737935" y="79171"/>
                </a:lnTo>
                <a:lnTo>
                  <a:pt x="1783278" y="0"/>
                </a:lnTo>
                <a:close/>
              </a:path>
              <a:path w="1783278" h="1195216">
                <a:moveTo>
                  <a:pt x="1737935" y="79171"/>
                </a:moveTo>
                <a:lnTo>
                  <a:pt x="1698665" y="79171"/>
                </a:lnTo>
                <a:lnTo>
                  <a:pt x="1719769" y="110892"/>
                </a:lnTo>
                <a:lnTo>
                  <a:pt x="1737935" y="79171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48100" y="34290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29342" y="3583568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48100" y="42926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95211" y="4449391"/>
            <a:ext cx="34353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952" baseline="-14814" dirty="0">
                <a:latin typeface="Cambria Math"/>
                <a:cs typeface="Cambria Math"/>
              </a:rPr>
              <a:t>$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48100" y="25654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032295" y="2717744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261100" y="38608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50373" y="4014942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261100" y="29972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453325" y="3155627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91558" y="2873415"/>
            <a:ext cx="1783318" cy="1201698"/>
          </a:xfrm>
          <a:custGeom>
            <a:avLst/>
            <a:gdLst/>
            <a:ahLst/>
            <a:cxnLst/>
            <a:rect l="l" t="t" r="r" b="b"/>
            <a:pathLst>
              <a:path w="1783318" h="1201698">
                <a:moveTo>
                  <a:pt x="21183" y="0"/>
                </a:moveTo>
                <a:lnTo>
                  <a:pt x="0" y="31668"/>
                </a:lnTo>
                <a:lnTo>
                  <a:pt x="1677723" y="1153980"/>
                </a:lnTo>
                <a:lnTo>
                  <a:pt x="1656539" y="1185647"/>
                </a:lnTo>
                <a:lnTo>
                  <a:pt x="1783318" y="1201698"/>
                </a:lnTo>
                <a:lnTo>
                  <a:pt x="1738121" y="1122311"/>
                </a:lnTo>
                <a:lnTo>
                  <a:pt x="1698908" y="1122311"/>
                </a:lnTo>
                <a:lnTo>
                  <a:pt x="21183" y="0"/>
                </a:lnTo>
                <a:close/>
              </a:path>
              <a:path w="1783318" h="1201698">
                <a:moveTo>
                  <a:pt x="1720091" y="1090644"/>
                </a:moveTo>
                <a:lnTo>
                  <a:pt x="1698908" y="1122311"/>
                </a:lnTo>
                <a:lnTo>
                  <a:pt x="1738121" y="1122311"/>
                </a:lnTo>
                <a:lnTo>
                  <a:pt x="1720091" y="1090644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97646" y="3734339"/>
            <a:ext cx="1777230" cy="478389"/>
          </a:xfrm>
          <a:custGeom>
            <a:avLst/>
            <a:gdLst/>
            <a:ahLst/>
            <a:cxnLst/>
            <a:rect l="l" t="t" r="r" b="b"/>
            <a:pathLst>
              <a:path w="1777230" h="478389">
                <a:moveTo>
                  <a:pt x="9008" y="0"/>
                </a:moveTo>
                <a:lnTo>
                  <a:pt x="0" y="37020"/>
                </a:lnTo>
                <a:lnTo>
                  <a:pt x="1661666" y="441369"/>
                </a:lnTo>
                <a:lnTo>
                  <a:pt x="1652658" y="478389"/>
                </a:lnTo>
                <a:lnTo>
                  <a:pt x="1777230" y="449884"/>
                </a:lnTo>
                <a:lnTo>
                  <a:pt x="1723426" y="404350"/>
                </a:lnTo>
                <a:lnTo>
                  <a:pt x="1670674" y="404350"/>
                </a:lnTo>
                <a:lnTo>
                  <a:pt x="9008" y="0"/>
                </a:lnTo>
                <a:close/>
              </a:path>
              <a:path w="1777230" h="478389">
                <a:moveTo>
                  <a:pt x="1679684" y="367330"/>
                </a:moveTo>
                <a:lnTo>
                  <a:pt x="1670674" y="404350"/>
                </a:lnTo>
                <a:lnTo>
                  <a:pt x="1723426" y="404350"/>
                </a:lnTo>
                <a:lnTo>
                  <a:pt x="1679684" y="36733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98846" y="4275187"/>
            <a:ext cx="1776030" cy="367364"/>
          </a:xfrm>
          <a:custGeom>
            <a:avLst/>
            <a:gdLst/>
            <a:ahLst/>
            <a:cxnLst/>
            <a:rect l="l" t="t" r="r" b="b"/>
            <a:pathLst>
              <a:path w="1776030" h="367364">
                <a:moveTo>
                  <a:pt x="1653551" y="0"/>
                </a:moveTo>
                <a:lnTo>
                  <a:pt x="1660159" y="37522"/>
                </a:lnTo>
                <a:lnTo>
                  <a:pt x="0" y="329841"/>
                </a:lnTo>
                <a:lnTo>
                  <a:pt x="6606" y="367364"/>
                </a:lnTo>
                <a:lnTo>
                  <a:pt x="1666765" y="75045"/>
                </a:lnTo>
                <a:lnTo>
                  <a:pt x="1723986" y="75045"/>
                </a:lnTo>
                <a:lnTo>
                  <a:pt x="1776030" y="36462"/>
                </a:lnTo>
                <a:lnTo>
                  <a:pt x="1653551" y="0"/>
                </a:lnTo>
                <a:close/>
              </a:path>
              <a:path w="1776030" h="367364">
                <a:moveTo>
                  <a:pt x="1723986" y="75045"/>
                </a:moveTo>
                <a:lnTo>
                  <a:pt x="1666765" y="75045"/>
                </a:lnTo>
                <a:lnTo>
                  <a:pt x="1673372" y="112567"/>
                </a:lnTo>
                <a:lnTo>
                  <a:pt x="1723986" y="75045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15150" y="3263901"/>
            <a:ext cx="1433042" cy="114300"/>
          </a:xfrm>
          <a:custGeom>
            <a:avLst/>
            <a:gdLst/>
            <a:ahLst/>
            <a:cxnLst/>
            <a:rect l="l" t="t" r="r" b="b"/>
            <a:pathLst>
              <a:path w="1433042" h="114300">
                <a:moveTo>
                  <a:pt x="0" y="38098"/>
                </a:moveTo>
                <a:lnTo>
                  <a:pt x="0" y="76198"/>
                </a:lnTo>
                <a:lnTo>
                  <a:pt x="1318742" y="76200"/>
                </a:lnTo>
                <a:lnTo>
                  <a:pt x="1318742" y="114300"/>
                </a:lnTo>
                <a:lnTo>
                  <a:pt x="1433042" y="57150"/>
                </a:lnTo>
                <a:lnTo>
                  <a:pt x="1394942" y="38100"/>
                </a:lnTo>
                <a:lnTo>
                  <a:pt x="0" y="38098"/>
                </a:lnTo>
                <a:close/>
              </a:path>
              <a:path w="1433042" h="114300">
                <a:moveTo>
                  <a:pt x="1318742" y="0"/>
                </a:moveTo>
                <a:lnTo>
                  <a:pt x="1318742" y="38100"/>
                </a:lnTo>
                <a:lnTo>
                  <a:pt x="1394942" y="38100"/>
                </a:lnTo>
                <a:lnTo>
                  <a:pt x="1318742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15150" y="4127501"/>
            <a:ext cx="1433042" cy="114300"/>
          </a:xfrm>
          <a:custGeom>
            <a:avLst/>
            <a:gdLst/>
            <a:ahLst/>
            <a:cxnLst/>
            <a:rect l="l" t="t" r="r" b="b"/>
            <a:pathLst>
              <a:path w="1433042" h="114300">
                <a:moveTo>
                  <a:pt x="0" y="38098"/>
                </a:moveTo>
                <a:lnTo>
                  <a:pt x="0" y="76198"/>
                </a:lnTo>
                <a:lnTo>
                  <a:pt x="1318742" y="76200"/>
                </a:lnTo>
                <a:lnTo>
                  <a:pt x="1318742" y="114300"/>
                </a:lnTo>
                <a:lnTo>
                  <a:pt x="1433042" y="57150"/>
                </a:lnTo>
                <a:lnTo>
                  <a:pt x="1394942" y="38100"/>
                </a:lnTo>
                <a:lnTo>
                  <a:pt x="0" y="38098"/>
                </a:lnTo>
                <a:close/>
              </a:path>
              <a:path w="1433042" h="114300">
                <a:moveTo>
                  <a:pt x="1318742" y="0"/>
                </a:moveTo>
                <a:lnTo>
                  <a:pt x="1318742" y="38100"/>
                </a:lnTo>
                <a:lnTo>
                  <a:pt x="1394942" y="38100"/>
                </a:lnTo>
                <a:lnTo>
                  <a:pt x="1318742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16052" y="3039023"/>
            <a:ext cx="371994" cy="211745"/>
          </a:xfrm>
          <a:custGeom>
            <a:avLst/>
            <a:gdLst/>
            <a:ahLst/>
            <a:cxnLst/>
            <a:rect l="l" t="t" r="r" b="b"/>
            <a:pathLst>
              <a:path w="371994" h="211745">
                <a:moveTo>
                  <a:pt x="304565" y="0"/>
                </a:moveTo>
                <a:lnTo>
                  <a:pt x="304460" y="9614"/>
                </a:lnTo>
                <a:lnTo>
                  <a:pt x="315739" y="15077"/>
                </a:lnTo>
                <a:lnTo>
                  <a:pt x="325608" y="22607"/>
                </a:lnTo>
                <a:lnTo>
                  <a:pt x="348722" y="66196"/>
                </a:lnTo>
                <a:lnTo>
                  <a:pt x="352767" y="107802"/>
                </a:lnTo>
                <a:lnTo>
                  <a:pt x="352114" y="122121"/>
                </a:lnTo>
                <a:lnTo>
                  <a:pt x="340030" y="169613"/>
                </a:lnTo>
                <a:lnTo>
                  <a:pt x="313863" y="197856"/>
                </a:lnTo>
                <a:lnTo>
                  <a:pt x="301885" y="203150"/>
                </a:lnTo>
                <a:lnTo>
                  <a:pt x="316508" y="207733"/>
                </a:lnTo>
                <a:lnTo>
                  <a:pt x="354966" y="174278"/>
                </a:lnTo>
                <a:lnTo>
                  <a:pt x="370162" y="129538"/>
                </a:lnTo>
                <a:lnTo>
                  <a:pt x="371994" y="99939"/>
                </a:lnTo>
                <a:lnTo>
                  <a:pt x="371094" y="87953"/>
                </a:lnTo>
                <a:lnTo>
                  <a:pt x="355377" y="40218"/>
                </a:lnTo>
                <a:lnTo>
                  <a:pt x="328621" y="10316"/>
                </a:lnTo>
                <a:lnTo>
                  <a:pt x="317221" y="4330"/>
                </a:lnTo>
                <a:lnTo>
                  <a:pt x="304565" y="0"/>
                </a:lnTo>
                <a:close/>
              </a:path>
              <a:path w="371994" h="211745">
                <a:moveTo>
                  <a:pt x="67432" y="0"/>
                </a:moveTo>
                <a:lnTo>
                  <a:pt x="24918" y="26616"/>
                </a:lnTo>
                <a:lnTo>
                  <a:pt x="4214" y="69601"/>
                </a:lnTo>
                <a:lnTo>
                  <a:pt x="0" y="111868"/>
                </a:lnTo>
                <a:lnTo>
                  <a:pt x="893" y="123889"/>
                </a:lnTo>
                <a:lnTo>
                  <a:pt x="16558" y="171626"/>
                </a:lnTo>
                <a:lnTo>
                  <a:pt x="43305" y="201443"/>
                </a:lnTo>
                <a:lnTo>
                  <a:pt x="67432" y="211745"/>
                </a:lnTo>
                <a:lnTo>
                  <a:pt x="67423" y="202195"/>
                </a:lnTo>
                <a:lnTo>
                  <a:pt x="56257" y="196710"/>
                </a:lnTo>
                <a:lnTo>
                  <a:pt x="46464" y="189115"/>
                </a:lnTo>
                <a:lnTo>
                  <a:pt x="26522" y="156424"/>
                </a:lnTo>
                <a:lnTo>
                  <a:pt x="19669" y="118698"/>
                </a:lnTo>
                <a:lnTo>
                  <a:pt x="19213" y="103834"/>
                </a:lnTo>
                <a:lnTo>
                  <a:pt x="19769" y="89499"/>
                </a:lnTo>
                <a:lnTo>
                  <a:pt x="31963" y="41753"/>
                </a:lnTo>
                <a:lnTo>
                  <a:pt x="58321" y="13865"/>
                </a:lnTo>
                <a:lnTo>
                  <a:pt x="70445" y="8595"/>
                </a:lnTo>
                <a:lnTo>
                  <a:pt x="6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22762" y="2984416"/>
            <a:ext cx="984885" cy="323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10" dirty="0">
                <a:latin typeface="Cambria Math"/>
                <a:cs typeface="Cambria Math"/>
              </a:rPr>
              <a:t>�</a:t>
            </a:r>
            <a:r>
              <a:rPr sz="1950" spc="-89" baseline="-17094" dirty="0">
                <a:latin typeface="Cambria Math"/>
                <a:cs typeface="Cambria Math"/>
              </a:rPr>
              <a:t># </a:t>
            </a:r>
            <a:r>
              <a:rPr sz="1950" spc="-37" baseline="-17094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=</a:t>
            </a:r>
            <a:r>
              <a:rPr sz="1800" spc="155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𝑔𝑧</a:t>
            </a:r>
            <a:r>
              <a:rPr sz="1950" spc="-89" baseline="-17094" dirty="0">
                <a:latin typeface="Cambria Math"/>
                <a:cs typeface="Cambria Math"/>
              </a:rPr>
              <a:t>#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16052" y="3888616"/>
            <a:ext cx="371994" cy="211744"/>
          </a:xfrm>
          <a:custGeom>
            <a:avLst/>
            <a:gdLst/>
            <a:ahLst/>
            <a:cxnLst/>
            <a:rect l="l" t="t" r="r" b="b"/>
            <a:pathLst>
              <a:path w="371994" h="211744">
                <a:moveTo>
                  <a:pt x="304565" y="0"/>
                </a:moveTo>
                <a:lnTo>
                  <a:pt x="304461" y="9614"/>
                </a:lnTo>
                <a:lnTo>
                  <a:pt x="315739" y="15077"/>
                </a:lnTo>
                <a:lnTo>
                  <a:pt x="325608" y="22607"/>
                </a:lnTo>
                <a:lnTo>
                  <a:pt x="348723" y="66196"/>
                </a:lnTo>
                <a:lnTo>
                  <a:pt x="352767" y="107802"/>
                </a:lnTo>
                <a:lnTo>
                  <a:pt x="352114" y="122121"/>
                </a:lnTo>
                <a:lnTo>
                  <a:pt x="340030" y="169613"/>
                </a:lnTo>
                <a:lnTo>
                  <a:pt x="313863" y="197856"/>
                </a:lnTo>
                <a:lnTo>
                  <a:pt x="301885" y="203150"/>
                </a:lnTo>
                <a:lnTo>
                  <a:pt x="316508" y="207733"/>
                </a:lnTo>
                <a:lnTo>
                  <a:pt x="354966" y="174278"/>
                </a:lnTo>
                <a:lnTo>
                  <a:pt x="370162" y="129538"/>
                </a:lnTo>
                <a:lnTo>
                  <a:pt x="371994" y="99939"/>
                </a:lnTo>
                <a:lnTo>
                  <a:pt x="371094" y="87953"/>
                </a:lnTo>
                <a:lnTo>
                  <a:pt x="355377" y="40217"/>
                </a:lnTo>
                <a:lnTo>
                  <a:pt x="328621" y="10315"/>
                </a:lnTo>
                <a:lnTo>
                  <a:pt x="317221" y="4330"/>
                </a:lnTo>
                <a:lnTo>
                  <a:pt x="304565" y="0"/>
                </a:lnTo>
                <a:close/>
              </a:path>
              <a:path w="371994" h="211744">
                <a:moveTo>
                  <a:pt x="67432" y="0"/>
                </a:moveTo>
                <a:lnTo>
                  <a:pt x="24918" y="26616"/>
                </a:lnTo>
                <a:lnTo>
                  <a:pt x="4214" y="69601"/>
                </a:lnTo>
                <a:lnTo>
                  <a:pt x="0" y="111867"/>
                </a:lnTo>
                <a:lnTo>
                  <a:pt x="893" y="123888"/>
                </a:lnTo>
                <a:lnTo>
                  <a:pt x="16558" y="171625"/>
                </a:lnTo>
                <a:lnTo>
                  <a:pt x="43305" y="201442"/>
                </a:lnTo>
                <a:lnTo>
                  <a:pt x="67432" y="211744"/>
                </a:lnTo>
                <a:lnTo>
                  <a:pt x="67422" y="202195"/>
                </a:lnTo>
                <a:lnTo>
                  <a:pt x="56257" y="196709"/>
                </a:lnTo>
                <a:lnTo>
                  <a:pt x="46464" y="189115"/>
                </a:lnTo>
                <a:lnTo>
                  <a:pt x="26522" y="156422"/>
                </a:lnTo>
                <a:lnTo>
                  <a:pt x="19669" y="118697"/>
                </a:lnTo>
                <a:lnTo>
                  <a:pt x="19213" y="103833"/>
                </a:lnTo>
                <a:lnTo>
                  <a:pt x="19769" y="89497"/>
                </a:lnTo>
                <a:lnTo>
                  <a:pt x="31963" y="41751"/>
                </a:lnTo>
                <a:lnTo>
                  <a:pt x="58321" y="13864"/>
                </a:lnTo>
                <a:lnTo>
                  <a:pt x="70445" y="8594"/>
                </a:lnTo>
                <a:lnTo>
                  <a:pt x="67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22762" y="3834009"/>
            <a:ext cx="997585" cy="323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10" dirty="0">
                <a:latin typeface="Cambria Math"/>
                <a:cs typeface="Cambria Math"/>
              </a:rPr>
              <a:t>�</a:t>
            </a:r>
            <a:r>
              <a:rPr sz="1950" spc="-607" baseline="-17094" dirty="0">
                <a:latin typeface="Cambria Math"/>
                <a:cs typeface="Cambria Math"/>
              </a:rPr>
              <a:t>% </a:t>
            </a:r>
            <a:r>
              <a:rPr sz="1950" spc="112" baseline="-17094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=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𝑔𝑧</a:t>
            </a:r>
            <a:r>
              <a:rPr sz="1950" spc="-607" baseline="-17094" dirty="0">
                <a:latin typeface="Cambria Math"/>
                <a:cs typeface="Cambria Math"/>
              </a:rPr>
              <a:t>%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50698" y="5708327"/>
            <a:ext cx="250190" cy="4260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𝑧</a:t>
            </a:r>
            <a:r>
              <a:rPr sz="2700" spc="37" baseline="-15432" dirty="0">
                <a:latin typeface="Cambria Math"/>
                <a:cs typeface="Cambria Math"/>
              </a:rPr>
              <a:t>-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55498" y="5708327"/>
            <a:ext cx="1534795" cy="437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24865" algn="l"/>
              </a:tabLst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𝜃</a:t>
            </a:r>
            <a:r>
              <a:rPr sz="2700" spc="165" baseline="-18518" dirty="0">
                <a:latin typeface="Cambria Math"/>
                <a:cs typeface="Cambria Math"/>
              </a:rPr>
              <a:t>/</a:t>
            </a:r>
            <a:r>
              <a:rPr sz="2700" spc="0" baseline="-18518" dirty="0">
                <a:latin typeface="Cambria Math"/>
                <a:cs typeface="Cambria Math"/>
              </a:rPr>
              <a:t>,	</a:t>
            </a:r>
            <a:r>
              <a:rPr sz="2400" spc="0" dirty="0">
                <a:latin typeface="Cambria Math"/>
                <a:cs typeface="Cambria Math"/>
              </a:rPr>
              <a:t>+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spc="2460" dirty="0"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86400" y="5860727"/>
            <a:ext cx="152400" cy="311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209">
              <a:lnSpc>
                <a:spcPct val="100000"/>
              </a:lnSpc>
            </a:pPr>
            <a:r>
              <a:rPr sz="1800" spc="25" dirty="0">
                <a:latin typeface="Cambria Math"/>
                <a:cs typeface="Cambria Math"/>
              </a:rPr>
              <a:t>-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23998" y="5708327"/>
            <a:ext cx="602615" cy="437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80" dirty="0">
                <a:latin typeface="Cambria Math"/>
                <a:cs typeface="Cambria Math"/>
              </a:rPr>
              <a:t>�</a:t>
            </a:r>
            <a:r>
              <a:rPr sz="2700" spc="-375" baseline="-15432" dirty="0">
                <a:latin typeface="Cambria Math"/>
                <a:cs typeface="Cambria Math"/>
              </a:rPr>
              <a:t>V </a:t>
            </a:r>
            <a:r>
              <a:rPr sz="2700" spc="-209" baseline="-15432" dirty="0">
                <a:latin typeface="Cambria Math"/>
                <a:cs typeface="Cambria Math"/>
              </a:rPr>
              <a:t> </a:t>
            </a:r>
            <a:r>
              <a:rPr sz="2400" spc="-254" dirty="0">
                <a:latin typeface="Cambria Math"/>
                <a:cs typeface="Cambria Math"/>
              </a:rPr>
              <a:t>�</a:t>
            </a:r>
            <a:r>
              <a:rPr sz="2700" spc="-375" baseline="-18518" dirty="0">
                <a:latin typeface="Cambria Math"/>
                <a:cs typeface="Cambria Math"/>
              </a:rPr>
              <a:t>V</a:t>
            </a:r>
            <a:endParaRPr sz="2700" baseline="-18518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08198" y="5860727"/>
            <a:ext cx="161290" cy="3117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1800" spc="30" dirty="0">
                <a:latin typeface="Cambria Math"/>
                <a:cs typeface="Cambria Math"/>
              </a:rPr>
              <a:t>,</a:t>
            </a:r>
            <a:r>
              <a:rPr sz="1800" spc="25" dirty="0">
                <a:latin typeface="Cambria Math"/>
                <a:cs typeface="Cambria Math"/>
              </a:rPr>
              <a:t>-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66798" y="5467027"/>
            <a:ext cx="23939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765" dirty="0">
                <a:latin typeface="Cambria Math"/>
                <a:cs typeface="Cambria Math"/>
              </a:rPr>
              <a:t>$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366798" y="6038527"/>
            <a:ext cx="43751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95" dirty="0">
                <a:latin typeface="Cambria Math"/>
                <a:cs typeface="Cambria Math"/>
              </a:rPr>
              <a:t>V</a:t>
            </a:r>
            <a:r>
              <a:rPr sz="1800" spc="925" dirty="0">
                <a:latin typeface="Cambria Math"/>
                <a:cs typeface="Cambria Math"/>
              </a:rPr>
              <a:t>.</a:t>
            </a:r>
            <a:r>
              <a:rPr sz="1800" spc="-80" dirty="0">
                <a:latin typeface="Cambria Math"/>
                <a:cs typeface="Cambria Math"/>
              </a:rPr>
              <a:t>#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48200" y="5854700"/>
            <a:ext cx="152400" cy="279400"/>
          </a:xfrm>
          <a:custGeom>
            <a:avLst/>
            <a:gdLst/>
            <a:ahLst/>
            <a:cxnLst/>
            <a:rect l="l" t="t" r="r" b="b"/>
            <a:pathLst>
              <a:path w="152400" h="279400">
                <a:moveTo>
                  <a:pt x="0" y="0"/>
                </a:moveTo>
                <a:lnTo>
                  <a:pt x="152400" y="0"/>
                </a:lnTo>
                <a:lnTo>
                  <a:pt x="1524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486400" y="5892800"/>
            <a:ext cx="152400" cy="279400"/>
          </a:xfrm>
          <a:custGeom>
            <a:avLst/>
            <a:gdLst/>
            <a:ahLst/>
            <a:cxnLst/>
            <a:rect l="l" t="t" r="r" b="b"/>
            <a:pathLst>
              <a:path w="152400" h="279400">
                <a:moveTo>
                  <a:pt x="0" y="0"/>
                </a:moveTo>
                <a:lnTo>
                  <a:pt x="152400" y="0"/>
                </a:lnTo>
                <a:lnTo>
                  <a:pt x="1524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16800" y="5892800"/>
            <a:ext cx="152400" cy="279400"/>
          </a:xfrm>
          <a:custGeom>
            <a:avLst/>
            <a:gdLst/>
            <a:ahLst/>
            <a:cxnLst/>
            <a:rect l="l" t="t" r="r" b="b"/>
            <a:pathLst>
              <a:path w="152400" h="279400">
                <a:moveTo>
                  <a:pt x="0" y="0"/>
                </a:moveTo>
                <a:lnTo>
                  <a:pt x="152400" y="0"/>
                </a:lnTo>
                <a:lnTo>
                  <a:pt x="152400" y="279400"/>
                </a:lnTo>
                <a:lnTo>
                  <a:pt x="0" y="279400"/>
                </a:lnTo>
                <a:lnTo>
                  <a:pt x="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</a:t>
            </a:r>
            <a:r>
              <a:rPr sz="4400" spc="0" dirty="0">
                <a:latin typeface="Gill Sans MT"/>
                <a:cs typeface="Gill Sans MT"/>
              </a:rPr>
              <a:t>g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200" dirty="0">
                <a:latin typeface="Gill Sans MT"/>
                <a:cs typeface="Gill Sans MT"/>
              </a:rPr>
              <a:t>a</a:t>
            </a:r>
            <a:r>
              <a:rPr sz="4400" spc="-150" dirty="0">
                <a:latin typeface="Gill Sans MT"/>
                <a:cs typeface="Gill Sans MT"/>
              </a:rPr>
              <a:t>y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20" dirty="0">
                <a:latin typeface="Gill Sans MT"/>
                <a:cs typeface="Gill Sans MT"/>
              </a:rPr>
              <a:t>r</a:t>
            </a:r>
            <a:r>
              <a:rPr sz="4400" spc="-70" dirty="0">
                <a:latin typeface="Gill Sans MT"/>
                <a:cs typeface="Gill Sans MT"/>
              </a:rPr>
              <a:t> </a:t>
            </a:r>
            <a:r>
              <a:rPr sz="4400" spc="-75" dirty="0">
                <a:latin typeface="Gill Sans MT"/>
                <a:cs typeface="Gill Sans MT"/>
              </a:rPr>
              <a:t>N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25" dirty="0">
                <a:latin typeface="Gill Sans MT"/>
                <a:cs typeface="Gill Sans MT"/>
              </a:rPr>
              <a:t>u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al</a:t>
            </a:r>
            <a:r>
              <a:rPr sz="4400" spc="110" dirty="0">
                <a:latin typeface="Gill Sans MT"/>
                <a:cs typeface="Gill Sans MT"/>
              </a:rPr>
              <a:t> </a:t>
            </a:r>
            <a:r>
              <a:rPr sz="4400" spc="-75" dirty="0">
                <a:latin typeface="Gill Sans MT"/>
                <a:cs typeface="Gill Sans MT"/>
              </a:rPr>
              <a:t>N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65" dirty="0">
                <a:latin typeface="Gill Sans MT"/>
                <a:cs typeface="Gill Sans MT"/>
              </a:rPr>
              <a:t>w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k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8879" y="3178017"/>
            <a:ext cx="1777197" cy="475190"/>
          </a:xfrm>
          <a:custGeom>
            <a:avLst/>
            <a:gdLst/>
            <a:ahLst/>
            <a:cxnLst/>
            <a:rect l="l" t="t" r="r" b="b"/>
            <a:pathLst>
              <a:path w="1777197" h="475190">
                <a:moveTo>
                  <a:pt x="1652678" y="0"/>
                </a:moveTo>
                <a:lnTo>
                  <a:pt x="1661618" y="37035"/>
                </a:lnTo>
                <a:lnTo>
                  <a:pt x="0" y="438155"/>
                </a:lnTo>
                <a:lnTo>
                  <a:pt x="8940" y="475190"/>
                </a:lnTo>
                <a:lnTo>
                  <a:pt x="1670559" y="74072"/>
                </a:lnTo>
                <a:lnTo>
                  <a:pt x="1723424" y="74072"/>
                </a:lnTo>
                <a:lnTo>
                  <a:pt x="1777197" y="28732"/>
                </a:lnTo>
                <a:lnTo>
                  <a:pt x="1652678" y="0"/>
                </a:lnTo>
                <a:close/>
              </a:path>
              <a:path w="1777197" h="475190">
                <a:moveTo>
                  <a:pt x="1723424" y="74072"/>
                </a:moveTo>
                <a:lnTo>
                  <a:pt x="1670559" y="74072"/>
                </a:lnTo>
                <a:lnTo>
                  <a:pt x="1679500" y="111108"/>
                </a:lnTo>
                <a:lnTo>
                  <a:pt x="1723424" y="74072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38781" y="2756456"/>
            <a:ext cx="1777295" cy="484450"/>
          </a:xfrm>
          <a:custGeom>
            <a:avLst/>
            <a:gdLst/>
            <a:ahLst/>
            <a:cxnLst/>
            <a:rect l="l" t="t" r="r" b="b"/>
            <a:pathLst>
              <a:path w="1777295" h="484450">
                <a:moveTo>
                  <a:pt x="9136" y="0"/>
                </a:moveTo>
                <a:lnTo>
                  <a:pt x="0" y="36987"/>
                </a:lnTo>
                <a:lnTo>
                  <a:pt x="1661761" y="447461"/>
                </a:lnTo>
                <a:lnTo>
                  <a:pt x="1652625" y="484450"/>
                </a:lnTo>
                <a:lnTo>
                  <a:pt x="1777295" y="456378"/>
                </a:lnTo>
                <a:lnTo>
                  <a:pt x="1723434" y="410474"/>
                </a:lnTo>
                <a:lnTo>
                  <a:pt x="1670898" y="410474"/>
                </a:lnTo>
                <a:lnTo>
                  <a:pt x="9136" y="0"/>
                </a:lnTo>
                <a:close/>
              </a:path>
              <a:path w="1777295" h="484450">
                <a:moveTo>
                  <a:pt x="1680034" y="373485"/>
                </a:moveTo>
                <a:lnTo>
                  <a:pt x="1670898" y="410474"/>
                </a:lnTo>
                <a:lnTo>
                  <a:pt x="1723434" y="410474"/>
                </a:lnTo>
                <a:lnTo>
                  <a:pt x="1680034" y="373485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2119" y="3206750"/>
            <a:ext cx="1783957" cy="1309151"/>
          </a:xfrm>
          <a:custGeom>
            <a:avLst/>
            <a:gdLst/>
            <a:ahLst/>
            <a:cxnLst/>
            <a:rect l="l" t="t" r="r" b="b"/>
            <a:pathLst>
              <a:path w="1783957" h="1309151">
                <a:moveTo>
                  <a:pt x="1783957" y="0"/>
                </a:moveTo>
                <a:lnTo>
                  <a:pt x="1657940" y="21217"/>
                </a:lnTo>
                <a:lnTo>
                  <a:pt x="1680400" y="51993"/>
                </a:lnTo>
                <a:lnTo>
                  <a:pt x="0" y="1278375"/>
                </a:lnTo>
                <a:lnTo>
                  <a:pt x="22461" y="1309151"/>
                </a:lnTo>
                <a:lnTo>
                  <a:pt x="1702860" y="82769"/>
                </a:lnTo>
                <a:lnTo>
                  <a:pt x="1741214" y="82769"/>
                </a:lnTo>
                <a:lnTo>
                  <a:pt x="1783957" y="0"/>
                </a:lnTo>
                <a:close/>
              </a:path>
              <a:path w="1783957" h="1309151">
                <a:moveTo>
                  <a:pt x="1741214" y="82769"/>
                </a:moveTo>
                <a:lnTo>
                  <a:pt x="1702860" y="82769"/>
                </a:lnTo>
                <a:lnTo>
                  <a:pt x="1725321" y="113544"/>
                </a:lnTo>
                <a:lnTo>
                  <a:pt x="1741214" y="82769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61413" y="5425685"/>
            <a:ext cx="623570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55" dirty="0">
                <a:latin typeface="Gill Sans MT"/>
                <a:cs typeface="Gill Sans MT"/>
              </a:rPr>
              <a:t>In</a:t>
            </a:r>
            <a:r>
              <a:rPr sz="2000" spc="-10" dirty="0">
                <a:latin typeface="Gill Sans MT"/>
                <a:cs typeface="Gill Sans MT"/>
              </a:rPr>
              <a:t>p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02000" y="33147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4780" y="3467788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02000" y="41783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440650" y="4333612"/>
            <a:ext cx="34353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952" baseline="-14814" dirty="0">
                <a:latin typeface="Cambria Math"/>
                <a:cs typeface="Cambria Math"/>
              </a:rPr>
              <a:t>$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02000" y="24511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7735" y="2601964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09014" y="5409982"/>
            <a:ext cx="76009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14" dirty="0">
                <a:latin typeface="Gill Sans MT"/>
                <a:cs typeface="Gill Sans MT"/>
              </a:rPr>
              <a:t>H</a:t>
            </a:r>
            <a:r>
              <a:rPr sz="2000" spc="-5" dirty="0">
                <a:latin typeface="Gill Sans MT"/>
                <a:cs typeface="Gill Sans MT"/>
              </a:rPr>
              <a:t>i</a:t>
            </a:r>
            <a:r>
              <a:rPr sz="2000" spc="-30" dirty="0">
                <a:latin typeface="Gill Sans MT"/>
                <a:cs typeface="Gill Sans MT"/>
              </a:rPr>
              <a:t>dd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20" dirty="0">
                <a:latin typeface="Gill Sans MT"/>
                <a:cs typeface="Gill Sans MT"/>
              </a:rPr>
              <a:t>n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15000" y="37465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95812" y="3899162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787" baseline="-14814" dirty="0">
                <a:latin typeface="Cambria Math"/>
                <a:cs typeface="Cambria Math"/>
              </a:rPr>
              <a:t>W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15000" y="28829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895812" y="3039847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32100" y="2759576"/>
            <a:ext cx="1783976" cy="1312572"/>
          </a:xfrm>
          <a:custGeom>
            <a:avLst/>
            <a:gdLst/>
            <a:ahLst/>
            <a:cxnLst/>
            <a:rect l="l" t="t" r="r" b="b"/>
            <a:pathLst>
              <a:path w="1783976" h="1312572">
                <a:moveTo>
                  <a:pt x="22499" y="0"/>
                </a:moveTo>
                <a:lnTo>
                  <a:pt x="0" y="30746"/>
                </a:lnTo>
                <a:lnTo>
                  <a:pt x="1680485" y="1260448"/>
                </a:lnTo>
                <a:lnTo>
                  <a:pt x="1657986" y="1291195"/>
                </a:lnTo>
                <a:lnTo>
                  <a:pt x="1783976" y="1312572"/>
                </a:lnTo>
                <a:lnTo>
                  <a:pt x="1741312" y="1229700"/>
                </a:lnTo>
                <a:lnTo>
                  <a:pt x="1702984" y="1229700"/>
                </a:lnTo>
                <a:lnTo>
                  <a:pt x="22499" y="0"/>
                </a:lnTo>
                <a:close/>
              </a:path>
              <a:path w="1783976" h="1312572">
                <a:moveTo>
                  <a:pt x="1725484" y="1198953"/>
                </a:moveTo>
                <a:lnTo>
                  <a:pt x="1702984" y="1229700"/>
                </a:lnTo>
                <a:lnTo>
                  <a:pt x="1741312" y="1229700"/>
                </a:lnTo>
                <a:lnTo>
                  <a:pt x="1725484" y="1198953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38846" y="3620039"/>
            <a:ext cx="1777230" cy="478389"/>
          </a:xfrm>
          <a:custGeom>
            <a:avLst/>
            <a:gdLst/>
            <a:ahLst/>
            <a:cxnLst/>
            <a:rect l="l" t="t" r="r" b="b"/>
            <a:pathLst>
              <a:path w="1777230" h="478389">
                <a:moveTo>
                  <a:pt x="9008" y="0"/>
                </a:moveTo>
                <a:lnTo>
                  <a:pt x="0" y="37020"/>
                </a:lnTo>
                <a:lnTo>
                  <a:pt x="1661666" y="441369"/>
                </a:lnTo>
                <a:lnTo>
                  <a:pt x="1652658" y="478389"/>
                </a:lnTo>
                <a:lnTo>
                  <a:pt x="1777230" y="449884"/>
                </a:lnTo>
                <a:lnTo>
                  <a:pt x="1723426" y="404350"/>
                </a:lnTo>
                <a:lnTo>
                  <a:pt x="1670674" y="404350"/>
                </a:lnTo>
                <a:lnTo>
                  <a:pt x="9008" y="0"/>
                </a:lnTo>
                <a:close/>
              </a:path>
              <a:path w="1777230" h="478389">
                <a:moveTo>
                  <a:pt x="1679684" y="367330"/>
                </a:moveTo>
                <a:lnTo>
                  <a:pt x="1670674" y="404350"/>
                </a:lnTo>
                <a:lnTo>
                  <a:pt x="1723426" y="404350"/>
                </a:lnTo>
                <a:lnTo>
                  <a:pt x="1679684" y="36733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38815" y="4042049"/>
            <a:ext cx="1777262" cy="481252"/>
          </a:xfrm>
          <a:custGeom>
            <a:avLst/>
            <a:gdLst/>
            <a:ahLst/>
            <a:cxnLst/>
            <a:rect l="l" t="t" r="r" b="b"/>
            <a:pathLst>
              <a:path w="1777262" h="481252">
                <a:moveTo>
                  <a:pt x="1652643" y="0"/>
                </a:moveTo>
                <a:lnTo>
                  <a:pt x="1661713" y="37005"/>
                </a:lnTo>
                <a:lnTo>
                  <a:pt x="0" y="444247"/>
                </a:lnTo>
                <a:lnTo>
                  <a:pt x="9070" y="481252"/>
                </a:lnTo>
                <a:lnTo>
                  <a:pt x="1670781" y="74010"/>
                </a:lnTo>
                <a:lnTo>
                  <a:pt x="1723429" y="74010"/>
                </a:lnTo>
                <a:lnTo>
                  <a:pt x="1777262" y="28300"/>
                </a:lnTo>
                <a:lnTo>
                  <a:pt x="1652643" y="0"/>
                </a:lnTo>
                <a:close/>
              </a:path>
              <a:path w="1777262" h="481252">
                <a:moveTo>
                  <a:pt x="1723429" y="74010"/>
                </a:moveTo>
                <a:lnTo>
                  <a:pt x="1670781" y="74010"/>
                </a:lnTo>
                <a:lnTo>
                  <a:pt x="1679850" y="111014"/>
                </a:lnTo>
                <a:lnTo>
                  <a:pt x="1723429" y="7401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28000" y="37465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281410" y="3897444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140" dirty="0">
                <a:latin typeface="Cambria Math"/>
                <a:cs typeface="Cambria Math"/>
              </a:rPr>
              <a:t>)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28000" y="28829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281440" y="3038129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140" dirty="0">
                <a:latin typeface="Cambria Math"/>
                <a:cs typeface="Cambria Math"/>
              </a:rPr>
              <a:t>)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01191" y="5409982"/>
            <a:ext cx="127063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30" dirty="0">
                <a:latin typeface="Gill Sans MT"/>
                <a:cs typeface="Gill Sans MT"/>
              </a:rPr>
              <a:t>Fi</a:t>
            </a:r>
            <a:r>
              <a:rPr sz="2000" spc="-55" dirty="0">
                <a:latin typeface="Gill Sans MT"/>
                <a:cs typeface="Gill Sans MT"/>
              </a:rPr>
              <a:t>n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0" dirty="0">
                <a:latin typeface="Gill Sans MT"/>
                <a:cs typeface="Gill Sans MT"/>
              </a:rPr>
              <a:t>l</a:t>
            </a:r>
            <a:r>
              <a:rPr sz="2000" spc="-135" dirty="0">
                <a:latin typeface="Gill Sans MT"/>
                <a:cs typeface="Gill Sans MT"/>
              </a:rPr>
              <a:t> </a:t>
            </a:r>
            <a:r>
              <a:rPr sz="2000" spc="-50" dirty="0">
                <a:latin typeface="Gill Sans MT"/>
                <a:cs typeface="Gill Sans MT"/>
              </a:rPr>
              <a:t>O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10" dirty="0">
                <a:latin typeface="Gill Sans MT"/>
                <a:cs typeface="Gill Sans MT"/>
              </a:rPr>
              <a:t>p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70" dirty="0">
                <a:latin typeface="Gill Sans MT"/>
                <a:cs typeface="Gill Sans MT"/>
              </a:rPr>
              <a:t>t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715000" y="20193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898763" y="2172306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715000" y="45974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841169" y="4745397"/>
            <a:ext cx="37020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195" baseline="-14814" dirty="0">
                <a:latin typeface="Cambria Math"/>
                <a:cs typeface="Cambria Math"/>
              </a:rPr>
              <a:t>X</a:t>
            </a:r>
            <a:r>
              <a:rPr sz="1800" spc="37" baseline="-32407" dirty="0">
                <a:latin typeface="Cambria Math"/>
                <a:cs typeface="Cambria Math"/>
              </a:rPr>
              <a:t>Y</a:t>
            </a:r>
            <a:endParaRPr sz="1800" baseline="-32407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938909" y="4483624"/>
            <a:ext cx="1777166" cy="472328"/>
          </a:xfrm>
          <a:custGeom>
            <a:avLst/>
            <a:gdLst/>
            <a:ahLst/>
            <a:cxnLst/>
            <a:rect l="l" t="t" r="r" b="b"/>
            <a:pathLst>
              <a:path w="1777166" h="472328">
                <a:moveTo>
                  <a:pt x="8879" y="0"/>
                </a:moveTo>
                <a:lnTo>
                  <a:pt x="0" y="37050"/>
                </a:lnTo>
                <a:lnTo>
                  <a:pt x="1661575" y="435277"/>
                </a:lnTo>
                <a:lnTo>
                  <a:pt x="1652695" y="472328"/>
                </a:lnTo>
                <a:lnTo>
                  <a:pt x="1777166" y="443391"/>
                </a:lnTo>
                <a:lnTo>
                  <a:pt x="1723423" y="398226"/>
                </a:lnTo>
                <a:lnTo>
                  <a:pt x="1670455" y="398226"/>
                </a:lnTo>
                <a:lnTo>
                  <a:pt x="8879" y="0"/>
                </a:lnTo>
                <a:close/>
              </a:path>
              <a:path w="1777166" h="472328">
                <a:moveTo>
                  <a:pt x="1679334" y="361175"/>
                </a:moveTo>
                <a:lnTo>
                  <a:pt x="1670455" y="398226"/>
                </a:lnTo>
                <a:lnTo>
                  <a:pt x="1723423" y="398226"/>
                </a:lnTo>
                <a:lnTo>
                  <a:pt x="1679334" y="361175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28620" y="2343150"/>
            <a:ext cx="1787456" cy="2173386"/>
          </a:xfrm>
          <a:custGeom>
            <a:avLst/>
            <a:gdLst/>
            <a:ahLst/>
            <a:cxnLst/>
            <a:rect l="l" t="t" r="r" b="b"/>
            <a:pathLst>
              <a:path w="1787456" h="2173386">
                <a:moveTo>
                  <a:pt x="1787456" y="0"/>
                </a:moveTo>
                <a:lnTo>
                  <a:pt x="1670782" y="52132"/>
                </a:lnTo>
                <a:lnTo>
                  <a:pt x="1700240" y="76293"/>
                </a:lnTo>
                <a:lnTo>
                  <a:pt x="0" y="2149223"/>
                </a:lnTo>
                <a:lnTo>
                  <a:pt x="29458" y="2173386"/>
                </a:lnTo>
                <a:lnTo>
                  <a:pt x="1729699" y="100455"/>
                </a:lnTo>
                <a:lnTo>
                  <a:pt x="1764645" y="100455"/>
                </a:lnTo>
                <a:lnTo>
                  <a:pt x="1787456" y="0"/>
                </a:lnTo>
                <a:close/>
              </a:path>
              <a:path w="1787456" h="2173386">
                <a:moveTo>
                  <a:pt x="1764645" y="100455"/>
                </a:moveTo>
                <a:lnTo>
                  <a:pt x="1729699" y="100455"/>
                </a:lnTo>
                <a:lnTo>
                  <a:pt x="1759158" y="124618"/>
                </a:lnTo>
                <a:lnTo>
                  <a:pt x="1764645" y="100455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32137" y="3623150"/>
            <a:ext cx="1783939" cy="1306089"/>
          </a:xfrm>
          <a:custGeom>
            <a:avLst/>
            <a:gdLst/>
            <a:ahLst/>
            <a:cxnLst/>
            <a:rect l="l" t="t" r="r" b="b"/>
            <a:pathLst>
              <a:path w="1783939" h="1306089">
                <a:moveTo>
                  <a:pt x="22425" y="0"/>
                </a:moveTo>
                <a:lnTo>
                  <a:pt x="0" y="30800"/>
                </a:lnTo>
                <a:lnTo>
                  <a:pt x="1680324" y="1254213"/>
                </a:lnTo>
                <a:lnTo>
                  <a:pt x="1657898" y="1285015"/>
                </a:lnTo>
                <a:lnTo>
                  <a:pt x="1783939" y="1306089"/>
                </a:lnTo>
                <a:lnTo>
                  <a:pt x="1741125" y="1223412"/>
                </a:lnTo>
                <a:lnTo>
                  <a:pt x="1702749" y="1223412"/>
                </a:lnTo>
                <a:lnTo>
                  <a:pt x="22425" y="0"/>
                </a:lnTo>
                <a:close/>
              </a:path>
              <a:path w="1783939" h="1306089">
                <a:moveTo>
                  <a:pt x="1725175" y="1192611"/>
                </a:moveTo>
                <a:lnTo>
                  <a:pt x="1702749" y="1223412"/>
                </a:lnTo>
                <a:lnTo>
                  <a:pt x="1741125" y="1223412"/>
                </a:lnTo>
                <a:lnTo>
                  <a:pt x="1725175" y="1192611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928633" y="2762853"/>
            <a:ext cx="1787443" cy="2168611"/>
          </a:xfrm>
          <a:custGeom>
            <a:avLst/>
            <a:gdLst/>
            <a:ahLst/>
            <a:cxnLst/>
            <a:rect l="l" t="t" r="r" b="b"/>
            <a:pathLst>
              <a:path w="1787443" h="2168611">
                <a:moveTo>
                  <a:pt x="29433" y="0"/>
                </a:moveTo>
                <a:lnTo>
                  <a:pt x="0" y="24193"/>
                </a:lnTo>
                <a:lnTo>
                  <a:pt x="1700145" y="2092411"/>
                </a:lnTo>
                <a:lnTo>
                  <a:pt x="1670712" y="2116606"/>
                </a:lnTo>
                <a:lnTo>
                  <a:pt x="1787443" y="2168611"/>
                </a:lnTo>
                <a:lnTo>
                  <a:pt x="1764531" y="2068216"/>
                </a:lnTo>
                <a:lnTo>
                  <a:pt x="1729577" y="2068216"/>
                </a:lnTo>
                <a:lnTo>
                  <a:pt x="29433" y="0"/>
                </a:lnTo>
                <a:close/>
              </a:path>
              <a:path w="1787443" h="2168611">
                <a:moveTo>
                  <a:pt x="1759009" y="2044023"/>
                </a:moveTo>
                <a:lnTo>
                  <a:pt x="1729577" y="2068216"/>
                </a:lnTo>
                <a:lnTo>
                  <a:pt x="1764531" y="2068216"/>
                </a:lnTo>
                <a:lnTo>
                  <a:pt x="1759009" y="2044023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938863" y="2314531"/>
            <a:ext cx="1777213" cy="476788"/>
          </a:xfrm>
          <a:custGeom>
            <a:avLst/>
            <a:gdLst/>
            <a:ahLst/>
            <a:cxnLst/>
            <a:rect l="l" t="t" r="r" b="b"/>
            <a:pathLst>
              <a:path w="1777213" h="476788">
                <a:moveTo>
                  <a:pt x="1652668" y="0"/>
                </a:moveTo>
                <a:lnTo>
                  <a:pt x="1661642" y="37026"/>
                </a:lnTo>
                <a:lnTo>
                  <a:pt x="0" y="439760"/>
                </a:lnTo>
                <a:lnTo>
                  <a:pt x="8973" y="476788"/>
                </a:lnTo>
                <a:lnTo>
                  <a:pt x="1670617" y="74054"/>
                </a:lnTo>
                <a:lnTo>
                  <a:pt x="1723425" y="74054"/>
                </a:lnTo>
                <a:lnTo>
                  <a:pt x="1777213" y="28618"/>
                </a:lnTo>
                <a:lnTo>
                  <a:pt x="1652668" y="0"/>
                </a:lnTo>
                <a:close/>
              </a:path>
              <a:path w="1777213" h="476788">
                <a:moveTo>
                  <a:pt x="1723425" y="74054"/>
                </a:moveTo>
                <a:lnTo>
                  <a:pt x="1670617" y="74054"/>
                </a:lnTo>
                <a:lnTo>
                  <a:pt x="1679591" y="111083"/>
                </a:lnTo>
                <a:lnTo>
                  <a:pt x="1723425" y="74054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32110" y="2343150"/>
            <a:ext cx="1783966" cy="1310862"/>
          </a:xfrm>
          <a:custGeom>
            <a:avLst/>
            <a:gdLst/>
            <a:ahLst/>
            <a:cxnLst/>
            <a:rect l="l" t="t" r="r" b="b"/>
            <a:pathLst>
              <a:path w="1783966" h="1310862">
                <a:moveTo>
                  <a:pt x="1783966" y="0"/>
                </a:moveTo>
                <a:lnTo>
                  <a:pt x="1657962" y="21297"/>
                </a:lnTo>
                <a:lnTo>
                  <a:pt x="1680442" y="52058"/>
                </a:lnTo>
                <a:lnTo>
                  <a:pt x="0" y="1280100"/>
                </a:lnTo>
                <a:lnTo>
                  <a:pt x="22478" y="1310862"/>
                </a:lnTo>
                <a:lnTo>
                  <a:pt x="1702922" y="82820"/>
                </a:lnTo>
                <a:lnTo>
                  <a:pt x="1741262" y="82820"/>
                </a:lnTo>
                <a:lnTo>
                  <a:pt x="1783966" y="0"/>
                </a:lnTo>
                <a:close/>
              </a:path>
              <a:path w="1783966" h="1310862">
                <a:moveTo>
                  <a:pt x="1741262" y="82820"/>
                </a:moveTo>
                <a:lnTo>
                  <a:pt x="1702922" y="82820"/>
                </a:lnTo>
                <a:lnTo>
                  <a:pt x="1725401" y="113582"/>
                </a:lnTo>
                <a:lnTo>
                  <a:pt x="1741262" y="8282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47989" y="2326033"/>
            <a:ext cx="1781087" cy="884129"/>
          </a:xfrm>
          <a:custGeom>
            <a:avLst/>
            <a:gdLst/>
            <a:ahLst/>
            <a:cxnLst/>
            <a:rect l="l" t="t" r="r" b="b"/>
            <a:pathLst>
              <a:path w="1781087" h="884129">
                <a:moveTo>
                  <a:pt x="16720" y="0"/>
                </a:moveTo>
                <a:lnTo>
                  <a:pt x="0" y="34234"/>
                </a:lnTo>
                <a:lnTo>
                  <a:pt x="1670022" y="849895"/>
                </a:lnTo>
                <a:lnTo>
                  <a:pt x="1653301" y="884129"/>
                </a:lnTo>
                <a:lnTo>
                  <a:pt x="1781087" y="882939"/>
                </a:lnTo>
                <a:lnTo>
                  <a:pt x="1729641" y="815660"/>
                </a:lnTo>
                <a:lnTo>
                  <a:pt x="1686742" y="815660"/>
                </a:lnTo>
                <a:lnTo>
                  <a:pt x="16720" y="0"/>
                </a:lnTo>
                <a:close/>
              </a:path>
              <a:path w="1781087" h="884129">
                <a:moveTo>
                  <a:pt x="1703463" y="781425"/>
                </a:moveTo>
                <a:lnTo>
                  <a:pt x="1686742" y="815660"/>
                </a:lnTo>
                <a:lnTo>
                  <a:pt x="1729641" y="815660"/>
                </a:lnTo>
                <a:lnTo>
                  <a:pt x="1703463" y="781425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43083" y="3206750"/>
            <a:ext cx="1785993" cy="1734018"/>
          </a:xfrm>
          <a:custGeom>
            <a:avLst/>
            <a:gdLst/>
            <a:ahLst/>
            <a:cxnLst/>
            <a:rect l="l" t="t" r="r" b="b"/>
            <a:pathLst>
              <a:path w="1785993" h="1734018">
                <a:moveTo>
                  <a:pt x="1785993" y="0"/>
                </a:moveTo>
                <a:lnTo>
                  <a:pt x="1664167" y="38588"/>
                </a:lnTo>
                <a:lnTo>
                  <a:pt x="1690701" y="65930"/>
                </a:lnTo>
                <a:lnTo>
                  <a:pt x="0" y="1706676"/>
                </a:lnTo>
                <a:lnTo>
                  <a:pt x="26532" y="1734018"/>
                </a:lnTo>
                <a:lnTo>
                  <a:pt x="1717235" y="93272"/>
                </a:lnTo>
                <a:lnTo>
                  <a:pt x="1753341" y="93272"/>
                </a:lnTo>
                <a:lnTo>
                  <a:pt x="1785993" y="0"/>
                </a:lnTo>
                <a:close/>
              </a:path>
              <a:path w="1785993" h="1734018">
                <a:moveTo>
                  <a:pt x="1753341" y="93272"/>
                </a:moveTo>
                <a:lnTo>
                  <a:pt x="1717235" y="93272"/>
                </a:lnTo>
                <a:lnTo>
                  <a:pt x="1743769" y="120614"/>
                </a:lnTo>
                <a:lnTo>
                  <a:pt x="1753341" y="93272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48054" y="3189601"/>
            <a:ext cx="1781022" cy="876415"/>
          </a:xfrm>
          <a:custGeom>
            <a:avLst/>
            <a:gdLst/>
            <a:ahLst/>
            <a:cxnLst/>
            <a:rect l="l" t="t" r="r" b="b"/>
            <a:pathLst>
              <a:path w="1781022" h="876415">
                <a:moveTo>
                  <a:pt x="16591" y="0"/>
                </a:moveTo>
                <a:lnTo>
                  <a:pt x="0" y="34297"/>
                </a:lnTo>
                <a:lnTo>
                  <a:pt x="1669834" y="842117"/>
                </a:lnTo>
                <a:lnTo>
                  <a:pt x="1653242" y="876415"/>
                </a:lnTo>
                <a:lnTo>
                  <a:pt x="1781022" y="874745"/>
                </a:lnTo>
                <a:lnTo>
                  <a:pt x="1729447" y="807820"/>
                </a:lnTo>
                <a:lnTo>
                  <a:pt x="1686426" y="807820"/>
                </a:lnTo>
                <a:lnTo>
                  <a:pt x="16591" y="0"/>
                </a:lnTo>
                <a:close/>
              </a:path>
              <a:path w="1781022" h="876415">
                <a:moveTo>
                  <a:pt x="1703017" y="773523"/>
                </a:moveTo>
                <a:lnTo>
                  <a:pt x="1686426" y="807820"/>
                </a:lnTo>
                <a:lnTo>
                  <a:pt x="1729447" y="807820"/>
                </a:lnTo>
                <a:lnTo>
                  <a:pt x="1703017" y="773523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56331" y="4013310"/>
            <a:ext cx="1734517" cy="114300"/>
          </a:xfrm>
          <a:custGeom>
            <a:avLst/>
            <a:gdLst/>
            <a:ahLst/>
            <a:cxnLst/>
            <a:rect l="l" t="t" r="r" b="b"/>
            <a:pathLst>
              <a:path w="1734517" h="114300">
                <a:moveTo>
                  <a:pt x="1734517" y="76200"/>
                </a:moveTo>
                <a:lnTo>
                  <a:pt x="1658463" y="76200"/>
                </a:lnTo>
                <a:lnTo>
                  <a:pt x="1658501" y="114300"/>
                </a:lnTo>
                <a:lnTo>
                  <a:pt x="1734517" y="76200"/>
                </a:lnTo>
                <a:close/>
              </a:path>
              <a:path w="1734517" h="114300">
                <a:moveTo>
                  <a:pt x="1658390" y="0"/>
                </a:moveTo>
                <a:lnTo>
                  <a:pt x="1658428" y="38100"/>
                </a:lnTo>
                <a:lnTo>
                  <a:pt x="0" y="39707"/>
                </a:lnTo>
                <a:lnTo>
                  <a:pt x="38" y="77807"/>
                </a:lnTo>
                <a:lnTo>
                  <a:pt x="1734517" y="76200"/>
                </a:lnTo>
                <a:lnTo>
                  <a:pt x="1772746" y="57039"/>
                </a:lnTo>
                <a:lnTo>
                  <a:pt x="165839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48026" y="4068880"/>
            <a:ext cx="1781050" cy="879637"/>
          </a:xfrm>
          <a:custGeom>
            <a:avLst/>
            <a:gdLst/>
            <a:ahLst/>
            <a:cxnLst/>
            <a:rect l="l" t="t" r="r" b="b"/>
            <a:pathLst>
              <a:path w="1781050" h="879637">
                <a:moveTo>
                  <a:pt x="1653266" y="0"/>
                </a:moveTo>
                <a:lnTo>
                  <a:pt x="1669914" y="34272"/>
                </a:lnTo>
                <a:lnTo>
                  <a:pt x="0" y="845366"/>
                </a:lnTo>
                <a:lnTo>
                  <a:pt x="16647" y="879637"/>
                </a:lnTo>
                <a:lnTo>
                  <a:pt x="1686559" y="68543"/>
                </a:lnTo>
                <a:lnTo>
                  <a:pt x="1729530" y="68543"/>
                </a:lnTo>
                <a:lnTo>
                  <a:pt x="1781050" y="1469"/>
                </a:lnTo>
                <a:lnTo>
                  <a:pt x="1653266" y="0"/>
                </a:lnTo>
                <a:close/>
              </a:path>
              <a:path w="1781050" h="879637">
                <a:moveTo>
                  <a:pt x="1729530" y="68543"/>
                </a:moveTo>
                <a:lnTo>
                  <a:pt x="1686559" y="68543"/>
                </a:lnTo>
                <a:lnTo>
                  <a:pt x="1703205" y="102814"/>
                </a:lnTo>
                <a:lnTo>
                  <a:pt x="1729530" y="68543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48026" y="3205280"/>
            <a:ext cx="1781050" cy="879637"/>
          </a:xfrm>
          <a:custGeom>
            <a:avLst/>
            <a:gdLst/>
            <a:ahLst/>
            <a:cxnLst/>
            <a:rect l="l" t="t" r="r" b="b"/>
            <a:pathLst>
              <a:path w="1781050" h="879637">
                <a:moveTo>
                  <a:pt x="1653266" y="0"/>
                </a:moveTo>
                <a:lnTo>
                  <a:pt x="1669914" y="34272"/>
                </a:lnTo>
                <a:lnTo>
                  <a:pt x="0" y="845366"/>
                </a:lnTo>
                <a:lnTo>
                  <a:pt x="16647" y="879637"/>
                </a:lnTo>
                <a:lnTo>
                  <a:pt x="1686559" y="68543"/>
                </a:lnTo>
                <a:lnTo>
                  <a:pt x="1729530" y="68543"/>
                </a:lnTo>
                <a:lnTo>
                  <a:pt x="1781050" y="1469"/>
                </a:lnTo>
                <a:lnTo>
                  <a:pt x="1653266" y="0"/>
                </a:lnTo>
                <a:close/>
              </a:path>
              <a:path w="1781050" h="879637">
                <a:moveTo>
                  <a:pt x="1729530" y="68543"/>
                </a:moveTo>
                <a:lnTo>
                  <a:pt x="1686559" y="68543"/>
                </a:lnTo>
                <a:lnTo>
                  <a:pt x="1703205" y="102814"/>
                </a:lnTo>
                <a:lnTo>
                  <a:pt x="1729530" y="68543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343064" y="2329497"/>
            <a:ext cx="1786012" cy="1738790"/>
          </a:xfrm>
          <a:custGeom>
            <a:avLst/>
            <a:gdLst/>
            <a:ahLst/>
            <a:cxnLst/>
            <a:rect l="l" t="t" r="r" b="b"/>
            <a:pathLst>
              <a:path w="1786012" h="1738790">
                <a:moveTo>
                  <a:pt x="26570" y="0"/>
                </a:moveTo>
                <a:lnTo>
                  <a:pt x="0" y="27304"/>
                </a:lnTo>
                <a:lnTo>
                  <a:pt x="1690811" y="1672727"/>
                </a:lnTo>
                <a:lnTo>
                  <a:pt x="1664241" y="1700032"/>
                </a:lnTo>
                <a:lnTo>
                  <a:pt x="1786012" y="1738790"/>
                </a:lnTo>
                <a:lnTo>
                  <a:pt x="1753472" y="1645423"/>
                </a:lnTo>
                <a:lnTo>
                  <a:pt x="1717384" y="1645423"/>
                </a:lnTo>
                <a:lnTo>
                  <a:pt x="26570" y="0"/>
                </a:lnTo>
                <a:close/>
              </a:path>
              <a:path w="1786012" h="1738790">
                <a:moveTo>
                  <a:pt x="1743956" y="1618118"/>
                </a:moveTo>
                <a:lnTo>
                  <a:pt x="1717384" y="1645423"/>
                </a:lnTo>
                <a:lnTo>
                  <a:pt x="1753472" y="1645423"/>
                </a:lnTo>
                <a:lnTo>
                  <a:pt x="1743956" y="1618118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56331" y="3149710"/>
            <a:ext cx="1734517" cy="114300"/>
          </a:xfrm>
          <a:custGeom>
            <a:avLst/>
            <a:gdLst/>
            <a:ahLst/>
            <a:cxnLst/>
            <a:rect l="l" t="t" r="r" b="b"/>
            <a:pathLst>
              <a:path w="1734517" h="114300">
                <a:moveTo>
                  <a:pt x="1734517" y="76200"/>
                </a:moveTo>
                <a:lnTo>
                  <a:pt x="1658463" y="76200"/>
                </a:lnTo>
                <a:lnTo>
                  <a:pt x="1658501" y="114300"/>
                </a:lnTo>
                <a:lnTo>
                  <a:pt x="1734517" y="76200"/>
                </a:lnTo>
                <a:close/>
              </a:path>
              <a:path w="1734517" h="114300">
                <a:moveTo>
                  <a:pt x="1658390" y="0"/>
                </a:moveTo>
                <a:lnTo>
                  <a:pt x="1658428" y="38100"/>
                </a:lnTo>
                <a:lnTo>
                  <a:pt x="0" y="39707"/>
                </a:lnTo>
                <a:lnTo>
                  <a:pt x="38" y="77807"/>
                </a:lnTo>
                <a:lnTo>
                  <a:pt x="1734517" y="76200"/>
                </a:lnTo>
                <a:lnTo>
                  <a:pt x="1772746" y="57039"/>
                </a:lnTo>
                <a:lnTo>
                  <a:pt x="165839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978609" y="5973783"/>
            <a:ext cx="1298575" cy="321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latin typeface="Cambria Math"/>
                <a:cs typeface="Cambria Math"/>
              </a:rPr>
              <a:t>𝑧</a:t>
            </a:r>
            <a:r>
              <a:rPr sz="1800" spc="22" baseline="-18518" dirty="0">
                <a:latin typeface="Cambria Math"/>
                <a:cs typeface="Cambria Math"/>
              </a:rPr>
              <a:t>- </a:t>
            </a:r>
            <a:r>
              <a:rPr sz="1800" spc="-75" baseline="-18518" dirty="0">
                <a:latin typeface="Cambria Math"/>
                <a:cs typeface="Cambria Math"/>
              </a:rPr>
              <a:t> </a:t>
            </a:r>
            <a:r>
              <a:rPr sz="1600" spc="0" dirty="0">
                <a:latin typeface="Cambria Math"/>
                <a:cs typeface="Cambria Math"/>
              </a:rPr>
              <a:t>=</a:t>
            </a:r>
            <a:r>
              <a:rPr sz="1600" spc="50" dirty="0">
                <a:latin typeface="Cambria Math"/>
                <a:cs typeface="Cambria Math"/>
              </a:rPr>
              <a:t> </a:t>
            </a:r>
            <a:r>
              <a:rPr sz="1600" spc="-105" dirty="0">
                <a:latin typeface="Cambria Math"/>
                <a:cs typeface="Cambria Math"/>
              </a:rPr>
              <a:t>�</a:t>
            </a:r>
            <a:r>
              <a:rPr sz="1800" spc="165" baseline="-27777" dirty="0">
                <a:latin typeface="Cambria Math"/>
                <a:cs typeface="Cambria Math"/>
              </a:rPr>
              <a:t>/</a:t>
            </a:r>
            <a:r>
              <a:rPr sz="1800" spc="-75" baseline="-27777" dirty="0">
                <a:latin typeface="Cambria Math"/>
                <a:cs typeface="Cambria Math"/>
              </a:rPr>
              <a:t>,</a:t>
            </a:r>
            <a:r>
              <a:rPr sz="1800" spc="22" baseline="-27777" dirty="0">
                <a:latin typeface="Cambria Math"/>
                <a:cs typeface="Cambria Math"/>
              </a:rPr>
              <a:t>-   </a:t>
            </a:r>
            <a:r>
              <a:rPr sz="1800" spc="-120" baseline="-27777" dirty="0">
                <a:latin typeface="Cambria Math"/>
                <a:cs typeface="Cambria Math"/>
              </a:rPr>
              <a:t> </a:t>
            </a:r>
            <a:r>
              <a:rPr sz="1600" spc="0" dirty="0">
                <a:latin typeface="Cambria Math"/>
                <a:cs typeface="Cambria Math"/>
              </a:rPr>
              <a:t>+</a:t>
            </a:r>
            <a:r>
              <a:rPr sz="1600" spc="-50" dirty="0">
                <a:latin typeface="Cambria Math"/>
                <a:cs typeface="Cambria Math"/>
              </a:rPr>
              <a:t> </a:t>
            </a:r>
            <a:r>
              <a:rPr sz="1600" spc="1639" dirty="0">
                <a:latin typeface="Cambria Math"/>
                <a:cs typeface="Cambria Math"/>
              </a:rPr>
              <a:t>,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37200" y="5910283"/>
            <a:ext cx="215900" cy="224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>
              <a:lnSpc>
                <a:spcPct val="100000"/>
              </a:lnSpc>
            </a:pPr>
            <a:r>
              <a:rPr sz="1200" dirty="0">
                <a:latin typeface="Cambria Math"/>
                <a:cs typeface="Cambria Math"/>
              </a:rPr>
              <a:t>(</a:t>
            </a:r>
            <a:r>
              <a:rPr sz="1200" spc="-50" dirty="0">
                <a:latin typeface="Cambria Math"/>
                <a:cs typeface="Cambria Math"/>
              </a:rPr>
              <a:t>#</a:t>
            </a:r>
            <a:r>
              <a:rPr sz="1200" spc="0" dirty="0">
                <a:latin typeface="Cambria Math"/>
                <a:cs typeface="Cambria Math"/>
              </a:rPr>
              <a:t>)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53409" y="6049983"/>
            <a:ext cx="485775" cy="245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aseline="20833" dirty="0">
                <a:latin typeface="Cambria Math"/>
                <a:cs typeface="Cambria Math"/>
              </a:rPr>
              <a:t>𝑥</a:t>
            </a:r>
            <a:r>
              <a:rPr sz="1800" spc="-254" baseline="9259" dirty="0">
                <a:latin typeface="Cambria Math"/>
                <a:cs typeface="Cambria Math"/>
              </a:rPr>
              <a:t>V </a:t>
            </a:r>
            <a:r>
              <a:rPr sz="1800" spc="-142" baseline="9259" dirty="0">
                <a:latin typeface="Cambria Math"/>
                <a:cs typeface="Cambria Math"/>
              </a:rPr>
              <a:t> </a:t>
            </a:r>
            <a:r>
              <a:rPr sz="2400" spc="-307" baseline="20833" dirty="0">
                <a:latin typeface="Cambria Math"/>
                <a:cs typeface="Cambria Math"/>
              </a:rPr>
              <a:t>�</a:t>
            </a:r>
            <a:r>
              <a:rPr sz="1200" spc="-235" dirty="0">
                <a:latin typeface="Cambria Math"/>
                <a:cs typeface="Cambria Math"/>
              </a:rPr>
              <a:t>V</a:t>
            </a:r>
            <a:r>
              <a:rPr sz="1200" spc="-50" dirty="0">
                <a:latin typeface="Cambria Math"/>
                <a:cs typeface="Cambria Math"/>
              </a:rPr>
              <a:t>,</a:t>
            </a:r>
            <a:r>
              <a:rPr sz="1200" spc="15" dirty="0">
                <a:latin typeface="Cambria Math"/>
                <a:cs typeface="Cambria Math"/>
              </a:rPr>
              <a:t>-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08800" y="5910283"/>
            <a:ext cx="228600" cy="2241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 Math"/>
                <a:cs typeface="Cambria Math"/>
              </a:rPr>
              <a:t>(</a:t>
            </a:r>
            <a:r>
              <a:rPr sz="1200" spc="-50" dirty="0">
                <a:latin typeface="Cambria Math"/>
                <a:cs typeface="Cambria Math"/>
              </a:rPr>
              <a:t>#</a:t>
            </a:r>
            <a:r>
              <a:rPr sz="1200" spc="0" dirty="0">
                <a:latin typeface="Cambria Math"/>
                <a:cs typeface="Cambria Math"/>
              </a:rPr>
              <a:t>)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248609" y="5821383"/>
            <a:ext cx="16827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509" dirty="0">
                <a:latin typeface="Cambria Math"/>
                <a:cs typeface="Cambria Math"/>
              </a:rPr>
              <a:t>$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48609" y="6202383"/>
            <a:ext cx="30416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35" dirty="0">
                <a:latin typeface="Cambria Math"/>
                <a:cs typeface="Cambria Math"/>
              </a:rPr>
              <a:t>V</a:t>
            </a:r>
            <a:r>
              <a:rPr sz="1200" spc="645" dirty="0">
                <a:latin typeface="Cambria Math"/>
                <a:cs typeface="Cambria Math"/>
              </a:rPr>
              <a:t>.</a:t>
            </a:r>
            <a:r>
              <a:rPr sz="1200" spc="-55" dirty="0">
                <a:latin typeface="Cambria Math"/>
                <a:cs typeface="Cambria Math"/>
              </a:rPr>
              <a:t>#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444978" y="5985438"/>
            <a:ext cx="1311275" cy="321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700" dirty="0">
                <a:latin typeface="Cambria Math"/>
                <a:cs typeface="Cambria Math"/>
              </a:rPr>
              <a:t>�</a:t>
            </a:r>
            <a:r>
              <a:rPr sz="1600" spc="30" dirty="0">
                <a:latin typeface="Cambria Math"/>
                <a:cs typeface="Cambria Math"/>
              </a:rPr>
              <a:t>)</a:t>
            </a:r>
            <a:r>
              <a:rPr sz="1800" spc="22" baseline="-18518" dirty="0">
                <a:latin typeface="Cambria Math"/>
                <a:cs typeface="Cambria Math"/>
              </a:rPr>
              <a:t>- </a:t>
            </a:r>
            <a:r>
              <a:rPr sz="1800" spc="-75" baseline="-18518" dirty="0">
                <a:latin typeface="Cambria Math"/>
                <a:cs typeface="Cambria Math"/>
              </a:rPr>
              <a:t> </a:t>
            </a:r>
            <a:r>
              <a:rPr sz="1600" spc="0" dirty="0">
                <a:latin typeface="Cambria Math"/>
                <a:cs typeface="Cambria Math"/>
              </a:rPr>
              <a:t>=</a:t>
            </a:r>
            <a:r>
              <a:rPr sz="1600" spc="50" dirty="0">
                <a:latin typeface="Cambria Math"/>
                <a:cs typeface="Cambria Math"/>
              </a:rPr>
              <a:t> </a:t>
            </a:r>
            <a:r>
              <a:rPr sz="1600" spc="-105" dirty="0">
                <a:latin typeface="Cambria Math"/>
                <a:cs typeface="Cambria Math"/>
              </a:rPr>
              <a:t>�</a:t>
            </a:r>
            <a:r>
              <a:rPr sz="1800" spc="165" baseline="-27777" dirty="0">
                <a:latin typeface="Cambria Math"/>
                <a:cs typeface="Cambria Math"/>
              </a:rPr>
              <a:t>/</a:t>
            </a:r>
            <a:r>
              <a:rPr sz="1800" spc="-75" baseline="-27777" dirty="0">
                <a:latin typeface="Cambria Math"/>
                <a:cs typeface="Cambria Math"/>
              </a:rPr>
              <a:t>,</a:t>
            </a:r>
            <a:r>
              <a:rPr sz="1800" spc="22" baseline="-27777" dirty="0">
                <a:latin typeface="Cambria Math"/>
                <a:cs typeface="Cambria Math"/>
              </a:rPr>
              <a:t>-   </a:t>
            </a:r>
            <a:r>
              <a:rPr sz="1800" spc="-120" baseline="-27777" dirty="0">
                <a:latin typeface="Cambria Math"/>
                <a:cs typeface="Cambria Math"/>
              </a:rPr>
              <a:t> </a:t>
            </a:r>
            <a:r>
              <a:rPr sz="1600" spc="0" dirty="0">
                <a:latin typeface="Cambria Math"/>
                <a:cs typeface="Cambria Math"/>
              </a:rPr>
              <a:t>+</a:t>
            </a:r>
            <a:r>
              <a:rPr sz="1600" spc="-50" dirty="0">
                <a:latin typeface="Cambria Math"/>
                <a:cs typeface="Cambria Math"/>
              </a:rPr>
              <a:t> </a:t>
            </a:r>
            <a:r>
              <a:rPr sz="1600" spc="1639" dirty="0">
                <a:latin typeface="Cambria Math"/>
                <a:cs typeface="Cambria Math"/>
              </a:rPr>
              <a:t>,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13700" y="5921938"/>
            <a:ext cx="21844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">
              <a:lnSpc>
                <a:spcPct val="100000"/>
              </a:lnSpc>
            </a:pPr>
            <a:r>
              <a:rPr sz="1200" dirty="0">
                <a:latin typeface="Cambria Math"/>
                <a:cs typeface="Cambria Math"/>
              </a:rPr>
              <a:t>(</a:t>
            </a:r>
            <a:r>
              <a:rPr sz="1200" spc="-370" dirty="0">
                <a:latin typeface="Cambria Math"/>
                <a:cs typeface="Cambria Math"/>
              </a:rPr>
              <a:t>%</a:t>
            </a:r>
            <a:r>
              <a:rPr sz="1200" spc="0" dirty="0">
                <a:latin typeface="Cambria Math"/>
                <a:cs typeface="Cambria Math"/>
              </a:rPr>
              <a:t>)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032478" y="6061638"/>
            <a:ext cx="485775" cy="245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aseline="20833" dirty="0">
                <a:latin typeface="Cambria Math"/>
                <a:cs typeface="Cambria Math"/>
              </a:rPr>
              <a:t>𝑧</a:t>
            </a:r>
            <a:r>
              <a:rPr sz="1800" spc="-254" baseline="9259" dirty="0">
                <a:latin typeface="Cambria Math"/>
                <a:cs typeface="Cambria Math"/>
              </a:rPr>
              <a:t>V </a:t>
            </a:r>
            <a:r>
              <a:rPr sz="1800" spc="-142" baseline="9259" dirty="0">
                <a:latin typeface="Cambria Math"/>
                <a:cs typeface="Cambria Math"/>
              </a:rPr>
              <a:t> </a:t>
            </a:r>
            <a:r>
              <a:rPr sz="2400" spc="-307" baseline="20833" dirty="0">
                <a:latin typeface="Cambria Math"/>
                <a:cs typeface="Cambria Math"/>
              </a:rPr>
              <a:t>�</a:t>
            </a:r>
            <a:r>
              <a:rPr sz="1200" spc="-135" dirty="0">
                <a:latin typeface="Cambria Math"/>
                <a:cs typeface="Cambria Math"/>
              </a:rPr>
              <a:t>V</a:t>
            </a:r>
            <a:r>
              <a:rPr sz="1200" spc="-50" dirty="0">
                <a:latin typeface="Cambria Math"/>
                <a:cs typeface="Cambria Math"/>
              </a:rPr>
              <a:t>,</a:t>
            </a:r>
            <a:r>
              <a:rPr sz="1200" spc="15" dirty="0">
                <a:latin typeface="Cambria Math"/>
                <a:cs typeface="Cambria Math"/>
              </a:rPr>
              <a:t>-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372600" y="5921938"/>
            <a:ext cx="231140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">
              <a:lnSpc>
                <a:spcPct val="100000"/>
              </a:lnSpc>
            </a:pPr>
            <a:r>
              <a:rPr sz="1200" dirty="0">
                <a:latin typeface="Cambria Math"/>
                <a:cs typeface="Cambria Math"/>
              </a:rPr>
              <a:t>(</a:t>
            </a:r>
            <a:r>
              <a:rPr sz="1200" spc="-370" dirty="0">
                <a:latin typeface="Cambria Math"/>
                <a:cs typeface="Cambria Math"/>
              </a:rPr>
              <a:t>%</a:t>
            </a:r>
            <a:r>
              <a:rPr sz="1200" spc="0" dirty="0">
                <a:latin typeface="Cambria Math"/>
                <a:cs typeface="Cambria Math"/>
              </a:rPr>
              <a:t>)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40378" y="5833038"/>
            <a:ext cx="202565" cy="2273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105" dirty="0">
                <a:latin typeface="Cambria Math"/>
                <a:cs typeface="Cambria Math"/>
              </a:rPr>
              <a:t>X</a:t>
            </a:r>
            <a:r>
              <a:rPr sz="1500" spc="30" baseline="-16666" dirty="0">
                <a:latin typeface="Cambria Math"/>
                <a:cs typeface="Cambria Math"/>
              </a:rPr>
              <a:t>Y</a:t>
            </a:r>
            <a:endParaRPr sz="1500" baseline="-16666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727678" y="6214038"/>
            <a:ext cx="30416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35" dirty="0">
                <a:latin typeface="Cambria Math"/>
                <a:cs typeface="Cambria Math"/>
              </a:rPr>
              <a:t>V</a:t>
            </a:r>
            <a:r>
              <a:rPr sz="1200" spc="645" dirty="0">
                <a:latin typeface="Cambria Math"/>
                <a:cs typeface="Cambria Math"/>
              </a:rPr>
              <a:t>.</a:t>
            </a:r>
            <a:r>
              <a:rPr sz="1200" spc="-55" dirty="0">
                <a:latin typeface="Cambria Math"/>
                <a:cs typeface="Cambria Math"/>
              </a:rPr>
              <a:t>#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628017" y="2141025"/>
            <a:ext cx="238855" cy="141164"/>
          </a:xfrm>
          <a:custGeom>
            <a:avLst/>
            <a:gdLst/>
            <a:ahLst/>
            <a:cxnLst/>
            <a:rect l="l" t="t" r="r" b="b"/>
            <a:pathLst>
              <a:path w="238855" h="141164">
                <a:moveTo>
                  <a:pt x="193835" y="0"/>
                </a:moveTo>
                <a:lnTo>
                  <a:pt x="192644" y="6006"/>
                </a:lnTo>
                <a:lnTo>
                  <a:pt x="203010" y="11263"/>
                </a:lnTo>
                <a:lnTo>
                  <a:pt x="211918" y="19900"/>
                </a:lnTo>
                <a:lnTo>
                  <a:pt x="219816" y="32915"/>
                </a:lnTo>
                <a:lnTo>
                  <a:pt x="223241" y="43965"/>
                </a:lnTo>
                <a:lnTo>
                  <a:pt x="225293" y="56777"/>
                </a:lnTo>
                <a:lnTo>
                  <a:pt x="225973" y="71594"/>
                </a:lnTo>
                <a:lnTo>
                  <a:pt x="225248" y="83667"/>
                </a:lnTo>
                <a:lnTo>
                  <a:pt x="212748" y="120725"/>
                </a:lnTo>
                <a:lnTo>
                  <a:pt x="192049" y="135434"/>
                </a:lnTo>
                <a:lnTo>
                  <a:pt x="203404" y="137721"/>
                </a:lnTo>
                <a:lnTo>
                  <a:pt x="231332" y="108805"/>
                </a:lnTo>
                <a:lnTo>
                  <a:pt x="238855" y="70612"/>
                </a:lnTo>
                <a:lnTo>
                  <a:pt x="238095" y="57625"/>
                </a:lnTo>
                <a:lnTo>
                  <a:pt x="225208" y="21680"/>
                </a:lnTo>
                <a:lnTo>
                  <a:pt x="206177" y="4744"/>
                </a:lnTo>
                <a:lnTo>
                  <a:pt x="193835" y="0"/>
                </a:lnTo>
                <a:close/>
              </a:path>
              <a:path w="238855" h="141164">
                <a:moveTo>
                  <a:pt x="44213" y="0"/>
                </a:moveTo>
                <a:lnTo>
                  <a:pt x="7498" y="30899"/>
                </a:lnTo>
                <a:lnTo>
                  <a:pt x="0" y="83890"/>
                </a:lnTo>
                <a:lnTo>
                  <a:pt x="2339" y="95923"/>
                </a:lnTo>
                <a:lnTo>
                  <a:pt x="21357" y="129215"/>
                </a:lnTo>
                <a:lnTo>
                  <a:pt x="44213" y="141164"/>
                </a:lnTo>
                <a:lnTo>
                  <a:pt x="45173" y="135150"/>
                </a:lnTo>
                <a:lnTo>
                  <a:pt x="34969" y="129858"/>
                </a:lnTo>
                <a:lnTo>
                  <a:pt x="26152" y="121124"/>
                </a:lnTo>
                <a:lnTo>
                  <a:pt x="18274" y="107943"/>
                </a:lnTo>
                <a:lnTo>
                  <a:pt x="14825" y="96724"/>
                </a:lnTo>
                <a:lnTo>
                  <a:pt x="12756" y="83890"/>
                </a:lnTo>
                <a:lnTo>
                  <a:pt x="12067" y="69368"/>
                </a:lnTo>
                <a:lnTo>
                  <a:pt x="12704" y="57350"/>
                </a:lnTo>
                <a:lnTo>
                  <a:pt x="25312" y="20296"/>
                </a:lnTo>
                <a:lnTo>
                  <a:pt x="46222" y="5730"/>
                </a:lnTo>
                <a:lnTo>
                  <a:pt x="442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512215" y="2108854"/>
            <a:ext cx="320675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 Math"/>
                <a:cs typeface="Cambria Math"/>
              </a:rPr>
              <a:t>𝑔𝑧</a:t>
            </a:r>
            <a:r>
              <a:rPr sz="1350" spc="-60" baseline="-18518" dirty="0">
                <a:latin typeface="Cambria Math"/>
                <a:cs typeface="Cambria Math"/>
              </a:rPr>
              <a:t>#</a:t>
            </a:r>
            <a:endParaRPr sz="1350" baseline="-18518">
              <a:latin typeface="Cambria Math"/>
              <a:cs typeface="Cambria Math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464524" y="2348772"/>
            <a:ext cx="235609" cy="237877"/>
          </a:xfrm>
          <a:custGeom>
            <a:avLst/>
            <a:gdLst/>
            <a:ahLst/>
            <a:cxnLst/>
            <a:rect l="l" t="t" r="r" b="b"/>
            <a:pathLst>
              <a:path w="235609" h="237877">
                <a:moveTo>
                  <a:pt x="206904" y="0"/>
                </a:moveTo>
                <a:lnTo>
                  <a:pt x="159957" y="71093"/>
                </a:lnTo>
                <a:lnTo>
                  <a:pt x="190820" y="74813"/>
                </a:lnTo>
                <a:lnTo>
                  <a:pt x="189329" y="83417"/>
                </a:lnTo>
                <a:lnTo>
                  <a:pt x="172149" y="120227"/>
                </a:lnTo>
                <a:lnTo>
                  <a:pt x="148130" y="153113"/>
                </a:lnTo>
                <a:lnTo>
                  <a:pt x="118164" y="180969"/>
                </a:lnTo>
                <a:lnTo>
                  <a:pt x="83059" y="202881"/>
                </a:lnTo>
                <a:lnTo>
                  <a:pt x="43616" y="217943"/>
                </a:lnTo>
                <a:lnTo>
                  <a:pt x="0" y="225356"/>
                </a:lnTo>
                <a:lnTo>
                  <a:pt x="2127" y="237877"/>
                </a:lnTo>
                <a:lnTo>
                  <a:pt x="46978" y="230254"/>
                </a:lnTo>
                <a:lnTo>
                  <a:pt x="88739" y="214307"/>
                </a:lnTo>
                <a:lnTo>
                  <a:pt x="125920" y="191099"/>
                </a:lnTo>
                <a:lnTo>
                  <a:pt x="157669" y="161587"/>
                </a:lnTo>
                <a:lnTo>
                  <a:pt x="183133" y="126719"/>
                </a:lnTo>
                <a:lnTo>
                  <a:pt x="201554" y="87254"/>
                </a:lnTo>
                <a:lnTo>
                  <a:pt x="203445" y="76335"/>
                </a:lnTo>
                <a:lnTo>
                  <a:pt x="234221" y="76335"/>
                </a:lnTo>
                <a:lnTo>
                  <a:pt x="206904" y="0"/>
                </a:lnTo>
                <a:close/>
              </a:path>
              <a:path w="235609" h="237877">
                <a:moveTo>
                  <a:pt x="234221" y="76335"/>
                </a:moveTo>
                <a:lnTo>
                  <a:pt x="203445" y="76335"/>
                </a:lnTo>
                <a:lnTo>
                  <a:pt x="235609" y="80213"/>
                </a:lnTo>
                <a:lnTo>
                  <a:pt x="234221" y="76335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462194" y="3091357"/>
            <a:ext cx="164259" cy="297185"/>
          </a:xfrm>
          <a:custGeom>
            <a:avLst/>
            <a:gdLst/>
            <a:ahLst/>
            <a:cxnLst/>
            <a:rect l="l" t="t" r="r" b="b"/>
            <a:pathLst>
              <a:path w="164259" h="297185">
                <a:moveTo>
                  <a:pt x="133688" y="75399"/>
                </a:moveTo>
                <a:lnTo>
                  <a:pt x="120699" y="75399"/>
                </a:lnTo>
                <a:lnTo>
                  <a:pt x="122533" y="83938"/>
                </a:lnTo>
                <a:lnTo>
                  <a:pt x="120361" y="124501"/>
                </a:lnTo>
                <a:lnTo>
                  <a:pt x="110379" y="163982"/>
                </a:lnTo>
                <a:lnTo>
                  <a:pt x="93000" y="201021"/>
                </a:lnTo>
                <a:lnTo>
                  <a:pt x="68633" y="234469"/>
                </a:lnTo>
                <a:lnTo>
                  <a:pt x="37682" y="263185"/>
                </a:lnTo>
                <a:lnTo>
                  <a:pt x="0" y="286368"/>
                </a:lnTo>
                <a:lnTo>
                  <a:pt x="6654" y="297185"/>
                </a:lnTo>
                <a:lnTo>
                  <a:pt x="45402" y="273347"/>
                </a:lnTo>
                <a:lnTo>
                  <a:pt x="78173" y="242943"/>
                </a:lnTo>
                <a:lnTo>
                  <a:pt x="103981" y="207516"/>
                </a:lnTo>
                <a:lnTo>
                  <a:pt x="122393" y="168275"/>
                </a:lnTo>
                <a:lnTo>
                  <a:pt x="132976" y="126415"/>
                </a:lnTo>
                <a:lnTo>
                  <a:pt x="135305" y="82925"/>
                </a:lnTo>
                <a:lnTo>
                  <a:pt x="133688" y="75399"/>
                </a:lnTo>
                <a:close/>
              </a:path>
              <a:path w="164259" h="297185">
                <a:moveTo>
                  <a:pt x="107646" y="0"/>
                </a:moveTo>
                <a:lnTo>
                  <a:pt x="90683" y="83488"/>
                </a:lnTo>
                <a:lnTo>
                  <a:pt x="120699" y="75399"/>
                </a:lnTo>
                <a:lnTo>
                  <a:pt x="133688" y="75399"/>
                </a:lnTo>
                <a:lnTo>
                  <a:pt x="132977" y="72091"/>
                </a:lnTo>
                <a:lnTo>
                  <a:pt x="164259" y="63662"/>
                </a:lnTo>
                <a:lnTo>
                  <a:pt x="107646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16413" y="2925378"/>
            <a:ext cx="238855" cy="141163"/>
          </a:xfrm>
          <a:custGeom>
            <a:avLst/>
            <a:gdLst/>
            <a:ahLst/>
            <a:cxnLst/>
            <a:rect l="l" t="t" r="r" b="b"/>
            <a:pathLst>
              <a:path w="238855" h="141163">
                <a:moveTo>
                  <a:pt x="193835" y="0"/>
                </a:moveTo>
                <a:lnTo>
                  <a:pt x="192644" y="6006"/>
                </a:lnTo>
                <a:lnTo>
                  <a:pt x="203009" y="11262"/>
                </a:lnTo>
                <a:lnTo>
                  <a:pt x="211917" y="19899"/>
                </a:lnTo>
                <a:lnTo>
                  <a:pt x="219815" y="32914"/>
                </a:lnTo>
                <a:lnTo>
                  <a:pt x="223240" y="43964"/>
                </a:lnTo>
                <a:lnTo>
                  <a:pt x="225292" y="56776"/>
                </a:lnTo>
                <a:lnTo>
                  <a:pt x="225971" y="71594"/>
                </a:lnTo>
                <a:lnTo>
                  <a:pt x="225247" y="83666"/>
                </a:lnTo>
                <a:lnTo>
                  <a:pt x="212748" y="120725"/>
                </a:lnTo>
                <a:lnTo>
                  <a:pt x="192048" y="135434"/>
                </a:lnTo>
                <a:lnTo>
                  <a:pt x="203403" y="137721"/>
                </a:lnTo>
                <a:lnTo>
                  <a:pt x="231331" y="108805"/>
                </a:lnTo>
                <a:lnTo>
                  <a:pt x="238855" y="70612"/>
                </a:lnTo>
                <a:lnTo>
                  <a:pt x="238095" y="57625"/>
                </a:lnTo>
                <a:lnTo>
                  <a:pt x="225208" y="21680"/>
                </a:lnTo>
                <a:lnTo>
                  <a:pt x="206177" y="4744"/>
                </a:lnTo>
                <a:lnTo>
                  <a:pt x="193835" y="0"/>
                </a:lnTo>
                <a:close/>
              </a:path>
              <a:path w="238855" h="141163">
                <a:moveTo>
                  <a:pt x="44212" y="0"/>
                </a:moveTo>
                <a:lnTo>
                  <a:pt x="7498" y="30898"/>
                </a:lnTo>
                <a:lnTo>
                  <a:pt x="0" y="83889"/>
                </a:lnTo>
                <a:lnTo>
                  <a:pt x="2339" y="95922"/>
                </a:lnTo>
                <a:lnTo>
                  <a:pt x="21356" y="129213"/>
                </a:lnTo>
                <a:lnTo>
                  <a:pt x="44212" y="141163"/>
                </a:lnTo>
                <a:lnTo>
                  <a:pt x="45172" y="135150"/>
                </a:lnTo>
                <a:lnTo>
                  <a:pt x="34969" y="129858"/>
                </a:lnTo>
                <a:lnTo>
                  <a:pt x="26152" y="121124"/>
                </a:lnTo>
                <a:lnTo>
                  <a:pt x="18273" y="107943"/>
                </a:lnTo>
                <a:lnTo>
                  <a:pt x="14825" y="96724"/>
                </a:lnTo>
                <a:lnTo>
                  <a:pt x="12756" y="83889"/>
                </a:lnTo>
                <a:lnTo>
                  <a:pt x="12067" y="69368"/>
                </a:lnTo>
                <a:lnTo>
                  <a:pt x="12704" y="57350"/>
                </a:lnTo>
                <a:lnTo>
                  <a:pt x="25311" y="20296"/>
                </a:lnTo>
                <a:lnTo>
                  <a:pt x="46221" y="5730"/>
                </a:lnTo>
                <a:lnTo>
                  <a:pt x="44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400610" y="2893207"/>
            <a:ext cx="320675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 Math"/>
                <a:cs typeface="Cambria Math"/>
              </a:rPr>
              <a:t>𝑔𝑧</a:t>
            </a:r>
            <a:r>
              <a:rPr sz="1350" spc="-427" baseline="-18518" dirty="0">
                <a:latin typeface="Cambria Math"/>
                <a:cs typeface="Cambria Math"/>
              </a:rPr>
              <a:t>%</a:t>
            </a:r>
            <a:endParaRPr sz="1350" baseline="-18518">
              <a:latin typeface="Cambria Math"/>
              <a:cs typeface="Cambria Math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433718" y="3876006"/>
            <a:ext cx="133736" cy="307837"/>
          </a:xfrm>
          <a:custGeom>
            <a:avLst/>
            <a:gdLst/>
            <a:ahLst/>
            <a:cxnLst/>
            <a:rect l="l" t="t" r="r" b="b"/>
            <a:pathLst>
              <a:path w="133736" h="307837">
                <a:moveTo>
                  <a:pt x="63383" y="222848"/>
                </a:moveTo>
                <a:lnTo>
                  <a:pt x="69286" y="307837"/>
                </a:lnTo>
                <a:lnTo>
                  <a:pt x="133736" y="252121"/>
                </a:lnTo>
                <a:lnTo>
                  <a:pt x="103825" y="239675"/>
                </a:lnTo>
                <a:lnTo>
                  <a:pt x="105568" y="234789"/>
                </a:lnTo>
                <a:lnTo>
                  <a:pt x="92083" y="234789"/>
                </a:lnTo>
                <a:lnTo>
                  <a:pt x="63383" y="222848"/>
                </a:lnTo>
                <a:close/>
              </a:path>
              <a:path w="133736" h="307837">
                <a:moveTo>
                  <a:pt x="8011" y="0"/>
                </a:moveTo>
                <a:lnTo>
                  <a:pt x="0" y="9855"/>
                </a:lnTo>
                <a:lnTo>
                  <a:pt x="34328" y="37764"/>
                </a:lnTo>
                <a:lnTo>
                  <a:pt x="61259" y="70279"/>
                </a:lnTo>
                <a:lnTo>
                  <a:pt x="81046" y="106626"/>
                </a:lnTo>
                <a:lnTo>
                  <a:pt x="93432" y="145619"/>
                </a:lnTo>
                <a:lnTo>
                  <a:pt x="98167" y="186066"/>
                </a:lnTo>
                <a:lnTo>
                  <a:pt x="95017" y="226566"/>
                </a:lnTo>
                <a:lnTo>
                  <a:pt x="92083" y="234789"/>
                </a:lnTo>
                <a:lnTo>
                  <a:pt x="105568" y="234789"/>
                </a:lnTo>
                <a:lnTo>
                  <a:pt x="107548" y="229240"/>
                </a:lnTo>
                <a:lnTo>
                  <a:pt x="110925" y="185818"/>
                </a:lnTo>
                <a:lnTo>
                  <a:pt x="105905" y="142934"/>
                </a:lnTo>
                <a:lnTo>
                  <a:pt x="92781" y="101622"/>
                </a:lnTo>
                <a:lnTo>
                  <a:pt x="71826" y="63126"/>
                </a:lnTo>
                <a:lnTo>
                  <a:pt x="43310" y="28699"/>
                </a:lnTo>
                <a:lnTo>
                  <a:pt x="8011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6446777" y="4198235"/>
            <a:ext cx="238854" cy="141163"/>
          </a:xfrm>
          <a:custGeom>
            <a:avLst/>
            <a:gdLst/>
            <a:ahLst/>
            <a:cxnLst/>
            <a:rect l="l" t="t" r="r" b="b"/>
            <a:pathLst>
              <a:path w="238854" h="141163">
                <a:moveTo>
                  <a:pt x="193833" y="0"/>
                </a:moveTo>
                <a:lnTo>
                  <a:pt x="192643" y="6005"/>
                </a:lnTo>
                <a:lnTo>
                  <a:pt x="203009" y="11262"/>
                </a:lnTo>
                <a:lnTo>
                  <a:pt x="211917" y="19899"/>
                </a:lnTo>
                <a:lnTo>
                  <a:pt x="219814" y="32914"/>
                </a:lnTo>
                <a:lnTo>
                  <a:pt x="223239" y="43964"/>
                </a:lnTo>
                <a:lnTo>
                  <a:pt x="225292" y="56776"/>
                </a:lnTo>
                <a:lnTo>
                  <a:pt x="225972" y="71593"/>
                </a:lnTo>
                <a:lnTo>
                  <a:pt x="225247" y="83666"/>
                </a:lnTo>
                <a:lnTo>
                  <a:pt x="212748" y="120724"/>
                </a:lnTo>
                <a:lnTo>
                  <a:pt x="192048" y="135432"/>
                </a:lnTo>
                <a:lnTo>
                  <a:pt x="203403" y="137721"/>
                </a:lnTo>
                <a:lnTo>
                  <a:pt x="231331" y="108805"/>
                </a:lnTo>
                <a:lnTo>
                  <a:pt x="238854" y="70612"/>
                </a:lnTo>
                <a:lnTo>
                  <a:pt x="238094" y="57625"/>
                </a:lnTo>
                <a:lnTo>
                  <a:pt x="225207" y="21680"/>
                </a:lnTo>
                <a:lnTo>
                  <a:pt x="206176" y="4744"/>
                </a:lnTo>
                <a:lnTo>
                  <a:pt x="193833" y="0"/>
                </a:lnTo>
                <a:close/>
              </a:path>
              <a:path w="238854" h="141163">
                <a:moveTo>
                  <a:pt x="44212" y="0"/>
                </a:moveTo>
                <a:lnTo>
                  <a:pt x="7498" y="30899"/>
                </a:lnTo>
                <a:lnTo>
                  <a:pt x="0" y="83888"/>
                </a:lnTo>
                <a:lnTo>
                  <a:pt x="2339" y="95922"/>
                </a:lnTo>
                <a:lnTo>
                  <a:pt x="21357" y="129214"/>
                </a:lnTo>
                <a:lnTo>
                  <a:pt x="44212" y="141163"/>
                </a:lnTo>
                <a:lnTo>
                  <a:pt x="45172" y="135149"/>
                </a:lnTo>
                <a:lnTo>
                  <a:pt x="34969" y="129858"/>
                </a:lnTo>
                <a:lnTo>
                  <a:pt x="26152" y="121124"/>
                </a:lnTo>
                <a:lnTo>
                  <a:pt x="18273" y="107942"/>
                </a:lnTo>
                <a:lnTo>
                  <a:pt x="14824" y="96723"/>
                </a:lnTo>
                <a:lnTo>
                  <a:pt x="12755" y="83888"/>
                </a:lnTo>
                <a:lnTo>
                  <a:pt x="12066" y="69367"/>
                </a:lnTo>
                <a:lnTo>
                  <a:pt x="12704" y="57349"/>
                </a:lnTo>
                <a:lnTo>
                  <a:pt x="25311" y="20295"/>
                </a:lnTo>
                <a:lnTo>
                  <a:pt x="46221" y="5728"/>
                </a:lnTo>
                <a:lnTo>
                  <a:pt x="442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6330975" y="4166063"/>
            <a:ext cx="320675" cy="2254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 Math"/>
                <a:cs typeface="Cambria Math"/>
              </a:rPr>
              <a:t>𝑔𝑧</a:t>
            </a:r>
            <a:r>
              <a:rPr sz="1350" spc="-472" baseline="-18518" dirty="0">
                <a:latin typeface="Cambria Math"/>
                <a:cs typeface="Cambria Math"/>
              </a:rPr>
              <a:t>W</a:t>
            </a:r>
            <a:endParaRPr sz="1350" baseline="-18518">
              <a:latin typeface="Cambria Math"/>
              <a:cs typeface="Cambria Math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6414710" y="4681491"/>
            <a:ext cx="179605" cy="289294"/>
          </a:xfrm>
          <a:custGeom>
            <a:avLst/>
            <a:gdLst/>
            <a:ahLst/>
            <a:cxnLst/>
            <a:rect l="l" t="t" r="r" b="b"/>
            <a:pathLst>
              <a:path w="179605" h="289294">
                <a:moveTo>
                  <a:pt x="104810" y="207215"/>
                </a:moveTo>
                <a:lnTo>
                  <a:pt x="127638" y="289294"/>
                </a:lnTo>
                <a:lnTo>
                  <a:pt x="179605" y="221785"/>
                </a:lnTo>
                <a:lnTo>
                  <a:pt x="147806" y="215591"/>
                </a:lnTo>
                <a:lnTo>
                  <a:pt x="148150" y="213159"/>
                </a:lnTo>
                <a:lnTo>
                  <a:pt x="135323" y="213159"/>
                </a:lnTo>
                <a:lnTo>
                  <a:pt x="104810" y="207215"/>
                </a:lnTo>
                <a:close/>
              </a:path>
              <a:path w="179605" h="289294">
                <a:moveTo>
                  <a:pt x="5872" y="0"/>
                </a:moveTo>
                <a:lnTo>
                  <a:pt x="0" y="11261"/>
                </a:lnTo>
                <a:lnTo>
                  <a:pt x="39227" y="31719"/>
                </a:lnTo>
                <a:lnTo>
                  <a:pt x="72133" y="58172"/>
                </a:lnTo>
                <a:lnTo>
                  <a:pt x="98807" y="89813"/>
                </a:lnTo>
                <a:lnTo>
                  <a:pt x="118762" y="125529"/>
                </a:lnTo>
                <a:lnTo>
                  <a:pt x="131512" y="164204"/>
                </a:lnTo>
                <a:lnTo>
                  <a:pt x="136549" y="204514"/>
                </a:lnTo>
                <a:lnTo>
                  <a:pt x="135323" y="213159"/>
                </a:lnTo>
                <a:lnTo>
                  <a:pt x="148150" y="213159"/>
                </a:lnTo>
                <a:lnTo>
                  <a:pt x="143960" y="161403"/>
                </a:lnTo>
                <a:lnTo>
                  <a:pt x="130442" y="120397"/>
                </a:lnTo>
                <a:lnTo>
                  <a:pt x="109301" y="82556"/>
                </a:lnTo>
                <a:lnTo>
                  <a:pt x="81050" y="49046"/>
                </a:lnTo>
                <a:lnTo>
                  <a:pt x="46210" y="21036"/>
                </a:lnTo>
                <a:lnTo>
                  <a:pt x="5872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506469" y="4996483"/>
            <a:ext cx="320681" cy="184100"/>
          </a:xfrm>
          <a:custGeom>
            <a:avLst/>
            <a:gdLst/>
            <a:ahLst/>
            <a:cxnLst/>
            <a:rect l="l" t="t" r="r" b="b"/>
            <a:pathLst>
              <a:path w="320681" h="184100">
                <a:moveTo>
                  <a:pt x="272507" y="0"/>
                </a:moveTo>
                <a:lnTo>
                  <a:pt x="274291" y="7682"/>
                </a:lnTo>
                <a:lnTo>
                  <a:pt x="283786" y="14295"/>
                </a:lnTo>
                <a:lnTo>
                  <a:pt x="291914" y="24258"/>
                </a:lnTo>
                <a:lnTo>
                  <a:pt x="305797" y="70383"/>
                </a:lnTo>
                <a:lnTo>
                  <a:pt x="306980" y="101796"/>
                </a:lnTo>
                <a:lnTo>
                  <a:pt x="305935" y="115059"/>
                </a:lnTo>
                <a:lnTo>
                  <a:pt x="289921" y="163057"/>
                </a:lnTo>
                <a:lnTo>
                  <a:pt x="270646" y="177998"/>
                </a:lnTo>
                <a:lnTo>
                  <a:pt x="274111" y="183651"/>
                </a:lnTo>
                <a:lnTo>
                  <a:pt x="310510" y="147686"/>
                </a:lnTo>
                <a:lnTo>
                  <a:pt x="320355" y="99842"/>
                </a:lnTo>
                <a:lnTo>
                  <a:pt x="320681" y="83708"/>
                </a:lnTo>
                <a:lnTo>
                  <a:pt x="319622" y="71897"/>
                </a:lnTo>
                <a:lnTo>
                  <a:pt x="302776" y="22092"/>
                </a:lnTo>
                <a:lnTo>
                  <a:pt x="284101" y="4617"/>
                </a:lnTo>
                <a:lnTo>
                  <a:pt x="272507" y="0"/>
                </a:lnTo>
                <a:close/>
              </a:path>
              <a:path w="320681" h="184100">
                <a:moveTo>
                  <a:pt x="48174" y="0"/>
                </a:moveTo>
                <a:lnTo>
                  <a:pt x="10170" y="36413"/>
                </a:lnTo>
                <a:lnTo>
                  <a:pt x="326" y="84258"/>
                </a:lnTo>
                <a:lnTo>
                  <a:pt x="0" y="100392"/>
                </a:lnTo>
                <a:lnTo>
                  <a:pt x="1059" y="112203"/>
                </a:lnTo>
                <a:lnTo>
                  <a:pt x="17905" y="162007"/>
                </a:lnTo>
                <a:lnTo>
                  <a:pt x="48174" y="184100"/>
                </a:lnTo>
                <a:lnTo>
                  <a:pt x="46392" y="176419"/>
                </a:lnTo>
                <a:lnTo>
                  <a:pt x="36895" y="169810"/>
                </a:lnTo>
                <a:lnTo>
                  <a:pt x="28764" y="159852"/>
                </a:lnTo>
                <a:lnTo>
                  <a:pt x="14883" y="113761"/>
                </a:lnTo>
                <a:lnTo>
                  <a:pt x="13706" y="82300"/>
                </a:lnTo>
                <a:lnTo>
                  <a:pt x="14757" y="69046"/>
                </a:lnTo>
                <a:lnTo>
                  <a:pt x="30770" y="21043"/>
                </a:lnTo>
                <a:lnTo>
                  <a:pt x="50033" y="6102"/>
                </a:lnTo>
                <a:lnTo>
                  <a:pt x="481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6391280" y="4979666"/>
            <a:ext cx="26416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 Math"/>
                <a:cs typeface="Cambria Math"/>
              </a:rPr>
              <a:t>𝑔𝑧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632580" y="5055866"/>
            <a:ext cx="154940" cy="169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75" dirty="0">
                <a:latin typeface="Cambria Math"/>
                <a:cs typeface="Cambria Math"/>
              </a:rPr>
              <a:t>X</a:t>
            </a:r>
            <a:r>
              <a:rPr sz="1050" spc="22" baseline="-15873" dirty="0">
                <a:latin typeface="Cambria Math"/>
                <a:cs typeface="Cambria Math"/>
              </a:rPr>
              <a:t>Y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537200" y="5943600"/>
            <a:ext cx="215900" cy="190500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0"/>
                </a:moveTo>
                <a:lnTo>
                  <a:pt x="215900" y="0"/>
                </a:lnTo>
                <a:lnTo>
                  <a:pt x="2159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08800" y="5943600"/>
            <a:ext cx="215900" cy="190500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0"/>
                </a:moveTo>
                <a:lnTo>
                  <a:pt x="215900" y="0"/>
                </a:lnTo>
                <a:lnTo>
                  <a:pt x="2159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8013700" y="5956300"/>
            <a:ext cx="215900" cy="190500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0"/>
                </a:moveTo>
                <a:lnTo>
                  <a:pt x="215900" y="0"/>
                </a:lnTo>
                <a:lnTo>
                  <a:pt x="2159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9372600" y="5956300"/>
            <a:ext cx="215900" cy="190500"/>
          </a:xfrm>
          <a:custGeom>
            <a:avLst/>
            <a:gdLst/>
            <a:ahLst/>
            <a:cxnLst/>
            <a:rect l="l" t="t" r="r" b="b"/>
            <a:pathLst>
              <a:path w="215900" h="190500">
                <a:moveTo>
                  <a:pt x="0" y="0"/>
                </a:moveTo>
                <a:lnTo>
                  <a:pt x="215900" y="0"/>
                </a:lnTo>
                <a:lnTo>
                  <a:pt x="215900" y="190500"/>
                </a:lnTo>
                <a:lnTo>
                  <a:pt x="0" y="190500"/>
                </a:lnTo>
                <a:lnTo>
                  <a:pt x="0" y="0"/>
                </a:lnTo>
                <a:close/>
              </a:path>
            </a:pathLst>
          </a:custGeom>
          <a:solidFill>
            <a:srgbClr val="FFCE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4482030" y="1791275"/>
            <a:ext cx="411480" cy="412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00" baseline="-30864" dirty="0">
                <a:latin typeface="Cambria Math"/>
                <a:cs typeface="Cambria Math"/>
              </a:rPr>
              <a:t>𝜽</a:t>
            </a:r>
            <a:r>
              <a:rPr sz="1300" spc="60" dirty="0">
                <a:latin typeface="Cambria Math"/>
                <a:cs typeface="Cambria Math"/>
              </a:rPr>
              <a:t>(</a:t>
            </a:r>
            <a:r>
              <a:rPr sz="1300" spc="-15" dirty="0">
                <a:latin typeface="Cambria Math"/>
                <a:cs typeface="Cambria Math"/>
              </a:rPr>
              <a:t>#</a:t>
            </a:r>
            <a:r>
              <a:rPr sz="1300" spc="0" dirty="0">
                <a:latin typeface="Cambria Math"/>
                <a:cs typeface="Cambria Math"/>
              </a:rPr>
              <a:t>)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167257" y="1786581"/>
            <a:ext cx="411480" cy="412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00" baseline="-30864" dirty="0">
                <a:latin typeface="Cambria Math"/>
                <a:cs typeface="Cambria Math"/>
              </a:rPr>
              <a:t>𝜽</a:t>
            </a:r>
            <a:r>
              <a:rPr sz="1300" spc="60" dirty="0">
                <a:latin typeface="Cambria Math"/>
                <a:cs typeface="Cambria Math"/>
              </a:rPr>
              <a:t>(</a:t>
            </a:r>
            <a:r>
              <a:rPr sz="1300" spc="-360" dirty="0">
                <a:latin typeface="Cambria Math"/>
                <a:cs typeface="Cambria Math"/>
              </a:rPr>
              <a:t>%</a:t>
            </a:r>
            <a:r>
              <a:rPr sz="1300" spc="0" dirty="0">
                <a:latin typeface="Cambria Math"/>
                <a:cs typeface="Cambria Math"/>
              </a:rPr>
              <a:t>)</a:t>
            </a:r>
            <a:endParaRPr sz="13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39599" y="2769825"/>
            <a:ext cx="1776477" cy="1302324"/>
          </a:xfrm>
          <a:custGeom>
            <a:avLst/>
            <a:gdLst/>
            <a:ahLst/>
            <a:cxnLst/>
            <a:rect l="l" t="t" r="r" b="b"/>
            <a:pathLst>
              <a:path w="1776477" h="1302324">
                <a:moveTo>
                  <a:pt x="7500" y="0"/>
                </a:moveTo>
                <a:lnTo>
                  <a:pt x="0" y="10248"/>
                </a:lnTo>
                <a:lnTo>
                  <a:pt x="1711232" y="1262449"/>
                </a:lnTo>
                <a:lnTo>
                  <a:pt x="1692483" y="1288072"/>
                </a:lnTo>
                <a:lnTo>
                  <a:pt x="1776477" y="1302324"/>
                </a:lnTo>
                <a:lnTo>
                  <a:pt x="1750672" y="1252199"/>
                </a:lnTo>
                <a:lnTo>
                  <a:pt x="1718732" y="1252199"/>
                </a:lnTo>
                <a:lnTo>
                  <a:pt x="7500" y="0"/>
                </a:lnTo>
                <a:close/>
              </a:path>
              <a:path w="1776477" h="1302324">
                <a:moveTo>
                  <a:pt x="1737481" y="1226577"/>
                </a:moveTo>
                <a:lnTo>
                  <a:pt x="1718732" y="1252199"/>
                </a:lnTo>
                <a:lnTo>
                  <a:pt x="1750672" y="1252199"/>
                </a:lnTo>
                <a:lnTo>
                  <a:pt x="1737481" y="122657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41848" y="3632380"/>
            <a:ext cx="1774228" cy="456547"/>
          </a:xfrm>
          <a:custGeom>
            <a:avLst/>
            <a:gdLst/>
            <a:ahLst/>
            <a:cxnLst/>
            <a:rect l="l" t="t" r="r" b="b"/>
            <a:pathLst>
              <a:path w="1774228" h="456547">
                <a:moveTo>
                  <a:pt x="3002" y="0"/>
                </a:moveTo>
                <a:lnTo>
                  <a:pt x="0" y="12339"/>
                </a:lnTo>
                <a:lnTo>
                  <a:pt x="1698687" y="425697"/>
                </a:lnTo>
                <a:lnTo>
                  <a:pt x="1691180" y="456547"/>
                </a:lnTo>
                <a:lnTo>
                  <a:pt x="1774228" y="437544"/>
                </a:lnTo>
                <a:lnTo>
                  <a:pt x="1745649" y="413358"/>
                </a:lnTo>
                <a:lnTo>
                  <a:pt x="1701689" y="413358"/>
                </a:lnTo>
                <a:lnTo>
                  <a:pt x="3002" y="0"/>
                </a:lnTo>
                <a:close/>
              </a:path>
              <a:path w="1774228" h="456547">
                <a:moveTo>
                  <a:pt x="1709197" y="382508"/>
                </a:moveTo>
                <a:lnTo>
                  <a:pt x="1701689" y="413358"/>
                </a:lnTo>
                <a:lnTo>
                  <a:pt x="1745649" y="413358"/>
                </a:lnTo>
                <a:lnTo>
                  <a:pt x="1709197" y="382508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41838" y="4051482"/>
            <a:ext cx="1774238" cy="459483"/>
          </a:xfrm>
          <a:custGeom>
            <a:avLst/>
            <a:gdLst/>
            <a:ahLst/>
            <a:cxnLst/>
            <a:rect l="l" t="t" r="r" b="b"/>
            <a:pathLst>
              <a:path w="1774238" h="459483">
                <a:moveTo>
                  <a:pt x="1691159" y="0"/>
                </a:moveTo>
                <a:lnTo>
                  <a:pt x="1698716" y="30838"/>
                </a:lnTo>
                <a:lnTo>
                  <a:pt x="0" y="447149"/>
                </a:lnTo>
                <a:lnTo>
                  <a:pt x="3022" y="459483"/>
                </a:lnTo>
                <a:lnTo>
                  <a:pt x="1701740" y="43172"/>
                </a:lnTo>
                <a:lnTo>
                  <a:pt x="1745614" y="43172"/>
                </a:lnTo>
                <a:lnTo>
                  <a:pt x="1774238" y="18867"/>
                </a:lnTo>
                <a:lnTo>
                  <a:pt x="1691159" y="0"/>
                </a:lnTo>
                <a:close/>
              </a:path>
              <a:path w="1774238" h="459483">
                <a:moveTo>
                  <a:pt x="1745614" y="43172"/>
                </a:moveTo>
                <a:lnTo>
                  <a:pt x="1701740" y="43172"/>
                </a:lnTo>
                <a:lnTo>
                  <a:pt x="1709296" y="74010"/>
                </a:lnTo>
                <a:lnTo>
                  <a:pt x="1745614" y="4317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41870" y="4495975"/>
            <a:ext cx="1774206" cy="450331"/>
          </a:xfrm>
          <a:custGeom>
            <a:avLst/>
            <a:gdLst/>
            <a:ahLst/>
            <a:cxnLst/>
            <a:rect l="l" t="t" r="r" b="b"/>
            <a:pathLst>
              <a:path w="1774206" h="450331">
                <a:moveTo>
                  <a:pt x="2959" y="0"/>
                </a:moveTo>
                <a:lnTo>
                  <a:pt x="0" y="12349"/>
                </a:lnTo>
                <a:lnTo>
                  <a:pt x="1698625" y="419455"/>
                </a:lnTo>
                <a:lnTo>
                  <a:pt x="1691224" y="450331"/>
                </a:lnTo>
                <a:lnTo>
                  <a:pt x="1774206" y="431040"/>
                </a:lnTo>
                <a:lnTo>
                  <a:pt x="1745725" y="407106"/>
                </a:lnTo>
                <a:lnTo>
                  <a:pt x="1701585" y="407106"/>
                </a:lnTo>
                <a:lnTo>
                  <a:pt x="2959" y="0"/>
                </a:lnTo>
                <a:close/>
              </a:path>
              <a:path w="1774206" h="450331">
                <a:moveTo>
                  <a:pt x="1708984" y="376229"/>
                </a:moveTo>
                <a:lnTo>
                  <a:pt x="1701585" y="407106"/>
                </a:lnTo>
                <a:lnTo>
                  <a:pt x="1745725" y="407106"/>
                </a:lnTo>
                <a:lnTo>
                  <a:pt x="1708984" y="37622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38440" y="2343150"/>
            <a:ext cx="1777636" cy="2165332"/>
          </a:xfrm>
          <a:custGeom>
            <a:avLst/>
            <a:gdLst/>
            <a:ahLst/>
            <a:cxnLst/>
            <a:rect l="l" t="t" r="r" b="b"/>
            <a:pathLst>
              <a:path w="1777636" h="2165332">
                <a:moveTo>
                  <a:pt x="1777636" y="0"/>
                </a:moveTo>
                <a:lnTo>
                  <a:pt x="1699854" y="34754"/>
                </a:lnTo>
                <a:lnTo>
                  <a:pt x="1724403" y="54890"/>
                </a:lnTo>
                <a:lnTo>
                  <a:pt x="0" y="2157277"/>
                </a:lnTo>
                <a:lnTo>
                  <a:pt x="9819" y="2165332"/>
                </a:lnTo>
                <a:lnTo>
                  <a:pt x="1734223" y="62943"/>
                </a:lnTo>
                <a:lnTo>
                  <a:pt x="1763343" y="62943"/>
                </a:lnTo>
                <a:lnTo>
                  <a:pt x="1777636" y="0"/>
                </a:lnTo>
                <a:close/>
              </a:path>
              <a:path w="1777636" h="2165332">
                <a:moveTo>
                  <a:pt x="1763343" y="62943"/>
                </a:moveTo>
                <a:lnTo>
                  <a:pt x="1734223" y="62943"/>
                </a:lnTo>
                <a:lnTo>
                  <a:pt x="1758770" y="83079"/>
                </a:lnTo>
                <a:lnTo>
                  <a:pt x="1763343" y="62943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39612" y="3633416"/>
            <a:ext cx="1776464" cy="1295822"/>
          </a:xfrm>
          <a:custGeom>
            <a:avLst/>
            <a:gdLst/>
            <a:ahLst/>
            <a:cxnLst/>
            <a:rect l="l" t="t" r="r" b="b"/>
            <a:pathLst>
              <a:path w="1776464" h="1295822">
                <a:moveTo>
                  <a:pt x="7475" y="0"/>
                </a:moveTo>
                <a:lnTo>
                  <a:pt x="0" y="10266"/>
                </a:lnTo>
                <a:lnTo>
                  <a:pt x="1711124" y="1256106"/>
                </a:lnTo>
                <a:lnTo>
                  <a:pt x="1692436" y="1281772"/>
                </a:lnTo>
                <a:lnTo>
                  <a:pt x="1776464" y="1295822"/>
                </a:lnTo>
                <a:lnTo>
                  <a:pt x="1750580" y="1245838"/>
                </a:lnTo>
                <a:lnTo>
                  <a:pt x="1718600" y="1245838"/>
                </a:lnTo>
                <a:lnTo>
                  <a:pt x="7475" y="0"/>
                </a:lnTo>
                <a:close/>
              </a:path>
              <a:path w="1776464" h="1295822">
                <a:moveTo>
                  <a:pt x="1737288" y="1220171"/>
                </a:moveTo>
                <a:lnTo>
                  <a:pt x="1718600" y="1245838"/>
                </a:lnTo>
                <a:lnTo>
                  <a:pt x="1750580" y="1245838"/>
                </a:lnTo>
                <a:lnTo>
                  <a:pt x="1737288" y="122017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38444" y="2770917"/>
            <a:ext cx="1777632" cy="2160546"/>
          </a:xfrm>
          <a:custGeom>
            <a:avLst/>
            <a:gdLst/>
            <a:ahLst/>
            <a:cxnLst/>
            <a:rect l="l" t="t" r="r" b="b"/>
            <a:pathLst>
              <a:path w="1777632" h="2160546">
                <a:moveTo>
                  <a:pt x="9812" y="0"/>
                </a:moveTo>
                <a:lnTo>
                  <a:pt x="0" y="8064"/>
                </a:lnTo>
                <a:lnTo>
                  <a:pt x="1724339" y="2105714"/>
                </a:lnTo>
                <a:lnTo>
                  <a:pt x="1699812" y="2125875"/>
                </a:lnTo>
                <a:lnTo>
                  <a:pt x="1777632" y="2160546"/>
                </a:lnTo>
                <a:lnTo>
                  <a:pt x="1763278" y="2097650"/>
                </a:lnTo>
                <a:lnTo>
                  <a:pt x="1734149" y="2097650"/>
                </a:lnTo>
                <a:lnTo>
                  <a:pt x="9812" y="0"/>
                </a:lnTo>
                <a:close/>
              </a:path>
              <a:path w="1777632" h="2160546">
                <a:moveTo>
                  <a:pt x="1758676" y="2077487"/>
                </a:moveTo>
                <a:lnTo>
                  <a:pt x="1734149" y="2097650"/>
                </a:lnTo>
                <a:lnTo>
                  <a:pt x="1763278" y="2097650"/>
                </a:lnTo>
                <a:lnTo>
                  <a:pt x="1758676" y="2077487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41853" y="2324070"/>
            <a:ext cx="1774223" cy="454907"/>
          </a:xfrm>
          <a:custGeom>
            <a:avLst/>
            <a:gdLst/>
            <a:ahLst/>
            <a:cxnLst/>
            <a:rect l="l" t="t" r="r" b="b"/>
            <a:pathLst>
              <a:path w="1774223" h="454907">
                <a:moveTo>
                  <a:pt x="1691192" y="0"/>
                </a:moveTo>
                <a:lnTo>
                  <a:pt x="1698671" y="30855"/>
                </a:lnTo>
                <a:lnTo>
                  <a:pt x="0" y="442564"/>
                </a:lnTo>
                <a:lnTo>
                  <a:pt x="2992" y="454907"/>
                </a:lnTo>
                <a:lnTo>
                  <a:pt x="1701662" y="43199"/>
                </a:lnTo>
                <a:lnTo>
                  <a:pt x="1745670" y="43199"/>
                </a:lnTo>
                <a:lnTo>
                  <a:pt x="1774223" y="19079"/>
                </a:lnTo>
                <a:lnTo>
                  <a:pt x="1691192" y="0"/>
                </a:lnTo>
                <a:close/>
              </a:path>
              <a:path w="1774223" h="454907">
                <a:moveTo>
                  <a:pt x="1745670" y="43199"/>
                </a:moveTo>
                <a:lnTo>
                  <a:pt x="1701662" y="43199"/>
                </a:lnTo>
                <a:lnTo>
                  <a:pt x="1709141" y="74056"/>
                </a:lnTo>
                <a:lnTo>
                  <a:pt x="1745670" y="4319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39603" y="2343150"/>
            <a:ext cx="1776473" cy="1300608"/>
          </a:xfrm>
          <a:custGeom>
            <a:avLst/>
            <a:gdLst/>
            <a:ahLst/>
            <a:cxnLst/>
            <a:rect l="l" t="t" r="r" b="b"/>
            <a:pathLst>
              <a:path w="1776473" h="1300608">
                <a:moveTo>
                  <a:pt x="1776473" y="0"/>
                </a:moveTo>
                <a:lnTo>
                  <a:pt x="1692470" y="14198"/>
                </a:lnTo>
                <a:lnTo>
                  <a:pt x="1711204" y="39832"/>
                </a:lnTo>
                <a:lnTo>
                  <a:pt x="0" y="1290354"/>
                </a:lnTo>
                <a:lnTo>
                  <a:pt x="7493" y="1300608"/>
                </a:lnTo>
                <a:lnTo>
                  <a:pt x="1718697" y="50086"/>
                </a:lnTo>
                <a:lnTo>
                  <a:pt x="1750648" y="50086"/>
                </a:lnTo>
                <a:lnTo>
                  <a:pt x="1776473" y="0"/>
                </a:lnTo>
                <a:close/>
              </a:path>
              <a:path w="1776473" h="1300608">
                <a:moveTo>
                  <a:pt x="1750648" y="50086"/>
                </a:moveTo>
                <a:lnTo>
                  <a:pt x="1718697" y="50086"/>
                </a:lnTo>
                <a:lnTo>
                  <a:pt x="1737431" y="75721"/>
                </a:lnTo>
                <a:lnTo>
                  <a:pt x="1750648" y="50086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</a:t>
            </a:r>
            <a:r>
              <a:rPr sz="4400" spc="0" dirty="0">
                <a:latin typeface="Gill Sans MT"/>
                <a:cs typeface="Gill Sans MT"/>
              </a:rPr>
              <a:t>g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200" dirty="0">
                <a:latin typeface="Gill Sans MT"/>
                <a:cs typeface="Gill Sans MT"/>
              </a:rPr>
              <a:t>a</a:t>
            </a:r>
            <a:r>
              <a:rPr sz="4400" spc="-150" dirty="0">
                <a:latin typeface="Gill Sans MT"/>
                <a:cs typeface="Gill Sans MT"/>
              </a:rPr>
              <a:t>y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20" dirty="0">
                <a:latin typeface="Gill Sans MT"/>
                <a:cs typeface="Gill Sans MT"/>
              </a:rPr>
              <a:t>r</a:t>
            </a:r>
            <a:r>
              <a:rPr sz="4400" spc="-70" dirty="0">
                <a:latin typeface="Gill Sans MT"/>
                <a:cs typeface="Gill Sans MT"/>
              </a:rPr>
              <a:t> </a:t>
            </a:r>
            <a:r>
              <a:rPr sz="4400" spc="-75" dirty="0">
                <a:latin typeface="Gill Sans MT"/>
                <a:cs typeface="Gill Sans MT"/>
              </a:rPr>
              <a:t>N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25" dirty="0">
                <a:latin typeface="Gill Sans MT"/>
                <a:cs typeface="Gill Sans MT"/>
              </a:rPr>
              <a:t>u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al</a:t>
            </a:r>
            <a:r>
              <a:rPr sz="4400" spc="110" dirty="0">
                <a:latin typeface="Gill Sans MT"/>
                <a:cs typeface="Gill Sans MT"/>
              </a:rPr>
              <a:t> </a:t>
            </a:r>
            <a:r>
              <a:rPr sz="4400" spc="-75" dirty="0">
                <a:latin typeface="Gill Sans MT"/>
                <a:cs typeface="Gill Sans MT"/>
              </a:rPr>
              <a:t>N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65" dirty="0">
                <a:latin typeface="Gill Sans MT"/>
                <a:cs typeface="Gill Sans MT"/>
              </a:rPr>
              <a:t>w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k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38879" y="3178017"/>
            <a:ext cx="1777197" cy="475190"/>
          </a:xfrm>
          <a:custGeom>
            <a:avLst/>
            <a:gdLst/>
            <a:ahLst/>
            <a:cxnLst/>
            <a:rect l="l" t="t" r="r" b="b"/>
            <a:pathLst>
              <a:path w="1777197" h="475190">
                <a:moveTo>
                  <a:pt x="1652678" y="0"/>
                </a:moveTo>
                <a:lnTo>
                  <a:pt x="1661618" y="37035"/>
                </a:lnTo>
                <a:lnTo>
                  <a:pt x="0" y="438155"/>
                </a:lnTo>
                <a:lnTo>
                  <a:pt x="8940" y="475190"/>
                </a:lnTo>
                <a:lnTo>
                  <a:pt x="1670559" y="74072"/>
                </a:lnTo>
                <a:lnTo>
                  <a:pt x="1723424" y="74072"/>
                </a:lnTo>
                <a:lnTo>
                  <a:pt x="1777197" y="28732"/>
                </a:lnTo>
                <a:lnTo>
                  <a:pt x="1652678" y="0"/>
                </a:lnTo>
                <a:close/>
              </a:path>
              <a:path w="1777197" h="475190">
                <a:moveTo>
                  <a:pt x="1723424" y="74072"/>
                </a:moveTo>
                <a:lnTo>
                  <a:pt x="1670559" y="74072"/>
                </a:lnTo>
                <a:lnTo>
                  <a:pt x="1679500" y="111108"/>
                </a:lnTo>
                <a:lnTo>
                  <a:pt x="1723424" y="74072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38781" y="2756456"/>
            <a:ext cx="1777295" cy="484450"/>
          </a:xfrm>
          <a:custGeom>
            <a:avLst/>
            <a:gdLst/>
            <a:ahLst/>
            <a:cxnLst/>
            <a:rect l="l" t="t" r="r" b="b"/>
            <a:pathLst>
              <a:path w="1777295" h="484450">
                <a:moveTo>
                  <a:pt x="9136" y="0"/>
                </a:moveTo>
                <a:lnTo>
                  <a:pt x="0" y="36987"/>
                </a:lnTo>
                <a:lnTo>
                  <a:pt x="1661761" y="447461"/>
                </a:lnTo>
                <a:lnTo>
                  <a:pt x="1652625" y="484450"/>
                </a:lnTo>
                <a:lnTo>
                  <a:pt x="1777295" y="456378"/>
                </a:lnTo>
                <a:lnTo>
                  <a:pt x="1723434" y="410474"/>
                </a:lnTo>
                <a:lnTo>
                  <a:pt x="1670898" y="410474"/>
                </a:lnTo>
                <a:lnTo>
                  <a:pt x="9136" y="0"/>
                </a:lnTo>
                <a:close/>
              </a:path>
              <a:path w="1777295" h="484450">
                <a:moveTo>
                  <a:pt x="1680034" y="373485"/>
                </a:moveTo>
                <a:lnTo>
                  <a:pt x="1670898" y="410474"/>
                </a:lnTo>
                <a:lnTo>
                  <a:pt x="1723434" y="410474"/>
                </a:lnTo>
                <a:lnTo>
                  <a:pt x="1680034" y="373485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32119" y="3206750"/>
            <a:ext cx="1783957" cy="1309151"/>
          </a:xfrm>
          <a:custGeom>
            <a:avLst/>
            <a:gdLst/>
            <a:ahLst/>
            <a:cxnLst/>
            <a:rect l="l" t="t" r="r" b="b"/>
            <a:pathLst>
              <a:path w="1783957" h="1309151">
                <a:moveTo>
                  <a:pt x="1783957" y="0"/>
                </a:moveTo>
                <a:lnTo>
                  <a:pt x="1657940" y="21217"/>
                </a:lnTo>
                <a:lnTo>
                  <a:pt x="1680400" y="51993"/>
                </a:lnTo>
                <a:lnTo>
                  <a:pt x="0" y="1278375"/>
                </a:lnTo>
                <a:lnTo>
                  <a:pt x="22461" y="1309151"/>
                </a:lnTo>
                <a:lnTo>
                  <a:pt x="1702860" y="82769"/>
                </a:lnTo>
                <a:lnTo>
                  <a:pt x="1741214" y="82769"/>
                </a:lnTo>
                <a:lnTo>
                  <a:pt x="1783957" y="0"/>
                </a:lnTo>
                <a:close/>
              </a:path>
              <a:path w="1783957" h="1309151">
                <a:moveTo>
                  <a:pt x="1741214" y="82769"/>
                </a:moveTo>
                <a:lnTo>
                  <a:pt x="1702860" y="82769"/>
                </a:lnTo>
                <a:lnTo>
                  <a:pt x="1725321" y="113544"/>
                </a:lnTo>
                <a:lnTo>
                  <a:pt x="1741214" y="82769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302000" y="33147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474780" y="3467788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02000" y="41783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40650" y="4333612"/>
            <a:ext cx="34353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952" baseline="-14814" dirty="0">
                <a:latin typeface="Cambria Math"/>
                <a:cs typeface="Cambria Math"/>
              </a:rPr>
              <a:t>$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302000" y="24511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477735" y="2601964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15000" y="37465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95812" y="3899162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787" baseline="-14814" dirty="0">
                <a:latin typeface="Cambria Math"/>
                <a:cs typeface="Cambria Math"/>
              </a:rPr>
              <a:t>W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715000" y="28829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895812" y="3039847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128000" y="37465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281410" y="3897444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140" dirty="0">
                <a:latin typeface="Cambria Math"/>
                <a:cs typeface="Cambria Math"/>
              </a:rPr>
              <a:t>)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128000" y="28829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281440" y="3038129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140" dirty="0">
                <a:latin typeface="Cambria Math"/>
                <a:cs typeface="Cambria Math"/>
              </a:rPr>
              <a:t>)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15000" y="20193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898763" y="2172306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715000" y="45974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841169" y="4745397"/>
            <a:ext cx="37020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195" baseline="-14814" dirty="0">
                <a:latin typeface="Cambria Math"/>
                <a:cs typeface="Cambria Math"/>
              </a:rPr>
              <a:t>X</a:t>
            </a:r>
            <a:r>
              <a:rPr sz="1800" spc="37" baseline="-32407" dirty="0">
                <a:latin typeface="Cambria Math"/>
                <a:cs typeface="Cambria Math"/>
              </a:rPr>
              <a:t>Y</a:t>
            </a:r>
            <a:endParaRPr sz="1800" baseline="-32407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53563" y="2337443"/>
            <a:ext cx="1775513" cy="872322"/>
          </a:xfrm>
          <a:custGeom>
            <a:avLst/>
            <a:gdLst/>
            <a:ahLst/>
            <a:cxnLst/>
            <a:rect l="l" t="t" r="r" b="b"/>
            <a:pathLst>
              <a:path w="1775513" h="872322">
                <a:moveTo>
                  <a:pt x="5572" y="0"/>
                </a:moveTo>
                <a:lnTo>
                  <a:pt x="0" y="11412"/>
                </a:lnTo>
                <a:lnTo>
                  <a:pt x="1704257" y="843793"/>
                </a:lnTo>
                <a:lnTo>
                  <a:pt x="1690323" y="872322"/>
                </a:lnTo>
                <a:lnTo>
                  <a:pt x="1775513" y="871528"/>
                </a:lnTo>
                <a:lnTo>
                  <a:pt x="1745579" y="832382"/>
                </a:lnTo>
                <a:lnTo>
                  <a:pt x="1709830" y="832382"/>
                </a:lnTo>
                <a:lnTo>
                  <a:pt x="5572" y="0"/>
                </a:lnTo>
                <a:close/>
              </a:path>
              <a:path w="1775513" h="872322">
                <a:moveTo>
                  <a:pt x="1723764" y="803852"/>
                </a:moveTo>
                <a:lnTo>
                  <a:pt x="1709830" y="832382"/>
                </a:lnTo>
                <a:lnTo>
                  <a:pt x="1745579" y="832382"/>
                </a:lnTo>
                <a:lnTo>
                  <a:pt x="1723764" y="803852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51927" y="3206750"/>
            <a:ext cx="1777149" cy="1724905"/>
          </a:xfrm>
          <a:custGeom>
            <a:avLst/>
            <a:gdLst/>
            <a:ahLst/>
            <a:cxnLst/>
            <a:rect l="l" t="t" r="r" b="b"/>
            <a:pathLst>
              <a:path w="1777149" h="1724905">
                <a:moveTo>
                  <a:pt x="1777149" y="0"/>
                </a:moveTo>
                <a:lnTo>
                  <a:pt x="1695932" y="25726"/>
                </a:lnTo>
                <a:lnTo>
                  <a:pt x="1718043" y="48510"/>
                </a:lnTo>
                <a:lnTo>
                  <a:pt x="0" y="1715791"/>
                </a:lnTo>
                <a:lnTo>
                  <a:pt x="8844" y="1724905"/>
                </a:lnTo>
                <a:lnTo>
                  <a:pt x="1726888" y="57624"/>
                </a:lnTo>
                <a:lnTo>
                  <a:pt x="1756976" y="57624"/>
                </a:lnTo>
                <a:lnTo>
                  <a:pt x="1777149" y="0"/>
                </a:lnTo>
                <a:close/>
              </a:path>
              <a:path w="1777149" h="1724905">
                <a:moveTo>
                  <a:pt x="1756976" y="57624"/>
                </a:moveTo>
                <a:lnTo>
                  <a:pt x="1726888" y="57624"/>
                </a:lnTo>
                <a:lnTo>
                  <a:pt x="1748999" y="80410"/>
                </a:lnTo>
                <a:lnTo>
                  <a:pt x="1756976" y="57624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353585" y="3201033"/>
            <a:ext cx="1775491" cy="864426"/>
          </a:xfrm>
          <a:custGeom>
            <a:avLst/>
            <a:gdLst/>
            <a:ahLst/>
            <a:cxnLst/>
            <a:rect l="l" t="t" r="r" b="b"/>
            <a:pathLst>
              <a:path w="1775491" h="864426">
                <a:moveTo>
                  <a:pt x="5529" y="0"/>
                </a:moveTo>
                <a:lnTo>
                  <a:pt x="0" y="11432"/>
                </a:lnTo>
                <a:lnTo>
                  <a:pt x="1704131" y="835845"/>
                </a:lnTo>
                <a:lnTo>
                  <a:pt x="1690305" y="864426"/>
                </a:lnTo>
                <a:lnTo>
                  <a:pt x="1775491" y="863312"/>
                </a:lnTo>
                <a:lnTo>
                  <a:pt x="1745514" y="824412"/>
                </a:lnTo>
                <a:lnTo>
                  <a:pt x="1709662" y="824412"/>
                </a:lnTo>
                <a:lnTo>
                  <a:pt x="5529" y="0"/>
                </a:lnTo>
                <a:close/>
              </a:path>
              <a:path w="1775491" h="864426">
                <a:moveTo>
                  <a:pt x="1723489" y="795831"/>
                </a:moveTo>
                <a:lnTo>
                  <a:pt x="1709662" y="824412"/>
                </a:lnTo>
                <a:lnTo>
                  <a:pt x="1745514" y="824412"/>
                </a:lnTo>
                <a:lnTo>
                  <a:pt x="1723489" y="795831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356343" y="4032323"/>
            <a:ext cx="1759916" cy="76200"/>
          </a:xfrm>
          <a:custGeom>
            <a:avLst/>
            <a:gdLst/>
            <a:ahLst/>
            <a:cxnLst/>
            <a:rect l="l" t="t" r="r" b="b"/>
            <a:pathLst>
              <a:path w="1759916" h="76200">
                <a:moveTo>
                  <a:pt x="1759916" y="44449"/>
                </a:moveTo>
                <a:lnTo>
                  <a:pt x="1696539" y="44449"/>
                </a:lnTo>
                <a:lnTo>
                  <a:pt x="1696570" y="76199"/>
                </a:lnTo>
                <a:lnTo>
                  <a:pt x="1759916" y="44449"/>
                </a:lnTo>
                <a:close/>
              </a:path>
              <a:path w="1759916" h="76200">
                <a:moveTo>
                  <a:pt x="1696496" y="0"/>
                </a:moveTo>
                <a:lnTo>
                  <a:pt x="1696528" y="31749"/>
                </a:lnTo>
                <a:lnTo>
                  <a:pt x="0" y="33394"/>
                </a:lnTo>
                <a:lnTo>
                  <a:pt x="12" y="46094"/>
                </a:lnTo>
                <a:lnTo>
                  <a:pt x="1759916" y="44449"/>
                </a:lnTo>
                <a:lnTo>
                  <a:pt x="1772733" y="38026"/>
                </a:lnTo>
                <a:lnTo>
                  <a:pt x="169649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53576" y="4069370"/>
            <a:ext cx="1775500" cy="867723"/>
          </a:xfrm>
          <a:custGeom>
            <a:avLst/>
            <a:gdLst/>
            <a:ahLst/>
            <a:cxnLst/>
            <a:rect l="l" t="t" r="r" b="b"/>
            <a:pathLst>
              <a:path w="1775500" h="867723">
                <a:moveTo>
                  <a:pt x="1690312" y="0"/>
                </a:moveTo>
                <a:lnTo>
                  <a:pt x="1704183" y="28559"/>
                </a:lnTo>
                <a:lnTo>
                  <a:pt x="0" y="856300"/>
                </a:lnTo>
                <a:lnTo>
                  <a:pt x="5547" y="867723"/>
                </a:lnTo>
                <a:lnTo>
                  <a:pt x="1709732" y="39983"/>
                </a:lnTo>
                <a:lnTo>
                  <a:pt x="1745540" y="39983"/>
                </a:lnTo>
                <a:lnTo>
                  <a:pt x="1775500" y="979"/>
                </a:lnTo>
                <a:lnTo>
                  <a:pt x="1690312" y="0"/>
                </a:lnTo>
                <a:close/>
              </a:path>
              <a:path w="1775500" h="867723">
                <a:moveTo>
                  <a:pt x="1745540" y="39983"/>
                </a:moveTo>
                <a:lnTo>
                  <a:pt x="1709732" y="39983"/>
                </a:lnTo>
                <a:lnTo>
                  <a:pt x="1723604" y="68541"/>
                </a:lnTo>
                <a:lnTo>
                  <a:pt x="1745540" y="39983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53576" y="3205770"/>
            <a:ext cx="1775500" cy="867723"/>
          </a:xfrm>
          <a:custGeom>
            <a:avLst/>
            <a:gdLst/>
            <a:ahLst/>
            <a:cxnLst/>
            <a:rect l="l" t="t" r="r" b="b"/>
            <a:pathLst>
              <a:path w="1775500" h="867723">
                <a:moveTo>
                  <a:pt x="1690312" y="0"/>
                </a:moveTo>
                <a:lnTo>
                  <a:pt x="1704183" y="28559"/>
                </a:lnTo>
                <a:lnTo>
                  <a:pt x="0" y="856300"/>
                </a:lnTo>
                <a:lnTo>
                  <a:pt x="5547" y="867723"/>
                </a:lnTo>
                <a:lnTo>
                  <a:pt x="1709732" y="39983"/>
                </a:lnTo>
                <a:lnTo>
                  <a:pt x="1745540" y="39983"/>
                </a:lnTo>
                <a:lnTo>
                  <a:pt x="1775500" y="979"/>
                </a:lnTo>
                <a:lnTo>
                  <a:pt x="1690312" y="0"/>
                </a:lnTo>
                <a:close/>
              </a:path>
              <a:path w="1775500" h="867723">
                <a:moveTo>
                  <a:pt x="1745540" y="39983"/>
                </a:moveTo>
                <a:lnTo>
                  <a:pt x="1709732" y="39983"/>
                </a:lnTo>
                <a:lnTo>
                  <a:pt x="1723604" y="68541"/>
                </a:lnTo>
                <a:lnTo>
                  <a:pt x="1745540" y="39983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351921" y="2338599"/>
            <a:ext cx="1777155" cy="1729687"/>
          </a:xfrm>
          <a:custGeom>
            <a:avLst/>
            <a:gdLst/>
            <a:ahLst/>
            <a:cxnLst/>
            <a:rect l="l" t="t" r="r" b="b"/>
            <a:pathLst>
              <a:path w="1777155" h="1729687">
                <a:moveTo>
                  <a:pt x="8856" y="0"/>
                </a:moveTo>
                <a:lnTo>
                  <a:pt x="0" y="9100"/>
                </a:lnTo>
                <a:lnTo>
                  <a:pt x="1718118" y="1681095"/>
                </a:lnTo>
                <a:lnTo>
                  <a:pt x="1695974" y="1703849"/>
                </a:lnTo>
                <a:lnTo>
                  <a:pt x="1777155" y="1729687"/>
                </a:lnTo>
                <a:lnTo>
                  <a:pt x="1757048" y="1671994"/>
                </a:lnTo>
                <a:lnTo>
                  <a:pt x="1726973" y="1671994"/>
                </a:lnTo>
                <a:lnTo>
                  <a:pt x="8856" y="0"/>
                </a:lnTo>
                <a:close/>
              </a:path>
              <a:path w="1777155" h="1729687">
                <a:moveTo>
                  <a:pt x="1749117" y="1649239"/>
                </a:moveTo>
                <a:lnTo>
                  <a:pt x="1726973" y="1671994"/>
                </a:lnTo>
                <a:lnTo>
                  <a:pt x="1757048" y="1671994"/>
                </a:lnTo>
                <a:lnTo>
                  <a:pt x="1749117" y="1649239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356343" y="3168723"/>
            <a:ext cx="1759916" cy="76200"/>
          </a:xfrm>
          <a:custGeom>
            <a:avLst/>
            <a:gdLst/>
            <a:ahLst/>
            <a:cxnLst/>
            <a:rect l="l" t="t" r="r" b="b"/>
            <a:pathLst>
              <a:path w="1759916" h="76200">
                <a:moveTo>
                  <a:pt x="1759916" y="44450"/>
                </a:moveTo>
                <a:lnTo>
                  <a:pt x="1696539" y="44450"/>
                </a:lnTo>
                <a:lnTo>
                  <a:pt x="1696570" y="76200"/>
                </a:lnTo>
                <a:lnTo>
                  <a:pt x="1759916" y="44450"/>
                </a:lnTo>
                <a:close/>
              </a:path>
              <a:path w="1759916" h="76200">
                <a:moveTo>
                  <a:pt x="1696496" y="0"/>
                </a:moveTo>
                <a:lnTo>
                  <a:pt x="1696528" y="31750"/>
                </a:lnTo>
                <a:lnTo>
                  <a:pt x="0" y="33394"/>
                </a:lnTo>
                <a:lnTo>
                  <a:pt x="12" y="46094"/>
                </a:lnTo>
                <a:lnTo>
                  <a:pt x="1759916" y="44450"/>
                </a:lnTo>
                <a:lnTo>
                  <a:pt x="1772733" y="38026"/>
                </a:lnTo>
                <a:lnTo>
                  <a:pt x="1696496" y="0"/>
                </a:lnTo>
                <a:close/>
              </a:path>
            </a:pathLst>
          </a:custGeom>
          <a:solidFill>
            <a:srgbClr val="BFBFB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802682" y="5487977"/>
            <a:ext cx="883285" cy="3492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𝑧</a:t>
            </a:r>
            <a:r>
              <a:rPr sz="1950" spc="-607" baseline="-17094" dirty="0">
                <a:latin typeface="Cambria Math"/>
                <a:cs typeface="Cambria Math"/>
              </a:rPr>
              <a:t>% </a:t>
            </a:r>
            <a:r>
              <a:rPr sz="1950" spc="-37" baseline="-17094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=</a:t>
            </a:r>
            <a:r>
              <a:rPr sz="1800" spc="55" dirty="0">
                <a:latin typeface="Cambria Math"/>
                <a:cs typeface="Cambria Math"/>
              </a:rPr>
              <a:t> </a:t>
            </a:r>
            <a:r>
              <a:rPr sz="1800" spc="-114" dirty="0">
                <a:latin typeface="Cambria Math"/>
                <a:cs typeface="Cambria Math"/>
              </a:rPr>
              <a:t>�</a:t>
            </a:r>
            <a:r>
              <a:rPr sz="1950" spc="232" baseline="-25641" dirty="0">
                <a:latin typeface="Cambria Math"/>
                <a:cs typeface="Cambria Math"/>
              </a:rPr>
              <a:t>/</a:t>
            </a:r>
            <a:r>
              <a:rPr sz="1950" spc="44" baseline="-25641" dirty="0">
                <a:latin typeface="Cambria Math"/>
                <a:cs typeface="Cambria Math"/>
              </a:rPr>
              <a:t>,</a:t>
            </a:r>
            <a:r>
              <a:rPr sz="1950" spc="-607" baseline="-25641" dirty="0">
                <a:latin typeface="Cambria Math"/>
                <a:cs typeface="Cambria Math"/>
              </a:rPr>
              <a:t>%</a:t>
            </a:r>
            <a:endParaRPr sz="1950" baseline="-25641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450382" y="5424477"/>
            <a:ext cx="271780" cy="209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60" dirty="0">
                <a:latin typeface="Cambria Math"/>
                <a:cs typeface="Cambria Math"/>
              </a:rPr>
              <a:t>(</a:t>
            </a:r>
            <a:r>
              <a:rPr sz="1300" spc="-15" dirty="0">
                <a:latin typeface="Cambria Math"/>
                <a:cs typeface="Cambria Math"/>
              </a:rPr>
              <a:t>#</a:t>
            </a:r>
            <a:r>
              <a:rPr sz="1300" spc="0" dirty="0">
                <a:latin typeface="Cambria Math"/>
                <a:cs typeface="Cambria Math"/>
              </a:rPr>
              <a:t>)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55182" y="5475277"/>
            <a:ext cx="544830" cy="297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00" baseline="-3086" dirty="0">
                <a:latin typeface="Cambria Math"/>
                <a:cs typeface="Cambria Math"/>
              </a:rPr>
              <a:t>+</a:t>
            </a:r>
            <a:r>
              <a:rPr sz="2700" spc="-67" baseline="-3086" dirty="0">
                <a:latin typeface="Cambria Math"/>
                <a:cs typeface="Cambria Math"/>
              </a:rPr>
              <a:t> </a:t>
            </a:r>
            <a:r>
              <a:rPr sz="1800" spc="1845" dirty="0">
                <a:latin typeface="Cambria Math"/>
                <a:cs typeface="Cambria Math"/>
              </a:rPr>
              <a:t>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18782" y="5564177"/>
            <a:ext cx="578485" cy="273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700" spc="-240" baseline="18518" dirty="0">
                <a:latin typeface="Cambria Math"/>
                <a:cs typeface="Cambria Math"/>
              </a:rPr>
              <a:t>�</a:t>
            </a:r>
            <a:r>
              <a:rPr sz="1950" spc="-277" baseline="8547" dirty="0">
                <a:latin typeface="Cambria Math"/>
                <a:cs typeface="Cambria Math"/>
              </a:rPr>
              <a:t>V </a:t>
            </a:r>
            <a:r>
              <a:rPr sz="1950" spc="-127" baseline="8547" dirty="0">
                <a:latin typeface="Cambria Math"/>
                <a:cs typeface="Cambria Math"/>
              </a:rPr>
              <a:t> </a:t>
            </a:r>
            <a:r>
              <a:rPr sz="2700" spc="-472" baseline="18518" dirty="0">
                <a:latin typeface="Cambria Math"/>
                <a:cs typeface="Cambria Math"/>
              </a:rPr>
              <a:t>�</a:t>
            </a:r>
            <a:r>
              <a:rPr sz="1300" spc="-95" dirty="0">
                <a:latin typeface="Cambria Math"/>
                <a:cs typeface="Cambria Math"/>
              </a:rPr>
              <a:t>V</a:t>
            </a:r>
            <a:r>
              <a:rPr sz="1300" spc="30" dirty="0">
                <a:latin typeface="Cambria Math"/>
                <a:cs typeface="Cambria Math"/>
              </a:rPr>
              <a:t>,</a:t>
            </a:r>
            <a:r>
              <a:rPr sz="1300" spc="-405" dirty="0">
                <a:latin typeface="Cambria Math"/>
                <a:cs typeface="Cambria Math"/>
              </a:rPr>
              <a:t>%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99782" y="5424477"/>
            <a:ext cx="259079" cy="209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-40" dirty="0">
                <a:latin typeface="Cambria Math"/>
                <a:cs typeface="Cambria Math"/>
              </a:rPr>
              <a:t>(</a:t>
            </a:r>
            <a:r>
              <a:rPr sz="1300" spc="-15" dirty="0">
                <a:latin typeface="Cambria Math"/>
                <a:cs typeface="Cambria Math"/>
              </a:rPr>
              <a:t>#</a:t>
            </a:r>
            <a:r>
              <a:rPr sz="1300" spc="0" dirty="0">
                <a:latin typeface="Cambria Math"/>
                <a:cs typeface="Cambria Math"/>
              </a:rPr>
              <a:t>)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275882" y="5310177"/>
            <a:ext cx="180340" cy="209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550" dirty="0">
                <a:latin typeface="Cambria Math"/>
                <a:cs typeface="Cambria Math"/>
              </a:rPr>
              <a:t>$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275882" y="5729277"/>
            <a:ext cx="324485" cy="209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-95" dirty="0">
                <a:latin typeface="Cambria Math"/>
                <a:cs typeface="Cambria Math"/>
              </a:rPr>
              <a:t>V</a:t>
            </a:r>
            <a:r>
              <a:rPr sz="1300" spc="625" dirty="0">
                <a:latin typeface="Cambria Math"/>
                <a:cs typeface="Cambria Math"/>
              </a:rPr>
              <a:t>.</a:t>
            </a:r>
            <a:r>
              <a:rPr sz="1300" spc="-60" dirty="0">
                <a:latin typeface="Cambria Math"/>
                <a:cs typeface="Cambria Math"/>
              </a:rPr>
              <a:t>#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091641" y="6144712"/>
            <a:ext cx="616585" cy="273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700" baseline="18518" dirty="0">
                <a:latin typeface="Cambria Math"/>
                <a:cs typeface="Cambria Math"/>
              </a:rPr>
              <a:t>=</a:t>
            </a:r>
            <a:r>
              <a:rPr sz="2700" spc="232" baseline="18518" dirty="0">
                <a:latin typeface="Cambria Math"/>
                <a:cs typeface="Cambria Math"/>
              </a:rPr>
              <a:t> </a:t>
            </a:r>
            <a:r>
              <a:rPr sz="2700" spc="-172" baseline="18518" dirty="0">
                <a:latin typeface="Cambria Math"/>
                <a:cs typeface="Cambria Math"/>
              </a:rPr>
              <a:t>�</a:t>
            </a:r>
            <a:r>
              <a:rPr sz="1300" spc="155" dirty="0">
                <a:latin typeface="Cambria Math"/>
                <a:cs typeface="Cambria Math"/>
              </a:rPr>
              <a:t>/</a:t>
            </a:r>
            <a:r>
              <a:rPr sz="1300" spc="30" dirty="0">
                <a:latin typeface="Cambria Math"/>
                <a:cs typeface="Cambria Math"/>
              </a:rPr>
              <a:t>,</a:t>
            </a:r>
            <a:r>
              <a:rPr sz="1300" spc="-405" dirty="0">
                <a:latin typeface="Cambria Math"/>
                <a:cs typeface="Cambria Math"/>
              </a:rPr>
              <a:t>%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72641" y="5941512"/>
            <a:ext cx="668020" cy="412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-40" dirty="0">
                <a:latin typeface="Cambria Math"/>
                <a:cs typeface="Cambria Math"/>
              </a:rPr>
              <a:t>(</a:t>
            </a:r>
            <a:r>
              <a:rPr sz="1300" spc="-15" dirty="0">
                <a:latin typeface="Cambria Math"/>
                <a:cs typeface="Cambria Math"/>
              </a:rPr>
              <a:t>#</a:t>
            </a:r>
            <a:r>
              <a:rPr sz="1300" spc="0" dirty="0">
                <a:latin typeface="Cambria Math"/>
                <a:cs typeface="Cambria Math"/>
              </a:rPr>
              <a:t>) </a:t>
            </a:r>
            <a:r>
              <a:rPr sz="1300" spc="-114" dirty="0">
                <a:latin typeface="Cambria Math"/>
                <a:cs typeface="Cambria Math"/>
              </a:rPr>
              <a:t> </a:t>
            </a:r>
            <a:r>
              <a:rPr sz="2700" spc="0" baseline="-30864" dirty="0">
                <a:latin typeface="Cambria Math"/>
                <a:cs typeface="Cambria Math"/>
              </a:rPr>
              <a:t>+</a:t>
            </a:r>
            <a:r>
              <a:rPr sz="2700" spc="82" baseline="-30864" dirty="0">
                <a:latin typeface="Cambria Math"/>
                <a:cs typeface="Cambria Math"/>
              </a:rPr>
              <a:t> </a:t>
            </a:r>
            <a:r>
              <a:rPr sz="2700" spc="0" baseline="-30864" dirty="0">
                <a:latin typeface="Cambria Math"/>
                <a:cs typeface="Cambria Math"/>
              </a:rPr>
              <a:t>𝑥</a:t>
            </a:r>
            <a:endParaRPr sz="2700" baseline="-30864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120341" y="6182812"/>
            <a:ext cx="121285" cy="209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-60" dirty="0">
                <a:latin typeface="Cambria Math"/>
                <a:cs typeface="Cambria Math"/>
              </a:rPr>
              <a:t>#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72741" y="5941512"/>
            <a:ext cx="795020" cy="412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00" baseline="-30864" dirty="0">
                <a:latin typeface="Cambria Math"/>
                <a:cs typeface="Cambria Math"/>
              </a:rPr>
              <a:t>𝜃</a:t>
            </a:r>
            <a:r>
              <a:rPr sz="1300" spc="-40" dirty="0">
                <a:latin typeface="Cambria Math"/>
                <a:cs typeface="Cambria Math"/>
              </a:rPr>
              <a:t>(</a:t>
            </a:r>
            <a:r>
              <a:rPr sz="1300" spc="-15" dirty="0">
                <a:latin typeface="Cambria Math"/>
                <a:cs typeface="Cambria Math"/>
              </a:rPr>
              <a:t>#</a:t>
            </a:r>
            <a:r>
              <a:rPr sz="1300" spc="0" dirty="0">
                <a:latin typeface="Cambria Math"/>
                <a:cs typeface="Cambria Math"/>
              </a:rPr>
              <a:t>)</a:t>
            </a:r>
            <a:r>
              <a:rPr sz="1300" spc="70" dirty="0">
                <a:latin typeface="Cambria Math"/>
                <a:cs typeface="Cambria Math"/>
              </a:rPr>
              <a:t> </a:t>
            </a:r>
            <a:r>
              <a:rPr sz="2700" spc="0" baseline="-30864" dirty="0">
                <a:latin typeface="Cambria Math"/>
                <a:cs typeface="Cambria Math"/>
              </a:rPr>
              <a:t>+</a:t>
            </a:r>
            <a:r>
              <a:rPr sz="2700" spc="82" baseline="-30864" dirty="0">
                <a:latin typeface="Cambria Math"/>
                <a:cs typeface="Cambria Math"/>
              </a:rPr>
              <a:t> </a:t>
            </a:r>
            <a:r>
              <a:rPr sz="2700" spc="0" baseline="-30864" dirty="0">
                <a:latin typeface="Cambria Math"/>
                <a:cs typeface="Cambria Math"/>
              </a:rPr>
              <a:t>𝑥</a:t>
            </a:r>
            <a:endParaRPr sz="2700" baseline="-30864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387041" y="6208212"/>
            <a:ext cx="248285" cy="209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-114" dirty="0">
                <a:latin typeface="Cambria Math"/>
                <a:cs typeface="Cambria Math"/>
              </a:rPr>
              <a:t>#</a:t>
            </a:r>
            <a:r>
              <a:rPr sz="1300" spc="30" dirty="0">
                <a:latin typeface="Cambria Math"/>
                <a:cs typeface="Cambria Math"/>
              </a:rPr>
              <a:t>,</a:t>
            </a:r>
            <a:r>
              <a:rPr sz="1300" spc="-405" dirty="0">
                <a:latin typeface="Cambria Math"/>
                <a:cs typeface="Cambria Math"/>
              </a:rPr>
              <a:t>%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47441" y="6182812"/>
            <a:ext cx="121285" cy="209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-405" dirty="0">
                <a:latin typeface="Cambria Math"/>
                <a:cs typeface="Cambria Math"/>
              </a:rPr>
              <a:t>%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212541" y="5941512"/>
            <a:ext cx="795020" cy="412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00" baseline="-30864" dirty="0">
                <a:latin typeface="Cambria Math"/>
                <a:cs typeface="Cambria Math"/>
              </a:rPr>
              <a:t>𝜃</a:t>
            </a:r>
            <a:r>
              <a:rPr sz="1300" spc="-40" dirty="0">
                <a:latin typeface="Cambria Math"/>
                <a:cs typeface="Cambria Math"/>
              </a:rPr>
              <a:t>(</a:t>
            </a:r>
            <a:r>
              <a:rPr sz="1300" spc="-15" dirty="0">
                <a:latin typeface="Cambria Math"/>
                <a:cs typeface="Cambria Math"/>
              </a:rPr>
              <a:t>#</a:t>
            </a:r>
            <a:r>
              <a:rPr sz="1300" spc="0" dirty="0">
                <a:latin typeface="Cambria Math"/>
                <a:cs typeface="Cambria Math"/>
              </a:rPr>
              <a:t>) </a:t>
            </a:r>
            <a:r>
              <a:rPr sz="1300" spc="-114" dirty="0">
                <a:latin typeface="Cambria Math"/>
                <a:cs typeface="Cambria Math"/>
              </a:rPr>
              <a:t> </a:t>
            </a:r>
            <a:r>
              <a:rPr sz="2700" spc="0" baseline="-30864" dirty="0">
                <a:latin typeface="Cambria Math"/>
                <a:cs typeface="Cambria Math"/>
              </a:rPr>
              <a:t>+</a:t>
            </a:r>
            <a:r>
              <a:rPr sz="2700" spc="82" baseline="-30864" dirty="0">
                <a:latin typeface="Cambria Math"/>
                <a:cs typeface="Cambria Math"/>
              </a:rPr>
              <a:t> </a:t>
            </a:r>
            <a:r>
              <a:rPr sz="2700" spc="0" baseline="-30864" dirty="0">
                <a:latin typeface="Cambria Math"/>
                <a:cs typeface="Cambria Math"/>
              </a:rPr>
              <a:t>𝑥</a:t>
            </a:r>
            <a:endParaRPr sz="2700" baseline="-30864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326841" y="6208212"/>
            <a:ext cx="248285" cy="209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-459" dirty="0">
                <a:latin typeface="Cambria Math"/>
                <a:cs typeface="Cambria Math"/>
              </a:rPr>
              <a:t>%</a:t>
            </a:r>
            <a:r>
              <a:rPr sz="1300" spc="30" dirty="0">
                <a:latin typeface="Cambria Math"/>
                <a:cs typeface="Cambria Math"/>
              </a:rPr>
              <a:t>,</a:t>
            </a:r>
            <a:r>
              <a:rPr sz="1300" spc="-405" dirty="0">
                <a:latin typeface="Cambria Math"/>
                <a:cs typeface="Cambria Math"/>
              </a:rPr>
              <a:t>%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987241" y="6182812"/>
            <a:ext cx="180340" cy="209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550" dirty="0">
                <a:latin typeface="Cambria Math"/>
                <a:cs typeface="Cambria Math"/>
              </a:rPr>
              <a:t>$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203141" y="5941512"/>
            <a:ext cx="398780" cy="412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700" baseline="-30864" dirty="0">
                <a:latin typeface="Cambria Math"/>
                <a:cs typeface="Cambria Math"/>
              </a:rPr>
              <a:t>𝜃</a:t>
            </a:r>
            <a:r>
              <a:rPr sz="1300" spc="-40" dirty="0">
                <a:latin typeface="Cambria Math"/>
                <a:cs typeface="Cambria Math"/>
              </a:rPr>
              <a:t>(</a:t>
            </a:r>
            <a:r>
              <a:rPr sz="1300" spc="-15" dirty="0">
                <a:latin typeface="Cambria Math"/>
                <a:cs typeface="Cambria Math"/>
              </a:rPr>
              <a:t>#</a:t>
            </a:r>
            <a:r>
              <a:rPr sz="1300" spc="0" dirty="0">
                <a:latin typeface="Cambria Math"/>
                <a:cs typeface="Cambria Math"/>
              </a:rPr>
              <a:t>)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317441" y="6208212"/>
            <a:ext cx="311785" cy="2095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00" spc="530" dirty="0">
                <a:latin typeface="Cambria Math"/>
                <a:cs typeface="Cambria Math"/>
              </a:rPr>
              <a:t>$</a:t>
            </a:r>
            <a:r>
              <a:rPr sz="1300" spc="30" dirty="0">
                <a:latin typeface="Cambria Math"/>
                <a:cs typeface="Cambria Math"/>
              </a:rPr>
              <a:t>,</a:t>
            </a:r>
            <a:r>
              <a:rPr sz="1300" spc="-405" dirty="0">
                <a:latin typeface="Cambria Math"/>
                <a:cs typeface="Cambria Math"/>
              </a:rPr>
              <a:t>%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428252" y="2650971"/>
            <a:ext cx="329565" cy="245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7" baseline="17361" dirty="0">
                <a:latin typeface="Cambria Math"/>
                <a:cs typeface="Cambria Math"/>
              </a:rPr>
              <a:t>�</a:t>
            </a:r>
            <a:r>
              <a:rPr sz="1200" spc="-50" dirty="0">
                <a:latin typeface="Cambria Math"/>
                <a:cs typeface="Cambria Math"/>
              </a:rPr>
              <a:t>#,</a:t>
            </a:r>
            <a:r>
              <a:rPr sz="1200" spc="-375" dirty="0">
                <a:latin typeface="Cambria Math"/>
                <a:cs typeface="Cambria Math"/>
              </a:rPr>
              <a:t>%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555252" y="2523971"/>
            <a:ext cx="24130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 Math"/>
                <a:cs typeface="Cambria Math"/>
              </a:rPr>
              <a:t>(</a:t>
            </a:r>
            <a:r>
              <a:rPr sz="1200" spc="-50" dirty="0">
                <a:latin typeface="Cambria Math"/>
                <a:cs typeface="Cambria Math"/>
              </a:rPr>
              <a:t>#</a:t>
            </a:r>
            <a:r>
              <a:rPr sz="1200" spc="0" dirty="0">
                <a:latin typeface="Cambria Math"/>
                <a:cs typeface="Cambria Math"/>
              </a:rPr>
              <a:t>)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397412" y="3198027"/>
            <a:ext cx="329565" cy="245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7" baseline="17361" dirty="0">
                <a:latin typeface="Cambria Math"/>
                <a:cs typeface="Cambria Math"/>
              </a:rPr>
              <a:t>�</a:t>
            </a:r>
            <a:r>
              <a:rPr sz="1200" spc="-370" dirty="0">
                <a:latin typeface="Cambria Math"/>
                <a:cs typeface="Cambria Math"/>
              </a:rPr>
              <a:t>%</a:t>
            </a:r>
            <a:r>
              <a:rPr sz="1200" spc="-50" dirty="0">
                <a:latin typeface="Cambria Math"/>
                <a:cs typeface="Cambria Math"/>
              </a:rPr>
              <a:t>,</a:t>
            </a:r>
            <a:r>
              <a:rPr sz="1200" spc="-375" dirty="0">
                <a:latin typeface="Cambria Math"/>
                <a:cs typeface="Cambria Math"/>
              </a:rPr>
              <a:t>%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524412" y="3071027"/>
            <a:ext cx="241300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dirty="0">
                <a:latin typeface="Cambria Math"/>
                <a:cs typeface="Cambria Math"/>
              </a:rPr>
              <a:t>(</a:t>
            </a:r>
            <a:r>
              <a:rPr sz="1200" spc="-50" dirty="0">
                <a:latin typeface="Cambria Math"/>
                <a:cs typeface="Cambria Math"/>
              </a:rPr>
              <a:t>#</a:t>
            </a:r>
            <a:r>
              <a:rPr sz="1200" spc="0" dirty="0">
                <a:latin typeface="Cambria Math"/>
                <a:cs typeface="Cambria Math"/>
              </a:rPr>
              <a:t>)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413535" y="3963195"/>
            <a:ext cx="36830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aseline="-31250" dirty="0">
                <a:latin typeface="Cambria Math"/>
                <a:cs typeface="Cambria Math"/>
              </a:rPr>
              <a:t>𝜃</a:t>
            </a:r>
            <a:r>
              <a:rPr sz="1200" dirty="0">
                <a:latin typeface="Cambria Math"/>
                <a:cs typeface="Cambria Math"/>
              </a:rPr>
              <a:t>(</a:t>
            </a:r>
            <a:r>
              <a:rPr sz="1200" spc="-50" dirty="0">
                <a:latin typeface="Cambria Math"/>
                <a:cs typeface="Cambria Math"/>
              </a:rPr>
              <a:t>#</a:t>
            </a:r>
            <a:r>
              <a:rPr sz="1200" spc="0" dirty="0">
                <a:latin typeface="Cambria Math"/>
                <a:cs typeface="Cambria Math"/>
              </a:rPr>
              <a:t>)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15135" y="4191795"/>
            <a:ext cx="291465" cy="1943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484" dirty="0">
                <a:latin typeface="Cambria Math"/>
                <a:cs typeface="Cambria Math"/>
              </a:rPr>
              <a:t>$</a:t>
            </a:r>
            <a:r>
              <a:rPr sz="1200" spc="50" dirty="0">
                <a:latin typeface="Cambria Math"/>
                <a:cs typeface="Cambria Math"/>
              </a:rPr>
              <a:t>,</a:t>
            </a:r>
            <a:r>
              <a:rPr sz="1200" spc="-375" dirty="0">
                <a:latin typeface="Cambria Math"/>
                <a:cs typeface="Cambria Math"/>
              </a:rPr>
              <a:t>%</a:t>
            </a:r>
            <a:endParaRPr sz="1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7254"/>
            <a:ext cx="6909434" cy="683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Gill Sans MT"/>
                <a:cs typeface="Gill Sans MT"/>
              </a:rPr>
              <a:t>D</a:t>
            </a:r>
            <a:r>
              <a:rPr sz="4400" spc="-10" dirty="0">
                <a:latin typeface="Gill Sans MT"/>
                <a:cs typeface="Gill Sans MT"/>
              </a:rPr>
              <a:t>ee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7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r>
              <a:rPr sz="4400" spc="-105" dirty="0">
                <a:latin typeface="Gill Sans MT"/>
                <a:cs typeface="Gill Sans MT"/>
              </a:rPr>
              <a:t> 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-25" dirty="0">
                <a:latin typeface="Gill Sans MT"/>
                <a:cs typeface="Gill Sans MT"/>
              </a:rPr>
              <a:t>u</a:t>
            </a:r>
            <a:r>
              <a:rPr sz="4400" spc="-50" dirty="0">
                <a:latin typeface="Gill Sans MT"/>
                <a:cs typeface="Gill Sans MT"/>
              </a:rPr>
              <a:t>cc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5" dirty="0">
                <a:latin typeface="Gill Sans MT"/>
                <a:cs typeface="Gill Sans MT"/>
              </a:rPr>
              <a:t>ss</a:t>
            </a:r>
            <a:r>
              <a:rPr sz="4400" spc="0" dirty="0">
                <a:latin typeface="Gill Sans MT"/>
                <a:cs typeface="Gill Sans MT"/>
              </a:rPr>
              <a:t>:</a:t>
            </a:r>
            <a:r>
              <a:rPr sz="4400" spc="210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V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25700" y="2552700"/>
            <a:ext cx="7340600" cy="2984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96204" y="1893373"/>
            <a:ext cx="2586355" cy="443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Gill Sans MT"/>
                <a:cs typeface="Gill Sans MT"/>
              </a:rPr>
              <a:t>I</a:t>
            </a:r>
            <a:r>
              <a:rPr sz="2800" spc="-70" dirty="0">
                <a:latin typeface="Gill Sans MT"/>
                <a:cs typeface="Gill Sans MT"/>
              </a:rPr>
              <a:t>m</a:t>
            </a:r>
            <a:r>
              <a:rPr sz="2800" spc="-15" dirty="0">
                <a:latin typeface="Gill Sans MT"/>
                <a:cs typeface="Gill Sans MT"/>
              </a:rPr>
              <a:t>age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15" dirty="0">
                <a:latin typeface="Gill Sans MT"/>
                <a:cs typeface="Gill Sans MT"/>
              </a:rPr>
              <a:t>g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30" dirty="0">
                <a:latin typeface="Gill Sans MT"/>
                <a:cs typeface="Gill Sans MT"/>
              </a:rPr>
              <a:t>n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75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u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i</a:t>
            </a:r>
            <a:r>
              <a:rPr sz="4400" spc="10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u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put</a:t>
            </a:r>
            <a:r>
              <a:rPr sz="4400" spc="-90" dirty="0">
                <a:latin typeface="Gill Sans MT"/>
                <a:cs typeface="Gill Sans MT"/>
              </a:rPr>
              <a:t> </a:t>
            </a:r>
            <a:r>
              <a:rPr sz="4400" spc="-170" dirty="0">
                <a:latin typeface="Gill Sans MT"/>
                <a:cs typeface="Gill Sans MT"/>
              </a:rPr>
              <a:t>P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61413" y="5425685"/>
            <a:ext cx="623570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55" dirty="0">
                <a:latin typeface="Gill Sans MT"/>
                <a:cs typeface="Gill Sans MT"/>
              </a:rPr>
              <a:t>In</a:t>
            </a:r>
            <a:r>
              <a:rPr sz="2000" spc="-10" dirty="0">
                <a:latin typeface="Gill Sans MT"/>
                <a:cs typeface="Gill Sans MT"/>
              </a:rPr>
              <a:t>p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02000" y="33147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74780" y="3467788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02000" y="41783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40650" y="4333612"/>
            <a:ext cx="34353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952" baseline="-14814" dirty="0">
                <a:latin typeface="Cambria Math"/>
                <a:cs typeface="Cambria Math"/>
              </a:rPr>
              <a:t>$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302000" y="24511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7735" y="2601964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09014" y="5409982"/>
            <a:ext cx="76009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14" dirty="0">
                <a:latin typeface="Gill Sans MT"/>
                <a:cs typeface="Gill Sans MT"/>
              </a:rPr>
              <a:t>H</a:t>
            </a:r>
            <a:r>
              <a:rPr sz="2000" spc="-5" dirty="0">
                <a:latin typeface="Gill Sans MT"/>
                <a:cs typeface="Gill Sans MT"/>
              </a:rPr>
              <a:t>i</a:t>
            </a:r>
            <a:r>
              <a:rPr sz="2000" spc="-30" dirty="0">
                <a:latin typeface="Gill Sans MT"/>
                <a:cs typeface="Gill Sans MT"/>
              </a:rPr>
              <a:t>dd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20" dirty="0">
                <a:latin typeface="Gill Sans MT"/>
                <a:cs typeface="Gill Sans MT"/>
              </a:rPr>
              <a:t>n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15000" y="37465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95812" y="3899162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787" baseline="-14814" dirty="0">
                <a:latin typeface="Cambria Math"/>
                <a:cs typeface="Cambria Math"/>
              </a:rPr>
              <a:t>W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715000" y="28829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95812" y="3039847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128000" y="37465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81410" y="3897444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140" dirty="0">
                <a:latin typeface="Cambria Math"/>
                <a:cs typeface="Cambria Math"/>
              </a:rPr>
              <a:t>)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128000" y="28829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81440" y="3038129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140" dirty="0">
                <a:latin typeface="Cambria Math"/>
                <a:cs typeface="Cambria Math"/>
              </a:rPr>
              <a:t>)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57603" y="5409982"/>
            <a:ext cx="76263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70" dirty="0">
                <a:latin typeface="Gill Sans MT"/>
                <a:cs typeface="Gill Sans MT"/>
              </a:rPr>
              <a:t>O</a:t>
            </a:r>
            <a:r>
              <a:rPr sz="2000" spc="0" dirty="0">
                <a:latin typeface="Gill Sans MT"/>
                <a:cs typeface="Gill Sans MT"/>
              </a:rPr>
              <a:t>u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10" dirty="0">
                <a:latin typeface="Gill Sans MT"/>
                <a:cs typeface="Gill Sans MT"/>
              </a:rPr>
              <a:t>p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70" dirty="0">
                <a:latin typeface="Gill Sans MT"/>
                <a:cs typeface="Gill Sans MT"/>
              </a:rPr>
              <a:t>t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15000" y="20193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898763" y="2172306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715000" y="45974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41169" y="4745397"/>
            <a:ext cx="37020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195" baseline="-14814" dirty="0">
                <a:latin typeface="Cambria Math"/>
                <a:cs typeface="Cambria Math"/>
              </a:rPr>
              <a:t>X</a:t>
            </a:r>
            <a:r>
              <a:rPr sz="1800" spc="37" baseline="-32407" dirty="0">
                <a:latin typeface="Cambria Math"/>
                <a:cs typeface="Cambria Math"/>
              </a:rPr>
              <a:t>Y</a:t>
            </a:r>
            <a:endParaRPr sz="1800" baseline="-32407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514850" y="332105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0" y="0"/>
                </a:moveTo>
                <a:lnTo>
                  <a:pt x="635000" y="0"/>
                </a:lnTo>
                <a:lnTo>
                  <a:pt x="6350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686300" y="3505200"/>
            <a:ext cx="273153" cy="272230"/>
          </a:xfrm>
          <a:custGeom>
            <a:avLst/>
            <a:gdLst/>
            <a:ahLst/>
            <a:cxnLst/>
            <a:rect l="l" t="t" r="r" b="b"/>
            <a:pathLst>
              <a:path w="273153" h="272230">
                <a:moveTo>
                  <a:pt x="0" y="0"/>
                </a:moveTo>
                <a:lnTo>
                  <a:pt x="273153" y="272230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99000" y="3505200"/>
            <a:ext cx="273153" cy="272230"/>
          </a:xfrm>
          <a:custGeom>
            <a:avLst/>
            <a:gdLst/>
            <a:ahLst/>
            <a:cxnLst/>
            <a:rect l="l" t="t" r="r" b="b"/>
            <a:pathLst>
              <a:path w="273153" h="272230">
                <a:moveTo>
                  <a:pt x="273153" y="0"/>
                </a:moveTo>
                <a:lnTo>
                  <a:pt x="0" y="272230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27850" y="332105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0" y="0"/>
                </a:moveTo>
                <a:lnTo>
                  <a:pt x="635000" y="0"/>
                </a:lnTo>
                <a:lnTo>
                  <a:pt x="6350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99300" y="3505200"/>
            <a:ext cx="273153" cy="272230"/>
          </a:xfrm>
          <a:custGeom>
            <a:avLst/>
            <a:gdLst/>
            <a:ahLst/>
            <a:cxnLst/>
            <a:rect l="l" t="t" r="r" b="b"/>
            <a:pathLst>
              <a:path w="273153" h="272230">
                <a:moveTo>
                  <a:pt x="0" y="0"/>
                </a:moveTo>
                <a:lnTo>
                  <a:pt x="273153" y="272230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112000" y="3505200"/>
            <a:ext cx="273153" cy="272230"/>
          </a:xfrm>
          <a:custGeom>
            <a:avLst/>
            <a:gdLst/>
            <a:ahLst/>
            <a:cxnLst/>
            <a:rect l="l" t="t" r="r" b="b"/>
            <a:pathLst>
              <a:path w="273153" h="272230">
                <a:moveTo>
                  <a:pt x="273153" y="0"/>
                </a:moveTo>
                <a:lnTo>
                  <a:pt x="0" y="272230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dirty="0">
                <a:latin typeface="Gill Sans MT"/>
                <a:cs typeface="Gill Sans MT"/>
              </a:rPr>
              <a:t>D</a:t>
            </a:r>
            <a:r>
              <a:rPr sz="4400" spc="-10" dirty="0">
                <a:latin typeface="Gill Sans MT"/>
                <a:cs typeface="Gill Sans MT"/>
              </a:rPr>
              <a:t>ee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75" dirty="0">
                <a:latin typeface="Gill Sans MT"/>
                <a:cs typeface="Gill Sans MT"/>
              </a:rPr>
              <a:t> </a:t>
            </a:r>
            <a:r>
              <a:rPr sz="4400" spc="-75" dirty="0">
                <a:latin typeface="Gill Sans MT"/>
                <a:cs typeface="Gill Sans MT"/>
              </a:rPr>
              <a:t>N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25" dirty="0">
                <a:latin typeface="Gill Sans MT"/>
                <a:cs typeface="Gill Sans MT"/>
              </a:rPr>
              <a:t>u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al</a:t>
            </a:r>
            <a:r>
              <a:rPr sz="4400" spc="10" dirty="0">
                <a:latin typeface="Gill Sans MT"/>
                <a:cs typeface="Gill Sans MT"/>
              </a:rPr>
              <a:t> </a:t>
            </a:r>
            <a:r>
              <a:rPr sz="4400" spc="-75" dirty="0">
                <a:latin typeface="Gill Sans MT"/>
                <a:cs typeface="Gill Sans MT"/>
              </a:rPr>
              <a:t>N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65" dirty="0">
                <a:latin typeface="Gill Sans MT"/>
                <a:cs typeface="Gill Sans MT"/>
              </a:rPr>
              <a:t>w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k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82983" y="5287661"/>
            <a:ext cx="623570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55" dirty="0">
                <a:latin typeface="Gill Sans MT"/>
                <a:cs typeface="Gill Sans MT"/>
              </a:rPr>
              <a:t>In</a:t>
            </a:r>
            <a:r>
              <a:rPr sz="2000" spc="-10" dirty="0">
                <a:latin typeface="Gill Sans MT"/>
                <a:cs typeface="Gill Sans MT"/>
              </a:rPr>
              <a:t>p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4500" y="31750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96352" y="3329763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4500" y="40386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62221" y="4195588"/>
            <a:ext cx="343535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952" baseline="-14814" dirty="0">
                <a:latin typeface="Cambria Math"/>
                <a:cs typeface="Cambria Math"/>
              </a:rPr>
              <a:t>$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714500" y="23114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899305" y="2463939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51686" y="5273923"/>
            <a:ext cx="76009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14" dirty="0">
                <a:latin typeface="Gill Sans MT"/>
                <a:cs typeface="Gill Sans MT"/>
              </a:rPr>
              <a:t>H</a:t>
            </a:r>
            <a:r>
              <a:rPr sz="2000" spc="-5" dirty="0">
                <a:latin typeface="Gill Sans MT"/>
                <a:cs typeface="Gill Sans MT"/>
              </a:rPr>
              <a:t>i</a:t>
            </a:r>
            <a:r>
              <a:rPr sz="2000" spc="-30" dirty="0">
                <a:latin typeface="Gill Sans MT"/>
                <a:cs typeface="Gill Sans MT"/>
              </a:rPr>
              <a:t>dd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20" dirty="0">
                <a:latin typeface="Gill Sans MT"/>
                <a:cs typeface="Gill Sans MT"/>
              </a:rPr>
              <a:t>n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16600" y="36068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922979" y="3803585"/>
            <a:ext cx="415290" cy="302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385"/>
              </a:lnSpc>
            </a:pPr>
            <a:r>
              <a:rPr sz="3000" baseline="11111" dirty="0">
                <a:latin typeface="Cambria Math"/>
                <a:cs typeface="Cambria Math"/>
              </a:rPr>
              <a:t>𝑧</a:t>
            </a:r>
            <a:r>
              <a:rPr sz="1500" spc="85" dirty="0">
                <a:latin typeface="Cambria Math"/>
                <a:cs typeface="Cambria Math"/>
              </a:rPr>
              <a:t>Z</a:t>
            </a:r>
            <a:r>
              <a:rPr sz="1500" spc="-10" dirty="0">
                <a:latin typeface="Cambria Math"/>
                <a:cs typeface="Cambria Math"/>
              </a:rPr>
              <a:t>,</a:t>
            </a:r>
            <a:r>
              <a:rPr sz="1500" spc="-525" dirty="0">
                <a:latin typeface="Cambria Math"/>
                <a:cs typeface="Cambria Math"/>
              </a:rPr>
              <a:t>W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16600" y="27432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22979" y="2944270"/>
            <a:ext cx="415290" cy="302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385"/>
              </a:lnSpc>
            </a:pPr>
            <a:r>
              <a:rPr sz="3000" baseline="11111" dirty="0">
                <a:latin typeface="Cambria Math"/>
                <a:cs typeface="Cambria Math"/>
              </a:rPr>
              <a:t>𝑧</a:t>
            </a:r>
            <a:r>
              <a:rPr sz="1500" spc="85" dirty="0">
                <a:latin typeface="Cambria Math"/>
                <a:cs typeface="Cambria Math"/>
              </a:rPr>
              <a:t>Z</a:t>
            </a:r>
            <a:r>
              <a:rPr sz="1500" spc="-10" dirty="0">
                <a:latin typeface="Cambria Math"/>
                <a:cs typeface="Cambria Math"/>
              </a:rPr>
              <a:t>,</a:t>
            </a:r>
            <a:r>
              <a:rPr sz="1500" spc="-470" dirty="0">
                <a:latin typeface="Cambria Math"/>
                <a:cs typeface="Cambria Math"/>
              </a:rPr>
              <a:t>%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702800" y="36068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859837" y="3759420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140" dirty="0">
                <a:latin typeface="Cambria Math"/>
                <a:cs typeface="Cambria Math"/>
              </a:rPr>
              <a:t>)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702800" y="27432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859869" y="2900105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140" dirty="0">
                <a:latin typeface="Cambria Math"/>
                <a:cs typeface="Cambria Math"/>
              </a:rPr>
              <a:t>)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636031" y="5271958"/>
            <a:ext cx="762635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70" dirty="0">
                <a:latin typeface="Gill Sans MT"/>
                <a:cs typeface="Gill Sans MT"/>
              </a:rPr>
              <a:t>O</a:t>
            </a:r>
            <a:r>
              <a:rPr sz="2000" spc="0" dirty="0">
                <a:latin typeface="Gill Sans MT"/>
                <a:cs typeface="Gill Sans MT"/>
              </a:rPr>
              <a:t>u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10" dirty="0">
                <a:latin typeface="Gill Sans MT"/>
                <a:cs typeface="Gill Sans MT"/>
              </a:rPr>
              <a:t>p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70" dirty="0">
                <a:latin typeface="Gill Sans MT"/>
                <a:cs typeface="Gill Sans MT"/>
              </a:rPr>
              <a:t>t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16600" y="187960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317500" y="0"/>
                </a:moveTo>
                <a:lnTo>
                  <a:pt x="265999" y="4155"/>
                </a:lnTo>
                <a:lnTo>
                  <a:pt x="217145" y="16186"/>
                </a:lnTo>
                <a:lnTo>
                  <a:pt x="171590" y="35438"/>
                </a:lnTo>
                <a:lnTo>
                  <a:pt x="129988" y="61259"/>
                </a:lnTo>
                <a:lnTo>
                  <a:pt x="92993" y="92993"/>
                </a:lnTo>
                <a:lnTo>
                  <a:pt x="61259" y="129988"/>
                </a:lnTo>
                <a:lnTo>
                  <a:pt x="35438" y="171590"/>
                </a:lnTo>
                <a:lnTo>
                  <a:pt x="16186" y="217145"/>
                </a:lnTo>
                <a:lnTo>
                  <a:pt x="4155" y="265999"/>
                </a:lnTo>
                <a:lnTo>
                  <a:pt x="0" y="317500"/>
                </a:lnTo>
                <a:lnTo>
                  <a:pt x="1052" y="343539"/>
                </a:lnTo>
                <a:lnTo>
                  <a:pt x="9227" y="393798"/>
                </a:lnTo>
                <a:lnTo>
                  <a:pt x="24950" y="441085"/>
                </a:lnTo>
                <a:lnTo>
                  <a:pt x="47568" y="484745"/>
                </a:lnTo>
                <a:lnTo>
                  <a:pt x="76427" y="524125"/>
                </a:lnTo>
                <a:lnTo>
                  <a:pt x="110874" y="558572"/>
                </a:lnTo>
                <a:lnTo>
                  <a:pt x="150254" y="587431"/>
                </a:lnTo>
                <a:lnTo>
                  <a:pt x="193914" y="610049"/>
                </a:lnTo>
                <a:lnTo>
                  <a:pt x="241201" y="625772"/>
                </a:lnTo>
                <a:lnTo>
                  <a:pt x="291460" y="633947"/>
                </a:lnTo>
                <a:lnTo>
                  <a:pt x="317500" y="635000"/>
                </a:lnTo>
                <a:lnTo>
                  <a:pt x="343539" y="633947"/>
                </a:lnTo>
                <a:lnTo>
                  <a:pt x="393798" y="625772"/>
                </a:lnTo>
                <a:lnTo>
                  <a:pt x="441085" y="610049"/>
                </a:lnTo>
                <a:lnTo>
                  <a:pt x="484745" y="587431"/>
                </a:lnTo>
                <a:lnTo>
                  <a:pt x="524125" y="558572"/>
                </a:lnTo>
                <a:lnTo>
                  <a:pt x="558572" y="524125"/>
                </a:lnTo>
                <a:lnTo>
                  <a:pt x="587431" y="484745"/>
                </a:lnTo>
                <a:lnTo>
                  <a:pt x="610049" y="441085"/>
                </a:lnTo>
                <a:lnTo>
                  <a:pt x="625772" y="393798"/>
                </a:lnTo>
                <a:lnTo>
                  <a:pt x="633947" y="343539"/>
                </a:lnTo>
                <a:lnTo>
                  <a:pt x="635000" y="317500"/>
                </a:lnTo>
                <a:lnTo>
                  <a:pt x="633947" y="291460"/>
                </a:lnTo>
                <a:lnTo>
                  <a:pt x="625772" y="241201"/>
                </a:lnTo>
                <a:lnTo>
                  <a:pt x="610049" y="193914"/>
                </a:lnTo>
                <a:lnTo>
                  <a:pt x="587431" y="150254"/>
                </a:lnTo>
                <a:lnTo>
                  <a:pt x="558572" y="110874"/>
                </a:lnTo>
                <a:lnTo>
                  <a:pt x="524125" y="76427"/>
                </a:lnTo>
                <a:lnTo>
                  <a:pt x="484745" y="47568"/>
                </a:lnTo>
                <a:lnTo>
                  <a:pt x="441085" y="24950"/>
                </a:lnTo>
                <a:lnTo>
                  <a:pt x="393798" y="9227"/>
                </a:lnTo>
                <a:lnTo>
                  <a:pt x="343539" y="1052"/>
                </a:lnTo>
                <a:lnTo>
                  <a:pt x="3175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22979" y="2076729"/>
            <a:ext cx="415290" cy="302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385"/>
              </a:lnSpc>
            </a:pPr>
            <a:r>
              <a:rPr sz="3000" baseline="11111" dirty="0">
                <a:latin typeface="Cambria Math"/>
                <a:cs typeface="Cambria Math"/>
              </a:rPr>
              <a:t>𝑧</a:t>
            </a:r>
            <a:r>
              <a:rPr sz="1500" spc="85" dirty="0">
                <a:latin typeface="Cambria Math"/>
                <a:cs typeface="Cambria Math"/>
              </a:rPr>
              <a:t>Z</a:t>
            </a:r>
            <a:r>
              <a:rPr sz="1500" spc="-10" dirty="0">
                <a:latin typeface="Cambria Math"/>
                <a:cs typeface="Cambria Math"/>
              </a:rPr>
              <a:t>,</a:t>
            </a:r>
            <a:r>
              <a:rPr sz="1500" spc="-65" dirty="0">
                <a:latin typeface="Cambria Math"/>
                <a:cs typeface="Cambria Math"/>
              </a:rPr>
              <a:t>#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816600" y="4457700"/>
            <a:ext cx="635000" cy="647700"/>
          </a:xfrm>
          <a:custGeom>
            <a:avLst/>
            <a:gdLst/>
            <a:ahLst/>
            <a:cxnLst/>
            <a:rect l="l" t="t" r="r" b="b"/>
            <a:pathLst>
              <a:path w="635000" h="647700">
                <a:moveTo>
                  <a:pt x="317500" y="0"/>
                </a:moveTo>
                <a:lnTo>
                  <a:pt x="265999" y="4238"/>
                </a:lnTo>
                <a:lnTo>
                  <a:pt x="217145" y="16510"/>
                </a:lnTo>
                <a:lnTo>
                  <a:pt x="171590" y="36147"/>
                </a:lnTo>
                <a:lnTo>
                  <a:pt x="129988" y="62484"/>
                </a:lnTo>
                <a:lnTo>
                  <a:pt x="92993" y="94853"/>
                </a:lnTo>
                <a:lnTo>
                  <a:pt x="61259" y="132588"/>
                </a:lnTo>
                <a:lnTo>
                  <a:pt x="35438" y="175022"/>
                </a:lnTo>
                <a:lnTo>
                  <a:pt x="16186" y="221488"/>
                </a:lnTo>
                <a:lnTo>
                  <a:pt x="4155" y="271319"/>
                </a:lnTo>
                <a:lnTo>
                  <a:pt x="0" y="323850"/>
                </a:lnTo>
                <a:lnTo>
                  <a:pt x="1052" y="350410"/>
                </a:lnTo>
                <a:lnTo>
                  <a:pt x="9227" y="401675"/>
                </a:lnTo>
                <a:lnTo>
                  <a:pt x="24950" y="449907"/>
                </a:lnTo>
                <a:lnTo>
                  <a:pt x="47568" y="494440"/>
                </a:lnTo>
                <a:lnTo>
                  <a:pt x="76427" y="534608"/>
                </a:lnTo>
                <a:lnTo>
                  <a:pt x="110874" y="569743"/>
                </a:lnTo>
                <a:lnTo>
                  <a:pt x="150254" y="599179"/>
                </a:lnTo>
                <a:lnTo>
                  <a:pt x="193914" y="622250"/>
                </a:lnTo>
                <a:lnTo>
                  <a:pt x="241201" y="638288"/>
                </a:lnTo>
                <a:lnTo>
                  <a:pt x="291460" y="646626"/>
                </a:lnTo>
                <a:lnTo>
                  <a:pt x="317500" y="647700"/>
                </a:lnTo>
                <a:lnTo>
                  <a:pt x="343539" y="646626"/>
                </a:lnTo>
                <a:lnTo>
                  <a:pt x="393798" y="638288"/>
                </a:lnTo>
                <a:lnTo>
                  <a:pt x="441085" y="622250"/>
                </a:lnTo>
                <a:lnTo>
                  <a:pt x="484745" y="599179"/>
                </a:lnTo>
                <a:lnTo>
                  <a:pt x="524125" y="569743"/>
                </a:lnTo>
                <a:lnTo>
                  <a:pt x="558572" y="534608"/>
                </a:lnTo>
                <a:lnTo>
                  <a:pt x="587431" y="494440"/>
                </a:lnTo>
                <a:lnTo>
                  <a:pt x="610049" y="449907"/>
                </a:lnTo>
                <a:lnTo>
                  <a:pt x="625772" y="401675"/>
                </a:lnTo>
                <a:lnTo>
                  <a:pt x="633947" y="350410"/>
                </a:lnTo>
                <a:lnTo>
                  <a:pt x="635000" y="323850"/>
                </a:lnTo>
                <a:lnTo>
                  <a:pt x="633947" y="297289"/>
                </a:lnTo>
                <a:lnTo>
                  <a:pt x="625772" y="246024"/>
                </a:lnTo>
                <a:lnTo>
                  <a:pt x="610049" y="197792"/>
                </a:lnTo>
                <a:lnTo>
                  <a:pt x="587431" y="153259"/>
                </a:lnTo>
                <a:lnTo>
                  <a:pt x="558572" y="113091"/>
                </a:lnTo>
                <a:lnTo>
                  <a:pt x="524125" y="77956"/>
                </a:lnTo>
                <a:lnTo>
                  <a:pt x="484745" y="48520"/>
                </a:lnTo>
                <a:lnTo>
                  <a:pt x="441085" y="25449"/>
                </a:lnTo>
                <a:lnTo>
                  <a:pt x="393798" y="9411"/>
                </a:lnTo>
                <a:lnTo>
                  <a:pt x="343539" y="1073"/>
                </a:lnTo>
                <a:lnTo>
                  <a:pt x="3175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64368" y="4655375"/>
            <a:ext cx="530225" cy="3340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00" baseline="11111" dirty="0">
                <a:latin typeface="Cambria Math"/>
                <a:cs typeface="Cambria Math"/>
              </a:rPr>
              <a:t>𝑧</a:t>
            </a:r>
            <a:r>
              <a:rPr sz="1500" spc="85" dirty="0">
                <a:latin typeface="Cambria Math"/>
                <a:cs typeface="Cambria Math"/>
              </a:rPr>
              <a:t>Z</a:t>
            </a:r>
            <a:r>
              <a:rPr sz="1500" spc="-10" dirty="0">
                <a:latin typeface="Cambria Math"/>
                <a:cs typeface="Cambria Math"/>
              </a:rPr>
              <a:t>,</a:t>
            </a:r>
            <a:r>
              <a:rPr sz="1500" spc="130" dirty="0">
                <a:latin typeface="Cambria Math"/>
                <a:cs typeface="Cambria Math"/>
              </a:rPr>
              <a:t>X</a:t>
            </a:r>
            <a:r>
              <a:rPr sz="1800" spc="517" baseline="-13888" dirty="0">
                <a:latin typeface="Cambria Math"/>
                <a:cs typeface="Cambria Math"/>
              </a:rPr>
              <a:t>[</a:t>
            </a:r>
            <a:endParaRPr sz="1800" baseline="-138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69109" y="5887722"/>
            <a:ext cx="1784985" cy="391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93165" algn="l"/>
              </a:tabLst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127" baseline="-14814" dirty="0">
                <a:latin typeface="Cambria Math"/>
                <a:cs typeface="Cambria Math"/>
              </a:rPr>
              <a:t>Z</a:t>
            </a:r>
            <a:r>
              <a:rPr sz="2250" spc="-15" baseline="-14814" dirty="0">
                <a:latin typeface="Cambria Math"/>
                <a:cs typeface="Cambria Math"/>
              </a:rPr>
              <a:t>,</a:t>
            </a:r>
            <a:r>
              <a:rPr sz="2250" spc="30" baseline="-14814" dirty="0">
                <a:latin typeface="Cambria Math"/>
                <a:cs typeface="Cambria Math"/>
              </a:rPr>
              <a:t>- </a:t>
            </a:r>
            <a:r>
              <a:rPr sz="2250" spc="-135" baseline="-14814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=</a:t>
            </a:r>
            <a:r>
              <a:rPr sz="2000" spc="165" dirty="0">
                <a:latin typeface="Cambria Math"/>
                <a:cs typeface="Cambria Math"/>
              </a:rPr>
              <a:t> </a:t>
            </a:r>
            <a:r>
              <a:rPr sz="2000" spc="-130" dirty="0">
                <a:latin typeface="Cambria Math"/>
                <a:cs typeface="Cambria Math"/>
              </a:rPr>
              <a:t>�</a:t>
            </a:r>
            <a:r>
              <a:rPr sz="2250" spc="240" baseline="-25925" dirty="0">
                <a:latin typeface="Cambria Math"/>
                <a:cs typeface="Cambria Math"/>
              </a:rPr>
              <a:t>/</a:t>
            </a:r>
            <a:r>
              <a:rPr sz="2250" spc="-15" baseline="-25925" dirty="0">
                <a:latin typeface="Cambria Math"/>
                <a:cs typeface="Cambria Math"/>
              </a:rPr>
              <a:t>,</a:t>
            </a:r>
            <a:r>
              <a:rPr sz="2250" spc="30" baseline="-25925" dirty="0">
                <a:latin typeface="Cambria Math"/>
                <a:cs typeface="Cambria Math"/>
              </a:rPr>
              <a:t>-	</a:t>
            </a:r>
            <a:r>
              <a:rPr sz="2000" spc="20" dirty="0">
                <a:latin typeface="Cambria Math"/>
                <a:cs typeface="Cambria Math"/>
              </a:rPr>
              <a:t>+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spc="2050" dirty="0">
                <a:latin typeface="Cambria Math"/>
                <a:cs typeface="Cambria Math"/>
              </a:rPr>
              <a:t>,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07309" y="5824222"/>
            <a:ext cx="295275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-25" dirty="0">
                <a:latin typeface="Cambria Math"/>
                <a:cs typeface="Cambria Math"/>
              </a:rPr>
              <a:t>(</a:t>
            </a:r>
            <a:r>
              <a:rPr sz="1500" spc="85" dirty="0">
                <a:latin typeface="Cambria Math"/>
                <a:cs typeface="Cambria Math"/>
              </a:rPr>
              <a:t>Z</a:t>
            </a:r>
            <a:r>
              <a:rPr sz="1500" spc="0" dirty="0">
                <a:latin typeface="Cambria Math"/>
                <a:cs typeface="Cambria Math"/>
              </a:rPr>
              <a:t>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04309" y="5887722"/>
            <a:ext cx="1375410" cy="3917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𝑔</a:t>
            </a:r>
            <a:r>
              <a:rPr sz="2000" spc="70" dirty="0">
                <a:latin typeface="Cambria Math"/>
                <a:cs typeface="Cambria Math"/>
              </a:rPr>
              <a:t>(</a:t>
            </a:r>
            <a:r>
              <a:rPr sz="2000" spc="0" dirty="0">
                <a:latin typeface="Cambria Math"/>
                <a:cs typeface="Cambria Math"/>
              </a:rPr>
              <a:t>𝑧</a:t>
            </a:r>
            <a:r>
              <a:rPr sz="2250" spc="127" baseline="-14814" dirty="0">
                <a:latin typeface="Cambria Math"/>
                <a:cs typeface="Cambria Math"/>
              </a:rPr>
              <a:t>Z</a:t>
            </a:r>
            <a:r>
              <a:rPr sz="2250" spc="390" baseline="-14814" dirty="0">
                <a:latin typeface="Cambria Math"/>
                <a:cs typeface="Cambria Math"/>
              </a:rPr>
              <a:t>9</a:t>
            </a:r>
            <a:r>
              <a:rPr sz="2250" spc="-202" baseline="-14814" dirty="0">
                <a:latin typeface="Cambria Math"/>
                <a:cs typeface="Cambria Math"/>
              </a:rPr>
              <a:t>#</a:t>
            </a:r>
            <a:r>
              <a:rPr sz="2250" spc="-15" baseline="-14814" dirty="0">
                <a:latin typeface="Cambria Math"/>
                <a:cs typeface="Cambria Math"/>
              </a:rPr>
              <a:t>,</a:t>
            </a:r>
            <a:r>
              <a:rPr sz="2250" spc="-172" baseline="-14814" dirty="0">
                <a:latin typeface="Cambria Math"/>
                <a:cs typeface="Cambria Math"/>
              </a:rPr>
              <a:t>V</a:t>
            </a:r>
            <a:r>
              <a:rPr sz="2000" spc="0" dirty="0">
                <a:latin typeface="Cambria Math"/>
                <a:cs typeface="Cambria Math"/>
              </a:rPr>
              <a:t>)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spc="-330" dirty="0">
                <a:latin typeface="Cambria Math"/>
                <a:cs typeface="Cambria Math"/>
              </a:rPr>
              <a:t>�</a:t>
            </a:r>
            <a:r>
              <a:rPr sz="2250" spc="-172" baseline="-25925" dirty="0">
                <a:latin typeface="Cambria Math"/>
                <a:cs typeface="Cambria Math"/>
              </a:rPr>
              <a:t>V</a:t>
            </a:r>
            <a:r>
              <a:rPr sz="2250" spc="-15" baseline="-25925" dirty="0">
                <a:latin typeface="Cambria Math"/>
                <a:cs typeface="Cambria Math"/>
              </a:rPr>
              <a:t>,</a:t>
            </a:r>
            <a:r>
              <a:rPr sz="2250" spc="30" baseline="-25925" dirty="0">
                <a:latin typeface="Cambria Math"/>
                <a:cs typeface="Cambria Math"/>
              </a:rPr>
              <a:t>-</a:t>
            </a:r>
            <a:endParaRPr sz="2250" baseline="-25925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98109" y="5824222"/>
            <a:ext cx="295275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-25" dirty="0">
                <a:latin typeface="Cambria Math"/>
                <a:cs typeface="Cambria Math"/>
              </a:rPr>
              <a:t>(</a:t>
            </a:r>
            <a:r>
              <a:rPr sz="1500" spc="85" dirty="0">
                <a:latin typeface="Cambria Math"/>
                <a:cs typeface="Cambria Math"/>
              </a:rPr>
              <a:t>Z</a:t>
            </a:r>
            <a:r>
              <a:rPr sz="1500" spc="0" dirty="0">
                <a:latin typeface="Cambria Math"/>
                <a:cs typeface="Cambria Math"/>
              </a:rPr>
              <a:t>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34409" y="5722622"/>
            <a:ext cx="459105" cy="232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250" spc="195" baseline="11111" dirty="0">
                <a:latin typeface="Cambria Math"/>
                <a:cs typeface="Cambria Math"/>
              </a:rPr>
              <a:t>X</a:t>
            </a:r>
            <a:r>
              <a:rPr sz="1200" spc="370" dirty="0">
                <a:latin typeface="Cambria Math"/>
                <a:cs typeface="Cambria Math"/>
              </a:rPr>
              <a:t>[</a:t>
            </a:r>
            <a:r>
              <a:rPr sz="1200" spc="305" dirty="0">
                <a:latin typeface="Cambria Math"/>
                <a:cs typeface="Cambria Math"/>
              </a:rPr>
              <a:t>\</a:t>
            </a:r>
            <a:r>
              <a:rPr sz="1200" spc="25" dirty="0">
                <a:latin typeface="Cambria Math"/>
                <a:cs typeface="Cambria Math"/>
              </a:rPr>
              <a:t>Y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34409" y="6154422"/>
            <a:ext cx="364490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-215" dirty="0">
                <a:latin typeface="Cambria Math"/>
                <a:cs typeface="Cambria Math"/>
              </a:rPr>
              <a:t>V</a:t>
            </a:r>
            <a:r>
              <a:rPr sz="1500" spc="785" dirty="0">
                <a:latin typeface="Cambria Math"/>
                <a:cs typeface="Cambria Math"/>
              </a:rPr>
              <a:t>.</a:t>
            </a:r>
            <a:r>
              <a:rPr sz="1500" spc="-65" dirty="0">
                <a:latin typeface="Cambria Math"/>
                <a:cs typeface="Cambria Math"/>
              </a:rPr>
              <a:t>#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616450" y="318135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0" y="0"/>
                </a:moveTo>
                <a:lnTo>
                  <a:pt x="647700" y="0"/>
                </a:lnTo>
                <a:lnTo>
                  <a:pt x="6477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87900" y="3365500"/>
            <a:ext cx="273153" cy="272230"/>
          </a:xfrm>
          <a:custGeom>
            <a:avLst/>
            <a:gdLst/>
            <a:ahLst/>
            <a:cxnLst/>
            <a:rect l="l" t="t" r="r" b="b"/>
            <a:pathLst>
              <a:path w="273153" h="272230">
                <a:moveTo>
                  <a:pt x="0" y="0"/>
                </a:moveTo>
                <a:lnTo>
                  <a:pt x="273153" y="272230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800600" y="3365500"/>
            <a:ext cx="273153" cy="272230"/>
          </a:xfrm>
          <a:custGeom>
            <a:avLst/>
            <a:gdLst/>
            <a:ahLst/>
            <a:cxnLst/>
            <a:rect l="l" t="t" r="r" b="b"/>
            <a:pathLst>
              <a:path w="273153" h="272230">
                <a:moveTo>
                  <a:pt x="273153" y="0"/>
                </a:moveTo>
                <a:lnTo>
                  <a:pt x="0" y="272230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029450" y="318135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0" y="0"/>
                </a:moveTo>
                <a:lnTo>
                  <a:pt x="647700" y="0"/>
                </a:lnTo>
                <a:lnTo>
                  <a:pt x="6477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00900" y="3365500"/>
            <a:ext cx="273153" cy="272230"/>
          </a:xfrm>
          <a:custGeom>
            <a:avLst/>
            <a:gdLst/>
            <a:ahLst/>
            <a:cxnLst/>
            <a:rect l="l" t="t" r="r" b="b"/>
            <a:pathLst>
              <a:path w="273153" h="272230">
                <a:moveTo>
                  <a:pt x="0" y="0"/>
                </a:moveTo>
                <a:lnTo>
                  <a:pt x="273153" y="272230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213600" y="3365500"/>
            <a:ext cx="273153" cy="272230"/>
          </a:xfrm>
          <a:custGeom>
            <a:avLst/>
            <a:gdLst/>
            <a:ahLst/>
            <a:cxnLst/>
            <a:rect l="l" t="t" r="r" b="b"/>
            <a:pathLst>
              <a:path w="273153" h="272230">
                <a:moveTo>
                  <a:pt x="273153" y="0"/>
                </a:moveTo>
                <a:lnTo>
                  <a:pt x="0" y="272230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40750" y="318135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0" y="0"/>
                </a:moveTo>
                <a:lnTo>
                  <a:pt x="635000" y="0"/>
                </a:lnTo>
                <a:lnTo>
                  <a:pt x="6350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712200" y="3365500"/>
            <a:ext cx="273153" cy="272230"/>
          </a:xfrm>
          <a:custGeom>
            <a:avLst/>
            <a:gdLst/>
            <a:ahLst/>
            <a:cxnLst/>
            <a:rect l="l" t="t" r="r" b="b"/>
            <a:pathLst>
              <a:path w="273153" h="272230">
                <a:moveTo>
                  <a:pt x="0" y="0"/>
                </a:moveTo>
                <a:lnTo>
                  <a:pt x="273153" y="272230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24900" y="3365500"/>
            <a:ext cx="273153" cy="272230"/>
          </a:xfrm>
          <a:custGeom>
            <a:avLst/>
            <a:gdLst/>
            <a:ahLst/>
            <a:cxnLst/>
            <a:rect l="l" t="t" r="r" b="b"/>
            <a:pathLst>
              <a:path w="273153" h="272230">
                <a:moveTo>
                  <a:pt x="273153" y="0"/>
                </a:moveTo>
                <a:lnTo>
                  <a:pt x="0" y="272230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901950" y="3181350"/>
            <a:ext cx="635000" cy="635000"/>
          </a:xfrm>
          <a:custGeom>
            <a:avLst/>
            <a:gdLst/>
            <a:ahLst/>
            <a:cxnLst/>
            <a:rect l="l" t="t" r="r" b="b"/>
            <a:pathLst>
              <a:path w="635000" h="635000">
                <a:moveTo>
                  <a:pt x="0" y="0"/>
                </a:moveTo>
                <a:lnTo>
                  <a:pt x="635000" y="0"/>
                </a:lnTo>
                <a:lnTo>
                  <a:pt x="635000" y="635000"/>
                </a:lnTo>
                <a:lnTo>
                  <a:pt x="0" y="635000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73400" y="3365500"/>
            <a:ext cx="273153" cy="272230"/>
          </a:xfrm>
          <a:custGeom>
            <a:avLst/>
            <a:gdLst/>
            <a:ahLst/>
            <a:cxnLst/>
            <a:rect l="l" t="t" r="r" b="b"/>
            <a:pathLst>
              <a:path w="273153" h="272230">
                <a:moveTo>
                  <a:pt x="0" y="0"/>
                </a:moveTo>
                <a:lnTo>
                  <a:pt x="273153" y="272230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86100" y="3365500"/>
            <a:ext cx="273154" cy="272230"/>
          </a:xfrm>
          <a:custGeom>
            <a:avLst/>
            <a:gdLst/>
            <a:ahLst/>
            <a:cxnLst/>
            <a:rect l="l" t="t" r="r" b="b"/>
            <a:pathLst>
              <a:path w="273154" h="272230">
                <a:moveTo>
                  <a:pt x="273154" y="0"/>
                </a:moveTo>
                <a:lnTo>
                  <a:pt x="0" y="272230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847503" y="3159522"/>
            <a:ext cx="461009" cy="617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Cambria Math"/>
                <a:cs typeface="Cambria Math"/>
              </a:rPr>
              <a:t>⋯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71943" y="3159522"/>
            <a:ext cx="461009" cy="6172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latin typeface="Cambria Math"/>
                <a:cs typeface="Cambria Math"/>
              </a:rPr>
              <a:t>⋯</a:t>
            </a:r>
            <a:endParaRPr sz="4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8506" y="3039141"/>
            <a:ext cx="6120765" cy="683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pp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400" spc="-50" dirty="0">
                <a:solidFill>
                  <a:srgbClr val="FFFFFF"/>
                </a:solidFill>
                <a:latin typeface="Gill Sans MT"/>
                <a:cs typeface="Gill Sans MT"/>
              </a:rPr>
              <a:t>y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4400" spc="-10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-7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al</a:t>
            </a:r>
            <a:r>
              <a:rPr sz="4400" spc="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-7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3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4400" spc="-5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4400" spc="-2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endParaRPr sz="4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5" dirty="0">
                <a:latin typeface="Gill Sans MT"/>
                <a:cs typeface="Gill Sans MT"/>
              </a:rPr>
              <a:t>Ex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-70" dirty="0">
                <a:latin typeface="Gill Sans MT"/>
                <a:cs typeface="Gill Sans MT"/>
              </a:rPr>
              <a:t>P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b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35" dirty="0">
                <a:latin typeface="Gill Sans MT"/>
                <a:cs typeface="Gill Sans MT"/>
              </a:rPr>
              <a:t>m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7175" y="1886949"/>
            <a:ext cx="4054475" cy="627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195" dirty="0">
                <a:latin typeface="Gill Sans MT"/>
                <a:cs typeface="Gill Sans MT"/>
              </a:rPr>
              <a:t>W</a:t>
            </a:r>
            <a:r>
              <a:rPr sz="4000" spc="5" dirty="0">
                <a:latin typeface="Gill Sans MT"/>
                <a:cs typeface="Gill Sans MT"/>
              </a:rPr>
              <a:t>i</a:t>
            </a:r>
            <a:r>
              <a:rPr sz="4000" spc="-90" dirty="0">
                <a:latin typeface="Gill Sans MT"/>
                <a:cs typeface="Gill Sans MT"/>
              </a:rPr>
              <a:t>l</a:t>
            </a:r>
            <a:r>
              <a:rPr sz="4000" spc="-135" dirty="0">
                <a:latin typeface="Gill Sans MT"/>
                <a:cs typeface="Gill Sans MT"/>
              </a:rPr>
              <a:t>l</a:t>
            </a:r>
            <a:r>
              <a:rPr sz="4000" spc="-65" dirty="0">
                <a:latin typeface="Gill Sans MT"/>
                <a:cs typeface="Gill Sans MT"/>
              </a:rPr>
              <a:t> </a:t>
            </a:r>
            <a:r>
              <a:rPr sz="4000" spc="-170" dirty="0">
                <a:latin typeface="Gill Sans MT"/>
                <a:cs typeface="Gill Sans MT"/>
              </a:rPr>
              <a:t>I</a:t>
            </a:r>
            <a:r>
              <a:rPr sz="4000" spc="-45" dirty="0">
                <a:latin typeface="Gill Sans MT"/>
                <a:cs typeface="Gill Sans MT"/>
              </a:rPr>
              <a:t> </a:t>
            </a:r>
            <a:r>
              <a:rPr sz="4000" spc="-20" dirty="0">
                <a:latin typeface="Gill Sans MT"/>
                <a:cs typeface="Gill Sans MT"/>
              </a:rPr>
              <a:t>p</a:t>
            </a:r>
            <a:r>
              <a:rPr sz="4000" spc="-30" dirty="0">
                <a:latin typeface="Gill Sans MT"/>
                <a:cs typeface="Gill Sans MT"/>
              </a:rPr>
              <a:t>a</a:t>
            </a:r>
            <a:r>
              <a:rPr sz="4000" spc="-160" dirty="0">
                <a:latin typeface="Gill Sans MT"/>
                <a:cs typeface="Gill Sans MT"/>
              </a:rPr>
              <a:t>s</a:t>
            </a:r>
            <a:r>
              <a:rPr sz="4000" spc="-140" dirty="0">
                <a:latin typeface="Gill Sans MT"/>
                <a:cs typeface="Gill Sans MT"/>
              </a:rPr>
              <a:t>s</a:t>
            </a:r>
            <a:r>
              <a:rPr sz="4000" spc="70" dirty="0">
                <a:latin typeface="Gill Sans MT"/>
                <a:cs typeface="Gill Sans MT"/>
              </a:rPr>
              <a:t> </a:t>
            </a:r>
            <a:r>
              <a:rPr sz="4000" spc="-145" dirty="0">
                <a:latin typeface="Gill Sans MT"/>
                <a:cs typeface="Gill Sans MT"/>
              </a:rPr>
              <a:t>t</a:t>
            </a:r>
            <a:r>
              <a:rPr sz="4000" spc="-5" dirty="0">
                <a:latin typeface="Gill Sans MT"/>
                <a:cs typeface="Gill Sans MT"/>
              </a:rPr>
              <a:t>h</a:t>
            </a:r>
            <a:r>
              <a:rPr sz="4000" spc="-90" dirty="0">
                <a:latin typeface="Gill Sans MT"/>
                <a:cs typeface="Gill Sans MT"/>
              </a:rPr>
              <a:t>i</a:t>
            </a:r>
            <a:r>
              <a:rPr sz="4000" spc="-140" dirty="0">
                <a:latin typeface="Gill Sans MT"/>
                <a:cs typeface="Gill Sans MT"/>
              </a:rPr>
              <a:t>s</a:t>
            </a:r>
            <a:r>
              <a:rPr sz="4000" spc="-30" dirty="0">
                <a:latin typeface="Gill Sans MT"/>
                <a:cs typeface="Gill Sans MT"/>
              </a:rPr>
              <a:t> </a:t>
            </a:r>
            <a:r>
              <a:rPr sz="4000" spc="-60" dirty="0">
                <a:latin typeface="Gill Sans MT"/>
                <a:cs typeface="Gill Sans MT"/>
              </a:rPr>
              <a:t>c</a:t>
            </a:r>
            <a:r>
              <a:rPr sz="4000" spc="-90" dirty="0">
                <a:latin typeface="Gill Sans MT"/>
                <a:cs typeface="Gill Sans MT"/>
              </a:rPr>
              <a:t>l</a:t>
            </a:r>
            <a:r>
              <a:rPr sz="4000" spc="-30" dirty="0">
                <a:latin typeface="Gill Sans MT"/>
                <a:cs typeface="Gill Sans MT"/>
              </a:rPr>
              <a:t>a</a:t>
            </a:r>
            <a:r>
              <a:rPr sz="4000" spc="-160" dirty="0">
                <a:latin typeface="Gill Sans MT"/>
                <a:cs typeface="Gill Sans MT"/>
              </a:rPr>
              <a:t>ss</a:t>
            </a:r>
            <a:r>
              <a:rPr sz="4000" spc="-215" dirty="0">
                <a:latin typeface="Gill Sans MT"/>
                <a:cs typeface="Gill Sans MT"/>
              </a:rPr>
              <a:t>?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1106" y="3413878"/>
            <a:ext cx="5149215" cy="16059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spc="-70" dirty="0">
                <a:latin typeface="Gill Sans MT"/>
                <a:cs typeface="Gill Sans MT"/>
              </a:rPr>
              <a:t>L</a:t>
            </a:r>
            <a:r>
              <a:rPr sz="2400" spc="-90" dirty="0">
                <a:latin typeface="Gill Sans MT"/>
                <a:cs typeface="Gill Sans MT"/>
              </a:rPr>
              <a:t>e</a:t>
            </a:r>
            <a:r>
              <a:rPr sz="2400" spc="-145" dirty="0">
                <a:latin typeface="Gill Sans MT"/>
                <a:cs typeface="Gill Sans MT"/>
              </a:rPr>
              <a:t>t</a:t>
            </a:r>
            <a:r>
              <a:rPr sz="2400" spc="-200" dirty="0">
                <a:latin typeface="Gill Sans MT"/>
                <a:cs typeface="Gill Sans MT"/>
              </a:rPr>
              <a:t>’</a:t>
            </a:r>
            <a:r>
              <a:rPr sz="2400" spc="-85" dirty="0">
                <a:latin typeface="Gill Sans MT"/>
                <a:cs typeface="Gill Sans MT"/>
              </a:rPr>
              <a:t>s</a:t>
            </a:r>
            <a:r>
              <a:rPr sz="2400" spc="80" dirty="0">
                <a:latin typeface="Gill Sans MT"/>
                <a:cs typeface="Gill Sans MT"/>
              </a:rPr>
              <a:t> 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114" dirty="0">
                <a:latin typeface="Gill Sans MT"/>
                <a:cs typeface="Gill Sans MT"/>
              </a:rPr>
              <a:t>ta</a:t>
            </a:r>
            <a:r>
              <a:rPr sz="2400" spc="110" dirty="0">
                <a:latin typeface="Gill Sans MT"/>
                <a:cs typeface="Gill Sans MT"/>
              </a:rPr>
              <a:t>r</a:t>
            </a:r>
            <a:r>
              <a:rPr sz="2400" spc="-80" dirty="0">
                <a:latin typeface="Gill Sans MT"/>
                <a:cs typeface="Gill Sans MT"/>
              </a:rPr>
              <a:t>t</a:t>
            </a:r>
            <a:r>
              <a:rPr sz="2400" spc="105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wi</a:t>
            </a:r>
            <a:r>
              <a:rPr sz="2400" spc="-70" dirty="0">
                <a:latin typeface="Gill Sans MT"/>
                <a:cs typeface="Gill Sans MT"/>
              </a:rPr>
              <a:t>t</a:t>
            </a:r>
            <a:r>
              <a:rPr sz="2400" spc="-60" dirty="0">
                <a:latin typeface="Gill Sans MT"/>
                <a:cs typeface="Gill Sans MT"/>
              </a:rPr>
              <a:t>h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15" dirty="0">
                <a:latin typeface="Gill Sans MT"/>
                <a:cs typeface="Gill Sans MT"/>
              </a:rPr>
              <a:t>a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15" dirty="0">
                <a:latin typeface="Gill Sans MT"/>
                <a:cs typeface="Gill Sans MT"/>
              </a:rPr>
              <a:t>p</a:t>
            </a:r>
            <a:r>
              <a:rPr sz="2400" spc="-35" dirty="0">
                <a:latin typeface="Gill Sans MT"/>
                <a:cs typeface="Gill Sans MT"/>
              </a:rPr>
              <a:t>l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70" dirty="0">
                <a:latin typeface="Gill Sans MT"/>
                <a:cs typeface="Gill Sans MT"/>
              </a:rPr>
              <a:t>t</a:t>
            </a:r>
            <a:r>
              <a:rPr sz="2400" spc="-90" dirty="0">
                <a:latin typeface="Gill Sans MT"/>
                <a:cs typeface="Gill Sans MT"/>
              </a:rPr>
              <a:t>w</a:t>
            </a:r>
            <a:r>
              <a:rPr sz="2400" spc="-30" dirty="0">
                <a:latin typeface="Gill Sans MT"/>
                <a:cs typeface="Gill Sans MT"/>
              </a:rPr>
              <a:t>o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f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70" dirty="0">
                <a:latin typeface="Gill Sans MT"/>
                <a:cs typeface="Gill Sans MT"/>
              </a:rPr>
              <a:t>at</a:t>
            </a:r>
            <a:r>
              <a:rPr sz="2400" spc="-25" dirty="0">
                <a:latin typeface="Gill Sans MT"/>
                <a:cs typeface="Gill Sans MT"/>
              </a:rPr>
              <a:t>u</a:t>
            </a:r>
            <a:r>
              <a:rPr sz="2400" spc="-155" dirty="0">
                <a:latin typeface="Gill Sans MT"/>
                <a:cs typeface="Gill Sans MT"/>
              </a:rPr>
              <a:t>re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40" dirty="0">
                <a:latin typeface="Gill Sans MT"/>
                <a:cs typeface="Gill Sans MT"/>
              </a:rPr>
              <a:t>d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80" dirty="0">
                <a:latin typeface="Gill Sans MT"/>
                <a:cs typeface="Gill Sans MT"/>
              </a:rPr>
              <a:t>l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19"/>
              </a:spcBef>
            </a:pPr>
            <a:endParaRPr sz="1300"/>
          </a:p>
          <a:p>
            <a:pPr marR="1270" algn="ctr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𝑥</a:t>
            </a:r>
            <a:r>
              <a:rPr sz="2700" spc="-120" baseline="-15432" dirty="0">
                <a:latin typeface="Cambria Math"/>
                <a:cs typeface="Cambria Math"/>
              </a:rPr>
              <a:t># </a:t>
            </a:r>
            <a:r>
              <a:rPr sz="2700" spc="247" baseline="-15432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= </a:t>
            </a:r>
            <a:r>
              <a:rPr sz="2400" spc="-250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Gill Sans MT"/>
                <a:cs typeface="Gill Sans MT"/>
              </a:rPr>
              <a:t>N</a:t>
            </a:r>
            <a:r>
              <a:rPr sz="2400" spc="-5" dirty="0">
                <a:latin typeface="Gill Sans MT"/>
                <a:cs typeface="Gill Sans MT"/>
              </a:rPr>
              <a:t>u</a:t>
            </a:r>
            <a:r>
              <a:rPr sz="2400" spc="45" dirty="0">
                <a:latin typeface="Gill Sans MT"/>
                <a:cs typeface="Gill Sans MT"/>
              </a:rPr>
              <a:t>m</a:t>
            </a:r>
            <a:r>
              <a:rPr sz="2400" spc="-25" dirty="0">
                <a:latin typeface="Gill Sans MT"/>
                <a:cs typeface="Gill Sans MT"/>
              </a:rPr>
              <a:t>b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155" dirty="0">
                <a:latin typeface="Gill Sans MT"/>
                <a:cs typeface="Gill Sans MT"/>
              </a:rPr>
              <a:t>r</a:t>
            </a:r>
            <a:r>
              <a:rPr sz="2400" spc="3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25" dirty="0">
                <a:latin typeface="Gill Sans MT"/>
                <a:cs typeface="Gill Sans MT"/>
              </a:rPr>
              <a:t>f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spc="15" dirty="0">
                <a:latin typeface="Gill Sans MT"/>
                <a:cs typeface="Gill Sans MT"/>
              </a:rPr>
              <a:t>l</a:t>
            </a:r>
            <a:r>
              <a:rPr sz="2400" spc="-110" dirty="0">
                <a:latin typeface="Gill Sans MT"/>
                <a:cs typeface="Gill Sans MT"/>
              </a:rPr>
              <a:t>e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5" dirty="0">
                <a:latin typeface="Gill Sans MT"/>
                <a:cs typeface="Gill Sans MT"/>
              </a:rPr>
              <a:t>u</a:t>
            </a:r>
            <a:r>
              <a:rPr sz="2400" spc="-155" dirty="0">
                <a:latin typeface="Gill Sans MT"/>
                <a:cs typeface="Gill Sans MT"/>
              </a:rPr>
              <a:t>r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85" dirty="0">
                <a:latin typeface="Gill Sans MT"/>
                <a:cs typeface="Gill Sans MT"/>
              </a:rPr>
              <a:t>s</a:t>
            </a:r>
            <a:r>
              <a:rPr sz="2400" spc="85" dirty="0">
                <a:latin typeface="Gill Sans MT"/>
                <a:cs typeface="Gill Sans MT"/>
              </a:rPr>
              <a:t> </a:t>
            </a:r>
            <a:r>
              <a:rPr sz="2400" spc="-60" dirty="0">
                <a:latin typeface="Gill Sans MT"/>
                <a:cs typeface="Gill Sans MT"/>
              </a:rPr>
              <a:t>y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25" dirty="0">
                <a:latin typeface="Gill Sans MT"/>
                <a:cs typeface="Gill Sans MT"/>
              </a:rPr>
              <a:t>u</a:t>
            </a:r>
            <a:r>
              <a:rPr sz="2400" spc="-145" dirty="0">
                <a:latin typeface="Gill Sans MT"/>
                <a:cs typeface="Gill Sans MT"/>
              </a:rPr>
              <a:t> 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105" dirty="0">
                <a:latin typeface="Gill Sans MT"/>
                <a:cs typeface="Gill Sans MT"/>
              </a:rPr>
              <a:t>tt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15" dirty="0">
                <a:latin typeface="Gill Sans MT"/>
                <a:cs typeface="Gill Sans MT"/>
              </a:rPr>
              <a:t>d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ts val="1200"/>
              </a:lnSpc>
              <a:spcBef>
                <a:spcPts val="19"/>
              </a:spcBef>
            </a:pPr>
            <a:endParaRPr sz="1200"/>
          </a:p>
          <a:p>
            <a:pPr marR="1905" algn="ctr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𝑥</a:t>
            </a:r>
            <a:r>
              <a:rPr sz="2700" spc="-847" baseline="-15432" dirty="0">
                <a:latin typeface="Cambria Math"/>
                <a:cs typeface="Cambria Math"/>
              </a:rPr>
              <a:t>% </a:t>
            </a:r>
            <a:r>
              <a:rPr sz="2700" spc="97" baseline="-15432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= </a:t>
            </a:r>
            <a:r>
              <a:rPr sz="2400" spc="-250" dirty="0">
                <a:latin typeface="Cambria Math"/>
                <a:cs typeface="Cambria Math"/>
              </a:rPr>
              <a:t> </a:t>
            </a:r>
            <a:r>
              <a:rPr sz="2400" spc="-65" dirty="0">
                <a:latin typeface="Gill Sans MT"/>
                <a:cs typeface="Gill Sans MT"/>
              </a:rPr>
              <a:t>H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5" dirty="0">
                <a:latin typeface="Gill Sans MT"/>
                <a:cs typeface="Gill Sans MT"/>
              </a:rPr>
              <a:t>u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85" dirty="0">
                <a:latin typeface="Gill Sans MT"/>
                <a:cs typeface="Gill Sans MT"/>
              </a:rPr>
              <a:t>s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15" dirty="0">
                <a:latin typeface="Gill Sans MT"/>
                <a:cs typeface="Gill Sans MT"/>
              </a:rPr>
              <a:t>p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80" dirty="0">
                <a:latin typeface="Gill Sans MT"/>
                <a:cs typeface="Gill Sans MT"/>
              </a:rPr>
              <a:t>t</a:t>
            </a:r>
            <a:r>
              <a:rPr sz="2400" spc="105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25" dirty="0">
                <a:latin typeface="Gill Sans MT"/>
                <a:cs typeface="Gill Sans MT"/>
              </a:rPr>
              <a:t>n</a:t>
            </a:r>
            <a:r>
              <a:rPr sz="2400" spc="55" dirty="0">
                <a:latin typeface="Gill Sans MT"/>
                <a:cs typeface="Gill Sans MT"/>
              </a:rPr>
              <a:t> </a:t>
            </a:r>
            <a:r>
              <a:rPr sz="2400" spc="-70" dirty="0">
                <a:latin typeface="Gill Sans MT"/>
                <a:cs typeface="Gill Sans MT"/>
              </a:rPr>
              <a:t>t</a:t>
            </a:r>
            <a:r>
              <a:rPr sz="2400" spc="-40" dirty="0">
                <a:latin typeface="Gill Sans MT"/>
                <a:cs typeface="Gill Sans MT"/>
              </a:rPr>
              <a:t>h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f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85" dirty="0">
                <a:latin typeface="Gill Sans MT"/>
                <a:cs typeface="Gill Sans MT"/>
              </a:rPr>
              <a:t>a</a:t>
            </a:r>
            <a:r>
              <a:rPr sz="2400" spc="-30" dirty="0">
                <a:latin typeface="Gill Sans MT"/>
                <a:cs typeface="Gill Sans MT"/>
              </a:rPr>
              <a:t>l</a:t>
            </a:r>
            <a:r>
              <a:rPr sz="2400" spc="-120" dirty="0">
                <a:latin typeface="Gill Sans MT"/>
                <a:cs typeface="Gill Sans MT"/>
              </a:rPr>
              <a:t> </a:t>
            </a:r>
            <a:r>
              <a:rPr sz="2400" spc="-15" dirty="0">
                <a:latin typeface="Gill Sans MT"/>
                <a:cs typeface="Gill Sans MT"/>
              </a:rPr>
              <a:t>p</a:t>
            </a:r>
            <a:r>
              <a:rPr sz="2400" spc="-155" dirty="0">
                <a:latin typeface="Gill Sans MT"/>
                <a:cs typeface="Gill Sans MT"/>
              </a:rPr>
              <a:t>r</a:t>
            </a:r>
            <a:r>
              <a:rPr sz="2400" spc="-35" dirty="0">
                <a:latin typeface="Gill Sans MT"/>
                <a:cs typeface="Gill Sans MT"/>
              </a:rPr>
              <a:t>oj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80" dirty="0">
                <a:latin typeface="Gill Sans MT"/>
                <a:cs typeface="Gill Sans MT"/>
              </a:rPr>
              <a:t>t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5" dirty="0">
                <a:latin typeface="Gill Sans MT"/>
                <a:cs typeface="Gill Sans MT"/>
              </a:rPr>
              <a:t>Ex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-70" dirty="0">
                <a:latin typeface="Gill Sans MT"/>
                <a:cs typeface="Gill Sans MT"/>
              </a:rPr>
              <a:t>P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b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:</a:t>
            </a:r>
            <a:r>
              <a:rPr sz="4400" spc="210" dirty="0">
                <a:latin typeface="Gill Sans MT"/>
                <a:cs typeface="Gill Sans MT"/>
              </a:rPr>
              <a:t> </a:t>
            </a:r>
            <a:r>
              <a:rPr sz="4400" spc="-35" dirty="0">
                <a:latin typeface="Gill Sans MT"/>
                <a:cs typeface="Gill Sans MT"/>
              </a:rPr>
              <a:t>W</a:t>
            </a:r>
            <a:r>
              <a:rPr sz="4400" spc="35" dirty="0">
                <a:latin typeface="Gill Sans MT"/>
                <a:cs typeface="Gill Sans MT"/>
              </a:rPr>
              <a:t>il</a:t>
            </a:r>
            <a:r>
              <a:rPr sz="4400" spc="0" dirty="0">
                <a:latin typeface="Gill Sans MT"/>
                <a:cs typeface="Gill Sans MT"/>
              </a:rPr>
              <a:t>l</a:t>
            </a:r>
            <a:r>
              <a:rPr sz="4400" spc="-90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I</a:t>
            </a:r>
            <a:r>
              <a:rPr sz="4400" spc="75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p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-120" dirty="0">
                <a:latin typeface="Gill Sans MT"/>
                <a:cs typeface="Gill Sans MT"/>
              </a:rPr>
              <a:t> 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0" dirty="0">
                <a:latin typeface="Gill Sans MT"/>
                <a:cs typeface="Gill Sans MT"/>
              </a:rPr>
              <a:t>s 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15" dirty="0">
                <a:latin typeface="Gill Sans MT"/>
                <a:cs typeface="Gill Sans MT"/>
              </a:rPr>
              <a:t>ss</a:t>
            </a:r>
            <a:r>
              <a:rPr sz="4400" spc="0" dirty="0">
                <a:latin typeface="Gill Sans MT"/>
                <a:cs typeface="Gill Sans MT"/>
              </a:rPr>
              <a:t>?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3771" y="1774595"/>
            <a:ext cx="1224280" cy="821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99500"/>
              </a:lnSpc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spc="-607" baseline="-17094" dirty="0">
                <a:latin typeface="Cambria Math"/>
                <a:cs typeface="Cambria Math"/>
              </a:rPr>
              <a:t>%  </a:t>
            </a:r>
            <a:r>
              <a:rPr sz="1950" spc="-172" baseline="-17094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= 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Gill Sans MT"/>
                <a:cs typeface="Gill Sans MT"/>
              </a:rPr>
              <a:t>H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-15" dirty="0">
                <a:latin typeface="Gill Sans MT"/>
                <a:cs typeface="Gill Sans MT"/>
              </a:rPr>
              <a:t>r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50" dirty="0">
                <a:latin typeface="Gill Sans MT"/>
                <a:cs typeface="Gill Sans MT"/>
              </a:rPr>
              <a:t>p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60" dirty="0">
                <a:latin typeface="Gill Sans MT"/>
                <a:cs typeface="Gill Sans MT"/>
              </a:rPr>
              <a:t>t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15" dirty="0">
                <a:latin typeface="Gill Sans MT"/>
                <a:cs typeface="Gill Sans MT"/>
              </a:rPr>
              <a:t> 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5" dirty="0">
                <a:latin typeface="Gill Sans MT"/>
                <a:cs typeface="Gill Sans MT"/>
              </a:rPr>
              <a:t>h</a:t>
            </a:r>
            <a:r>
              <a:rPr sz="1800" spc="0" dirty="0">
                <a:latin typeface="Gill Sans MT"/>
                <a:cs typeface="Gill Sans MT"/>
              </a:rPr>
              <a:t>e </a:t>
            </a:r>
            <a:r>
              <a:rPr sz="1800" spc="-80" dirty="0">
                <a:latin typeface="Gill Sans MT"/>
                <a:cs typeface="Gill Sans MT"/>
              </a:rPr>
              <a:t>fi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60" dirty="0">
                <a:latin typeface="Gill Sans MT"/>
                <a:cs typeface="Gill Sans MT"/>
              </a:rPr>
              <a:t>l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p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100" dirty="0">
                <a:latin typeface="Gill Sans MT"/>
                <a:cs typeface="Gill Sans MT"/>
              </a:rPr>
              <a:t>j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60" dirty="0">
                <a:latin typeface="Gill Sans MT"/>
                <a:cs typeface="Gill Sans MT"/>
              </a:rPr>
              <a:t>t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1050" y="5892801"/>
            <a:ext cx="5427252" cy="190500"/>
          </a:xfrm>
          <a:custGeom>
            <a:avLst/>
            <a:gdLst/>
            <a:ahLst/>
            <a:cxnLst/>
            <a:rect l="l" t="t" r="r" b="b"/>
            <a:pathLst>
              <a:path w="5427252" h="190500">
                <a:moveTo>
                  <a:pt x="0" y="63498"/>
                </a:moveTo>
                <a:lnTo>
                  <a:pt x="0" y="126998"/>
                </a:lnTo>
                <a:lnTo>
                  <a:pt x="5236752" y="126999"/>
                </a:lnTo>
                <a:lnTo>
                  <a:pt x="5236752" y="190499"/>
                </a:lnTo>
                <a:lnTo>
                  <a:pt x="5427252" y="95249"/>
                </a:lnTo>
                <a:lnTo>
                  <a:pt x="5363752" y="63499"/>
                </a:lnTo>
                <a:lnTo>
                  <a:pt x="0" y="63498"/>
                </a:lnTo>
                <a:close/>
              </a:path>
              <a:path w="5427252" h="190500">
                <a:moveTo>
                  <a:pt x="5236752" y="0"/>
                </a:moveTo>
                <a:lnTo>
                  <a:pt x="5236752" y="63499"/>
                </a:lnTo>
                <a:lnTo>
                  <a:pt x="5363752" y="63499"/>
                </a:lnTo>
                <a:lnTo>
                  <a:pt x="5236752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1701" y="1619250"/>
            <a:ext cx="127000" cy="4572000"/>
          </a:xfrm>
          <a:custGeom>
            <a:avLst/>
            <a:gdLst/>
            <a:ahLst/>
            <a:cxnLst/>
            <a:rect l="l" t="t" r="r" b="b"/>
            <a:pathLst>
              <a:path w="127000" h="4572000">
                <a:moveTo>
                  <a:pt x="127000" y="190500"/>
                </a:moveTo>
                <a:lnTo>
                  <a:pt x="63500" y="190500"/>
                </a:lnTo>
                <a:lnTo>
                  <a:pt x="63498" y="4572000"/>
                </a:lnTo>
                <a:lnTo>
                  <a:pt x="126998" y="4572000"/>
                </a:lnTo>
                <a:lnTo>
                  <a:pt x="127000" y="190500"/>
                </a:lnTo>
                <a:close/>
              </a:path>
              <a:path w="127000" h="4572000">
                <a:moveTo>
                  <a:pt x="95250" y="0"/>
                </a:moveTo>
                <a:lnTo>
                  <a:pt x="0" y="190500"/>
                </a:lnTo>
                <a:lnTo>
                  <a:pt x="190500" y="190500"/>
                </a:lnTo>
                <a:lnTo>
                  <a:pt x="9525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5900" y="5232432"/>
            <a:ext cx="279281" cy="266468"/>
          </a:xfrm>
          <a:custGeom>
            <a:avLst/>
            <a:gdLst/>
            <a:ahLst/>
            <a:cxnLst/>
            <a:rect l="l" t="t" r="r" b="b"/>
            <a:pathLst>
              <a:path w="279281" h="266468">
                <a:moveTo>
                  <a:pt x="136558" y="0"/>
                </a:moveTo>
                <a:lnTo>
                  <a:pt x="93286" y="7503"/>
                </a:lnTo>
                <a:lnTo>
                  <a:pt x="55786" y="26694"/>
                </a:lnTo>
                <a:lnTo>
                  <a:pt x="26266" y="55465"/>
                </a:lnTo>
                <a:lnTo>
                  <a:pt x="6934" y="91709"/>
                </a:lnTo>
                <a:lnTo>
                  <a:pt x="0" y="133316"/>
                </a:lnTo>
                <a:lnTo>
                  <a:pt x="330" y="142559"/>
                </a:lnTo>
                <a:lnTo>
                  <a:pt x="9738" y="182088"/>
                </a:lnTo>
                <a:lnTo>
                  <a:pt x="30844" y="216182"/>
                </a:lnTo>
                <a:lnTo>
                  <a:pt x="61953" y="242903"/>
                </a:lnTo>
                <a:lnTo>
                  <a:pt x="101365" y="260311"/>
                </a:lnTo>
                <a:lnTo>
                  <a:pt x="147383" y="266468"/>
                </a:lnTo>
                <a:lnTo>
                  <a:pt x="161884" y="264989"/>
                </a:lnTo>
                <a:lnTo>
                  <a:pt x="202193" y="252474"/>
                </a:lnTo>
                <a:lnTo>
                  <a:pt x="236088" y="229197"/>
                </a:lnTo>
                <a:lnTo>
                  <a:pt x="261487" y="196901"/>
                </a:lnTo>
                <a:lnTo>
                  <a:pt x="276307" y="157329"/>
                </a:lnTo>
                <a:lnTo>
                  <a:pt x="279281" y="127765"/>
                </a:lnTo>
                <a:lnTo>
                  <a:pt x="277905" y="113755"/>
                </a:lnTo>
                <a:lnTo>
                  <a:pt x="265178" y="74772"/>
                </a:lnTo>
                <a:lnTo>
                  <a:pt x="241102" y="41947"/>
                </a:lnTo>
                <a:lnTo>
                  <a:pt x="207668" y="17316"/>
                </a:lnTo>
                <a:lnTo>
                  <a:pt x="166868" y="2913"/>
                </a:lnTo>
                <a:lnTo>
                  <a:pt x="136558" y="0"/>
                </a:lnTo>
                <a:close/>
              </a:path>
            </a:pathLst>
          </a:custGeom>
          <a:solidFill>
            <a:srgbClr val="D0070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61300" y="4851432"/>
            <a:ext cx="279281" cy="266468"/>
          </a:xfrm>
          <a:custGeom>
            <a:avLst/>
            <a:gdLst/>
            <a:ahLst/>
            <a:cxnLst/>
            <a:rect l="l" t="t" r="r" b="b"/>
            <a:pathLst>
              <a:path w="279281" h="266468">
                <a:moveTo>
                  <a:pt x="136558" y="0"/>
                </a:moveTo>
                <a:lnTo>
                  <a:pt x="93286" y="7503"/>
                </a:lnTo>
                <a:lnTo>
                  <a:pt x="55786" y="26694"/>
                </a:lnTo>
                <a:lnTo>
                  <a:pt x="26266" y="55465"/>
                </a:lnTo>
                <a:lnTo>
                  <a:pt x="6934" y="91709"/>
                </a:lnTo>
                <a:lnTo>
                  <a:pt x="0" y="133316"/>
                </a:lnTo>
                <a:lnTo>
                  <a:pt x="330" y="142559"/>
                </a:lnTo>
                <a:lnTo>
                  <a:pt x="9738" y="182088"/>
                </a:lnTo>
                <a:lnTo>
                  <a:pt x="30844" y="216182"/>
                </a:lnTo>
                <a:lnTo>
                  <a:pt x="61953" y="242903"/>
                </a:lnTo>
                <a:lnTo>
                  <a:pt x="101365" y="260311"/>
                </a:lnTo>
                <a:lnTo>
                  <a:pt x="147383" y="266468"/>
                </a:lnTo>
                <a:lnTo>
                  <a:pt x="161884" y="264989"/>
                </a:lnTo>
                <a:lnTo>
                  <a:pt x="202193" y="252474"/>
                </a:lnTo>
                <a:lnTo>
                  <a:pt x="236088" y="229197"/>
                </a:lnTo>
                <a:lnTo>
                  <a:pt x="261487" y="196901"/>
                </a:lnTo>
                <a:lnTo>
                  <a:pt x="276307" y="157329"/>
                </a:lnTo>
                <a:lnTo>
                  <a:pt x="279281" y="127765"/>
                </a:lnTo>
                <a:lnTo>
                  <a:pt x="277905" y="113755"/>
                </a:lnTo>
                <a:lnTo>
                  <a:pt x="265178" y="74772"/>
                </a:lnTo>
                <a:lnTo>
                  <a:pt x="241102" y="41947"/>
                </a:lnTo>
                <a:lnTo>
                  <a:pt x="207668" y="17316"/>
                </a:lnTo>
                <a:lnTo>
                  <a:pt x="166868" y="2913"/>
                </a:lnTo>
                <a:lnTo>
                  <a:pt x="13655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31002" y="2502137"/>
            <a:ext cx="279396" cy="278901"/>
          </a:xfrm>
          <a:custGeom>
            <a:avLst/>
            <a:gdLst/>
            <a:ahLst/>
            <a:cxnLst/>
            <a:rect l="l" t="t" r="r" b="b"/>
            <a:pathLst>
              <a:path w="279396" h="278901">
                <a:moveTo>
                  <a:pt x="131478" y="0"/>
                </a:moveTo>
                <a:lnTo>
                  <a:pt x="89646" y="8995"/>
                </a:lnTo>
                <a:lnTo>
                  <a:pt x="53519" y="29503"/>
                </a:lnTo>
                <a:lnTo>
                  <a:pt x="25160" y="59458"/>
                </a:lnTo>
                <a:lnTo>
                  <a:pt x="6632" y="96799"/>
                </a:lnTo>
                <a:lnTo>
                  <a:pt x="22" y="138980"/>
                </a:lnTo>
                <a:lnTo>
                  <a:pt x="0" y="140273"/>
                </a:lnTo>
                <a:lnTo>
                  <a:pt x="798" y="154486"/>
                </a:lnTo>
                <a:lnTo>
                  <a:pt x="11339" y="194362"/>
                </a:lnTo>
                <a:lnTo>
                  <a:pt x="32898" y="228628"/>
                </a:lnTo>
                <a:lnTo>
                  <a:pt x="63937" y="255397"/>
                </a:lnTo>
                <a:lnTo>
                  <a:pt x="102917" y="272784"/>
                </a:lnTo>
                <a:lnTo>
                  <a:pt x="148296" y="278901"/>
                </a:lnTo>
                <a:lnTo>
                  <a:pt x="162711" y="277275"/>
                </a:lnTo>
                <a:lnTo>
                  <a:pt x="202763" y="264138"/>
                </a:lnTo>
                <a:lnTo>
                  <a:pt x="236431" y="240196"/>
                </a:lnTo>
                <a:lnTo>
                  <a:pt x="261663" y="207482"/>
                </a:lnTo>
                <a:lnTo>
                  <a:pt x="276407" y="168026"/>
                </a:lnTo>
                <a:lnTo>
                  <a:pt x="279396" y="138980"/>
                </a:lnTo>
                <a:lnTo>
                  <a:pt x="278628" y="124738"/>
                </a:lnTo>
                <a:lnTo>
                  <a:pt x="268155" y="84775"/>
                </a:lnTo>
                <a:lnTo>
                  <a:pt x="246642" y="50426"/>
                </a:lnTo>
                <a:lnTo>
                  <a:pt x="215651" y="23585"/>
                </a:lnTo>
                <a:lnTo>
                  <a:pt x="176742" y="6145"/>
                </a:lnTo>
                <a:lnTo>
                  <a:pt x="13147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07002" y="3314937"/>
            <a:ext cx="279396" cy="278901"/>
          </a:xfrm>
          <a:custGeom>
            <a:avLst/>
            <a:gdLst/>
            <a:ahLst/>
            <a:cxnLst/>
            <a:rect l="l" t="t" r="r" b="b"/>
            <a:pathLst>
              <a:path w="279396" h="278901">
                <a:moveTo>
                  <a:pt x="131478" y="0"/>
                </a:moveTo>
                <a:lnTo>
                  <a:pt x="89646" y="8995"/>
                </a:lnTo>
                <a:lnTo>
                  <a:pt x="53519" y="29503"/>
                </a:lnTo>
                <a:lnTo>
                  <a:pt x="25160" y="59458"/>
                </a:lnTo>
                <a:lnTo>
                  <a:pt x="6632" y="96799"/>
                </a:lnTo>
                <a:lnTo>
                  <a:pt x="22" y="138980"/>
                </a:lnTo>
                <a:lnTo>
                  <a:pt x="0" y="140273"/>
                </a:lnTo>
                <a:lnTo>
                  <a:pt x="798" y="154486"/>
                </a:lnTo>
                <a:lnTo>
                  <a:pt x="11339" y="194362"/>
                </a:lnTo>
                <a:lnTo>
                  <a:pt x="32898" y="228628"/>
                </a:lnTo>
                <a:lnTo>
                  <a:pt x="63937" y="255397"/>
                </a:lnTo>
                <a:lnTo>
                  <a:pt x="102917" y="272784"/>
                </a:lnTo>
                <a:lnTo>
                  <a:pt x="148296" y="278901"/>
                </a:lnTo>
                <a:lnTo>
                  <a:pt x="162711" y="277275"/>
                </a:lnTo>
                <a:lnTo>
                  <a:pt x="202763" y="264138"/>
                </a:lnTo>
                <a:lnTo>
                  <a:pt x="236431" y="240196"/>
                </a:lnTo>
                <a:lnTo>
                  <a:pt x="261663" y="207482"/>
                </a:lnTo>
                <a:lnTo>
                  <a:pt x="276407" y="168026"/>
                </a:lnTo>
                <a:lnTo>
                  <a:pt x="279396" y="138980"/>
                </a:lnTo>
                <a:lnTo>
                  <a:pt x="278628" y="124738"/>
                </a:lnTo>
                <a:lnTo>
                  <a:pt x="268155" y="84775"/>
                </a:lnTo>
                <a:lnTo>
                  <a:pt x="246642" y="50426"/>
                </a:lnTo>
                <a:lnTo>
                  <a:pt x="215651" y="23585"/>
                </a:lnTo>
                <a:lnTo>
                  <a:pt x="176742" y="6145"/>
                </a:lnTo>
                <a:lnTo>
                  <a:pt x="13147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56500" y="2971834"/>
            <a:ext cx="266595" cy="279145"/>
          </a:xfrm>
          <a:custGeom>
            <a:avLst/>
            <a:gdLst/>
            <a:ahLst/>
            <a:cxnLst/>
            <a:rect l="l" t="t" r="r" b="b"/>
            <a:pathLst>
              <a:path w="266595" h="279145">
                <a:moveTo>
                  <a:pt x="130351" y="0"/>
                </a:moveTo>
                <a:lnTo>
                  <a:pt x="89046" y="7860"/>
                </a:lnTo>
                <a:lnTo>
                  <a:pt x="53250" y="27965"/>
                </a:lnTo>
                <a:lnTo>
                  <a:pt x="25072" y="58107"/>
                </a:lnTo>
                <a:lnTo>
                  <a:pt x="6619" y="96076"/>
                </a:lnTo>
                <a:lnTo>
                  <a:pt x="0" y="139665"/>
                </a:lnTo>
                <a:lnTo>
                  <a:pt x="292" y="148989"/>
                </a:lnTo>
                <a:lnTo>
                  <a:pt x="9200" y="190503"/>
                </a:lnTo>
                <a:lnTo>
                  <a:pt x="29333" y="226317"/>
                </a:lnTo>
                <a:lnTo>
                  <a:pt x="59073" y="254389"/>
                </a:lnTo>
                <a:lnTo>
                  <a:pt x="96798" y="272679"/>
                </a:lnTo>
                <a:lnTo>
                  <a:pt x="140889" y="279145"/>
                </a:lnTo>
                <a:lnTo>
                  <a:pt x="154712" y="277577"/>
                </a:lnTo>
                <a:lnTo>
                  <a:pt x="193130" y="264434"/>
                </a:lnTo>
                <a:lnTo>
                  <a:pt x="225432" y="240061"/>
                </a:lnTo>
                <a:lnTo>
                  <a:pt x="249636" y="206287"/>
                </a:lnTo>
                <a:lnTo>
                  <a:pt x="263759" y="164943"/>
                </a:lnTo>
                <a:lnTo>
                  <a:pt x="266595" y="134078"/>
                </a:lnTo>
                <a:lnTo>
                  <a:pt x="265302" y="119379"/>
                </a:lnTo>
                <a:lnTo>
                  <a:pt x="253192" y="78475"/>
                </a:lnTo>
                <a:lnTo>
                  <a:pt x="230219" y="44028"/>
                </a:lnTo>
                <a:lnTo>
                  <a:pt x="198290" y="18176"/>
                </a:lnTo>
                <a:lnTo>
                  <a:pt x="159311" y="3058"/>
                </a:lnTo>
                <a:lnTo>
                  <a:pt x="130351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51402" y="2197337"/>
            <a:ext cx="279396" cy="278901"/>
          </a:xfrm>
          <a:custGeom>
            <a:avLst/>
            <a:gdLst/>
            <a:ahLst/>
            <a:cxnLst/>
            <a:rect l="l" t="t" r="r" b="b"/>
            <a:pathLst>
              <a:path w="279396" h="278901">
                <a:moveTo>
                  <a:pt x="131478" y="0"/>
                </a:moveTo>
                <a:lnTo>
                  <a:pt x="89646" y="8995"/>
                </a:lnTo>
                <a:lnTo>
                  <a:pt x="53519" y="29503"/>
                </a:lnTo>
                <a:lnTo>
                  <a:pt x="25160" y="59458"/>
                </a:lnTo>
                <a:lnTo>
                  <a:pt x="6632" y="96799"/>
                </a:lnTo>
                <a:lnTo>
                  <a:pt x="22" y="138980"/>
                </a:lnTo>
                <a:lnTo>
                  <a:pt x="0" y="140273"/>
                </a:lnTo>
                <a:lnTo>
                  <a:pt x="798" y="154486"/>
                </a:lnTo>
                <a:lnTo>
                  <a:pt x="11339" y="194362"/>
                </a:lnTo>
                <a:lnTo>
                  <a:pt x="32898" y="228628"/>
                </a:lnTo>
                <a:lnTo>
                  <a:pt x="63937" y="255397"/>
                </a:lnTo>
                <a:lnTo>
                  <a:pt x="102917" y="272784"/>
                </a:lnTo>
                <a:lnTo>
                  <a:pt x="148296" y="278901"/>
                </a:lnTo>
                <a:lnTo>
                  <a:pt x="162711" y="277275"/>
                </a:lnTo>
                <a:lnTo>
                  <a:pt x="202763" y="264138"/>
                </a:lnTo>
                <a:lnTo>
                  <a:pt x="236431" y="240196"/>
                </a:lnTo>
                <a:lnTo>
                  <a:pt x="261663" y="207482"/>
                </a:lnTo>
                <a:lnTo>
                  <a:pt x="276407" y="168026"/>
                </a:lnTo>
                <a:lnTo>
                  <a:pt x="279396" y="138980"/>
                </a:lnTo>
                <a:lnTo>
                  <a:pt x="278628" y="124738"/>
                </a:lnTo>
                <a:lnTo>
                  <a:pt x="268155" y="84775"/>
                </a:lnTo>
                <a:lnTo>
                  <a:pt x="246642" y="50426"/>
                </a:lnTo>
                <a:lnTo>
                  <a:pt x="215651" y="23585"/>
                </a:lnTo>
                <a:lnTo>
                  <a:pt x="176742" y="6145"/>
                </a:lnTo>
                <a:lnTo>
                  <a:pt x="13147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1000" y="4775234"/>
            <a:ext cx="266595" cy="279145"/>
          </a:xfrm>
          <a:custGeom>
            <a:avLst/>
            <a:gdLst/>
            <a:ahLst/>
            <a:cxnLst/>
            <a:rect l="l" t="t" r="r" b="b"/>
            <a:pathLst>
              <a:path w="266595" h="279145">
                <a:moveTo>
                  <a:pt x="130351" y="0"/>
                </a:moveTo>
                <a:lnTo>
                  <a:pt x="89046" y="7860"/>
                </a:lnTo>
                <a:lnTo>
                  <a:pt x="53250" y="27965"/>
                </a:lnTo>
                <a:lnTo>
                  <a:pt x="25072" y="58107"/>
                </a:lnTo>
                <a:lnTo>
                  <a:pt x="6619" y="96076"/>
                </a:lnTo>
                <a:lnTo>
                  <a:pt x="0" y="139665"/>
                </a:lnTo>
                <a:lnTo>
                  <a:pt x="292" y="148989"/>
                </a:lnTo>
                <a:lnTo>
                  <a:pt x="9200" y="190503"/>
                </a:lnTo>
                <a:lnTo>
                  <a:pt x="29333" y="226317"/>
                </a:lnTo>
                <a:lnTo>
                  <a:pt x="59073" y="254389"/>
                </a:lnTo>
                <a:lnTo>
                  <a:pt x="96798" y="272679"/>
                </a:lnTo>
                <a:lnTo>
                  <a:pt x="140889" y="279145"/>
                </a:lnTo>
                <a:lnTo>
                  <a:pt x="154712" y="277577"/>
                </a:lnTo>
                <a:lnTo>
                  <a:pt x="193130" y="264434"/>
                </a:lnTo>
                <a:lnTo>
                  <a:pt x="225432" y="240061"/>
                </a:lnTo>
                <a:lnTo>
                  <a:pt x="249636" y="206287"/>
                </a:lnTo>
                <a:lnTo>
                  <a:pt x="263759" y="164943"/>
                </a:lnTo>
                <a:lnTo>
                  <a:pt x="266595" y="134078"/>
                </a:lnTo>
                <a:lnTo>
                  <a:pt x="265302" y="119379"/>
                </a:lnTo>
                <a:lnTo>
                  <a:pt x="253192" y="78475"/>
                </a:lnTo>
                <a:lnTo>
                  <a:pt x="230219" y="44028"/>
                </a:lnTo>
                <a:lnTo>
                  <a:pt x="198290" y="18176"/>
                </a:lnTo>
                <a:lnTo>
                  <a:pt x="159311" y="3058"/>
                </a:lnTo>
                <a:lnTo>
                  <a:pt x="130351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11702" y="4978637"/>
            <a:ext cx="279396" cy="278901"/>
          </a:xfrm>
          <a:custGeom>
            <a:avLst/>
            <a:gdLst/>
            <a:ahLst/>
            <a:cxnLst/>
            <a:rect l="l" t="t" r="r" b="b"/>
            <a:pathLst>
              <a:path w="279396" h="278901">
                <a:moveTo>
                  <a:pt x="131478" y="0"/>
                </a:moveTo>
                <a:lnTo>
                  <a:pt x="89646" y="8995"/>
                </a:lnTo>
                <a:lnTo>
                  <a:pt x="53519" y="29503"/>
                </a:lnTo>
                <a:lnTo>
                  <a:pt x="25160" y="59458"/>
                </a:lnTo>
                <a:lnTo>
                  <a:pt x="6632" y="96799"/>
                </a:lnTo>
                <a:lnTo>
                  <a:pt x="22" y="138980"/>
                </a:lnTo>
                <a:lnTo>
                  <a:pt x="0" y="140273"/>
                </a:lnTo>
                <a:lnTo>
                  <a:pt x="798" y="154486"/>
                </a:lnTo>
                <a:lnTo>
                  <a:pt x="11339" y="194362"/>
                </a:lnTo>
                <a:lnTo>
                  <a:pt x="32898" y="228628"/>
                </a:lnTo>
                <a:lnTo>
                  <a:pt x="63937" y="255397"/>
                </a:lnTo>
                <a:lnTo>
                  <a:pt x="102917" y="272784"/>
                </a:lnTo>
                <a:lnTo>
                  <a:pt x="148296" y="278901"/>
                </a:lnTo>
                <a:lnTo>
                  <a:pt x="162711" y="277275"/>
                </a:lnTo>
                <a:lnTo>
                  <a:pt x="202763" y="264138"/>
                </a:lnTo>
                <a:lnTo>
                  <a:pt x="236431" y="240196"/>
                </a:lnTo>
                <a:lnTo>
                  <a:pt x="261663" y="207482"/>
                </a:lnTo>
                <a:lnTo>
                  <a:pt x="276407" y="168026"/>
                </a:lnTo>
                <a:lnTo>
                  <a:pt x="279396" y="138980"/>
                </a:lnTo>
                <a:lnTo>
                  <a:pt x="278628" y="124738"/>
                </a:lnTo>
                <a:lnTo>
                  <a:pt x="268155" y="84775"/>
                </a:lnTo>
                <a:lnTo>
                  <a:pt x="246642" y="50426"/>
                </a:lnTo>
                <a:lnTo>
                  <a:pt x="215651" y="23585"/>
                </a:lnTo>
                <a:lnTo>
                  <a:pt x="176742" y="6145"/>
                </a:lnTo>
                <a:lnTo>
                  <a:pt x="131478" y="0"/>
                </a:lnTo>
                <a:close/>
              </a:path>
            </a:pathLst>
          </a:custGeom>
          <a:solidFill>
            <a:srgbClr val="D0070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67702" y="4026137"/>
            <a:ext cx="279396" cy="278901"/>
          </a:xfrm>
          <a:custGeom>
            <a:avLst/>
            <a:gdLst/>
            <a:ahLst/>
            <a:cxnLst/>
            <a:rect l="l" t="t" r="r" b="b"/>
            <a:pathLst>
              <a:path w="279396" h="278901">
                <a:moveTo>
                  <a:pt x="131478" y="0"/>
                </a:moveTo>
                <a:lnTo>
                  <a:pt x="89646" y="8995"/>
                </a:lnTo>
                <a:lnTo>
                  <a:pt x="53519" y="29503"/>
                </a:lnTo>
                <a:lnTo>
                  <a:pt x="25160" y="59458"/>
                </a:lnTo>
                <a:lnTo>
                  <a:pt x="6632" y="96799"/>
                </a:lnTo>
                <a:lnTo>
                  <a:pt x="22" y="138980"/>
                </a:lnTo>
                <a:lnTo>
                  <a:pt x="0" y="140273"/>
                </a:lnTo>
                <a:lnTo>
                  <a:pt x="798" y="154486"/>
                </a:lnTo>
                <a:lnTo>
                  <a:pt x="11339" y="194362"/>
                </a:lnTo>
                <a:lnTo>
                  <a:pt x="32898" y="228628"/>
                </a:lnTo>
                <a:lnTo>
                  <a:pt x="63937" y="255397"/>
                </a:lnTo>
                <a:lnTo>
                  <a:pt x="102917" y="272784"/>
                </a:lnTo>
                <a:lnTo>
                  <a:pt x="148296" y="278901"/>
                </a:lnTo>
                <a:lnTo>
                  <a:pt x="162711" y="277275"/>
                </a:lnTo>
                <a:lnTo>
                  <a:pt x="202763" y="264138"/>
                </a:lnTo>
                <a:lnTo>
                  <a:pt x="236431" y="240196"/>
                </a:lnTo>
                <a:lnTo>
                  <a:pt x="261663" y="207482"/>
                </a:lnTo>
                <a:lnTo>
                  <a:pt x="276407" y="168026"/>
                </a:lnTo>
                <a:lnTo>
                  <a:pt x="279396" y="138980"/>
                </a:lnTo>
                <a:lnTo>
                  <a:pt x="278628" y="124738"/>
                </a:lnTo>
                <a:lnTo>
                  <a:pt x="268155" y="84775"/>
                </a:lnTo>
                <a:lnTo>
                  <a:pt x="246642" y="50426"/>
                </a:lnTo>
                <a:lnTo>
                  <a:pt x="215651" y="23585"/>
                </a:lnTo>
                <a:lnTo>
                  <a:pt x="176742" y="6145"/>
                </a:lnTo>
                <a:lnTo>
                  <a:pt x="13147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98902" y="4457937"/>
            <a:ext cx="279396" cy="278901"/>
          </a:xfrm>
          <a:custGeom>
            <a:avLst/>
            <a:gdLst/>
            <a:ahLst/>
            <a:cxnLst/>
            <a:rect l="l" t="t" r="r" b="b"/>
            <a:pathLst>
              <a:path w="279396" h="278901">
                <a:moveTo>
                  <a:pt x="131478" y="0"/>
                </a:moveTo>
                <a:lnTo>
                  <a:pt x="89646" y="8995"/>
                </a:lnTo>
                <a:lnTo>
                  <a:pt x="53519" y="29503"/>
                </a:lnTo>
                <a:lnTo>
                  <a:pt x="25160" y="59458"/>
                </a:lnTo>
                <a:lnTo>
                  <a:pt x="6632" y="96799"/>
                </a:lnTo>
                <a:lnTo>
                  <a:pt x="22" y="138980"/>
                </a:lnTo>
                <a:lnTo>
                  <a:pt x="0" y="140273"/>
                </a:lnTo>
                <a:lnTo>
                  <a:pt x="798" y="154486"/>
                </a:lnTo>
                <a:lnTo>
                  <a:pt x="11339" y="194362"/>
                </a:lnTo>
                <a:lnTo>
                  <a:pt x="32898" y="228628"/>
                </a:lnTo>
                <a:lnTo>
                  <a:pt x="63937" y="255397"/>
                </a:lnTo>
                <a:lnTo>
                  <a:pt x="102917" y="272784"/>
                </a:lnTo>
                <a:lnTo>
                  <a:pt x="148296" y="278901"/>
                </a:lnTo>
                <a:lnTo>
                  <a:pt x="162711" y="277275"/>
                </a:lnTo>
                <a:lnTo>
                  <a:pt x="202763" y="264138"/>
                </a:lnTo>
                <a:lnTo>
                  <a:pt x="236431" y="240196"/>
                </a:lnTo>
                <a:lnTo>
                  <a:pt x="261663" y="207482"/>
                </a:lnTo>
                <a:lnTo>
                  <a:pt x="276407" y="168026"/>
                </a:lnTo>
                <a:lnTo>
                  <a:pt x="279396" y="138980"/>
                </a:lnTo>
                <a:lnTo>
                  <a:pt x="278628" y="124738"/>
                </a:lnTo>
                <a:lnTo>
                  <a:pt x="268155" y="84775"/>
                </a:lnTo>
                <a:lnTo>
                  <a:pt x="246642" y="50426"/>
                </a:lnTo>
                <a:lnTo>
                  <a:pt x="215651" y="23585"/>
                </a:lnTo>
                <a:lnTo>
                  <a:pt x="176742" y="6145"/>
                </a:lnTo>
                <a:lnTo>
                  <a:pt x="131478" y="0"/>
                </a:lnTo>
                <a:close/>
              </a:path>
            </a:pathLst>
          </a:custGeom>
          <a:solidFill>
            <a:srgbClr val="D0070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34600" y="3441732"/>
            <a:ext cx="279281" cy="266468"/>
          </a:xfrm>
          <a:custGeom>
            <a:avLst/>
            <a:gdLst/>
            <a:ahLst/>
            <a:cxnLst/>
            <a:rect l="l" t="t" r="r" b="b"/>
            <a:pathLst>
              <a:path w="279281" h="266468">
                <a:moveTo>
                  <a:pt x="136558" y="0"/>
                </a:moveTo>
                <a:lnTo>
                  <a:pt x="93286" y="7503"/>
                </a:lnTo>
                <a:lnTo>
                  <a:pt x="55786" y="26694"/>
                </a:lnTo>
                <a:lnTo>
                  <a:pt x="26266" y="55465"/>
                </a:lnTo>
                <a:lnTo>
                  <a:pt x="6934" y="91709"/>
                </a:lnTo>
                <a:lnTo>
                  <a:pt x="0" y="133316"/>
                </a:lnTo>
                <a:lnTo>
                  <a:pt x="330" y="142559"/>
                </a:lnTo>
                <a:lnTo>
                  <a:pt x="9738" y="182088"/>
                </a:lnTo>
                <a:lnTo>
                  <a:pt x="30844" y="216182"/>
                </a:lnTo>
                <a:lnTo>
                  <a:pt x="61953" y="242903"/>
                </a:lnTo>
                <a:lnTo>
                  <a:pt x="101365" y="260311"/>
                </a:lnTo>
                <a:lnTo>
                  <a:pt x="147383" y="266468"/>
                </a:lnTo>
                <a:lnTo>
                  <a:pt x="161884" y="264989"/>
                </a:lnTo>
                <a:lnTo>
                  <a:pt x="202193" y="252474"/>
                </a:lnTo>
                <a:lnTo>
                  <a:pt x="236088" y="229197"/>
                </a:lnTo>
                <a:lnTo>
                  <a:pt x="261487" y="196901"/>
                </a:lnTo>
                <a:lnTo>
                  <a:pt x="276307" y="157329"/>
                </a:lnTo>
                <a:lnTo>
                  <a:pt x="279281" y="127765"/>
                </a:lnTo>
                <a:lnTo>
                  <a:pt x="277905" y="113755"/>
                </a:lnTo>
                <a:lnTo>
                  <a:pt x="265178" y="74772"/>
                </a:lnTo>
                <a:lnTo>
                  <a:pt x="241102" y="41947"/>
                </a:lnTo>
                <a:lnTo>
                  <a:pt x="207668" y="17316"/>
                </a:lnTo>
                <a:lnTo>
                  <a:pt x="166868" y="2913"/>
                </a:lnTo>
                <a:lnTo>
                  <a:pt x="13655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34600" y="3848132"/>
            <a:ext cx="279281" cy="266468"/>
          </a:xfrm>
          <a:custGeom>
            <a:avLst/>
            <a:gdLst/>
            <a:ahLst/>
            <a:cxnLst/>
            <a:rect l="l" t="t" r="r" b="b"/>
            <a:pathLst>
              <a:path w="279281" h="266468">
                <a:moveTo>
                  <a:pt x="136558" y="0"/>
                </a:moveTo>
                <a:lnTo>
                  <a:pt x="93286" y="7503"/>
                </a:lnTo>
                <a:lnTo>
                  <a:pt x="55786" y="26694"/>
                </a:lnTo>
                <a:lnTo>
                  <a:pt x="26266" y="55465"/>
                </a:lnTo>
                <a:lnTo>
                  <a:pt x="6934" y="91709"/>
                </a:lnTo>
                <a:lnTo>
                  <a:pt x="0" y="133316"/>
                </a:lnTo>
                <a:lnTo>
                  <a:pt x="330" y="142559"/>
                </a:lnTo>
                <a:lnTo>
                  <a:pt x="9738" y="182088"/>
                </a:lnTo>
                <a:lnTo>
                  <a:pt x="30844" y="216182"/>
                </a:lnTo>
                <a:lnTo>
                  <a:pt x="61953" y="242903"/>
                </a:lnTo>
                <a:lnTo>
                  <a:pt x="101365" y="260311"/>
                </a:lnTo>
                <a:lnTo>
                  <a:pt x="147383" y="266468"/>
                </a:lnTo>
                <a:lnTo>
                  <a:pt x="161884" y="264989"/>
                </a:lnTo>
                <a:lnTo>
                  <a:pt x="202193" y="252474"/>
                </a:lnTo>
                <a:lnTo>
                  <a:pt x="236088" y="229197"/>
                </a:lnTo>
                <a:lnTo>
                  <a:pt x="261487" y="196901"/>
                </a:lnTo>
                <a:lnTo>
                  <a:pt x="276307" y="157329"/>
                </a:lnTo>
                <a:lnTo>
                  <a:pt x="279281" y="127765"/>
                </a:lnTo>
                <a:lnTo>
                  <a:pt x="277905" y="113755"/>
                </a:lnTo>
                <a:lnTo>
                  <a:pt x="265178" y="74772"/>
                </a:lnTo>
                <a:lnTo>
                  <a:pt x="241102" y="41947"/>
                </a:lnTo>
                <a:lnTo>
                  <a:pt x="207668" y="17316"/>
                </a:lnTo>
                <a:lnTo>
                  <a:pt x="166868" y="2913"/>
                </a:lnTo>
                <a:lnTo>
                  <a:pt x="136558" y="0"/>
                </a:lnTo>
                <a:close/>
              </a:path>
            </a:pathLst>
          </a:custGeom>
          <a:solidFill>
            <a:srgbClr val="D0070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937750" y="2825750"/>
            <a:ext cx="1320800" cy="1473200"/>
          </a:xfrm>
          <a:custGeom>
            <a:avLst/>
            <a:gdLst/>
            <a:ahLst/>
            <a:cxnLst/>
            <a:rect l="l" t="t" r="r" b="b"/>
            <a:pathLst>
              <a:path w="1320800" h="1473200">
                <a:moveTo>
                  <a:pt x="0" y="0"/>
                </a:moveTo>
                <a:lnTo>
                  <a:pt x="1320800" y="0"/>
                </a:lnTo>
                <a:lnTo>
                  <a:pt x="13208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252106" y="2928620"/>
            <a:ext cx="779145" cy="11899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75" dirty="0">
                <a:latin typeface="Gill Sans MT"/>
                <a:cs typeface="Gill Sans MT"/>
              </a:rPr>
              <a:t>L</a:t>
            </a:r>
            <a:r>
              <a:rPr sz="1800" spc="5" dirty="0">
                <a:latin typeface="Gill Sans MT"/>
                <a:cs typeface="Gill Sans MT"/>
              </a:rPr>
              <a:t>e</a:t>
            </a:r>
            <a:r>
              <a:rPr sz="1800" spc="20" dirty="0">
                <a:latin typeface="Gill Sans MT"/>
                <a:cs typeface="Gill Sans MT"/>
              </a:rPr>
              <a:t>g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d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ts val="650"/>
              </a:lnSpc>
              <a:spcBef>
                <a:spcPts val="18"/>
              </a:spcBef>
            </a:pPr>
            <a:endParaRPr sz="650"/>
          </a:p>
          <a:p>
            <a:pPr marL="392430" marR="12700">
              <a:lnSpc>
                <a:spcPct val="148600"/>
              </a:lnSpc>
            </a:pPr>
            <a:r>
              <a:rPr sz="1800" spc="-30" dirty="0">
                <a:latin typeface="Gill Sans MT"/>
                <a:cs typeface="Gill Sans MT"/>
              </a:rPr>
              <a:t>P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5" dirty="0">
                <a:latin typeface="Gill Sans MT"/>
                <a:cs typeface="Gill Sans MT"/>
              </a:rPr>
              <a:t>s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spc="-25" dirty="0">
                <a:latin typeface="Gill Sans MT"/>
                <a:cs typeface="Gill Sans MT"/>
              </a:rPr>
              <a:t>F</a:t>
            </a:r>
            <a:r>
              <a:rPr sz="1800" spc="-5" dirty="0">
                <a:latin typeface="Gill Sans MT"/>
                <a:cs typeface="Gill Sans MT"/>
              </a:rPr>
              <a:t>a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60" dirty="0">
                <a:latin typeface="Gill Sans MT"/>
                <a:cs typeface="Gill Sans MT"/>
              </a:rPr>
              <a:t>l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33950" y="6088431"/>
            <a:ext cx="4260850" cy="762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4201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spc="-89" baseline="-17094" dirty="0">
                <a:latin typeface="Cambria Math"/>
                <a:cs typeface="Cambria Math"/>
              </a:rPr>
              <a:t>#  </a:t>
            </a:r>
            <a:r>
              <a:rPr sz="1950" spc="-172" baseline="-17094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= </a:t>
            </a:r>
            <a:r>
              <a:rPr sz="1800" spc="-14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10" dirty="0">
                <a:latin typeface="Gill Sans MT"/>
                <a:cs typeface="Gill Sans MT"/>
              </a:rPr>
              <a:t>m</a:t>
            </a:r>
            <a:r>
              <a:rPr sz="1800" spc="-20" dirty="0">
                <a:latin typeface="Gill Sans MT"/>
                <a:cs typeface="Gill Sans MT"/>
              </a:rPr>
              <a:t>b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-5" dirty="0">
                <a:latin typeface="Gill Sans MT"/>
                <a:cs typeface="Gill Sans MT"/>
              </a:rPr>
              <a:t> 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20" dirty="0">
                <a:latin typeface="Gill Sans MT"/>
                <a:cs typeface="Gill Sans MT"/>
              </a:rPr>
              <a:t>f</a:t>
            </a:r>
            <a:r>
              <a:rPr sz="1800" spc="-35" dirty="0">
                <a:latin typeface="Gill Sans MT"/>
                <a:cs typeface="Gill Sans MT"/>
              </a:rPr>
              <a:t> 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10" dirty="0">
                <a:latin typeface="Gill Sans MT"/>
                <a:cs typeface="Gill Sans MT"/>
              </a:rPr>
              <a:t>c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-120" dirty="0">
                <a:latin typeface="Gill Sans MT"/>
                <a:cs typeface="Gill Sans MT"/>
              </a:rPr>
              <a:t>r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140" dirty="0">
                <a:latin typeface="Gill Sans MT"/>
                <a:cs typeface="Gill Sans MT"/>
              </a:rPr>
              <a:t> </a:t>
            </a:r>
            <a:r>
              <a:rPr sz="1800" spc="10" dirty="0">
                <a:latin typeface="Gill Sans MT"/>
                <a:cs typeface="Gill Sans MT"/>
              </a:rPr>
              <a:t>y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20" dirty="0">
                <a:latin typeface="Gill Sans MT"/>
                <a:cs typeface="Gill Sans MT"/>
              </a:rPr>
              <a:t>u</a:t>
            </a:r>
            <a:r>
              <a:rPr sz="1800" spc="-85" dirty="0">
                <a:latin typeface="Gill Sans MT"/>
                <a:cs typeface="Gill Sans MT"/>
              </a:rPr>
              <a:t> 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5" dirty="0">
                <a:latin typeface="Gill Sans MT"/>
                <a:cs typeface="Gill Sans MT"/>
              </a:rPr>
              <a:t>tt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d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ts val="900"/>
              </a:lnSpc>
              <a:spcBef>
                <a:spcPts val="11"/>
              </a:spcBef>
            </a:pPr>
            <a:endParaRPr sz="900"/>
          </a:p>
          <a:p>
            <a:pPr marR="1946910"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R="192913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5" dirty="0">
                <a:latin typeface="Gill Sans MT"/>
                <a:cs typeface="Gill Sans MT"/>
              </a:rPr>
              <a:t>Ex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-70" dirty="0">
                <a:latin typeface="Gill Sans MT"/>
                <a:cs typeface="Gill Sans MT"/>
              </a:rPr>
              <a:t>P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b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:</a:t>
            </a:r>
            <a:r>
              <a:rPr sz="4400" spc="210" dirty="0">
                <a:latin typeface="Gill Sans MT"/>
                <a:cs typeface="Gill Sans MT"/>
              </a:rPr>
              <a:t> </a:t>
            </a:r>
            <a:r>
              <a:rPr sz="4400" spc="-35" dirty="0">
                <a:latin typeface="Gill Sans MT"/>
                <a:cs typeface="Gill Sans MT"/>
              </a:rPr>
              <a:t>W</a:t>
            </a:r>
            <a:r>
              <a:rPr sz="4400" spc="35" dirty="0">
                <a:latin typeface="Gill Sans MT"/>
                <a:cs typeface="Gill Sans MT"/>
              </a:rPr>
              <a:t>il</a:t>
            </a:r>
            <a:r>
              <a:rPr sz="4400" spc="0" dirty="0">
                <a:latin typeface="Gill Sans MT"/>
                <a:cs typeface="Gill Sans MT"/>
              </a:rPr>
              <a:t>l</a:t>
            </a:r>
            <a:r>
              <a:rPr sz="4400" spc="-90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I</a:t>
            </a:r>
            <a:r>
              <a:rPr sz="4400" spc="75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p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-120" dirty="0">
                <a:latin typeface="Gill Sans MT"/>
                <a:cs typeface="Gill Sans MT"/>
              </a:rPr>
              <a:t> 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0" dirty="0">
                <a:latin typeface="Gill Sans MT"/>
                <a:cs typeface="Gill Sans MT"/>
              </a:rPr>
              <a:t>s 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15" dirty="0">
                <a:latin typeface="Gill Sans MT"/>
                <a:cs typeface="Gill Sans MT"/>
              </a:rPr>
              <a:t>ss</a:t>
            </a:r>
            <a:r>
              <a:rPr sz="4400" spc="0" dirty="0">
                <a:latin typeface="Gill Sans MT"/>
                <a:cs typeface="Gill Sans MT"/>
              </a:rPr>
              <a:t>?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3771" y="1774595"/>
            <a:ext cx="1224280" cy="8216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99500"/>
              </a:lnSpc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spc="-607" baseline="-17094" dirty="0">
                <a:latin typeface="Cambria Math"/>
                <a:cs typeface="Cambria Math"/>
              </a:rPr>
              <a:t>%  </a:t>
            </a:r>
            <a:r>
              <a:rPr sz="1950" spc="-172" baseline="-17094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= 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Gill Sans MT"/>
                <a:cs typeface="Gill Sans MT"/>
              </a:rPr>
              <a:t>H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-15" dirty="0">
                <a:latin typeface="Gill Sans MT"/>
                <a:cs typeface="Gill Sans MT"/>
              </a:rPr>
              <a:t>r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50" dirty="0">
                <a:latin typeface="Gill Sans MT"/>
                <a:cs typeface="Gill Sans MT"/>
              </a:rPr>
              <a:t>p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60" dirty="0">
                <a:latin typeface="Gill Sans MT"/>
                <a:cs typeface="Gill Sans MT"/>
              </a:rPr>
              <a:t>t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15" dirty="0">
                <a:latin typeface="Gill Sans MT"/>
                <a:cs typeface="Gill Sans MT"/>
              </a:rPr>
              <a:t> 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5" dirty="0">
                <a:latin typeface="Gill Sans MT"/>
                <a:cs typeface="Gill Sans MT"/>
              </a:rPr>
              <a:t>h</a:t>
            </a:r>
            <a:r>
              <a:rPr sz="1800" spc="0" dirty="0">
                <a:latin typeface="Gill Sans MT"/>
                <a:cs typeface="Gill Sans MT"/>
              </a:rPr>
              <a:t>e </a:t>
            </a:r>
            <a:r>
              <a:rPr sz="1800" spc="-80" dirty="0">
                <a:latin typeface="Gill Sans MT"/>
                <a:cs typeface="Gill Sans MT"/>
              </a:rPr>
              <a:t>fi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60" dirty="0">
                <a:latin typeface="Gill Sans MT"/>
                <a:cs typeface="Gill Sans MT"/>
              </a:rPr>
              <a:t>l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p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100" dirty="0">
                <a:latin typeface="Gill Sans MT"/>
                <a:cs typeface="Gill Sans MT"/>
              </a:rPr>
              <a:t>j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60" dirty="0">
                <a:latin typeface="Gill Sans MT"/>
                <a:cs typeface="Gill Sans MT"/>
              </a:rPr>
              <a:t>t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21050" y="5892801"/>
            <a:ext cx="5427252" cy="190500"/>
          </a:xfrm>
          <a:custGeom>
            <a:avLst/>
            <a:gdLst/>
            <a:ahLst/>
            <a:cxnLst/>
            <a:rect l="l" t="t" r="r" b="b"/>
            <a:pathLst>
              <a:path w="5427252" h="190500">
                <a:moveTo>
                  <a:pt x="0" y="63498"/>
                </a:moveTo>
                <a:lnTo>
                  <a:pt x="0" y="126998"/>
                </a:lnTo>
                <a:lnTo>
                  <a:pt x="5236752" y="126999"/>
                </a:lnTo>
                <a:lnTo>
                  <a:pt x="5236752" y="190499"/>
                </a:lnTo>
                <a:lnTo>
                  <a:pt x="5427252" y="95249"/>
                </a:lnTo>
                <a:lnTo>
                  <a:pt x="5363752" y="63499"/>
                </a:lnTo>
                <a:lnTo>
                  <a:pt x="0" y="63498"/>
                </a:lnTo>
                <a:close/>
              </a:path>
              <a:path w="5427252" h="190500">
                <a:moveTo>
                  <a:pt x="5236752" y="0"/>
                </a:moveTo>
                <a:lnTo>
                  <a:pt x="5236752" y="63499"/>
                </a:lnTo>
                <a:lnTo>
                  <a:pt x="5363752" y="63499"/>
                </a:lnTo>
                <a:lnTo>
                  <a:pt x="5236752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41701" y="1619250"/>
            <a:ext cx="127000" cy="4572000"/>
          </a:xfrm>
          <a:custGeom>
            <a:avLst/>
            <a:gdLst/>
            <a:ahLst/>
            <a:cxnLst/>
            <a:rect l="l" t="t" r="r" b="b"/>
            <a:pathLst>
              <a:path w="127000" h="4572000">
                <a:moveTo>
                  <a:pt x="127000" y="190500"/>
                </a:moveTo>
                <a:lnTo>
                  <a:pt x="63500" y="190500"/>
                </a:lnTo>
                <a:lnTo>
                  <a:pt x="63498" y="4572000"/>
                </a:lnTo>
                <a:lnTo>
                  <a:pt x="126998" y="4572000"/>
                </a:lnTo>
                <a:lnTo>
                  <a:pt x="127000" y="190500"/>
                </a:lnTo>
                <a:close/>
              </a:path>
              <a:path w="127000" h="4572000">
                <a:moveTo>
                  <a:pt x="95250" y="0"/>
                </a:moveTo>
                <a:lnTo>
                  <a:pt x="0" y="190500"/>
                </a:lnTo>
                <a:lnTo>
                  <a:pt x="190500" y="190500"/>
                </a:lnTo>
                <a:lnTo>
                  <a:pt x="9525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025900" y="5232432"/>
            <a:ext cx="279281" cy="266468"/>
          </a:xfrm>
          <a:custGeom>
            <a:avLst/>
            <a:gdLst/>
            <a:ahLst/>
            <a:cxnLst/>
            <a:rect l="l" t="t" r="r" b="b"/>
            <a:pathLst>
              <a:path w="279281" h="266468">
                <a:moveTo>
                  <a:pt x="136558" y="0"/>
                </a:moveTo>
                <a:lnTo>
                  <a:pt x="93286" y="7503"/>
                </a:lnTo>
                <a:lnTo>
                  <a:pt x="55786" y="26694"/>
                </a:lnTo>
                <a:lnTo>
                  <a:pt x="26266" y="55465"/>
                </a:lnTo>
                <a:lnTo>
                  <a:pt x="6934" y="91709"/>
                </a:lnTo>
                <a:lnTo>
                  <a:pt x="0" y="133316"/>
                </a:lnTo>
                <a:lnTo>
                  <a:pt x="330" y="142559"/>
                </a:lnTo>
                <a:lnTo>
                  <a:pt x="9738" y="182088"/>
                </a:lnTo>
                <a:lnTo>
                  <a:pt x="30844" y="216182"/>
                </a:lnTo>
                <a:lnTo>
                  <a:pt x="61953" y="242903"/>
                </a:lnTo>
                <a:lnTo>
                  <a:pt x="101365" y="260311"/>
                </a:lnTo>
                <a:lnTo>
                  <a:pt x="147383" y="266468"/>
                </a:lnTo>
                <a:lnTo>
                  <a:pt x="161884" y="264989"/>
                </a:lnTo>
                <a:lnTo>
                  <a:pt x="202193" y="252474"/>
                </a:lnTo>
                <a:lnTo>
                  <a:pt x="236088" y="229197"/>
                </a:lnTo>
                <a:lnTo>
                  <a:pt x="261487" y="196901"/>
                </a:lnTo>
                <a:lnTo>
                  <a:pt x="276307" y="157329"/>
                </a:lnTo>
                <a:lnTo>
                  <a:pt x="279281" y="127765"/>
                </a:lnTo>
                <a:lnTo>
                  <a:pt x="277905" y="113755"/>
                </a:lnTo>
                <a:lnTo>
                  <a:pt x="265178" y="74772"/>
                </a:lnTo>
                <a:lnTo>
                  <a:pt x="241102" y="41947"/>
                </a:lnTo>
                <a:lnTo>
                  <a:pt x="207668" y="17316"/>
                </a:lnTo>
                <a:lnTo>
                  <a:pt x="166868" y="2913"/>
                </a:lnTo>
                <a:lnTo>
                  <a:pt x="136558" y="0"/>
                </a:lnTo>
                <a:close/>
              </a:path>
            </a:pathLst>
          </a:custGeom>
          <a:solidFill>
            <a:srgbClr val="D0070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861300" y="4851432"/>
            <a:ext cx="279281" cy="266468"/>
          </a:xfrm>
          <a:custGeom>
            <a:avLst/>
            <a:gdLst/>
            <a:ahLst/>
            <a:cxnLst/>
            <a:rect l="l" t="t" r="r" b="b"/>
            <a:pathLst>
              <a:path w="279281" h="266468">
                <a:moveTo>
                  <a:pt x="136558" y="0"/>
                </a:moveTo>
                <a:lnTo>
                  <a:pt x="93286" y="7503"/>
                </a:lnTo>
                <a:lnTo>
                  <a:pt x="55786" y="26694"/>
                </a:lnTo>
                <a:lnTo>
                  <a:pt x="26266" y="55465"/>
                </a:lnTo>
                <a:lnTo>
                  <a:pt x="6934" y="91709"/>
                </a:lnTo>
                <a:lnTo>
                  <a:pt x="0" y="133316"/>
                </a:lnTo>
                <a:lnTo>
                  <a:pt x="330" y="142559"/>
                </a:lnTo>
                <a:lnTo>
                  <a:pt x="9738" y="182088"/>
                </a:lnTo>
                <a:lnTo>
                  <a:pt x="30844" y="216182"/>
                </a:lnTo>
                <a:lnTo>
                  <a:pt x="61953" y="242903"/>
                </a:lnTo>
                <a:lnTo>
                  <a:pt x="101365" y="260311"/>
                </a:lnTo>
                <a:lnTo>
                  <a:pt x="147383" y="266468"/>
                </a:lnTo>
                <a:lnTo>
                  <a:pt x="161884" y="264989"/>
                </a:lnTo>
                <a:lnTo>
                  <a:pt x="202193" y="252474"/>
                </a:lnTo>
                <a:lnTo>
                  <a:pt x="236088" y="229197"/>
                </a:lnTo>
                <a:lnTo>
                  <a:pt x="261487" y="196901"/>
                </a:lnTo>
                <a:lnTo>
                  <a:pt x="276307" y="157329"/>
                </a:lnTo>
                <a:lnTo>
                  <a:pt x="279281" y="127765"/>
                </a:lnTo>
                <a:lnTo>
                  <a:pt x="277905" y="113755"/>
                </a:lnTo>
                <a:lnTo>
                  <a:pt x="265178" y="74772"/>
                </a:lnTo>
                <a:lnTo>
                  <a:pt x="241102" y="41947"/>
                </a:lnTo>
                <a:lnTo>
                  <a:pt x="207668" y="17316"/>
                </a:lnTo>
                <a:lnTo>
                  <a:pt x="166868" y="2913"/>
                </a:lnTo>
                <a:lnTo>
                  <a:pt x="13655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31002" y="2502137"/>
            <a:ext cx="279396" cy="278901"/>
          </a:xfrm>
          <a:custGeom>
            <a:avLst/>
            <a:gdLst/>
            <a:ahLst/>
            <a:cxnLst/>
            <a:rect l="l" t="t" r="r" b="b"/>
            <a:pathLst>
              <a:path w="279396" h="278901">
                <a:moveTo>
                  <a:pt x="131478" y="0"/>
                </a:moveTo>
                <a:lnTo>
                  <a:pt x="89646" y="8995"/>
                </a:lnTo>
                <a:lnTo>
                  <a:pt x="53519" y="29503"/>
                </a:lnTo>
                <a:lnTo>
                  <a:pt x="25160" y="59458"/>
                </a:lnTo>
                <a:lnTo>
                  <a:pt x="6632" y="96799"/>
                </a:lnTo>
                <a:lnTo>
                  <a:pt x="22" y="138980"/>
                </a:lnTo>
                <a:lnTo>
                  <a:pt x="0" y="140273"/>
                </a:lnTo>
                <a:lnTo>
                  <a:pt x="798" y="154486"/>
                </a:lnTo>
                <a:lnTo>
                  <a:pt x="11339" y="194362"/>
                </a:lnTo>
                <a:lnTo>
                  <a:pt x="32898" y="228628"/>
                </a:lnTo>
                <a:lnTo>
                  <a:pt x="63937" y="255397"/>
                </a:lnTo>
                <a:lnTo>
                  <a:pt x="102917" y="272784"/>
                </a:lnTo>
                <a:lnTo>
                  <a:pt x="148296" y="278901"/>
                </a:lnTo>
                <a:lnTo>
                  <a:pt x="162711" y="277275"/>
                </a:lnTo>
                <a:lnTo>
                  <a:pt x="202763" y="264138"/>
                </a:lnTo>
                <a:lnTo>
                  <a:pt x="236431" y="240196"/>
                </a:lnTo>
                <a:lnTo>
                  <a:pt x="261663" y="207482"/>
                </a:lnTo>
                <a:lnTo>
                  <a:pt x="276407" y="168026"/>
                </a:lnTo>
                <a:lnTo>
                  <a:pt x="279396" y="138980"/>
                </a:lnTo>
                <a:lnTo>
                  <a:pt x="278628" y="124738"/>
                </a:lnTo>
                <a:lnTo>
                  <a:pt x="268155" y="84775"/>
                </a:lnTo>
                <a:lnTo>
                  <a:pt x="246642" y="50426"/>
                </a:lnTo>
                <a:lnTo>
                  <a:pt x="215651" y="23585"/>
                </a:lnTo>
                <a:lnTo>
                  <a:pt x="176742" y="6145"/>
                </a:lnTo>
                <a:lnTo>
                  <a:pt x="13147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07002" y="3314937"/>
            <a:ext cx="279396" cy="278901"/>
          </a:xfrm>
          <a:custGeom>
            <a:avLst/>
            <a:gdLst/>
            <a:ahLst/>
            <a:cxnLst/>
            <a:rect l="l" t="t" r="r" b="b"/>
            <a:pathLst>
              <a:path w="279396" h="278901">
                <a:moveTo>
                  <a:pt x="131478" y="0"/>
                </a:moveTo>
                <a:lnTo>
                  <a:pt x="89646" y="8995"/>
                </a:lnTo>
                <a:lnTo>
                  <a:pt x="53519" y="29503"/>
                </a:lnTo>
                <a:lnTo>
                  <a:pt x="25160" y="59458"/>
                </a:lnTo>
                <a:lnTo>
                  <a:pt x="6632" y="96799"/>
                </a:lnTo>
                <a:lnTo>
                  <a:pt x="22" y="138980"/>
                </a:lnTo>
                <a:lnTo>
                  <a:pt x="0" y="140273"/>
                </a:lnTo>
                <a:lnTo>
                  <a:pt x="798" y="154486"/>
                </a:lnTo>
                <a:lnTo>
                  <a:pt x="11339" y="194362"/>
                </a:lnTo>
                <a:lnTo>
                  <a:pt x="32898" y="228628"/>
                </a:lnTo>
                <a:lnTo>
                  <a:pt x="63937" y="255397"/>
                </a:lnTo>
                <a:lnTo>
                  <a:pt x="102917" y="272784"/>
                </a:lnTo>
                <a:lnTo>
                  <a:pt x="148296" y="278901"/>
                </a:lnTo>
                <a:lnTo>
                  <a:pt x="162711" y="277275"/>
                </a:lnTo>
                <a:lnTo>
                  <a:pt x="202763" y="264138"/>
                </a:lnTo>
                <a:lnTo>
                  <a:pt x="236431" y="240196"/>
                </a:lnTo>
                <a:lnTo>
                  <a:pt x="261663" y="207482"/>
                </a:lnTo>
                <a:lnTo>
                  <a:pt x="276407" y="168026"/>
                </a:lnTo>
                <a:lnTo>
                  <a:pt x="279396" y="138980"/>
                </a:lnTo>
                <a:lnTo>
                  <a:pt x="278628" y="124738"/>
                </a:lnTo>
                <a:lnTo>
                  <a:pt x="268155" y="84775"/>
                </a:lnTo>
                <a:lnTo>
                  <a:pt x="246642" y="50426"/>
                </a:lnTo>
                <a:lnTo>
                  <a:pt x="215651" y="23585"/>
                </a:lnTo>
                <a:lnTo>
                  <a:pt x="176742" y="6145"/>
                </a:lnTo>
                <a:lnTo>
                  <a:pt x="13147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56500" y="2971834"/>
            <a:ext cx="266595" cy="279145"/>
          </a:xfrm>
          <a:custGeom>
            <a:avLst/>
            <a:gdLst/>
            <a:ahLst/>
            <a:cxnLst/>
            <a:rect l="l" t="t" r="r" b="b"/>
            <a:pathLst>
              <a:path w="266595" h="279145">
                <a:moveTo>
                  <a:pt x="130351" y="0"/>
                </a:moveTo>
                <a:lnTo>
                  <a:pt x="89046" y="7860"/>
                </a:lnTo>
                <a:lnTo>
                  <a:pt x="53250" y="27965"/>
                </a:lnTo>
                <a:lnTo>
                  <a:pt x="25072" y="58107"/>
                </a:lnTo>
                <a:lnTo>
                  <a:pt x="6619" y="96076"/>
                </a:lnTo>
                <a:lnTo>
                  <a:pt x="0" y="139665"/>
                </a:lnTo>
                <a:lnTo>
                  <a:pt x="292" y="148989"/>
                </a:lnTo>
                <a:lnTo>
                  <a:pt x="9200" y="190503"/>
                </a:lnTo>
                <a:lnTo>
                  <a:pt x="29333" y="226317"/>
                </a:lnTo>
                <a:lnTo>
                  <a:pt x="59073" y="254389"/>
                </a:lnTo>
                <a:lnTo>
                  <a:pt x="96798" y="272679"/>
                </a:lnTo>
                <a:lnTo>
                  <a:pt x="140889" y="279145"/>
                </a:lnTo>
                <a:lnTo>
                  <a:pt x="154712" y="277577"/>
                </a:lnTo>
                <a:lnTo>
                  <a:pt x="193130" y="264434"/>
                </a:lnTo>
                <a:lnTo>
                  <a:pt x="225432" y="240061"/>
                </a:lnTo>
                <a:lnTo>
                  <a:pt x="249636" y="206287"/>
                </a:lnTo>
                <a:lnTo>
                  <a:pt x="263759" y="164943"/>
                </a:lnTo>
                <a:lnTo>
                  <a:pt x="266595" y="134078"/>
                </a:lnTo>
                <a:lnTo>
                  <a:pt x="265302" y="119379"/>
                </a:lnTo>
                <a:lnTo>
                  <a:pt x="253192" y="78475"/>
                </a:lnTo>
                <a:lnTo>
                  <a:pt x="230219" y="44028"/>
                </a:lnTo>
                <a:lnTo>
                  <a:pt x="198290" y="18176"/>
                </a:lnTo>
                <a:lnTo>
                  <a:pt x="159311" y="3058"/>
                </a:lnTo>
                <a:lnTo>
                  <a:pt x="130351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51402" y="2197337"/>
            <a:ext cx="279396" cy="278901"/>
          </a:xfrm>
          <a:custGeom>
            <a:avLst/>
            <a:gdLst/>
            <a:ahLst/>
            <a:cxnLst/>
            <a:rect l="l" t="t" r="r" b="b"/>
            <a:pathLst>
              <a:path w="279396" h="278901">
                <a:moveTo>
                  <a:pt x="131478" y="0"/>
                </a:moveTo>
                <a:lnTo>
                  <a:pt x="89646" y="8995"/>
                </a:lnTo>
                <a:lnTo>
                  <a:pt x="53519" y="29503"/>
                </a:lnTo>
                <a:lnTo>
                  <a:pt x="25160" y="59458"/>
                </a:lnTo>
                <a:lnTo>
                  <a:pt x="6632" y="96799"/>
                </a:lnTo>
                <a:lnTo>
                  <a:pt x="22" y="138980"/>
                </a:lnTo>
                <a:lnTo>
                  <a:pt x="0" y="140273"/>
                </a:lnTo>
                <a:lnTo>
                  <a:pt x="798" y="154486"/>
                </a:lnTo>
                <a:lnTo>
                  <a:pt x="11339" y="194362"/>
                </a:lnTo>
                <a:lnTo>
                  <a:pt x="32898" y="228628"/>
                </a:lnTo>
                <a:lnTo>
                  <a:pt x="63937" y="255397"/>
                </a:lnTo>
                <a:lnTo>
                  <a:pt x="102917" y="272784"/>
                </a:lnTo>
                <a:lnTo>
                  <a:pt x="148296" y="278901"/>
                </a:lnTo>
                <a:lnTo>
                  <a:pt x="162711" y="277275"/>
                </a:lnTo>
                <a:lnTo>
                  <a:pt x="202763" y="264138"/>
                </a:lnTo>
                <a:lnTo>
                  <a:pt x="236431" y="240196"/>
                </a:lnTo>
                <a:lnTo>
                  <a:pt x="261663" y="207482"/>
                </a:lnTo>
                <a:lnTo>
                  <a:pt x="276407" y="168026"/>
                </a:lnTo>
                <a:lnTo>
                  <a:pt x="279396" y="138980"/>
                </a:lnTo>
                <a:lnTo>
                  <a:pt x="278628" y="124738"/>
                </a:lnTo>
                <a:lnTo>
                  <a:pt x="268155" y="84775"/>
                </a:lnTo>
                <a:lnTo>
                  <a:pt x="246642" y="50426"/>
                </a:lnTo>
                <a:lnTo>
                  <a:pt x="215651" y="23585"/>
                </a:lnTo>
                <a:lnTo>
                  <a:pt x="176742" y="6145"/>
                </a:lnTo>
                <a:lnTo>
                  <a:pt x="13147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31000" y="4775234"/>
            <a:ext cx="266595" cy="279145"/>
          </a:xfrm>
          <a:custGeom>
            <a:avLst/>
            <a:gdLst/>
            <a:ahLst/>
            <a:cxnLst/>
            <a:rect l="l" t="t" r="r" b="b"/>
            <a:pathLst>
              <a:path w="266595" h="279145">
                <a:moveTo>
                  <a:pt x="130351" y="0"/>
                </a:moveTo>
                <a:lnTo>
                  <a:pt x="89046" y="7860"/>
                </a:lnTo>
                <a:lnTo>
                  <a:pt x="53250" y="27965"/>
                </a:lnTo>
                <a:lnTo>
                  <a:pt x="25072" y="58107"/>
                </a:lnTo>
                <a:lnTo>
                  <a:pt x="6619" y="96076"/>
                </a:lnTo>
                <a:lnTo>
                  <a:pt x="0" y="139665"/>
                </a:lnTo>
                <a:lnTo>
                  <a:pt x="292" y="148989"/>
                </a:lnTo>
                <a:lnTo>
                  <a:pt x="9200" y="190503"/>
                </a:lnTo>
                <a:lnTo>
                  <a:pt x="29333" y="226317"/>
                </a:lnTo>
                <a:lnTo>
                  <a:pt x="59073" y="254389"/>
                </a:lnTo>
                <a:lnTo>
                  <a:pt x="96798" y="272679"/>
                </a:lnTo>
                <a:lnTo>
                  <a:pt x="140889" y="279145"/>
                </a:lnTo>
                <a:lnTo>
                  <a:pt x="154712" y="277577"/>
                </a:lnTo>
                <a:lnTo>
                  <a:pt x="193130" y="264434"/>
                </a:lnTo>
                <a:lnTo>
                  <a:pt x="225432" y="240061"/>
                </a:lnTo>
                <a:lnTo>
                  <a:pt x="249636" y="206287"/>
                </a:lnTo>
                <a:lnTo>
                  <a:pt x="263759" y="164943"/>
                </a:lnTo>
                <a:lnTo>
                  <a:pt x="266595" y="134078"/>
                </a:lnTo>
                <a:lnTo>
                  <a:pt x="265302" y="119379"/>
                </a:lnTo>
                <a:lnTo>
                  <a:pt x="253192" y="78475"/>
                </a:lnTo>
                <a:lnTo>
                  <a:pt x="230219" y="44028"/>
                </a:lnTo>
                <a:lnTo>
                  <a:pt x="198290" y="18176"/>
                </a:lnTo>
                <a:lnTo>
                  <a:pt x="159311" y="3058"/>
                </a:lnTo>
                <a:lnTo>
                  <a:pt x="130351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11702" y="4978637"/>
            <a:ext cx="279396" cy="278901"/>
          </a:xfrm>
          <a:custGeom>
            <a:avLst/>
            <a:gdLst/>
            <a:ahLst/>
            <a:cxnLst/>
            <a:rect l="l" t="t" r="r" b="b"/>
            <a:pathLst>
              <a:path w="279396" h="278901">
                <a:moveTo>
                  <a:pt x="131478" y="0"/>
                </a:moveTo>
                <a:lnTo>
                  <a:pt x="89646" y="8995"/>
                </a:lnTo>
                <a:lnTo>
                  <a:pt x="53519" y="29503"/>
                </a:lnTo>
                <a:lnTo>
                  <a:pt x="25160" y="59458"/>
                </a:lnTo>
                <a:lnTo>
                  <a:pt x="6632" y="96799"/>
                </a:lnTo>
                <a:lnTo>
                  <a:pt x="22" y="138980"/>
                </a:lnTo>
                <a:lnTo>
                  <a:pt x="0" y="140273"/>
                </a:lnTo>
                <a:lnTo>
                  <a:pt x="798" y="154486"/>
                </a:lnTo>
                <a:lnTo>
                  <a:pt x="11339" y="194362"/>
                </a:lnTo>
                <a:lnTo>
                  <a:pt x="32898" y="228628"/>
                </a:lnTo>
                <a:lnTo>
                  <a:pt x="63937" y="255397"/>
                </a:lnTo>
                <a:lnTo>
                  <a:pt x="102917" y="272784"/>
                </a:lnTo>
                <a:lnTo>
                  <a:pt x="148296" y="278901"/>
                </a:lnTo>
                <a:lnTo>
                  <a:pt x="162711" y="277275"/>
                </a:lnTo>
                <a:lnTo>
                  <a:pt x="202763" y="264138"/>
                </a:lnTo>
                <a:lnTo>
                  <a:pt x="236431" y="240196"/>
                </a:lnTo>
                <a:lnTo>
                  <a:pt x="261663" y="207482"/>
                </a:lnTo>
                <a:lnTo>
                  <a:pt x="276407" y="168026"/>
                </a:lnTo>
                <a:lnTo>
                  <a:pt x="279396" y="138980"/>
                </a:lnTo>
                <a:lnTo>
                  <a:pt x="278628" y="124738"/>
                </a:lnTo>
                <a:lnTo>
                  <a:pt x="268155" y="84775"/>
                </a:lnTo>
                <a:lnTo>
                  <a:pt x="246642" y="50426"/>
                </a:lnTo>
                <a:lnTo>
                  <a:pt x="215651" y="23585"/>
                </a:lnTo>
                <a:lnTo>
                  <a:pt x="176742" y="6145"/>
                </a:lnTo>
                <a:lnTo>
                  <a:pt x="131478" y="0"/>
                </a:lnTo>
                <a:close/>
              </a:path>
            </a:pathLst>
          </a:custGeom>
          <a:solidFill>
            <a:srgbClr val="D0070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67702" y="4026137"/>
            <a:ext cx="279396" cy="278901"/>
          </a:xfrm>
          <a:custGeom>
            <a:avLst/>
            <a:gdLst/>
            <a:ahLst/>
            <a:cxnLst/>
            <a:rect l="l" t="t" r="r" b="b"/>
            <a:pathLst>
              <a:path w="279396" h="278901">
                <a:moveTo>
                  <a:pt x="131478" y="0"/>
                </a:moveTo>
                <a:lnTo>
                  <a:pt x="89646" y="8995"/>
                </a:lnTo>
                <a:lnTo>
                  <a:pt x="53519" y="29503"/>
                </a:lnTo>
                <a:lnTo>
                  <a:pt x="25160" y="59458"/>
                </a:lnTo>
                <a:lnTo>
                  <a:pt x="6632" y="96799"/>
                </a:lnTo>
                <a:lnTo>
                  <a:pt x="22" y="138980"/>
                </a:lnTo>
                <a:lnTo>
                  <a:pt x="0" y="140273"/>
                </a:lnTo>
                <a:lnTo>
                  <a:pt x="798" y="154486"/>
                </a:lnTo>
                <a:lnTo>
                  <a:pt x="11339" y="194362"/>
                </a:lnTo>
                <a:lnTo>
                  <a:pt x="32898" y="228628"/>
                </a:lnTo>
                <a:lnTo>
                  <a:pt x="63937" y="255397"/>
                </a:lnTo>
                <a:lnTo>
                  <a:pt x="102917" y="272784"/>
                </a:lnTo>
                <a:lnTo>
                  <a:pt x="148296" y="278901"/>
                </a:lnTo>
                <a:lnTo>
                  <a:pt x="162711" y="277275"/>
                </a:lnTo>
                <a:lnTo>
                  <a:pt x="202763" y="264138"/>
                </a:lnTo>
                <a:lnTo>
                  <a:pt x="236431" y="240196"/>
                </a:lnTo>
                <a:lnTo>
                  <a:pt x="261663" y="207482"/>
                </a:lnTo>
                <a:lnTo>
                  <a:pt x="276407" y="168026"/>
                </a:lnTo>
                <a:lnTo>
                  <a:pt x="279396" y="138980"/>
                </a:lnTo>
                <a:lnTo>
                  <a:pt x="278628" y="124738"/>
                </a:lnTo>
                <a:lnTo>
                  <a:pt x="268155" y="84775"/>
                </a:lnTo>
                <a:lnTo>
                  <a:pt x="246642" y="50426"/>
                </a:lnTo>
                <a:lnTo>
                  <a:pt x="215651" y="23585"/>
                </a:lnTo>
                <a:lnTo>
                  <a:pt x="176742" y="6145"/>
                </a:lnTo>
                <a:lnTo>
                  <a:pt x="13147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98902" y="4457937"/>
            <a:ext cx="279396" cy="278901"/>
          </a:xfrm>
          <a:custGeom>
            <a:avLst/>
            <a:gdLst/>
            <a:ahLst/>
            <a:cxnLst/>
            <a:rect l="l" t="t" r="r" b="b"/>
            <a:pathLst>
              <a:path w="279396" h="278901">
                <a:moveTo>
                  <a:pt x="131478" y="0"/>
                </a:moveTo>
                <a:lnTo>
                  <a:pt x="89646" y="8995"/>
                </a:lnTo>
                <a:lnTo>
                  <a:pt x="53519" y="29503"/>
                </a:lnTo>
                <a:lnTo>
                  <a:pt x="25160" y="59458"/>
                </a:lnTo>
                <a:lnTo>
                  <a:pt x="6632" y="96799"/>
                </a:lnTo>
                <a:lnTo>
                  <a:pt x="22" y="138980"/>
                </a:lnTo>
                <a:lnTo>
                  <a:pt x="0" y="140273"/>
                </a:lnTo>
                <a:lnTo>
                  <a:pt x="798" y="154486"/>
                </a:lnTo>
                <a:lnTo>
                  <a:pt x="11339" y="194362"/>
                </a:lnTo>
                <a:lnTo>
                  <a:pt x="32898" y="228628"/>
                </a:lnTo>
                <a:lnTo>
                  <a:pt x="63937" y="255397"/>
                </a:lnTo>
                <a:lnTo>
                  <a:pt x="102917" y="272784"/>
                </a:lnTo>
                <a:lnTo>
                  <a:pt x="148296" y="278901"/>
                </a:lnTo>
                <a:lnTo>
                  <a:pt x="162711" y="277275"/>
                </a:lnTo>
                <a:lnTo>
                  <a:pt x="202763" y="264138"/>
                </a:lnTo>
                <a:lnTo>
                  <a:pt x="236431" y="240196"/>
                </a:lnTo>
                <a:lnTo>
                  <a:pt x="261663" y="207482"/>
                </a:lnTo>
                <a:lnTo>
                  <a:pt x="276407" y="168026"/>
                </a:lnTo>
                <a:lnTo>
                  <a:pt x="279396" y="138980"/>
                </a:lnTo>
                <a:lnTo>
                  <a:pt x="278628" y="124738"/>
                </a:lnTo>
                <a:lnTo>
                  <a:pt x="268155" y="84775"/>
                </a:lnTo>
                <a:lnTo>
                  <a:pt x="246642" y="50426"/>
                </a:lnTo>
                <a:lnTo>
                  <a:pt x="215651" y="23585"/>
                </a:lnTo>
                <a:lnTo>
                  <a:pt x="176742" y="6145"/>
                </a:lnTo>
                <a:lnTo>
                  <a:pt x="131478" y="0"/>
                </a:lnTo>
                <a:close/>
              </a:path>
            </a:pathLst>
          </a:custGeom>
          <a:solidFill>
            <a:srgbClr val="D0070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134600" y="3441732"/>
            <a:ext cx="279281" cy="266468"/>
          </a:xfrm>
          <a:custGeom>
            <a:avLst/>
            <a:gdLst/>
            <a:ahLst/>
            <a:cxnLst/>
            <a:rect l="l" t="t" r="r" b="b"/>
            <a:pathLst>
              <a:path w="279281" h="266468">
                <a:moveTo>
                  <a:pt x="136558" y="0"/>
                </a:moveTo>
                <a:lnTo>
                  <a:pt x="93286" y="7503"/>
                </a:lnTo>
                <a:lnTo>
                  <a:pt x="55786" y="26694"/>
                </a:lnTo>
                <a:lnTo>
                  <a:pt x="26266" y="55465"/>
                </a:lnTo>
                <a:lnTo>
                  <a:pt x="6934" y="91709"/>
                </a:lnTo>
                <a:lnTo>
                  <a:pt x="0" y="133316"/>
                </a:lnTo>
                <a:lnTo>
                  <a:pt x="330" y="142559"/>
                </a:lnTo>
                <a:lnTo>
                  <a:pt x="9738" y="182088"/>
                </a:lnTo>
                <a:lnTo>
                  <a:pt x="30844" y="216182"/>
                </a:lnTo>
                <a:lnTo>
                  <a:pt x="61953" y="242903"/>
                </a:lnTo>
                <a:lnTo>
                  <a:pt x="101365" y="260311"/>
                </a:lnTo>
                <a:lnTo>
                  <a:pt x="147383" y="266468"/>
                </a:lnTo>
                <a:lnTo>
                  <a:pt x="161884" y="264989"/>
                </a:lnTo>
                <a:lnTo>
                  <a:pt x="202193" y="252474"/>
                </a:lnTo>
                <a:lnTo>
                  <a:pt x="236088" y="229197"/>
                </a:lnTo>
                <a:lnTo>
                  <a:pt x="261487" y="196901"/>
                </a:lnTo>
                <a:lnTo>
                  <a:pt x="276307" y="157329"/>
                </a:lnTo>
                <a:lnTo>
                  <a:pt x="279281" y="127765"/>
                </a:lnTo>
                <a:lnTo>
                  <a:pt x="277905" y="113755"/>
                </a:lnTo>
                <a:lnTo>
                  <a:pt x="265178" y="74772"/>
                </a:lnTo>
                <a:lnTo>
                  <a:pt x="241102" y="41947"/>
                </a:lnTo>
                <a:lnTo>
                  <a:pt x="207668" y="17316"/>
                </a:lnTo>
                <a:lnTo>
                  <a:pt x="166868" y="2913"/>
                </a:lnTo>
                <a:lnTo>
                  <a:pt x="13655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134600" y="3848132"/>
            <a:ext cx="279281" cy="266468"/>
          </a:xfrm>
          <a:custGeom>
            <a:avLst/>
            <a:gdLst/>
            <a:ahLst/>
            <a:cxnLst/>
            <a:rect l="l" t="t" r="r" b="b"/>
            <a:pathLst>
              <a:path w="279281" h="266468">
                <a:moveTo>
                  <a:pt x="136558" y="0"/>
                </a:moveTo>
                <a:lnTo>
                  <a:pt x="93286" y="7503"/>
                </a:lnTo>
                <a:lnTo>
                  <a:pt x="55786" y="26694"/>
                </a:lnTo>
                <a:lnTo>
                  <a:pt x="26266" y="55465"/>
                </a:lnTo>
                <a:lnTo>
                  <a:pt x="6934" y="91709"/>
                </a:lnTo>
                <a:lnTo>
                  <a:pt x="0" y="133316"/>
                </a:lnTo>
                <a:lnTo>
                  <a:pt x="330" y="142559"/>
                </a:lnTo>
                <a:lnTo>
                  <a:pt x="9738" y="182088"/>
                </a:lnTo>
                <a:lnTo>
                  <a:pt x="30844" y="216182"/>
                </a:lnTo>
                <a:lnTo>
                  <a:pt x="61953" y="242903"/>
                </a:lnTo>
                <a:lnTo>
                  <a:pt x="101365" y="260311"/>
                </a:lnTo>
                <a:lnTo>
                  <a:pt x="147383" y="266468"/>
                </a:lnTo>
                <a:lnTo>
                  <a:pt x="161884" y="264989"/>
                </a:lnTo>
                <a:lnTo>
                  <a:pt x="202193" y="252474"/>
                </a:lnTo>
                <a:lnTo>
                  <a:pt x="236088" y="229197"/>
                </a:lnTo>
                <a:lnTo>
                  <a:pt x="261487" y="196901"/>
                </a:lnTo>
                <a:lnTo>
                  <a:pt x="276307" y="157329"/>
                </a:lnTo>
                <a:lnTo>
                  <a:pt x="279281" y="127765"/>
                </a:lnTo>
                <a:lnTo>
                  <a:pt x="277905" y="113755"/>
                </a:lnTo>
                <a:lnTo>
                  <a:pt x="265178" y="74772"/>
                </a:lnTo>
                <a:lnTo>
                  <a:pt x="241102" y="41947"/>
                </a:lnTo>
                <a:lnTo>
                  <a:pt x="207668" y="17316"/>
                </a:lnTo>
                <a:lnTo>
                  <a:pt x="166868" y="2913"/>
                </a:lnTo>
                <a:lnTo>
                  <a:pt x="136558" y="0"/>
                </a:lnTo>
                <a:close/>
              </a:path>
            </a:pathLst>
          </a:custGeom>
          <a:solidFill>
            <a:srgbClr val="D0070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632440" y="3287873"/>
            <a:ext cx="398780" cy="830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48600"/>
              </a:lnSpc>
            </a:pPr>
            <a:r>
              <a:rPr sz="1800" spc="-30" dirty="0">
                <a:latin typeface="Gill Sans MT"/>
                <a:cs typeface="Gill Sans MT"/>
              </a:rPr>
              <a:t>P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5" dirty="0">
                <a:latin typeface="Gill Sans MT"/>
                <a:cs typeface="Gill Sans MT"/>
              </a:rPr>
              <a:t>s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spc="-25" dirty="0">
                <a:latin typeface="Gill Sans MT"/>
                <a:cs typeface="Gill Sans MT"/>
              </a:rPr>
              <a:t>F</a:t>
            </a:r>
            <a:r>
              <a:rPr sz="1800" spc="-5" dirty="0">
                <a:latin typeface="Gill Sans MT"/>
                <a:cs typeface="Gill Sans MT"/>
              </a:rPr>
              <a:t>a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60" dirty="0">
                <a:latin typeface="Gill Sans MT"/>
                <a:cs typeface="Gill Sans MT"/>
              </a:rPr>
              <a:t>l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937750" y="2825750"/>
            <a:ext cx="1320800" cy="1473200"/>
          </a:xfrm>
          <a:custGeom>
            <a:avLst/>
            <a:gdLst/>
            <a:ahLst/>
            <a:cxnLst/>
            <a:rect l="l" t="t" r="r" b="b"/>
            <a:pathLst>
              <a:path w="1320800" h="1473200">
                <a:moveTo>
                  <a:pt x="0" y="0"/>
                </a:moveTo>
                <a:lnTo>
                  <a:pt x="1320800" y="0"/>
                </a:lnTo>
                <a:lnTo>
                  <a:pt x="1320800" y="1473200"/>
                </a:lnTo>
                <a:lnTo>
                  <a:pt x="0" y="1473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252106" y="2928620"/>
            <a:ext cx="68834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75" dirty="0">
                <a:latin typeface="Gill Sans MT"/>
                <a:cs typeface="Gill Sans MT"/>
              </a:rPr>
              <a:t>L</a:t>
            </a:r>
            <a:r>
              <a:rPr sz="1800" spc="5" dirty="0">
                <a:latin typeface="Gill Sans MT"/>
                <a:cs typeface="Gill Sans MT"/>
              </a:rPr>
              <a:t>e</a:t>
            </a:r>
            <a:r>
              <a:rPr sz="1800" spc="20" dirty="0">
                <a:latin typeface="Gill Sans MT"/>
                <a:cs typeface="Gill Sans MT"/>
              </a:rPr>
              <a:t>g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d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45300" y="3759234"/>
            <a:ext cx="266595" cy="279145"/>
          </a:xfrm>
          <a:custGeom>
            <a:avLst/>
            <a:gdLst/>
            <a:ahLst/>
            <a:cxnLst/>
            <a:rect l="l" t="t" r="r" b="b"/>
            <a:pathLst>
              <a:path w="266595" h="279145">
                <a:moveTo>
                  <a:pt x="130351" y="0"/>
                </a:moveTo>
                <a:lnTo>
                  <a:pt x="89046" y="7860"/>
                </a:lnTo>
                <a:lnTo>
                  <a:pt x="53250" y="27965"/>
                </a:lnTo>
                <a:lnTo>
                  <a:pt x="25072" y="58107"/>
                </a:lnTo>
                <a:lnTo>
                  <a:pt x="6619" y="96076"/>
                </a:lnTo>
                <a:lnTo>
                  <a:pt x="0" y="139665"/>
                </a:lnTo>
                <a:lnTo>
                  <a:pt x="292" y="148989"/>
                </a:lnTo>
                <a:lnTo>
                  <a:pt x="9200" y="190503"/>
                </a:lnTo>
                <a:lnTo>
                  <a:pt x="29333" y="226317"/>
                </a:lnTo>
                <a:lnTo>
                  <a:pt x="59073" y="254389"/>
                </a:lnTo>
                <a:lnTo>
                  <a:pt x="96798" y="272679"/>
                </a:lnTo>
                <a:lnTo>
                  <a:pt x="140889" y="279145"/>
                </a:lnTo>
                <a:lnTo>
                  <a:pt x="154712" y="277577"/>
                </a:lnTo>
                <a:lnTo>
                  <a:pt x="193130" y="264434"/>
                </a:lnTo>
                <a:lnTo>
                  <a:pt x="225432" y="240061"/>
                </a:lnTo>
                <a:lnTo>
                  <a:pt x="249636" y="206287"/>
                </a:lnTo>
                <a:lnTo>
                  <a:pt x="263759" y="164943"/>
                </a:lnTo>
                <a:lnTo>
                  <a:pt x="266595" y="134078"/>
                </a:lnTo>
                <a:lnTo>
                  <a:pt x="265302" y="119379"/>
                </a:lnTo>
                <a:lnTo>
                  <a:pt x="253192" y="78475"/>
                </a:lnTo>
                <a:lnTo>
                  <a:pt x="230219" y="44028"/>
                </a:lnTo>
                <a:lnTo>
                  <a:pt x="198290" y="18176"/>
                </a:lnTo>
                <a:lnTo>
                  <a:pt x="159311" y="3058"/>
                </a:lnTo>
                <a:lnTo>
                  <a:pt x="130351" y="0"/>
                </a:lnTo>
                <a:close/>
              </a:path>
            </a:pathLst>
          </a:custGeom>
          <a:solidFill>
            <a:srgbClr val="7030A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046046" y="3495469"/>
            <a:ext cx="131445" cy="2921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14987" y="3915710"/>
            <a:ext cx="286816" cy="375046"/>
          </a:xfrm>
          <a:custGeom>
            <a:avLst/>
            <a:gdLst/>
            <a:ahLst/>
            <a:cxnLst/>
            <a:rect l="l" t="t" r="r" b="b"/>
            <a:pathLst>
              <a:path w="286816" h="375046">
                <a:moveTo>
                  <a:pt x="286816" y="0"/>
                </a:moveTo>
                <a:lnTo>
                  <a:pt x="233685" y="0"/>
                </a:lnTo>
                <a:lnTo>
                  <a:pt x="233685" y="9710"/>
                </a:lnTo>
                <a:lnTo>
                  <a:pt x="266166" y="9710"/>
                </a:lnTo>
                <a:lnTo>
                  <a:pt x="266166" y="365335"/>
                </a:lnTo>
                <a:lnTo>
                  <a:pt x="233685" y="365335"/>
                </a:lnTo>
                <a:lnTo>
                  <a:pt x="233685" y="375046"/>
                </a:lnTo>
                <a:lnTo>
                  <a:pt x="286816" y="375046"/>
                </a:lnTo>
                <a:lnTo>
                  <a:pt x="286816" y="0"/>
                </a:lnTo>
                <a:close/>
              </a:path>
              <a:path w="286816" h="375046">
                <a:moveTo>
                  <a:pt x="53131" y="0"/>
                </a:moveTo>
                <a:lnTo>
                  <a:pt x="0" y="0"/>
                </a:lnTo>
                <a:lnTo>
                  <a:pt x="0" y="375046"/>
                </a:lnTo>
                <a:lnTo>
                  <a:pt x="53131" y="375046"/>
                </a:lnTo>
                <a:lnTo>
                  <a:pt x="53131" y="365335"/>
                </a:lnTo>
                <a:lnTo>
                  <a:pt x="20650" y="365335"/>
                </a:lnTo>
                <a:lnTo>
                  <a:pt x="20650" y="9710"/>
                </a:lnTo>
                <a:lnTo>
                  <a:pt x="53131" y="9710"/>
                </a:lnTo>
                <a:lnTo>
                  <a:pt x="53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65849" y="3825744"/>
            <a:ext cx="152400" cy="551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Cambria Math"/>
                <a:cs typeface="Cambria Math"/>
              </a:rPr>
              <a:t>4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ts val="2100"/>
              </a:lnSpc>
            </a:pPr>
            <a:r>
              <a:rPr sz="1800" spc="-10" dirty="0">
                <a:latin typeface="Cambria Math"/>
                <a:cs typeface="Cambria Math"/>
              </a:rPr>
              <a:t>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31074" y="3981450"/>
            <a:ext cx="291298" cy="165103"/>
          </a:xfrm>
          <a:custGeom>
            <a:avLst/>
            <a:gdLst/>
            <a:ahLst/>
            <a:cxnLst/>
            <a:rect l="l" t="t" r="r" b="b"/>
            <a:pathLst>
              <a:path w="291298" h="165103">
                <a:moveTo>
                  <a:pt x="291298" y="0"/>
                </a:moveTo>
                <a:lnTo>
                  <a:pt x="206179" y="3569"/>
                </a:lnTo>
                <a:lnTo>
                  <a:pt x="221555" y="31348"/>
                </a:lnTo>
                <a:lnTo>
                  <a:pt x="0" y="153992"/>
                </a:lnTo>
                <a:lnTo>
                  <a:pt x="6149" y="165103"/>
                </a:lnTo>
                <a:lnTo>
                  <a:pt x="227707" y="42459"/>
                </a:lnTo>
                <a:lnTo>
                  <a:pt x="262151" y="42459"/>
                </a:lnTo>
                <a:lnTo>
                  <a:pt x="291298" y="0"/>
                </a:lnTo>
                <a:close/>
              </a:path>
              <a:path w="291298" h="165103">
                <a:moveTo>
                  <a:pt x="262151" y="42459"/>
                </a:moveTo>
                <a:lnTo>
                  <a:pt x="227707" y="42459"/>
                </a:lnTo>
                <a:lnTo>
                  <a:pt x="243083" y="70237"/>
                </a:lnTo>
                <a:lnTo>
                  <a:pt x="262151" y="42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933950" y="6088431"/>
            <a:ext cx="4260850" cy="762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4201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𝑥</a:t>
            </a:r>
            <a:r>
              <a:rPr sz="1950" spc="-89" baseline="-17094" dirty="0">
                <a:latin typeface="Cambria Math"/>
                <a:cs typeface="Cambria Math"/>
              </a:rPr>
              <a:t>#  </a:t>
            </a:r>
            <a:r>
              <a:rPr sz="1950" spc="-172" baseline="-17094" dirty="0">
                <a:latin typeface="Cambria Math"/>
                <a:cs typeface="Cambria Math"/>
              </a:rPr>
              <a:t> </a:t>
            </a:r>
            <a:r>
              <a:rPr sz="1800" spc="0" dirty="0">
                <a:latin typeface="Cambria Math"/>
                <a:cs typeface="Cambria Math"/>
              </a:rPr>
              <a:t>= </a:t>
            </a:r>
            <a:r>
              <a:rPr sz="1800" spc="-14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10" dirty="0">
                <a:latin typeface="Gill Sans MT"/>
                <a:cs typeface="Gill Sans MT"/>
              </a:rPr>
              <a:t>m</a:t>
            </a:r>
            <a:r>
              <a:rPr sz="1800" spc="-20" dirty="0">
                <a:latin typeface="Gill Sans MT"/>
                <a:cs typeface="Gill Sans MT"/>
              </a:rPr>
              <a:t>b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-5" dirty="0">
                <a:latin typeface="Gill Sans MT"/>
                <a:cs typeface="Gill Sans MT"/>
              </a:rPr>
              <a:t> 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20" dirty="0">
                <a:latin typeface="Gill Sans MT"/>
                <a:cs typeface="Gill Sans MT"/>
              </a:rPr>
              <a:t>f</a:t>
            </a:r>
            <a:r>
              <a:rPr sz="1800" spc="-35" dirty="0">
                <a:latin typeface="Gill Sans MT"/>
                <a:cs typeface="Gill Sans MT"/>
              </a:rPr>
              <a:t> 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10" dirty="0">
                <a:latin typeface="Gill Sans MT"/>
                <a:cs typeface="Gill Sans MT"/>
              </a:rPr>
              <a:t>c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-120" dirty="0">
                <a:latin typeface="Gill Sans MT"/>
                <a:cs typeface="Gill Sans MT"/>
              </a:rPr>
              <a:t>r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140" dirty="0">
                <a:latin typeface="Gill Sans MT"/>
                <a:cs typeface="Gill Sans MT"/>
              </a:rPr>
              <a:t> </a:t>
            </a:r>
            <a:r>
              <a:rPr sz="1800" spc="10" dirty="0">
                <a:latin typeface="Gill Sans MT"/>
                <a:cs typeface="Gill Sans MT"/>
              </a:rPr>
              <a:t>y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20" dirty="0">
                <a:latin typeface="Gill Sans MT"/>
                <a:cs typeface="Gill Sans MT"/>
              </a:rPr>
              <a:t>u</a:t>
            </a:r>
            <a:r>
              <a:rPr sz="1800" spc="-85" dirty="0">
                <a:latin typeface="Gill Sans MT"/>
                <a:cs typeface="Gill Sans MT"/>
              </a:rPr>
              <a:t> 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5" dirty="0">
                <a:latin typeface="Gill Sans MT"/>
                <a:cs typeface="Gill Sans MT"/>
              </a:rPr>
              <a:t>tt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d</a:t>
            </a:r>
            <a:endParaRPr sz="1800">
              <a:latin typeface="Gill Sans MT"/>
              <a:cs typeface="Gill Sans MT"/>
            </a:endParaRPr>
          </a:p>
          <a:p>
            <a:pPr>
              <a:lnSpc>
                <a:spcPts val="900"/>
              </a:lnSpc>
              <a:spcBef>
                <a:spcPts val="11"/>
              </a:spcBef>
            </a:pPr>
            <a:endParaRPr sz="900"/>
          </a:p>
          <a:p>
            <a:pPr marR="1946910"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R="192913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5" dirty="0">
                <a:latin typeface="Gill Sans MT"/>
                <a:cs typeface="Gill Sans MT"/>
              </a:rPr>
              <a:t>Ex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-70" dirty="0">
                <a:latin typeface="Gill Sans MT"/>
                <a:cs typeface="Gill Sans MT"/>
              </a:rPr>
              <a:t>P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b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:</a:t>
            </a:r>
            <a:r>
              <a:rPr sz="4400" spc="210" dirty="0">
                <a:latin typeface="Gill Sans MT"/>
                <a:cs typeface="Gill Sans MT"/>
              </a:rPr>
              <a:t> </a:t>
            </a:r>
            <a:r>
              <a:rPr sz="4400" spc="-35" dirty="0">
                <a:latin typeface="Gill Sans MT"/>
                <a:cs typeface="Gill Sans MT"/>
              </a:rPr>
              <a:t>W</a:t>
            </a:r>
            <a:r>
              <a:rPr sz="4400" spc="35" dirty="0">
                <a:latin typeface="Gill Sans MT"/>
                <a:cs typeface="Gill Sans MT"/>
              </a:rPr>
              <a:t>il</a:t>
            </a:r>
            <a:r>
              <a:rPr sz="4400" spc="0" dirty="0">
                <a:latin typeface="Gill Sans MT"/>
                <a:cs typeface="Gill Sans MT"/>
              </a:rPr>
              <a:t>l</a:t>
            </a:r>
            <a:r>
              <a:rPr sz="4400" spc="-90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I</a:t>
            </a:r>
            <a:r>
              <a:rPr sz="4400" spc="75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p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-120" dirty="0">
                <a:latin typeface="Gill Sans MT"/>
                <a:cs typeface="Gill Sans MT"/>
              </a:rPr>
              <a:t> 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0" dirty="0">
                <a:latin typeface="Gill Sans MT"/>
                <a:cs typeface="Gill Sans MT"/>
              </a:rPr>
              <a:t>s 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15" dirty="0">
                <a:latin typeface="Gill Sans MT"/>
                <a:cs typeface="Gill Sans MT"/>
              </a:rPr>
              <a:t>ss</a:t>
            </a:r>
            <a:r>
              <a:rPr sz="4400" spc="0" dirty="0">
                <a:latin typeface="Gill Sans MT"/>
                <a:cs typeface="Gill Sans MT"/>
              </a:rPr>
              <a:t>?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00779" y="3622517"/>
            <a:ext cx="1777197" cy="475190"/>
          </a:xfrm>
          <a:custGeom>
            <a:avLst/>
            <a:gdLst/>
            <a:ahLst/>
            <a:cxnLst/>
            <a:rect l="l" t="t" r="r" b="b"/>
            <a:pathLst>
              <a:path w="1777197" h="475190">
                <a:moveTo>
                  <a:pt x="1652678" y="0"/>
                </a:moveTo>
                <a:lnTo>
                  <a:pt x="1661618" y="37037"/>
                </a:lnTo>
                <a:lnTo>
                  <a:pt x="0" y="438155"/>
                </a:lnTo>
                <a:lnTo>
                  <a:pt x="8940" y="475190"/>
                </a:lnTo>
                <a:lnTo>
                  <a:pt x="1670559" y="74072"/>
                </a:lnTo>
                <a:lnTo>
                  <a:pt x="1723424" y="74072"/>
                </a:lnTo>
                <a:lnTo>
                  <a:pt x="1777197" y="28732"/>
                </a:lnTo>
                <a:lnTo>
                  <a:pt x="1652678" y="0"/>
                </a:lnTo>
                <a:close/>
              </a:path>
              <a:path w="1777197" h="475190">
                <a:moveTo>
                  <a:pt x="1723424" y="74072"/>
                </a:moveTo>
                <a:lnTo>
                  <a:pt x="1670559" y="74072"/>
                </a:lnTo>
                <a:lnTo>
                  <a:pt x="1679500" y="111108"/>
                </a:lnTo>
                <a:lnTo>
                  <a:pt x="1723424" y="74072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00681" y="3200956"/>
            <a:ext cx="1777295" cy="484450"/>
          </a:xfrm>
          <a:custGeom>
            <a:avLst/>
            <a:gdLst/>
            <a:ahLst/>
            <a:cxnLst/>
            <a:rect l="l" t="t" r="r" b="b"/>
            <a:pathLst>
              <a:path w="1777295" h="484450">
                <a:moveTo>
                  <a:pt x="9136" y="0"/>
                </a:moveTo>
                <a:lnTo>
                  <a:pt x="0" y="36987"/>
                </a:lnTo>
                <a:lnTo>
                  <a:pt x="1661761" y="447462"/>
                </a:lnTo>
                <a:lnTo>
                  <a:pt x="1652625" y="484450"/>
                </a:lnTo>
                <a:lnTo>
                  <a:pt x="1777295" y="456377"/>
                </a:lnTo>
                <a:lnTo>
                  <a:pt x="1723435" y="410474"/>
                </a:lnTo>
                <a:lnTo>
                  <a:pt x="1670898" y="410474"/>
                </a:lnTo>
                <a:lnTo>
                  <a:pt x="9136" y="0"/>
                </a:lnTo>
                <a:close/>
              </a:path>
              <a:path w="1777295" h="484450">
                <a:moveTo>
                  <a:pt x="1680034" y="373485"/>
                </a:moveTo>
                <a:lnTo>
                  <a:pt x="1670898" y="410474"/>
                </a:lnTo>
                <a:lnTo>
                  <a:pt x="1723435" y="410474"/>
                </a:lnTo>
                <a:lnTo>
                  <a:pt x="1680034" y="373485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1200" y="37592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1200" y="28956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64200" y="41910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33502" y="3912504"/>
            <a:ext cx="2684145" cy="785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  <a:p>
            <a:pPr>
              <a:lnSpc>
                <a:spcPts val="950"/>
              </a:lnSpc>
              <a:spcBef>
                <a:spcPts val="46"/>
              </a:spcBef>
            </a:pPr>
            <a:endParaRPr sz="950"/>
          </a:p>
          <a:p>
            <a:pPr marR="12700" algn="r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787" baseline="-14814" dirty="0">
                <a:latin typeface="Cambria Math"/>
                <a:cs typeface="Cambria Math"/>
              </a:rPr>
              <a:t>W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64200" y="33274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4000" y="3204076"/>
            <a:ext cx="1783976" cy="1312572"/>
          </a:xfrm>
          <a:custGeom>
            <a:avLst/>
            <a:gdLst/>
            <a:ahLst/>
            <a:cxnLst/>
            <a:rect l="l" t="t" r="r" b="b"/>
            <a:pathLst>
              <a:path w="1783976" h="1312572">
                <a:moveTo>
                  <a:pt x="22499" y="0"/>
                </a:moveTo>
                <a:lnTo>
                  <a:pt x="0" y="30746"/>
                </a:lnTo>
                <a:lnTo>
                  <a:pt x="1680485" y="1260448"/>
                </a:lnTo>
                <a:lnTo>
                  <a:pt x="1657986" y="1291195"/>
                </a:lnTo>
                <a:lnTo>
                  <a:pt x="1783976" y="1312572"/>
                </a:lnTo>
                <a:lnTo>
                  <a:pt x="1741312" y="1229700"/>
                </a:lnTo>
                <a:lnTo>
                  <a:pt x="1702984" y="1229700"/>
                </a:lnTo>
                <a:lnTo>
                  <a:pt x="22499" y="0"/>
                </a:lnTo>
                <a:close/>
              </a:path>
              <a:path w="1783976" h="1312572">
                <a:moveTo>
                  <a:pt x="1725484" y="1198953"/>
                </a:moveTo>
                <a:lnTo>
                  <a:pt x="1702984" y="1229700"/>
                </a:lnTo>
                <a:lnTo>
                  <a:pt x="1741312" y="1229700"/>
                </a:lnTo>
                <a:lnTo>
                  <a:pt x="1725484" y="1198953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00746" y="4064539"/>
            <a:ext cx="1777230" cy="478389"/>
          </a:xfrm>
          <a:custGeom>
            <a:avLst/>
            <a:gdLst/>
            <a:ahLst/>
            <a:cxnLst/>
            <a:rect l="l" t="t" r="r" b="b"/>
            <a:pathLst>
              <a:path w="1777230" h="478389">
                <a:moveTo>
                  <a:pt x="9008" y="0"/>
                </a:moveTo>
                <a:lnTo>
                  <a:pt x="0" y="37020"/>
                </a:lnTo>
                <a:lnTo>
                  <a:pt x="1661666" y="441369"/>
                </a:lnTo>
                <a:lnTo>
                  <a:pt x="1652658" y="478389"/>
                </a:lnTo>
                <a:lnTo>
                  <a:pt x="1777230" y="449884"/>
                </a:lnTo>
                <a:lnTo>
                  <a:pt x="1723426" y="404350"/>
                </a:lnTo>
                <a:lnTo>
                  <a:pt x="1670674" y="404350"/>
                </a:lnTo>
                <a:lnTo>
                  <a:pt x="9008" y="0"/>
                </a:lnTo>
                <a:close/>
              </a:path>
              <a:path w="1777230" h="478389">
                <a:moveTo>
                  <a:pt x="1679684" y="367330"/>
                </a:moveTo>
                <a:lnTo>
                  <a:pt x="1670674" y="404350"/>
                </a:lnTo>
                <a:lnTo>
                  <a:pt x="1723426" y="404350"/>
                </a:lnTo>
                <a:lnTo>
                  <a:pt x="1679684" y="36733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77200" y="33274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4200" y="24638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36454" y="2617022"/>
            <a:ext cx="2684145" cy="783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54532" y="3484564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40161" y="3482845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140" dirty="0">
                <a:latin typeface="Cambria Math"/>
                <a:cs typeface="Cambria Math"/>
              </a:rPr>
              <a:t>)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900763" y="2759031"/>
            <a:ext cx="1777213" cy="476788"/>
          </a:xfrm>
          <a:custGeom>
            <a:avLst/>
            <a:gdLst/>
            <a:ahLst/>
            <a:cxnLst/>
            <a:rect l="l" t="t" r="r" b="b"/>
            <a:pathLst>
              <a:path w="1777213" h="476788">
                <a:moveTo>
                  <a:pt x="1652668" y="0"/>
                </a:moveTo>
                <a:lnTo>
                  <a:pt x="1661642" y="37026"/>
                </a:lnTo>
                <a:lnTo>
                  <a:pt x="0" y="439760"/>
                </a:lnTo>
                <a:lnTo>
                  <a:pt x="8973" y="476788"/>
                </a:lnTo>
                <a:lnTo>
                  <a:pt x="1670617" y="74054"/>
                </a:lnTo>
                <a:lnTo>
                  <a:pt x="1723425" y="74054"/>
                </a:lnTo>
                <a:lnTo>
                  <a:pt x="1777213" y="28618"/>
                </a:lnTo>
                <a:lnTo>
                  <a:pt x="1652668" y="0"/>
                </a:lnTo>
                <a:close/>
              </a:path>
              <a:path w="1777213" h="476788">
                <a:moveTo>
                  <a:pt x="1723425" y="74054"/>
                </a:moveTo>
                <a:lnTo>
                  <a:pt x="1670617" y="74054"/>
                </a:lnTo>
                <a:lnTo>
                  <a:pt x="1679591" y="111083"/>
                </a:lnTo>
                <a:lnTo>
                  <a:pt x="1723425" y="74054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894010" y="2787650"/>
            <a:ext cx="1783966" cy="1310862"/>
          </a:xfrm>
          <a:custGeom>
            <a:avLst/>
            <a:gdLst/>
            <a:ahLst/>
            <a:cxnLst/>
            <a:rect l="l" t="t" r="r" b="b"/>
            <a:pathLst>
              <a:path w="1783966" h="1310862">
                <a:moveTo>
                  <a:pt x="1783966" y="0"/>
                </a:moveTo>
                <a:lnTo>
                  <a:pt x="1657962" y="21297"/>
                </a:lnTo>
                <a:lnTo>
                  <a:pt x="1680442" y="52058"/>
                </a:lnTo>
                <a:lnTo>
                  <a:pt x="0" y="1280100"/>
                </a:lnTo>
                <a:lnTo>
                  <a:pt x="22478" y="1310862"/>
                </a:lnTo>
                <a:lnTo>
                  <a:pt x="1702922" y="82820"/>
                </a:lnTo>
                <a:lnTo>
                  <a:pt x="1741262" y="82820"/>
                </a:lnTo>
                <a:lnTo>
                  <a:pt x="1783966" y="0"/>
                </a:lnTo>
                <a:close/>
              </a:path>
              <a:path w="1783966" h="1310862">
                <a:moveTo>
                  <a:pt x="1741262" y="82820"/>
                </a:moveTo>
                <a:lnTo>
                  <a:pt x="1702922" y="82820"/>
                </a:lnTo>
                <a:lnTo>
                  <a:pt x="1725401" y="113582"/>
                </a:lnTo>
                <a:lnTo>
                  <a:pt x="1741262" y="8282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309889" y="2770533"/>
            <a:ext cx="1781087" cy="884129"/>
          </a:xfrm>
          <a:custGeom>
            <a:avLst/>
            <a:gdLst/>
            <a:ahLst/>
            <a:cxnLst/>
            <a:rect l="l" t="t" r="r" b="b"/>
            <a:pathLst>
              <a:path w="1781087" h="884129">
                <a:moveTo>
                  <a:pt x="16720" y="0"/>
                </a:moveTo>
                <a:lnTo>
                  <a:pt x="0" y="34234"/>
                </a:lnTo>
                <a:lnTo>
                  <a:pt x="1670022" y="849895"/>
                </a:lnTo>
                <a:lnTo>
                  <a:pt x="1653301" y="884129"/>
                </a:lnTo>
                <a:lnTo>
                  <a:pt x="1781087" y="882939"/>
                </a:lnTo>
                <a:lnTo>
                  <a:pt x="1729641" y="815660"/>
                </a:lnTo>
                <a:lnTo>
                  <a:pt x="1686742" y="815660"/>
                </a:lnTo>
                <a:lnTo>
                  <a:pt x="16720" y="0"/>
                </a:lnTo>
                <a:close/>
              </a:path>
              <a:path w="1781087" h="884129">
                <a:moveTo>
                  <a:pt x="1703463" y="781425"/>
                </a:moveTo>
                <a:lnTo>
                  <a:pt x="1686742" y="815660"/>
                </a:lnTo>
                <a:lnTo>
                  <a:pt x="1729641" y="815660"/>
                </a:lnTo>
                <a:lnTo>
                  <a:pt x="1703463" y="781425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9926" y="3649780"/>
            <a:ext cx="1781050" cy="879637"/>
          </a:xfrm>
          <a:custGeom>
            <a:avLst/>
            <a:gdLst/>
            <a:ahLst/>
            <a:cxnLst/>
            <a:rect l="l" t="t" r="r" b="b"/>
            <a:pathLst>
              <a:path w="1781050" h="879637">
                <a:moveTo>
                  <a:pt x="1653266" y="0"/>
                </a:moveTo>
                <a:lnTo>
                  <a:pt x="1669914" y="34272"/>
                </a:lnTo>
                <a:lnTo>
                  <a:pt x="0" y="845366"/>
                </a:lnTo>
                <a:lnTo>
                  <a:pt x="16647" y="879637"/>
                </a:lnTo>
                <a:lnTo>
                  <a:pt x="1686559" y="68543"/>
                </a:lnTo>
                <a:lnTo>
                  <a:pt x="1729530" y="68543"/>
                </a:lnTo>
                <a:lnTo>
                  <a:pt x="1781050" y="1469"/>
                </a:lnTo>
                <a:lnTo>
                  <a:pt x="1653266" y="0"/>
                </a:lnTo>
                <a:close/>
              </a:path>
              <a:path w="1781050" h="879637">
                <a:moveTo>
                  <a:pt x="1729530" y="68543"/>
                </a:moveTo>
                <a:lnTo>
                  <a:pt x="1686559" y="68543"/>
                </a:lnTo>
                <a:lnTo>
                  <a:pt x="1703205" y="102814"/>
                </a:lnTo>
                <a:lnTo>
                  <a:pt x="1729530" y="68543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18231" y="3594210"/>
            <a:ext cx="1734517" cy="114300"/>
          </a:xfrm>
          <a:custGeom>
            <a:avLst/>
            <a:gdLst/>
            <a:ahLst/>
            <a:cxnLst/>
            <a:rect l="l" t="t" r="r" b="b"/>
            <a:pathLst>
              <a:path w="1734517" h="114300">
                <a:moveTo>
                  <a:pt x="1734517" y="76200"/>
                </a:moveTo>
                <a:lnTo>
                  <a:pt x="1658463" y="76200"/>
                </a:lnTo>
                <a:lnTo>
                  <a:pt x="1658501" y="114300"/>
                </a:lnTo>
                <a:lnTo>
                  <a:pt x="1734517" y="76200"/>
                </a:lnTo>
                <a:close/>
              </a:path>
              <a:path w="1734517" h="114300">
                <a:moveTo>
                  <a:pt x="1658390" y="0"/>
                </a:moveTo>
                <a:lnTo>
                  <a:pt x="1658428" y="38100"/>
                </a:lnTo>
                <a:lnTo>
                  <a:pt x="0" y="39707"/>
                </a:lnTo>
                <a:lnTo>
                  <a:pt x="38" y="77807"/>
                </a:lnTo>
                <a:lnTo>
                  <a:pt x="1734517" y="76200"/>
                </a:lnTo>
                <a:lnTo>
                  <a:pt x="1772746" y="57039"/>
                </a:lnTo>
                <a:lnTo>
                  <a:pt x="165839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17258" y="3450663"/>
            <a:ext cx="301679" cy="235272"/>
          </a:xfrm>
          <a:custGeom>
            <a:avLst/>
            <a:gdLst/>
            <a:ahLst/>
            <a:cxnLst/>
            <a:rect l="l" t="t" r="r" b="b"/>
            <a:pathLst>
              <a:path w="301679" h="235272">
                <a:moveTo>
                  <a:pt x="226843" y="0"/>
                </a:moveTo>
                <a:lnTo>
                  <a:pt x="225116" y="10100"/>
                </a:lnTo>
                <a:lnTo>
                  <a:pt x="235746" y="14789"/>
                </a:lnTo>
                <a:lnTo>
                  <a:pt x="245411" y="21272"/>
                </a:lnTo>
                <a:lnTo>
                  <a:pt x="270265" y="55164"/>
                </a:lnTo>
                <a:lnTo>
                  <a:pt x="280002" y="104424"/>
                </a:lnTo>
                <a:lnTo>
                  <a:pt x="280399" y="119771"/>
                </a:lnTo>
                <a:lnTo>
                  <a:pt x="279845" y="133150"/>
                </a:lnTo>
                <a:lnTo>
                  <a:pt x="268713" y="182047"/>
                </a:lnTo>
                <a:lnTo>
                  <a:pt x="246519" y="213487"/>
                </a:lnTo>
                <a:lnTo>
                  <a:pt x="223866" y="225723"/>
                </a:lnTo>
                <a:lnTo>
                  <a:pt x="228576" y="234801"/>
                </a:lnTo>
                <a:lnTo>
                  <a:pt x="269577" y="209787"/>
                </a:lnTo>
                <a:lnTo>
                  <a:pt x="291685" y="175653"/>
                </a:lnTo>
                <a:lnTo>
                  <a:pt x="301346" y="124928"/>
                </a:lnTo>
                <a:lnTo>
                  <a:pt x="301679" y="108861"/>
                </a:lnTo>
                <a:lnTo>
                  <a:pt x="300611" y="96043"/>
                </a:lnTo>
                <a:lnTo>
                  <a:pt x="285804" y="47903"/>
                </a:lnTo>
                <a:lnTo>
                  <a:pt x="261608" y="17212"/>
                </a:lnTo>
                <a:lnTo>
                  <a:pt x="239562" y="4248"/>
                </a:lnTo>
                <a:lnTo>
                  <a:pt x="226843" y="0"/>
                </a:lnTo>
                <a:close/>
              </a:path>
              <a:path w="301679" h="235272">
                <a:moveTo>
                  <a:pt x="74839" y="0"/>
                </a:moveTo>
                <a:lnTo>
                  <a:pt x="32173" y="25559"/>
                </a:lnTo>
                <a:lnTo>
                  <a:pt x="10033" y="59781"/>
                </a:lnTo>
                <a:lnTo>
                  <a:pt x="335" y="110476"/>
                </a:lnTo>
                <a:lnTo>
                  <a:pt x="0" y="126503"/>
                </a:lnTo>
                <a:lnTo>
                  <a:pt x="1061" y="139355"/>
                </a:lnTo>
                <a:lnTo>
                  <a:pt x="15815" y="187493"/>
                </a:lnTo>
                <a:lnTo>
                  <a:pt x="39983" y="218090"/>
                </a:lnTo>
                <a:lnTo>
                  <a:pt x="74839" y="235272"/>
                </a:lnTo>
                <a:lnTo>
                  <a:pt x="76253" y="225184"/>
                </a:lnTo>
                <a:lnTo>
                  <a:pt x="65781" y="220476"/>
                </a:lnTo>
                <a:lnTo>
                  <a:pt x="56234" y="213939"/>
                </a:lnTo>
                <a:lnTo>
                  <a:pt x="31520" y="179681"/>
                </a:lnTo>
                <a:lnTo>
                  <a:pt x="21673" y="130234"/>
                </a:lnTo>
                <a:lnTo>
                  <a:pt x="21264" y="115291"/>
                </a:lnTo>
                <a:lnTo>
                  <a:pt x="21722" y="101929"/>
                </a:lnTo>
                <a:lnTo>
                  <a:pt x="32847" y="52974"/>
                </a:lnTo>
                <a:lnTo>
                  <a:pt x="55275" y="21701"/>
                </a:lnTo>
                <a:lnTo>
                  <a:pt x="78188" y="9550"/>
                </a:lnTo>
                <a:lnTo>
                  <a:pt x="74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91539" y="3286978"/>
            <a:ext cx="464820" cy="563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aseline="-19841" dirty="0">
                <a:latin typeface="Cambria Math"/>
                <a:cs typeface="Cambria Math"/>
              </a:rPr>
              <a:t>𝑥</a:t>
            </a:r>
            <a:r>
              <a:rPr sz="2000" spc="-90" dirty="0">
                <a:latin typeface="Cambria Math"/>
                <a:cs typeface="Cambria Math"/>
              </a:rPr>
              <a:t>#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947128" y="3505283"/>
            <a:ext cx="845417" cy="331118"/>
          </a:xfrm>
          <a:custGeom>
            <a:avLst/>
            <a:gdLst/>
            <a:ahLst/>
            <a:cxnLst/>
            <a:rect l="l" t="t" r="r" b="b"/>
            <a:pathLst>
              <a:path w="845417" h="331118">
                <a:moveTo>
                  <a:pt x="845417" y="0"/>
                </a:moveTo>
                <a:lnTo>
                  <a:pt x="767977" y="0"/>
                </a:lnTo>
                <a:lnTo>
                  <a:pt x="767977" y="13370"/>
                </a:lnTo>
                <a:lnTo>
                  <a:pt x="816594" y="13370"/>
                </a:lnTo>
                <a:lnTo>
                  <a:pt x="816594" y="317748"/>
                </a:lnTo>
                <a:lnTo>
                  <a:pt x="767977" y="317748"/>
                </a:lnTo>
                <a:lnTo>
                  <a:pt x="767977" y="331118"/>
                </a:lnTo>
                <a:lnTo>
                  <a:pt x="845417" y="331118"/>
                </a:lnTo>
                <a:lnTo>
                  <a:pt x="845417" y="0"/>
                </a:lnTo>
                <a:close/>
              </a:path>
              <a:path w="845417" h="331118">
                <a:moveTo>
                  <a:pt x="77439" y="0"/>
                </a:moveTo>
                <a:lnTo>
                  <a:pt x="0" y="0"/>
                </a:lnTo>
                <a:lnTo>
                  <a:pt x="0" y="331118"/>
                </a:lnTo>
                <a:lnTo>
                  <a:pt x="77439" y="331118"/>
                </a:lnTo>
                <a:lnTo>
                  <a:pt x="77439" y="317748"/>
                </a:lnTo>
                <a:lnTo>
                  <a:pt x="28822" y="317748"/>
                </a:lnTo>
                <a:lnTo>
                  <a:pt x="28822" y="13370"/>
                </a:lnTo>
                <a:lnTo>
                  <a:pt x="77439" y="13370"/>
                </a:lnTo>
                <a:lnTo>
                  <a:pt x="77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539239" y="3413978"/>
            <a:ext cx="1149985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94665" algn="l"/>
                <a:tab pos="824865" algn="l"/>
              </a:tabLst>
            </a:pPr>
            <a:r>
              <a:rPr sz="2800" dirty="0">
                <a:latin typeface="Cambria Math"/>
                <a:cs typeface="Cambria Math"/>
              </a:rPr>
              <a:t>=	</a:t>
            </a:r>
            <a:r>
              <a:rPr sz="2800" spc="-20" dirty="0">
                <a:latin typeface="Cambria Math"/>
                <a:cs typeface="Cambria Math"/>
              </a:rPr>
              <a:t>4	,</a:t>
            </a:r>
            <a:r>
              <a:rPr sz="2800" spc="-295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5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47208" y="3175000"/>
            <a:ext cx="1080400" cy="238994"/>
          </a:xfrm>
          <a:custGeom>
            <a:avLst/>
            <a:gdLst/>
            <a:ahLst/>
            <a:cxnLst/>
            <a:rect l="l" t="t" r="r" b="b"/>
            <a:pathLst>
              <a:path w="1080400" h="238994">
                <a:moveTo>
                  <a:pt x="25400" y="214502"/>
                </a:moveTo>
                <a:lnTo>
                  <a:pt x="11791" y="214502"/>
                </a:lnTo>
                <a:lnTo>
                  <a:pt x="11791" y="238994"/>
                </a:lnTo>
                <a:lnTo>
                  <a:pt x="25400" y="238994"/>
                </a:lnTo>
                <a:lnTo>
                  <a:pt x="25400" y="214502"/>
                </a:lnTo>
                <a:close/>
              </a:path>
              <a:path w="1080400" h="238994">
                <a:moveTo>
                  <a:pt x="1029600" y="0"/>
                </a:moveTo>
                <a:lnTo>
                  <a:pt x="1029600" y="25400"/>
                </a:lnTo>
                <a:lnTo>
                  <a:pt x="0" y="25400"/>
                </a:lnTo>
                <a:lnTo>
                  <a:pt x="0" y="226294"/>
                </a:lnTo>
                <a:lnTo>
                  <a:pt x="11791" y="214502"/>
                </a:lnTo>
                <a:lnTo>
                  <a:pt x="25400" y="214502"/>
                </a:lnTo>
                <a:lnTo>
                  <a:pt x="25400" y="50800"/>
                </a:lnTo>
                <a:lnTo>
                  <a:pt x="1080400" y="50800"/>
                </a:lnTo>
                <a:lnTo>
                  <a:pt x="1105800" y="38100"/>
                </a:lnTo>
                <a:lnTo>
                  <a:pt x="1029600" y="0"/>
                </a:lnTo>
                <a:close/>
              </a:path>
              <a:path w="1080400" h="238994">
                <a:moveTo>
                  <a:pt x="1080400" y="50800"/>
                </a:moveTo>
                <a:lnTo>
                  <a:pt x="1029600" y="50800"/>
                </a:lnTo>
                <a:lnTo>
                  <a:pt x="1029600" y="76200"/>
                </a:lnTo>
                <a:lnTo>
                  <a:pt x="10804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29793" y="3911600"/>
            <a:ext cx="732740" cy="201038"/>
          </a:xfrm>
          <a:custGeom>
            <a:avLst/>
            <a:gdLst/>
            <a:ahLst/>
            <a:cxnLst/>
            <a:rect l="l" t="t" r="r" b="b"/>
            <a:pathLst>
              <a:path w="732740" h="201038">
                <a:moveTo>
                  <a:pt x="0" y="12700"/>
                </a:moveTo>
                <a:lnTo>
                  <a:pt x="0" y="175638"/>
                </a:lnTo>
                <a:lnTo>
                  <a:pt x="656540" y="175638"/>
                </a:lnTo>
                <a:lnTo>
                  <a:pt x="656540" y="201038"/>
                </a:lnTo>
                <a:lnTo>
                  <a:pt x="732740" y="162938"/>
                </a:lnTo>
                <a:lnTo>
                  <a:pt x="707340" y="150238"/>
                </a:lnTo>
                <a:lnTo>
                  <a:pt x="25400" y="150238"/>
                </a:lnTo>
                <a:lnTo>
                  <a:pt x="25400" y="22906"/>
                </a:lnTo>
                <a:lnTo>
                  <a:pt x="10206" y="22906"/>
                </a:lnTo>
                <a:lnTo>
                  <a:pt x="0" y="12700"/>
                </a:lnTo>
                <a:close/>
              </a:path>
              <a:path w="732740" h="201038">
                <a:moveTo>
                  <a:pt x="656540" y="124838"/>
                </a:moveTo>
                <a:lnTo>
                  <a:pt x="656540" y="150238"/>
                </a:lnTo>
                <a:lnTo>
                  <a:pt x="707340" y="150238"/>
                </a:lnTo>
                <a:lnTo>
                  <a:pt x="656540" y="124838"/>
                </a:lnTo>
                <a:close/>
              </a:path>
              <a:path w="732740" h="201038">
                <a:moveTo>
                  <a:pt x="25400" y="0"/>
                </a:moveTo>
                <a:lnTo>
                  <a:pt x="10206" y="0"/>
                </a:lnTo>
                <a:lnTo>
                  <a:pt x="10206" y="22906"/>
                </a:lnTo>
                <a:lnTo>
                  <a:pt x="25400" y="22906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011300" y="3477402"/>
            <a:ext cx="1398270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95" dirty="0">
                <a:latin typeface="Gill Sans MT"/>
                <a:cs typeface="Gill Sans MT"/>
              </a:rPr>
              <a:t>P</a:t>
            </a:r>
            <a:r>
              <a:rPr sz="2000" spc="-30" dirty="0">
                <a:latin typeface="Gill Sans MT"/>
                <a:cs typeface="Gill Sans MT"/>
              </a:rPr>
              <a:t>r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75" dirty="0">
                <a:latin typeface="Gill Sans MT"/>
                <a:cs typeface="Gill Sans MT"/>
              </a:rPr>
              <a:t>d</a:t>
            </a:r>
            <a:r>
              <a:rPr sz="2000" spc="-5" dirty="0">
                <a:latin typeface="Gill Sans MT"/>
                <a:cs typeface="Gill Sans MT"/>
              </a:rPr>
              <a:t>i</a:t>
            </a:r>
            <a:r>
              <a:rPr sz="2000" spc="-80" dirty="0">
                <a:latin typeface="Gill Sans MT"/>
                <a:cs typeface="Gill Sans MT"/>
              </a:rPr>
              <a:t>c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85" dirty="0">
                <a:latin typeface="Gill Sans MT"/>
                <a:cs typeface="Gill Sans MT"/>
              </a:rPr>
              <a:t>d</a:t>
            </a:r>
            <a:r>
              <a:rPr sz="2000" spc="-30" dirty="0">
                <a:latin typeface="Gill Sans MT"/>
                <a:cs typeface="Gill Sans MT"/>
              </a:rPr>
              <a:t>:</a:t>
            </a:r>
            <a:r>
              <a:rPr sz="2000" spc="-210" dirty="0">
                <a:latin typeface="Gill Sans MT"/>
                <a:cs typeface="Gill Sans MT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0</a:t>
            </a:r>
            <a:r>
              <a:rPr sz="2000" spc="-15" dirty="0">
                <a:latin typeface="Cambria Math"/>
                <a:cs typeface="Cambria Math"/>
              </a:rPr>
              <a:t>.1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5" dirty="0">
                <a:latin typeface="Gill Sans MT"/>
                <a:cs typeface="Gill Sans MT"/>
              </a:rPr>
              <a:t>Ex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-70" dirty="0">
                <a:latin typeface="Gill Sans MT"/>
                <a:cs typeface="Gill Sans MT"/>
              </a:rPr>
              <a:t>P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b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:</a:t>
            </a:r>
            <a:r>
              <a:rPr sz="4400" spc="210" dirty="0">
                <a:latin typeface="Gill Sans MT"/>
                <a:cs typeface="Gill Sans MT"/>
              </a:rPr>
              <a:t> </a:t>
            </a:r>
            <a:r>
              <a:rPr sz="4400" spc="-35" dirty="0">
                <a:latin typeface="Gill Sans MT"/>
                <a:cs typeface="Gill Sans MT"/>
              </a:rPr>
              <a:t>W</a:t>
            </a:r>
            <a:r>
              <a:rPr sz="4400" spc="35" dirty="0">
                <a:latin typeface="Gill Sans MT"/>
                <a:cs typeface="Gill Sans MT"/>
              </a:rPr>
              <a:t>il</a:t>
            </a:r>
            <a:r>
              <a:rPr sz="4400" spc="0" dirty="0">
                <a:latin typeface="Gill Sans MT"/>
                <a:cs typeface="Gill Sans MT"/>
              </a:rPr>
              <a:t>l</a:t>
            </a:r>
            <a:r>
              <a:rPr sz="4400" spc="-90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I</a:t>
            </a:r>
            <a:r>
              <a:rPr sz="4400" spc="75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p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-120" dirty="0">
                <a:latin typeface="Gill Sans MT"/>
                <a:cs typeface="Gill Sans MT"/>
              </a:rPr>
              <a:t> 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0" dirty="0">
                <a:latin typeface="Gill Sans MT"/>
                <a:cs typeface="Gill Sans MT"/>
              </a:rPr>
              <a:t>s 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15" dirty="0">
                <a:latin typeface="Gill Sans MT"/>
                <a:cs typeface="Gill Sans MT"/>
              </a:rPr>
              <a:t>ss</a:t>
            </a:r>
            <a:r>
              <a:rPr sz="4400" spc="0" dirty="0">
                <a:latin typeface="Gill Sans MT"/>
                <a:cs typeface="Gill Sans MT"/>
              </a:rPr>
              <a:t>?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39200" y="3213100"/>
            <a:ext cx="1790700" cy="863600"/>
          </a:xfrm>
          <a:custGeom>
            <a:avLst/>
            <a:gdLst/>
            <a:ahLst/>
            <a:cxnLst/>
            <a:rect l="l" t="t" r="r" b="b"/>
            <a:pathLst>
              <a:path w="1790700" h="863600">
                <a:moveTo>
                  <a:pt x="0" y="0"/>
                </a:moveTo>
                <a:lnTo>
                  <a:pt x="1790700" y="0"/>
                </a:lnTo>
                <a:lnTo>
                  <a:pt x="1790700" y="863600"/>
                </a:lnTo>
                <a:lnTo>
                  <a:pt x="0" y="863600"/>
                </a:lnTo>
                <a:lnTo>
                  <a:pt x="0" y="0"/>
                </a:lnTo>
                <a:close/>
              </a:path>
            </a:pathLst>
          </a:custGeom>
          <a:solidFill>
            <a:srgbClr val="FF19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00779" y="3635217"/>
            <a:ext cx="1777197" cy="475190"/>
          </a:xfrm>
          <a:custGeom>
            <a:avLst/>
            <a:gdLst/>
            <a:ahLst/>
            <a:cxnLst/>
            <a:rect l="l" t="t" r="r" b="b"/>
            <a:pathLst>
              <a:path w="1777197" h="475190">
                <a:moveTo>
                  <a:pt x="1652678" y="0"/>
                </a:moveTo>
                <a:lnTo>
                  <a:pt x="1661618" y="37037"/>
                </a:lnTo>
                <a:lnTo>
                  <a:pt x="0" y="438155"/>
                </a:lnTo>
                <a:lnTo>
                  <a:pt x="8940" y="475190"/>
                </a:lnTo>
                <a:lnTo>
                  <a:pt x="1670559" y="74072"/>
                </a:lnTo>
                <a:lnTo>
                  <a:pt x="1723424" y="74072"/>
                </a:lnTo>
                <a:lnTo>
                  <a:pt x="1777197" y="28732"/>
                </a:lnTo>
                <a:lnTo>
                  <a:pt x="1652678" y="0"/>
                </a:lnTo>
                <a:close/>
              </a:path>
              <a:path w="1777197" h="475190">
                <a:moveTo>
                  <a:pt x="1723424" y="74072"/>
                </a:moveTo>
                <a:lnTo>
                  <a:pt x="1670559" y="74072"/>
                </a:lnTo>
                <a:lnTo>
                  <a:pt x="1679500" y="111108"/>
                </a:lnTo>
                <a:lnTo>
                  <a:pt x="1723424" y="74072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0681" y="3200956"/>
            <a:ext cx="1777295" cy="484450"/>
          </a:xfrm>
          <a:custGeom>
            <a:avLst/>
            <a:gdLst/>
            <a:ahLst/>
            <a:cxnLst/>
            <a:rect l="l" t="t" r="r" b="b"/>
            <a:pathLst>
              <a:path w="1777295" h="484450">
                <a:moveTo>
                  <a:pt x="9136" y="0"/>
                </a:moveTo>
                <a:lnTo>
                  <a:pt x="0" y="36987"/>
                </a:lnTo>
                <a:lnTo>
                  <a:pt x="1661761" y="447462"/>
                </a:lnTo>
                <a:lnTo>
                  <a:pt x="1652625" y="484450"/>
                </a:lnTo>
                <a:lnTo>
                  <a:pt x="1777295" y="456377"/>
                </a:lnTo>
                <a:lnTo>
                  <a:pt x="1723435" y="410474"/>
                </a:lnTo>
                <a:lnTo>
                  <a:pt x="1670898" y="410474"/>
                </a:lnTo>
                <a:lnTo>
                  <a:pt x="9136" y="0"/>
                </a:lnTo>
                <a:close/>
              </a:path>
              <a:path w="1777295" h="484450">
                <a:moveTo>
                  <a:pt x="1680034" y="373485"/>
                </a:moveTo>
                <a:lnTo>
                  <a:pt x="1670898" y="410474"/>
                </a:lnTo>
                <a:lnTo>
                  <a:pt x="1723435" y="410474"/>
                </a:lnTo>
                <a:lnTo>
                  <a:pt x="1680034" y="373485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1200" y="37592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1200" y="28956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4200" y="41910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33502" y="3914896"/>
            <a:ext cx="2684145" cy="7854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  <a:p>
            <a:pPr>
              <a:lnSpc>
                <a:spcPts val="950"/>
              </a:lnSpc>
              <a:spcBef>
                <a:spcPts val="46"/>
              </a:spcBef>
            </a:pPr>
            <a:endParaRPr sz="950"/>
          </a:p>
          <a:p>
            <a:pPr marR="12700" algn="r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787" baseline="-14814" dirty="0">
                <a:latin typeface="Cambria Math"/>
                <a:cs typeface="Cambria Math"/>
              </a:rPr>
              <a:t>W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64200" y="33274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94000" y="3204076"/>
            <a:ext cx="1783976" cy="1312572"/>
          </a:xfrm>
          <a:custGeom>
            <a:avLst/>
            <a:gdLst/>
            <a:ahLst/>
            <a:cxnLst/>
            <a:rect l="l" t="t" r="r" b="b"/>
            <a:pathLst>
              <a:path w="1783976" h="1312572">
                <a:moveTo>
                  <a:pt x="22499" y="0"/>
                </a:moveTo>
                <a:lnTo>
                  <a:pt x="0" y="30746"/>
                </a:lnTo>
                <a:lnTo>
                  <a:pt x="1680485" y="1260448"/>
                </a:lnTo>
                <a:lnTo>
                  <a:pt x="1657986" y="1291195"/>
                </a:lnTo>
                <a:lnTo>
                  <a:pt x="1783976" y="1312572"/>
                </a:lnTo>
                <a:lnTo>
                  <a:pt x="1741312" y="1229700"/>
                </a:lnTo>
                <a:lnTo>
                  <a:pt x="1702984" y="1229700"/>
                </a:lnTo>
                <a:lnTo>
                  <a:pt x="22499" y="0"/>
                </a:lnTo>
                <a:close/>
              </a:path>
              <a:path w="1783976" h="1312572">
                <a:moveTo>
                  <a:pt x="1725484" y="1198953"/>
                </a:moveTo>
                <a:lnTo>
                  <a:pt x="1702984" y="1229700"/>
                </a:lnTo>
                <a:lnTo>
                  <a:pt x="1741312" y="1229700"/>
                </a:lnTo>
                <a:lnTo>
                  <a:pt x="1725484" y="1198953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00746" y="4064539"/>
            <a:ext cx="1777230" cy="478389"/>
          </a:xfrm>
          <a:custGeom>
            <a:avLst/>
            <a:gdLst/>
            <a:ahLst/>
            <a:cxnLst/>
            <a:rect l="l" t="t" r="r" b="b"/>
            <a:pathLst>
              <a:path w="1777230" h="478389">
                <a:moveTo>
                  <a:pt x="9008" y="0"/>
                </a:moveTo>
                <a:lnTo>
                  <a:pt x="0" y="37020"/>
                </a:lnTo>
                <a:lnTo>
                  <a:pt x="1661666" y="441369"/>
                </a:lnTo>
                <a:lnTo>
                  <a:pt x="1652658" y="478389"/>
                </a:lnTo>
                <a:lnTo>
                  <a:pt x="1777230" y="449884"/>
                </a:lnTo>
                <a:lnTo>
                  <a:pt x="1723426" y="404350"/>
                </a:lnTo>
                <a:lnTo>
                  <a:pt x="1670674" y="404350"/>
                </a:lnTo>
                <a:lnTo>
                  <a:pt x="9008" y="0"/>
                </a:lnTo>
                <a:close/>
              </a:path>
              <a:path w="1777230" h="478389">
                <a:moveTo>
                  <a:pt x="1679684" y="367330"/>
                </a:moveTo>
                <a:lnTo>
                  <a:pt x="1670674" y="404350"/>
                </a:lnTo>
                <a:lnTo>
                  <a:pt x="1723426" y="404350"/>
                </a:lnTo>
                <a:lnTo>
                  <a:pt x="1679684" y="36733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77200" y="33274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64200" y="24638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36454" y="2619415"/>
            <a:ext cx="2684145" cy="7835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700" algn="r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54532" y="3486956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40161" y="3485239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140" dirty="0">
                <a:latin typeface="Cambria Math"/>
                <a:cs typeface="Cambria Math"/>
              </a:rPr>
              <a:t>)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00763" y="2759031"/>
            <a:ext cx="1777213" cy="476788"/>
          </a:xfrm>
          <a:custGeom>
            <a:avLst/>
            <a:gdLst/>
            <a:ahLst/>
            <a:cxnLst/>
            <a:rect l="l" t="t" r="r" b="b"/>
            <a:pathLst>
              <a:path w="1777213" h="476788">
                <a:moveTo>
                  <a:pt x="1652668" y="0"/>
                </a:moveTo>
                <a:lnTo>
                  <a:pt x="1661642" y="37026"/>
                </a:lnTo>
                <a:lnTo>
                  <a:pt x="0" y="439760"/>
                </a:lnTo>
                <a:lnTo>
                  <a:pt x="8973" y="476788"/>
                </a:lnTo>
                <a:lnTo>
                  <a:pt x="1670617" y="74054"/>
                </a:lnTo>
                <a:lnTo>
                  <a:pt x="1723425" y="74054"/>
                </a:lnTo>
                <a:lnTo>
                  <a:pt x="1777213" y="28618"/>
                </a:lnTo>
                <a:lnTo>
                  <a:pt x="1652668" y="0"/>
                </a:lnTo>
                <a:close/>
              </a:path>
              <a:path w="1777213" h="476788">
                <a:moveTo>
                  <a:pt x="1723425" y="74054"/>
                </a:moveTo>
                <a:lnTo>
                  <a:pt x="1670617" y="74054"/>
                </a:lnTo>
                <a:lnTo>
                  <a:pt x="1679591" y="111083"/>
                </a:lnTo>
                <a:lnTo>
                  <a:pt x="1723425" y="74054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94010" y="2787650"/>
            <a:ext cx="1783966" cy="1310862"/>
          </a:xfrm>
          <a:custGeom>
            <a:avLst/>
            <a:gdLst/>
            <a:ahLst/>
            <a:cxnLst/>
            <a:rect l="l" t="t" r="r" b="b"/>
            <a:pathLst>
              <a:path w="1783966" h="1310862">
                <a:moveTo>
                  <a:pt x="1783966" y="0"/>
                </a:moveTo>
                <a:lnTo>
                  <a:pt x="1657962" y="21297"/>
                </a:lnTo>
                <a:lnTo>
                  <a:pt x="1680442" y="52058"/>
                </a:lnTo>
                <a:lnTo>
                  <a:pt x="0" y="1280100"/>
                </a:lnTo>
                <a:lnTo>
                  <a:pt x="22478" y="1310862"/>
                </a:lnTo>
                <a:lnTo>
                  <a:pt x="1702922" y="82820"/>
                </a:lnTo>
                <a:lnTo>
                  <a:pt x="1741262" y="82820"/>
                </a:lnTo>
                <a:lnTo>
                  <a:pt x="1783966" y="0"/>
                </a:lnTo>
                <a:close/>
              </a:path>
              <a:path w="1783966" h="1310862">
                <a:moveTo>
                  <a:pt x="1741262" y="82820"/>
                </a:moveTo>
                <a:lnTo>
                  <a:pt x="1702922" y="82820"/>
                </a:lnTo>
                <a:lnTo>
                  <a:pt x="1725401" y="113582"/>
                </a:lnTo>
                <a:lnTo>
                  <a:pt x="1741262" y="8282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309889" y="2770533"/>
            <a:ext cx="1781087" cy="884129"/>
          </a:xfrm>
          <a:custGeom>
            <a:avLst/>
            <a:gdLst/>
            <a:ahLst/>
            <a:cxnLst/>
            <a:rect l="l" t="t" r="r" b="b"/>
            <a:pathLst>
              <a:path w="1781087" h="884129">
                <a:moveTo>
                  <a:pt x="16720" y="0"/>
                </a:moveTo>
                <a:lnTo>
                  <a:pt x="0" y="34234"/>
                </a:lnTo>
                <a:lnTo>
                  <a:pt x="1670022" y="849895"/>
                </a:lnTo>
                <a:lnTo>
                  <a:pt x="1653301" y="884129"/>
                </a:lnTo>
                <a:lnTo>
                  <a:pt x="1781087" y="882939"/>
                </a:lnTo>
                <a:lnTo>
                  <a:pt x="1729641" y="815660"/>
                </a:lnTo>
                <a:lnTo>
                  <a:pt x="1686742" y="815660"/>
                </a:lnTo>
                <a:lnTo>
                  <a:pt x="16720" y="0"/>
                </a:lnTo>
                <a:close/>
              </a:path>
              <a:path w="1781087" h="884129">
                <a:moveTo>
                  <a:pt x="1703463" y="781425"/>
                </a:moveTo>
                <a:lnTo>
                  <a:pt x="1686742" y="815660"/>
                </a:lnTo>
                <a:lnTo>
                  <a:pt x="1729641" y="815660"/>
                </a:lnTo>
                <a:lnTo>
                  <a:pt x="1703463" y="781425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09926" y="3649780"/>
            <a:ext cx="1781050" cy="879637"/>
          </a:xfrm>
          <a:custGeom>
            <a:avLst/>
            <a:gdLst/>
            <a:ahLst/>
            <a:cxnLst/>
            <a:rect l="l" t="t" r="r" b="b"/>
            <a:pathLst>
              <a:path w="1781050" h="879637">
                <a:moveTo>
                  <a:pt x="1653266" y="0"/>
                </a:moveTo>
                <a:lnTo>
                  <a:pt x="1669914" y="34272"/>
                </a:lnTo>
                <a:lnTo>
                  <a:pt x="0" y="845366"/>
                </a:lnTo>
                <a:lnTo>
                  <a:pt x="16647" y="879637"/>
                </a:lnTo>
                <a:lnTo>
                  <a:pt x="1686559" y="68543"/>
                </a:lnTo>
                <a:lnTo>
                  <a:pt x="1729530" y="68543"/>
                </a:lnTo>
                <a:lnTo>
                  <a:pt x="1781050" y="1469"/>
                </a:lnTo>
                <a:lnTo>
                  <a:pt x="1653266" y="0"/>
                </a:lnTo>
                <a:close/>
              </a:path>
              <a:path w="1781050" h="879637">
                <a:moveTo>
                  <a:pt x="1729530" y="68543"/>
                </a:moveTo>
                <a:lnTo>
                  <a:pt x="1686559" y="68543"/>
                </a:lnTo>
                <a:lnTo>
                  <a:pt x="1703205" y="102814"/>
                </a:lnTo>
                <a:lnTo>
                  <a:pt x="1729530" y="68543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18231" y="3594210"/>
            <a:ext cx="1734517" cy="114300"/>
          </a:xfrm>
          <a:custGeom>
            <a:avLst/>
            <a:gdLst/>
            <a:ahLst/>
            <a:cxnLst/>
            <a:rect l="l" t="t" r="r" b="b"/>
            <a:pathLst>
              <a:path w="1734517" h="114300">
                <a:moveTo>
                  <a:pt x="1734517" y="76200"/>
                </a:moveTo>
                <a:lnTo>
                  <a:pt x="1658463" y="76200"/>
                </a:lnTo>
                <a:lnTo>
                  <a:pt x="1658501" y="114300"/>
                </a:lnTo>
                <a:lnTo>
                  <a:pt x="1734517" y="76200"/>
                </a:lnTo>
                <a:close/>
              </a:path>
              <a:path w="1734517" h="114300">
                <a:moveTo>
                  <a:pt x="1658390" y="0"/>
                </a:moveTo>
                <a:lnTo>
                  <a:pt x="1658428" y="38100"/>
                </a:lnTo>
                <a:lnTo>
                  <a:pt x="0" y="39707"/>
                </a:lnTo>
                <a:lnTo>
                  <a:pt x="38" y="77807"/>
                </a:lnTo>
                <a:lnTo>
                  <a:pt x="1734517" y="76200"/>
                </a:lnTo>
                <a:lnTo>
                  <a:pt x="1772746" y="57039"/>
                </a:lnTo>
                <a:lnTo>
                  <a:pt x="165839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47208" y="3175000"/>
            <a:ext cx="1080400" cy="238994"/>
          </a:xfrm>
          <a:custGeom>
            <a:avLst/>
            <a:gdLst/>
            <a:ahLst/>
            <a:cxnLst/>
            <a:rect l="l" t="t" r="r" b="b"/>
            <a:pathLst>
              <a:path w="1080400" h="238994">
                <a:moveTo>
                  <a:pt x="25400" y="214502"/>
                </a:moveTo>
                <a:lnTo>
                  <a:pt x="11791" y="214502"/>
                </a:lnTo>
                <a:lnTo>
                  <a:pt x="11791" y="238994"/>
                </a:lnTo>
                <a:lnTo>
                  <a:pt x="25400" y="238994"/>
                </a:lnTo>
                <a:lnTo>
                  <a:pt x="25400" y="214502"/>
                </a:lnTo>
                <a:close/>
              </a:path>
              <a:path w="1080400" h="238994">
                <a:moveTo>
                  <a:pt x="1029600" y="0"/>
                </a:moveTo>
                <a:lnTo>
                  <a:pt x="1029600" y="25400"/>
                </a:lnTo>
                <a:lnTo>
                  <a:pt x="0" y="25400"/>
                </a:lnTo>
                <a:lnTo>
                  <a:pt x="0" y="226294"/>
                </a:lnTo>
                <a:lnTo>
                  <a:pt x="11791" y="214502"/>
                </a:lnTo>
                <a:lnTo>
                  <a:pt x="25400" y="214502"/>
                </a:lnTo>
                <a:lnTo>
                  <a:pt x="25400" y="50800"/>
                </a:lnTo>
                <a:lnTo>
                  <a:pt x="1080400" y="50800"/>
                </a:lnTo>
                <a:lnTo>
                  <a:pt x="1105800" y="38100"/>
                </a:lnTo>
                <a:lnTo>
                  <a:pt x="1029600" y="0"/>
                </a:lnTo>
                <a:close/>
              </a:path>
              <a:path w="1080400" h="238994">
                <a:moveTo>
                  <a:pt x="1080400" y="50800"/>
                </a:moveTo>
                <a:lnTo>
                  <a:pt x="1029600" y="50800"/>
                </a:lnTo>
                <a:lnTo>
                  <a:pt x="1029600" y="76200"/>
                </a:lnTo>
                <a:lnTo>
                  <a:pt x="10804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29793" y="3911600"/>
            <a:ext cx="732740" cy="201038"/>
          </a:xfrm>
          <a:custGeom>
            <a:avLst/>
            <a:gdLst/>
            <a:ahLst/>
            <a:cxnLst/>
            <a:rect l="l" t="t" r="r" b="b"/>
            <a:pathLst>
              <a:path w="732740" h="201038">
                <a:moveTo>
                  <a:pt x="0" y="12700"/>
                </a:moveTo>
                <a:lnTo>
                  <a:pt x="0" y="175638"/>
                </a:lnTo>
                <a:lnTo>
                  <a:pt x="656540" y="175638"/>
                </a:lnTo>
                <a:lnTo>
                  <a:pt x="656540" y="201038"/>
                </a:lnTo>
                <a:lnTo>
                  <a:pt x="732740" y="162938"/>
                </a:lnTo>
                <a:lnTo>
                  <a:pt x="707340" y="150238"/>
                </a:lnTo>
                <a:lnTo>
                  <a:pt x="25400" y="150238"/>
                </a:lnTo>
                <a:lnTo>
                  <a:pt x="25400" y="22906"/>
                </a:lnTo>
                <a:lnTo>
                  <a:pt x="10206" y="22906"/>
                </a:lnTo>
                <a:lnTo>
                  <a:pt x="0" y="12700"/>
                </a:lnTo>
                <a:close/>
              </a:path>
              <a:path w="732740" h="201038">
                <a:moveTo>
                  <a:pt x="656540" y="124838"/>
                </a:moveTo>
                <a:lnTo>
                  <a:pt x="656540" y="150238"/>
                </a:lnTo>
                <a:lnTo>
                  <a:pt x="707340" y="150238"/>
                </a:lnTo>
                <a:lnTo>
                  <a:pt x="656540" y="124838"/>
                </a:lnTo>
                <a:close/>
              </a:path>
              <a:path w="732740" h="201038">
                <a:moveTo>
                  <a:pt x="25400" y="0"/>
                </a:moveTo>
                <a:lnTo>
                  <a:pt x="10206" y="0"/>
                </a:lnTo>
                <a:lnTo>
                  <a:pt x="10206" y="22906"/>
                </a:lnTo>
                <a:lnTo>
                  <a:pt x="25400" y="22906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997961" y="3325831"/>
            <a:ext cx="1398270" cy="624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000" spc="-95" dirty="0">
                <a:latin typeface="Gill Sans MT"/>
                <a:cs typeface="Gill Sans MT"/>
              </a:rPr>
              <a:t>P</a:t>
            </a:r>
            <a:r>
              <a:rPr sz="2000" spc="-30" dirty="0">
                <a:latin typeface="Gill Sans MT"/>
                <a:cs typeface="Gill Sans MT"/>
              </a:rPr>
              <a:t>r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75" dirty="0">
                <a:latin typeface="Gill Sans MT"/>
                <a:cs typeface="Gill Sans MT"/>
              </a:rPr>
              <a:t>d</a:t>
            </a:r>
            <a:r>
              <a:rPr sz="2000" spc="-5" dirty="0">
                <a:latin typeface="Gill Sans MT"/>
                <a:cs typeface="Gill Sans MT"/>
              </a:rPr>
              <a:t>i</a:t>
            </a:r>
            <a:r>
              <a:rPr sz="2000" spc="-80" dirty="0">
                <a:latin typeface="Gill Sans MT"/>
                <a:cs typeface="Gill Sans MT"/>
              </a:rPr>
              <a:t>c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85" dirty="0">
                <a:latin typeface="Gill Sans MT"/>
                <a:cs typeface="Gill Sans MT"/>
              </a:rPr>
              <a:t>d</a:t>
            </a:r>
            <a:r>
              <a:rPr sz="2000" spc="-30" dirty="0">
                <a:latin typeface="Gill Sans MT"/>
                <a:cs typeface="Gill Sans MT"/>
              </a:rPr>
              <a:t>:</a:t>
            </a:r>
            <a:r>
              <a:rPr sz="2000" spc="-210" dirty="0">
                <a:latin typeface="Gill Sans MT"/>
                <a:cs typeface="Gill Sans MT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0</a:t>
            </a:r>
            <a:r>
              <a:rPr sz="2000" spc="-15" dirty="0">
                <a:latin typeface="Cambria Math"/>
                <a:cs typeface="Cambria Math"/>
              </a:rPr>
              <a:t>.1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80" dirty="0">
                <a:latin typeface="Gill Sans MT"/>
                <a:cs typeface="Gill Sans MT"/>
              </a:rPr>
              <a:t>Ac</a:t>
            </a:r>
            <a:r>
              <a:rPr sz="2000" spc="-35" dirty="0">
                <a:latin typeface="Gill Sans MT"/>
                <a:cs typeface="Gill Sans MT"/>
              </a:rPr>
              <a:t>t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50" dirty="0">
                <a:latin typeface="Gill Sans MT"/>
                <a:cs typeface="Gill Sans MT"/>
              </a:rPr>
              <a:t>l</a:t>
            </a:r>
            <a:r>
              <a:rPr sz="2000" spc="-90" dirty="0">
                <a:latin typeface="Gill Sans MT"/>
                <a:cs typeface="Gill Sans MT"/>
              </a:rPr>
              <a:t>:</a:t>
            </a:r>
            <a:r>
              <a:rPr sz="2000" spc="-210" dirty="0">
                <a:latin typeface="Gill Sans MT"/>
                <a:cs typeface="Gill Sans MT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17258" y="3450663"/>
            <a:ext cx="301679" cy="235272"/>
          </a:xfrm>
          <a:custGeom>
            <a:avLst/>
            <a:gdLst/>
            <a:ahLst/>
            <a:cxnLst/>
            <a:rect l="l" t="t" r="r" b="b"/>
            <a:pathLst>
              <a:path w="301679" h="235272">
                <a:moveTo>
                  <a:pt x="226843" y="0"/>
                </a:moveTo>
                <a:lnTo>
                  <a:pt x="225116" y="10100"/>
                </a:lnTo>
                <a:lnTo>
                  <a:pt x="235746" y="14789"/>
                </a:lnTo>
                <a:lnTo>
                  <a:pt x="245411" y="21272"/>
                </a:lnTo>
                <a:lnTo>
                  <a:pt x="270265" y="55164"/>
                </a:lnTo>
                <a:lnTo>
                  <a:pt x="280002" y="104424"/>
                </a:lnTo>
                <a:lnTo>
                  <a:pt x="280399" y="119771"/>
                </a:lnTo>
                <a:lnTo>
                  <a:pt x="279845" y="133150"/>
                </a:lnTo>
                <a:lnTo>
                  <a:pt x="268713" y="182047"/>
                </a:lnTo>
                <a:lnTo>
                  <a:pt x="246519" y="213487"/>
                </a:lnTo>
                <a:lnTo>
                  <a:pt x="223866" y="225723"/>
                </a:lnTo>
                <a:lnTo>
                  <a:pt x="228576" y="234801"/>
                </a:lnTo>
                <a:lnTo>
                  <a:pt x="269577" y="209787"/>
                </a:lnTo>
                <a:lnTo>
                  <a:pt x="291685" y="175653"/>
                </a:lnTo>
                <a:lnTo>
                  <a:pt x="301346" y="124928"/>
                </a:lnTo>
                <a:lnTo>
                  <a:pt x="301679" y="108861"/>
                </a:lnTo>
                <a:lnTo>
                  <a:pt x="300611" y="96043"/>
                </a:lnTo>
                <a:lnTo>
                  <a:pt x="285804" y="47903"/>
                </a:lnTo>
                <a:lnTo>
                  <a:pt x="261608" y="17212"/>
                </a:lnTo>
                <a:lnTo>
                  <a:pt x="239562" y="4248"/>
                </a:lnTo>
                <a:lnTo>
                  <a:pt x="226843" y="0"/>
                </a:lnTo>
                <a:close/>
              </a:path>
              <a:path w="301679" h="235272">
                <a:moveTo>
                  <a:pt x="74839" y="0"/>
                </a:moveTo>
                <a:lnTo>
                  <a:pt x="32173" y="25559"/>
                </a:lnTo>
                <a:lnTo>
                  <a:pt x="10033" y="59781"/>
                </a:lnTo>
                <a:lnTo>
                  <a:pt x="335" y="110476"/>
                </a:lnTo>
                <a:lnTo>
                  <a:pt x="0" y="126503"/>
                </a:lnTo>
                <a:lnTo>
                  <a:pt x="1061" y="139355"/>
                </a:lnTo>
                <a:lnTo>
                  <a:pt x="15815" y="187493"/>
                </a:lnTo>
                <a:lnTo>
                  <a:pt x="39983" y="218090"/>
                </a:lnTo>
                <a:lnTo>
                  <a:pt x="74839" y="235272"/>
                </a:lnTo>
                <a:lnTo>
                  <a:pt x="76253" y="225184"/>
                </a:lnTo>
                <a:lnTo>
                  <a:pt x="65781" y="220476"/>
                </a:lnTo>
                <a:lnTo>
                  <a:pt x="56234" y="213939"/>
                </a:lnTo>
                <a:lnTo>
                  <a:pt x="31520" y="179681"/>
                </a:lnTo>
                <a:lnTo>
                  <a:pt x="21673" y="130234"/>
                </a:lnTo>
                <a:lnTo>
                  <a:pt x="21264" y="115291"/>
                </a:lnTo>
                <a:lnTo>
                  <a:pt x="21722" y="101929"/>
                </a:lnTo>
                <a:lnTo>
                  <a:pt x="32847" y="52974"/>
                </a:lnTo>
                <a:lnTo>
                  <a:pt x="55275" y="21701"/>
                </a:lnTo>
                <a:lnTo>
                  <a:pt x="78188" y="9550"/>
                </a:lnTo>
                <a:lnTo>
                  <a:pt x="74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91539" y="3286978"/>
            <a:ext cx="464820" cy="563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aseline="-19841" dirty="0">
                <a:latin typeface="Cambria Math"/>
                <a:cs typeface="Cambria Math"/>
              </a:rPr>
              <a:t>𝑥</a:t>
            </a:r>
            <a:r>
              <a:rPr sz="2000" spc="-90" dirty="0">
                <a:latin typeface="Cambria Math"/>
                <a:cs typeface="Cambria Math"/>
              </a:rPr>
              <a:t>#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947128" y="3505283"/>
            <a:ext cx="845417" cy="331118"/>
          </a:xfrm>
          <a:custGeom>
            <a:avLst/>
            <a:gdLst/>
            <a:ahLst/>
            <a:cxnLst/>
            <a:rect l="l" t="t" r="r" b="b"/>
            <a:pathLst>
              <a:path w="845417" h="331118">
                <a:moveTo>
                  <a:pt x="845417" y="0"/>
                </a:moveTo>
                <a:lnTo>
                  <a:pt x="767977" y="0"/>
                </a:lnTo>
                <a:lnTo>
                  <a:pt x="767977" y="13370"/>
                </a:lnTo>
                <a:lnTo>
                  <a:pt x="816594" y="13370"/>
                </a:lnTo>
                <a:lnTo>
                  <a:pt x="816594" y="317748"/>
                </a:lnTo>
                <a:lnTo>
                  <a:pt x="767977" y="317748"/>
                </a:lnTo>
                <a:lnTo>
                  <a:pt x="767977" y="331118"/>
                </a:lnTo>
                <a:lnTo>
                  <a:pt x="845417" y="331118"/>
                </a:lnTo>
                <a:lnTo>
                  <a:pt x="845417" y="0"/>
                </a:lnTo>
                <a:close/>
              </a:path>
              <a:path w="845417" h="331118">
                <a:moveTo>
                  <a:pt x="77439" y="0"/>
                </a:moveTo>
                <a:lnTo>
                  <a:pt x="0" y="0"/>
                </a:lnTo>
                <a:lnTo>
                  <a:pt x="0" y="331118"/>
                </a:lnTo>
                <a:lnTo>
                  <a:pt x="77439" y="331118"/>
                </a:lnTo>
                <a:lnTo>
                  <a:pt x="77439" y="317748"/>
                </a:lnTo>
                <a:lnTo>
                  <a:pt x="28822" y="317748"/>
                </a:lnTo>
                <a:lnTo>
                  <a:pt x="28822" y="13370"/>
                </a:lnTo>
                <a:lnTo>
                  <a:pt x="77439" y="13370"/>
                </a:lnTo>
                <a:lnTo>
                  <a:pt x="77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539239" y="3413978"/>
            <a:ext cx="1149985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94665" algn="l"/>
                <a:tab pos="824865" algn="l"/>
              </a:tabLst>
            </a:pPr>
            <a:r>
              <a:rPr sz="2800" dirty="0">
                <a:latin typeface="Cambria Math"/>
                <a:cs typeface="Cambria Math"/>
              </a:rPr>
              <a:t>=	</a:t>
            </a:r>
            <a:r>
              <a:rPr sz="2800" spc="-20" dirty="0">
                <a:latin typeface="Cambria Math"/>
                <a:cs typeface="Cambria Math"/>
              </a:rPr>
              <a:t>4	,</a:t>
            </a:r>
            <a:r>
              <a:rPr sz="2800" spc="-295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5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5" dirty="0">
                <a:latin typeface="Gill Sans MT"/>
                <a:cs typeface="Gill Sans MT"/>
              </a:rPr>
              <a:t>Qu</a:t>
            </a:r>
            <a:r>
              <a:rPr sz="4400" spc="0" dirty="0">
                <a:latin typeface="Gill Sans MT"/>
                <a:cs typeface="Gill Sans MT"/>
              </a:rPr>
              <a:t>an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5" dirty="0">
                <a:latin typeface="Gill Sans MT"/>
                <a:cs typeface="Gill Sans MT"/>
              </a:rPr>
              <a:t>f</a:t>
            </a:r>
            <a:r>
              <a:rPr sz="4400" spc="-50" dirty="0">
                <a:latin typeface="Gill Sans MT"/>
                <a:cs typeface="Gill Sans MT"/>
              </a:rPr>
              <a:t>y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r>
              <a:rPr sz="4400" spc="-10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20" dirty="0">
                <a:latin typeface="Gill Sans MT"/>
                <a:cs typeface="Gill Sans MT"/>
              </a:rPr>
              <a:t>s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39200" y="3213100"/>
            <a:ext cx="1790700" cy="863600"/>
          </a:xfrm>
          <a:custGeom>
            <a:avLst/>
            <a:gdLst/>
            <a:ahLst/>
            <a:cxnLst/>
            <a:rect l="l" t="t" r="r" b="b"/>
            <a:pathLst>
              <a:path w="1790700" h="863600">
                <a:moveTo>
                  <a:pt x="0" y="0"/>
                </a:moveTo>
                <a:lnTo>
                  <a:pt x="1790700" y="0"/>
                </a:lnTo>
                <a:lnTo>
                  <a:pt x="1790700" y="863600"/>
                </a:lnTo>
                <a:lnTo>
                  <a:pt x="0" y="863600"/>
                </a:lnTo>
                <a:lnTo>
                  <a:pt x="0" y="0"/>
                </a:lnTo>
                <a:close/>
              </a:path>
            </a:pathLst>
          </a:custGeom>
          <a:solidFill>
            <a:srgbClr val="FF190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00779" y="3635217"/>
            <a:ext cx="1777197" cy="475190"/>
          </a:xfrm>
          <a:custGeom>
            <a:avLst/>
            <a:gdLst/>
            <a:ahLst/>
            <a:cxnLst/>
            <a:rect l="l" t="t" r="r" b="b"/>
            <a:pathLst>
              <a:path w="1777197" h="475190">
                <a:moveTo>
                  <a:pt x="1652678" y="0"/>
                </a:moveTo>
                <a:lnTo>
                  <a:pt x="1661618" y="37037"/>
                </a:lnTo>
                <a:lnTo>
                  <a:pt x="0" y="438155"/>
                </a:lnTo>
                <a:lnTo>
                  <a:pt x="8940" y="475190"/>
                </a:lnTo>
                <a:lnTo>
                  <a:pt x="1670559" y="74072"/>
                </a:lnTo>
                <a:lnTo>
                  <a:pt x="1723424" y="74072"/>
                </a:lnTo>
                <a:lnTo>
                  <a:pt x="1777197" y="28732"/>
                </a:lnTo>
                <a:lnTo>
                  <a:pt x="1652678" y="0"/>
                </a:lnTo>
                <a:close/>
              </a:path>
              <a:path w="1777197" h="475190">
                <a:moveTo>
                  <a:pt x="1723424" y="74072"/>
                </a:moveTo>
                <a:lnTo>
                  <a:pt x="1670559" y="74072"/>
                </a:lnTo>
                <a:lnTo>
                  <a:pt x="1679500" y="111108"/>
                </a:lnTo>
                <a:lnTo>
                  <a:pt x="1723424" y="74072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00681" y="3200956"/>
            <a:ext cx="1777295" cy="484450"/>
          </a:xfrm>
          <a:custGeom>
            <a:avLst/>
            <a:gdLst/>
            <a:ahLst/>
            <a:cxnLst/>
            <a:rect l="l" t="t" r="r" b="b"/>
            <a:pathLst>
              <a:path w="1777295" h="484450">
                <a:moveTo>
                  <a:pt x="9136" y="0"/>
                </a:moveTo>
                <a:lnTo>
                  <a:pt x="0" y="36987"/>
                </a:lnTo>
                <a:lnTo>
                  <a:pt x="1661761" y="447462"/>
                </a:lnTo>
                <a:lnTo>
                  <a:pt x="1652625" y="484450"/>
                </a:lnTo>
                <a:lnTo>
                  <a:pt x="1777295" y="456377"/>
                </a:lnTo>
                <a:lnTo>
                  <a:pt x="1723435" y="410474"/>
                </a:lnTo>
                <a:lnTo>
                  <a:pt x="1670898" y="410474"/>
                </a:lnTo>
                <a:lnTo>
                  <a:pt x="9136" y="0"/>
                </a:lnTo>
                <a:close/>
              </a:path>
              <a:path w="1777295" h="484450">
                <a:moveTo>
                  <a:pt x="1680034" y="373485"/>
                </a:moveTo>
                <a:lnTo>
                  <a:pt x="1670898" y="410474"/>
                </a:lnTo>
                <a:lnTo>
                  <a:pt x="1723435" y="410474"/>
                </a:lnTo>
                <a:lnTo>
                  <a:pt x="1680034" y="373485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51200" y="37592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51200" y="28956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4200" y="41910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64200" y="33274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94000" y="3204076"/>
            <a:ext cx="1783976" cy="1312572"/>
          </a:xfrm>
          <a:custGeom>
            <a:avLst/>
            <a:gdLst/>
            <a:ahLst/>
            <a:cxnLst/>
            <a:rect l="l" t="t" r="r" b="b"/>
            <a:pathLst>
              <a:path w="1783976" h="1312572">
                <a:moveTo>
                  <a:pt x="22499" y="0"/>
                </a:moveTo>
                <a:lnTo>
                  <a:pt x="0" y="30746"/>
                </a:lnTo>
                <a:lnTo>
                  <a:pt x="1680485" y="1260448"/>
                </a:lnTo>
                <a:lnTo>
                  <a:pt x="1657986" y="1291195"/>
                </a:lnTo>
                <a:lnTo>
                  <a:pt x="1783976" y="1312572"/>
                </a:lnTo>
                <a:lnTo>
                  <a:pt x="1741312" y="1229700"/>
                </a:lnTo>
                <a:lnTo>
                  <a:pt x="1702984" y="1229700"/>
                </a:lnTo>
                <a:lnTo>
                  <a:pt x="22499" y="0"/>
                </a:lnTo>
                <a:close/>
              </a:path>
              <a:path w="1783976" h="1312572">
                <a:moveTo>
                  <a:pt x="1725484" y="1198953"/>
                </a:moveTo>
                <a:lnTo>
                  <a:pt x="1702984" y="1229700"/>
                </a:lnTo>
                <a:lnTo>
                  <a:pt x="1741312" y="1229700"/>
                </a:lnTo>
                <a:lnTo>
                  <a:pt x="1725484" y="1198953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00746" y="4064539"/>
            <a:ext cx="1777230" cy="478389"/>
          </a:xfrm>
          <a:custGeom>
            <a:avLst/>
            <a:gdLst/>
            <a:ahLst/>
            <a:cxnLst/>
            <a:rect l="l" t="t" r="r" b="b"/>
            <a:pathLst>
              <a:path w="1777230" h="478389">
                <a:moveTo>
                  <a:pt x="9008" y="0"/>
                </a:moveTo>
                <a:lnTo>
                  <a:pt x="0" y="37020"/>
                </a:lnTo>
                <a:lnTo>
                  <a:pt x="1661666" y="441369"/>
                </a:lnTo>
                <a:lnTo>
                  <a:pt x="1652658" y="478389"/>
                </a:lnTo>
                <a:lnTo>
                  <a:pt x="1777230" y="449884"/>
                </a:lnTo>
                <a:lnTo>
                  <a:pt x="1723426" y="404350"/>
                </a:lnTo>
                <a:lnTo>
                  <a:pt x="1670674" y="404350"/>
                </a:lnTo>
                <a:lnTo>
                  <a:pt x="9008" y="0"/>
                </a:lnTo>
                <a:close/>
              </a:path>
              <a:path w="1777230" h="478389">
                <a:moveTo>
                  <a:pt x="1679684" y="367330"/>
                </a:moveTo>
                <a:lnTo>
                  <a:pt x="1670674" y="404350"/>
                </a:lnTo>
                <a:lnTo>
                  <a:pt x="1723426" y="404350"/>
                </a:lnTo>
                <a:lnTo>
                  <a:pt x="1679684" y="36733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77200" y="33274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64200" y="24638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0763" y="2759031"/>
            <a:ext cx="1777213" cy="476788"/>
          </a:xfrm>
          <a:custGeom>
            <a:avLst/>
            <a:gdLst/>
            <a:ahLst/>
            <a:cxnLst/>
            <a:rect l="l" t="t" r="r" b="b"/>
            <a:pathLst>
              <a:path w="1777213" h="476788">
                <a:moveTo>
                  <a:pt x="1652668" y="0"/>
                </a:moveTo>
                <a:lnTo>
                  <a:pt x="1661642" y="37026"/>
                </a:lnTo>
                <a:lnTo>
                  <a:pt x="0" y="439760"/>
                </a:lnTo>
                <a:lnTo>
                  <a:pt x="8973" y="476788"/>
                </a:lnTo>
                <a:lnTo>
                  <a:pt x="1670617" y="74054"/>
                </a:lnTo>
                <a:lnTo>
                  <a:pt x="1723425" y="74054"/>
                </a:lnTo>
                <a:lnTo>
                  <a:pt x="1777213" y="28618"/>
                </a:lnTo>
                <a:lnTo>
                  <a:pt x="1652668" y="0"/>
                </a:lnTo>
                <a:close/>
              </a:path>
              <a:path w="1777213" h="476788">
                <a:moveTo>
                  <a:pt x="1723425" y="74054"/>
                </a:moveTo>
                <a:lnTo>
                  <a:pt x="1670617" y="74054"/>
                </a:lnTo>
                <a:lnTo>
                  <a:pt x="1679591" y="111083"/>
                </a:lnTo>
                <a:lnTo>
                  <a:pt x="1723425" y="74054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94010" y="2787650"/>
            <a:ext cx="1783966" cy="1310862"/>
          </a:xfrm>
          <a:custGeom>
            <a:avLst/>
            <a:gdLst/>
            <a:ahLst/>
            <a:cxnLst/>
            <a:rect l="l" t="t" r="r" b="b"/>
            <a:pathLst>
              <a:path w="1783966" h="1310862">
                <a:moveTo>
                  <a:pt x="1783966" y="0"/>
                </a:moveTo>
                <a:lnTo>
                  <a:pt x="1657962" y="21297"/>
                </a:lnTo>
                <a:lnTo>
                  <a:pt x="1680442" y="52058"/>
                </a:lnTo>
                <a:lnTo>
                  <a:pt x="0" y="1280100"/>
                </a:lnTo>
                <a:lnTo>
                  <a:pt x="22478" y="1310862"/>
                </a:lnTo>
                <a:lnTo>
                  <a:pt x="1702922" y="82820"/>
                </a:lnTo>
                <a:lnTo>
                  <a:pt x="1741262" y="82820"/>
                </a:lnTo>
                <a:lnTo>
                  <a:pt x="1783966" y="0"/>
                </a:lnTo>
                <a:close/>
              </a:path>
              <a:path w="1783966" h="1310862">
                <a:moveTo>
                  <a:pt x="1741262" y="82820"/>
                </a:moveTo>
                <a:lnTo>
                  <a:pt x="1702922" y="82820"/>
                </a:lnTo>
                <a:lnTo>
                  <a:pt x="1725401" y="113582"/>
                </a:lnTo>
                <a:lnTo>
                  <a:pt x="1741262" y="8282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09889" y="2770533"/>
            <a:ext cx="1781087" cy="884129"/>
          </a:xfrm>
          <a:custGeom>
            <a:avLst/>
            <a:gdLst/>
            <a:ahLst/>
            <a:cxnLst/>
            <a:rect l="l" t="t" r="r" b="b"/>
            <a:pathLst>
              <a:path w="1781087" h="884129">
                <a:moveTo>
                  <a:pt x="16720" y="0"/>
                </a:moveTo>
                <a:lnTo>
                  <a:pt x="0" y="34234"/>
                </a:lnTo>
                <a:lnTo>
                  <a:pt x="1670022" y="849895"/>
                </a:lnTo>
                <a:lnTo>
                  <a:pt x="1653301" y="884129"/>
                </a:lnTo>
                <a:lnTo>
                  <a:pt x="1781087" y="882939"/>
                </a:lnTo>
                <a:lnTo>
                  <a:pt x="1729641" y="815660"/>
                </a:lnTo>
                <a:lnTo>
                  <a:pt x="1686742" y="815660"/>
                </a:lnTo>
                <a:lnTo>
                  <a:pt x="16720" y="0"/>
                </a:lnTo>
                <a:close/>
              </a:path>
              <a:path w="1781087" h="884129">
                <a:moveTo>
                  <a:pt x="1703463" y="781425"/>
                </a:moveTo>
                <a:lnTo>
                  <a:pt x="1686742" y="815660"/>
                </a:lnTo>
                <a:lnTo>
                  <a:pt x="1729641" y="815660"/>
                </a:lnTo>
                <a:lnTo>
                  <a:pt x="1703463" y="781425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9926" y="3649780"/>
            <a:ext cx="1781050" cy="879637"/>
          </a:xfrm>
          <a:custGeom>
            <a:avLst/>
            <a:gdLst/>
            <a:ahLst/>
            <a:cxnLst/>
            <a:rect l="l" t="t" r="r" b="b"/>
            <a:pathLst>
              <a:path w="1781050" h="879637">
                <a:moveTo>
                  <a:pt x="1653266" y="0"/>
                </a:moveTo>
                <a:lnTo>
                  <a:pt x="1669914" y="34272"/>
                </a:lnTo>
                <a:lnTo>
                  <a:pt x="0" y="845366"/>
                </a:lnTo>
                <a:lnTo>
                  <a:pt x="16647" y="879637"/>
                </a:lnTo>
                <a:lnTo>
                  <a:pt x="1686559" y="68543"/>
                </a:lnTo>
                <a:lnTo>
                  <a:pt x="1729530" y="68543"/>
                </a:lnTo>
                <a:lnTo>
                  <a:pt x="1781050" y="1469"/>
                </a:lnTo>
                <a:lnTo>
                  <a:pt x="1653266" y="0"/>
                </a:lnTo>
                <a:close/>
              </a:path>
              <a:path w="1781050" h="879637">
                <a:moveTo>
                  <a:pt x="1729530" y="68543"/>
                </a:moveTo>
                <a:lnTo>
                  <a:pt x="1686559" y="68543"/>
                </a:lnTo>
                <a:lnTo>
                  <a:pt x="1703205" y="102814"/>
                </a:lnTo>
                <a:lnTo>
                  <a:pt x="1729530" y="68543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318231" y="3594210"/>
            <a:ext cx="1734517" cy="114300"/>
          </a:xfrm>
          <a:custGeom>
            <a:avLst/>
            <a:gdLst/>
            <a:ahLst/>
            <a:cxnLst/>
            <a:rect l="l" t="t" r="r" b="b"/>
            <a:pathLst>
              <a:path w="1734517" h="114300">
                <a:moveTo>
                  <a:pt x="1734517" y="76200"/>
                </a:moveTo>
                <a:lnTo>
                  <a:pt x="1658463" y="76200"/>
                </a:lnTo>
                <a:lnTo>
                  <a:pt x="1658501" y="114300"/>
                </a:lnTo>
                <a:lnTo>
                  <a:pt x="1734517" y="76200"/>
                </a:lnTo>
                <a:close/>
              </a:path>
              <a:path w="1734517" h="114300">
                <a:moveTo>
                  <a:pt x="1658390" y="0"/>
                </a:moveTo>
                <a:lnTo>
                  <a:pt x="1658428" y="38100"/>
                </a:lnTo>
                <a:lnTo>
                  <a:pt x="0" y="39707"/>
                </a:lnTo>
                <a:lnTo>
                  <a:pt x="38" y="77807"/>
                </a:lnTo>
                <a:lnTo>
                  <a:pt x="1734517" y="76200"/>
                </a:lnTo>
                <a:lnTo>
                  <a:pt x="1772746" y="57039"/>
                </a:lnTo>
                <a:lnTo>
                  <a:pt x="165839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47208" y="3175000"/>
            <a:ext cx="1080400" cy="238994"/>
          </a:xfrm>
          <a:custGeom>
            <a:avLst/>
            <a:gdLst/>
            <a:ahLst/>
            <a:cxnLst/>
            <a:rect l="l" t="t" r="r" b="b"/>
            <a:pathLst>
              <a:path w="1080400" h="238994">
                <a:moveTo>
                  <a:pt x="25400" y="214502"/>
                </a:moveTo>
                <a:lnTo>
                  <a:pt x="11791" y="214502"/>
                </a:lnTo>
                <a:lnTo>
                  <a:pt x="11791" y="238994"/>
                </a:lnTo>
                <a:lnTo>
                  <a:pt x="25400" y="238994"/>
                </a:lnTo>
                <a:lnTo>
                  <a:pt x="25400" y="214502"/>
                </a:lnTo>
                <a:close/>
              </a:path>
              <a:path w="1080400" h="238994">
                <a:moveTo>
                  <a:pt x="1029600" y="0"/>
                </a:moveTo>
                <a:lnTo>
                  <a:pt x="1029600" y="25400"/>
                </a:lnTo>
                <a:lnTo>
                  <a:pt x="0" y="25400"/>
                </a:lnTo>
                <a:lnTo>
                  <a:pt x="0" y="226294"/>
                </a:lnTo>
                <a:lnTo>
                  <a:pt x="11791" y="214502"/>
                </a:lnTo>
                <a:lnTo>
                  <a:pt x="25400" y="214502"/>
                </a:lnTo>
                <a:lnTo>
                  <a:pt x="25400" y="50800"/>
                </a:lnTo>
                <a:lnTo>
                  <a:pt x="1080400" y="50800"/>
                </a:lnTo>
                <a:lnTo>
                  <a:pt x="1105800" y="38100"/>
                </a:lnTo>
                <a:lnTo>
                  <a:pt x="1029600" y="0"/>
                </a:lnTo>
                <a:close/>
              </a:path>
              <a:path w="1080400" h="238994">
                <a:moveTo>
                  <a:pt x="1080400" y="50800"/>
                </a:moveTo>
                <a:lnTo>
                  <a:pt x="1029600" y="50800"/>
                </a:lnTo>
                <a:lnTo>
                  <a:pt x="1029600" y="76200"/>
                </a:lnTo>
                <a:lnTo>
                  <a:pt x="10804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29793" y="3911600"/>
            <a:ext cx="732740" cy="201038"/>
          </a:xfrm>
          <a:custGeom>
            <a:avLst/>
            <a:gdLst/>
            <a:ahLst/>
            <a:cxnLst/>
            <a:rect l="l" t="t" r="r" b="b"/>
            <a:pathLst>
              <a:path w="732740" h="201038">
                <a:moveTo>
                  <a:pt x="0" y="12700"/>
                </a:moveTo>
                <a:lnTo>
                  <a:pt x="0" y="175638"/>
                </a:lnTo>
                <a:lnTo>
                  <a:pt x="656540" y="175638"/>
                </a:lnTo>
                <a:lnTo>
                  <a:pt x="656540" y="201038"/>
                </a:lnTo>
                <a:lnTo>
                  <a:pt x="732740" y="162938"/>
                </a:lnTo>
                <a:lnTo>
                  <a:pt x="707340" y="150238"/>
                </a:lnTo>
                <a:lnTo>
                  <a:pt x="25400" y="150238"/>
                </a:lnTo>
                <a:lnTo>
                  <a:pt x="25400" y="22906"/>
                </a:lnTo>
                <a:lnTo>
                  <a:pt x="10206" y="22906"/>
                </a:lnTo>
                <a:lnTo>
                  <a:pt x="0" y="12700"/>
                </a:lnTo>
                <a:close/>
              </a:path>
              <a:path w="732740" h="201038">
                <a:moveTo>
                  <a:pt x="656540" y="124838"/>
                </a:moveTo>
                <a:lnTo>
                  <a:pt x="656540" y="150238"/>
                </a:lnTo>
                <a:lnTo>
                  <a:pt x="707340" y="150238"/>
                </a:lnTo>
                <a:lnTo>
                  <a:pt x="656540" y="124838"/>
                </a:lnTo>
                <a:close/>
              </a:path>
              <a:path w="732740" h="201038">
                <a:moveTo>
                  <a:pt x="25400" y="0"/>
                </a:moveTo>
                <a:lnTo>
                  <a:pt x="10206" y="0"/>
                </a:lnTo>
                <a:lnTo>
                  <a:pt x="10206" y="22906"/>
                </a:lnTo>
                <a:lnTo>
                  <a:pt x="25400" y="22906"/>
                </a:lnTo>
                <a:lnTo>
                  <a:pt x="2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33502" y="3914896"/>
            <a:ext cx="4112260" cy="2404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  <a:p>
            <a:pPr>
              <a:lnSpc>
                <a:spcPts val="950"/>
              </a:lnSpc>
              <a:spcBef>
                <a:spcPts val="46"/>
              </a:spcBef>
            </a:pPr>
            <a:endParaRPr sz="950"/>
          </a:p>
          <a:p>
            <a:pPr marL="992505" algn="ctr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787" baseline="-14814" dirty="0">
                <a:latin typeface="Cambria Math"/>
                <a:cs typeface="Cambria Math"/>
              </a:rPr>
              <a:t>W</a:t>
            </a:r>
            <a:endParaRPr sz="2250" baseline="-14814">
              <a:latin typeface="Cambria Math"/>
              <a:cs typeface="Cambria Math"/>
            </a:endParaRPr>
          </a:p>
          <a:p>
            <a:pPr>
              <a:lnSpc>
                <a:spcPts val="900"/>
              </a:lnSpc>
              <a:spcBef>
                <a:spcPts val="21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939800">
              <a:lnSpc>
                <a:spcPct val="100000"/>
              </a:lnSpc>
              <a:tabLst>
                <a:tab pos="1409065" algn="l"/>
              </a:tabLst>
            </a:pPr>
            <a:r>
              <a:rPr sz="3200" dirty="0">
                <a:latin typeface="Cambria Math"/>
                <a:cs typeface="Cambria Math"/>
              </a:rPr>
              <a:t>ℒ	𝑓𝑥</a:t>
            </a:r>
            <a:r>
              <a:rPr sz="3450" spc="67" baseline="28985" dirty="0">
                <a:latin typeface="Cambria Math"/>
                <a:cs typeface="Cambria Math"/>
              </a:rPr>
              <a:t>(</a:t>
            </a:r>
            <a:r>
              <a:rPr sz="3450" spc="187" baseline="28985" dirty="0">
                <a:latin typeface="Cambria Math"/>
                <a:cs typeface="Cambria Math"/>
              </a:rPr>
              <a:t>-</a:t>
            </a:r>
            <a:r>
              <a:rPr sz="3450" spc="217" baseline="28985" dirty="0">
                <a:latin typeface="Cambria Math"/>
                <a:cs typeface="Cambria Math"/>
              </a:rPr>
              <a:t>)</a:t>
            </a:r>
            <a:r>
              <a:rPr sz="3200" spc="-10" dirty="0">
                <a:latin typeface="Cambria Math"/>
                <a:cs typeface="Cambria Math"/>
              </a:rPr>
              <a:t>;</a:t>
            </a:r>
            <a:r>
              <a:rPr sz="3200" spc="150" dirty="0">
                <a:latin typeface="Cambria Math"/>
                <a:cs typeface="Cambria Math"/>
              </a:rPr>
              <a:t> </a:t>
            </a:r>
            <a:r>
              <a:rPr sz="3200" spc="0" dirty="0">
                <a:latin typeface="Cambria Math"/>
                <a:cs typeface="Cambria Math"/>
              </a:rPr>
              <a:t>𝜽,</a:t>
            </a:r>
            <a:r>
              <a:rPr sz="3200" spc="135" dirty="0">
                <a:latin typeface="Cambria Math"/>
                <a:cs typeface="Cambria Math"/>
              </a:rPr>
              <a:t> </a:t>
            </a:r>
            <a:r>
              <a:rPr sz="3200" spc="0" dirty="0">
                <a:latin typeface="Cambria Math"/>
                <a:cs typeface="Cambria Math"/>
              </a:rPr>
              <a:t>𝑦</a:t>
            </a:r>
            <a:r>
              <a:rPr sz="3450" spc="67" baseline="28985" dirty="0">
                <a:latin typeface="Cambria Math"/>
                <a:cs typeface="Cambria Math"/>
              </a:rPr>
              <a:t>(</a:t>
            </a:r>
            <a:r>
              <a:rPr sz="3450" spc="37" baseline="28985" dirty="0">
                <a:latin typeface="Cambria Math"/>
                <a:cs typeface="Cambria Math"/>
              </a:rPr>
              <a:t>-</a:t>
            </a:r>
            <a:r>
              <a:rPr sz="3450" spc="0" baseline="28985" dirty="0">
                <a:latin typeface="Cambria Math"/>
                <a:cs typeface="Cambria Math"/>
              </a:rPr>
              <a:t>)</a:t>
            </a:r>
            <a:endParaRPr sz="3450" baseline="28985">
              <a:latin typeface="Cambria Math"/>
              <a:cs typeface="Cambria Math"/>
            </a:endParaRPr>
          </a:p>
          <a:p>
            <a:pPr>
              <a:lnSpc>
                <a:spcPts val="850"/>
              </a:lnSpc>
              <a:spcBef>
                <a:spcPts val="5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L="1720850">
              <a:lnSpc>
                <a:spcPct val="100000"/>
              </a:lnSpc>
              <a:tabLst>
                <a:tab pos="3467100" algn="l"/>
              </a:tabLst>
            </a:pPr>
            <a:r>
              <a:rPr sz="2000" spc="-95" dirty="0">
                <a:latin typeface="Gill Sans MT"/>
                <a:cs typeface="Gill Sans MT"/>
              </a:rPr>
              <a:t>P</a:t>
            </a:r>
            <a:r>
              <a:rPr sz="2000" spc="-30" dirty="0">
                <a:latin typeface="Gill Sans MT"/>
                <a:cs typeface="Gill Sans MT"/>
              </a:rPr>
              <a:t>r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75" dirty="0">
                <a:latin typeface="Gill Sans MT"/>
                <a:cs typeface="Gill Sans MT"/>
              </a:rPr>
              <a:t>d</a:t>
            </a:r>
            <a:r>
              <a:rPr sz="2000" spc="-5" dirty="0">
                <a:latin typeface="Gill Sans MT"/>
                <a:cs typeface="Gill Sans MT"/>
              </a:rPr>
              <a:t>i</a:t>
            </a:r>
            <a:r>
              <a:rPr sz="2000" spc="-80" dirty="0">
                <a:latin typeface="Gill Sans MT"/>
                <a:cs typeface="Gill Sans MT"/>
              </a:rPr>
              <a:t>c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15" dirty="0">
                <a:latin typeface="Gill Sans MT"/>
                <a:cs typeface="Gill Sans MT"/>
              </a:rPr>
              <a:t>d	</a:t>
            </a:r>
            <a:r>
              <a:rPr sz="3000" spc="-120" baseline="1388" dirty="0">
                <a:latin typeface="Gill Sans MT"/>
                <a:cs typeface="Gill Sans MT"/>
              </a:rPr>
              <a:t>Ac</a:t>
            </a:r>
            <a:r>
              <a:rPr sz="3000" spc="-52" baseline="1388" dirty="0">
                <a:latin typeface="Gill Sans MT"/>
                <a:cs typeface="Gill Sans MT"/>
              </a:rPr>
              <a:t>t</a:t>
            </a:r>
            <a:r>
              <a:rPr sz="3000" spc="-7" baseline="1388" dirty="0">
                <a:latin typeface="Gill Sans MT"/>
                <a:cs typeface="Gill Sans MT"/>
              </a:rPr>
              <a:t>u</a:t>
            </a:r>
            <a:r>
              <a:rPr sz="3000" spc="52" baseline="1388" dirty="0">
                <a:latin typeface="Gill Sans MT"/>
                <a:cs typeface="Gill Sans MT"/>
              </a:rPr>
              <a:t>a</a:t>
            </a:r>
            <a:r>
              <a:rPr sz="3000" spc="-104" baseline="1388" dirty="0">
                <a:latin typeface="Gill Sans MT"/>
                <a:cs typeface="Gill Sans MT"/>
              </a:rPr>
              <a:t>l</a:t>
            </a:r>
            <a:endParaRPr sz="3000" baseline="1388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30375" y="1752748"/>
            <a:ext cx="8743950" cy="16503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50" dirty="0">
                <a:latin typeface="Gill Sans MT"/>
                <a:cs typeface="Gill Sans MT"/>
              </a:rPr>
              <a:t>The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45" dirty="0">
                <a:latin typeface="Gill Sans MT"/>
                <a:cs typeface="Gill Sans MT"/>
              </a:rPr>
              <a:t>l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55" dirty="0">
                <a:latin typeface="Gill Sans MT"/>
                <a:cs typeface="Gill Sans MT"/>
              </a:rPr>
              <a:t>f</a:t>
            </a:r>
            <a:r>
              <a:rPr sz="2400" i="1" spc="30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5" dirty="0">
                <a:latin typeface="Gill Sans MT"/>
                <a:cs typeface="Gill Sans MT"/>
              </a:rPr>
              <a:t>u</a:t>
            </a:r>
            <a:r>
              <a:rPr sz="2400" i="1" spc="-105" dirty="0">
                <a:latin typeface="Gill Sans MT"/>
                <a:cs typeface="Gill Sans MT"/>
              </a:rPr>
              <a:t>r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20" dirty="0">
                <a:latin typeface="Gill Sans MT"/>
                <a:cs typeface="Gill Sans MT"/>
              </a:rPr>
              <a:t>wo</a:t>
            </a:r>
            <a:r>
              <a:rPr sz="2400" i="1" spc="35" dirty="0">
                <a:latin typeface="Gill Sans MT"/>
                <a:cs typeface="Gill Sans MT"/>
              </a:rPr>
              <a:t>r</a:t>
            </a:r>
            <a:r>
              <a:rPr sz="2400" i="1" spc="-80" dirty="0">
                <a:latin typeface="Gill Sans MT"/>
                <a:cs typeface="Gill Sans MT"/>
              </a:rPr>
              <a:t>k</a:t>
            </a:r>
            <a:r>
              <a:rPr sz="2400" i="1" spc="-195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m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-35" dirty="0">
                <a:latin typeface="Gill Sans MT"/>
                <a:cs typeface="Gill Sans MT"/>
              </a:rPr>
              <a:t>u</a:t>
            </a:r>
            <a:r>
              <a:rPr sz="2400" i="1" spc="-65" dirty="0">
                <a:latin typeface="Gill Sans MT"/>
                <a:cs typeface="Gill Sans MT"/>
              </a:rPr>
              <a:t>r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120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55" dirty="0">
                <a:latin typeface="Gill Sans MT"/>
                <a:cs typeface="Gill Sans MT"/>
              </a:rPr>
              <a:t> </a:t>
            </a:r>
            <a:r>
              <a:rPr sz="2400" i="1" spc="-35" dirty="0">
                <a:latin typeface="Gill Sans MT"/>
                <a:cs typeface="Gill Sans MT"/>
              </a:rPr>
              <a:t>c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-10" dirty="0">
                <a:latin typeface="Gill Sans MT"/>
                <a:cs typeface="Gill Sans MT"/>
              </a:rPr>
              <a:t>t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-35" dirty="0">
                <a:latin typeface="Gill Sans MT"/>
                <a:cs typeface="Gill Sans MT"/>
              </a:rPr>
              <a:t>ncu</a:t>
            </a:r>
            <a:r>
              <a:rPr sz="2400" i="1" spc="35" dirty="0">
                <a:latin typeface="Gill Sans MT"/>
                <a:cs typeface="Gill Sans MT"/>
              </a:rPr>
              <a:t>r</a:t>
            </a:r>
            <a:r>
              <a:rPr sz="2400" i="1" spc="-65" dirty="0">
                <a:latin typeface="Gill Sans MT"/>
                <a:cs typeface="Gill Sans MT"/>
              </a:rPr>
              <a:t>r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0" dirty="0">
                <a:latin typeface="Gill Sans MT"/>
                <a:cs typeface="Gill Sans MT"/>
              </a:rPr>
              <a:t>d</a:t>
            </a:r>
            <a:r>
              <a:rPr sz="2400" i="1" spc="-95" dirty="0">
                <a:latin typeface="Gill Sans MT"/>
                <a:cs typeface="Gill Sans MT"/>
              </a:rPr>
              <a:t> </a:t>
            </a:r>
            <a:r>
              <a:rPr sz="2400" i="1" spc="-75" dirty="0">
                <a:latin typeface="Gill Sans MT"/>
                <a:cs typeface="Gill Sans MT"/>
              </a:rPr>
              <a:t>f</a:t>
            </a:r>
            <a:r>
              <a:rPr sz="2400" i="1" spc="-40" dirty="0">
                <a:latin typeface="Gill Sans MT"/>
                <a:cs typeface="Gill Sans MT"/>
              </a:rPr>
              <a:t>r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0" dirty="0">
                <a:latin typeface="Gill Sans MT"/>
                <a:cs typeface="Gill Sans MT"/>
              </a:rPr>
              <a:t>m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-35" dirty="0">
                <a:latin typeface="Gill Sans MT"/>
                <a:cs typeface="Gill Sans MT"/>
              </a:rPr>
              <a:t>nc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35" dirty="0">
                <a:latin typeface="Gill Sans MT"/>
                <a:cs typeface="Gill Sans MT"/>
              </a:rPr>
              <a:t>r</a:t>
            </a:r>
            <a:r>
              <a:rPr sz="2400" i="1" spc="-65" dirty="0">
                <a:latin typeface="Gill Sans MT"/>
                <a:cs typeface="Gill Sans MT"/>
              </a:rPr>
              <a:t>r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-35" dirty="0">
                <a:latin typeface="Gill Sans MT"/>
                <a:cs typeface="Gill Sans MT"/>
              </a:rPr>
              <a:t>c</a:t>
            </a:r>
            <a:r>
              <a:rPr sz="2400" i="1" spc="-10" dirty="0">
                <a:latin typeface="Gill Sans MT"/>
                <a:cs typeface="Gill Sans MT"/>
              </a:rPr>
              <a:t>t</a:t>
            </a:r>
            <a:r>
              <a:rPr sz="2400" i="1" spc="-145" dirty="0">
                <a:latin typeface="Gill Sans MT"/>
                <a:cs typeface="Gill Sans MT"/>
              </a:rPr>
              <a:t> </a:t>
            </a:r>
            <a:r>
              <a:rPr sz="2400" i="1" spc="-50" dirty="0">
                <a:latin typeface="Gill Sans MT"/>
                <a:cs typeface="Gill Sans MT"/>
              </a:rPr>
              <a:t>p</a:t>
            </a:r>
            <a:r>
              <a:rPr sz="2400" i="1" spc="10" dirty="0">
                <a:latin typeface="Gill Sans MT"/>
                <a:cs typeface="Gill Sans MT"/>
              </a:rPr>
              <a:t>r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-30" dirty="0">
                <a:latin typeface="Gill Sans MT"/>
                <a:cs typeface="Gill Sans MT"/>
              </a:rPr>
              <a:t>d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-35" dirty="0">
                <a:latin typeface="Gill Sans MT"/>
                <a:cs typeface="Gill Sans MT"/>
              </a:rPr>
              <a:t>c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5" dirty="0">
                <a:latin typeface="Gill Sans MT"/>
                <a:cs typeface="Gill Sans MT"/>
              </a:rPr>
              <a:t>ns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ts val="900"/>
              </a:lnSpc>
              <a:spcBef>
                <a:spcPts val="44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R="226695" algn="ctr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marL="171831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54532" y="3486956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240161" y="3485239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140" dirty="0">
                <a:latin typeface="Cambria Math"/>
                <a:cs typeface="Cambria Math"/>
              </a:rPr>
              <a:t>)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997961" y="3325831"/>
            <a:ext cx="1398270" cy="624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2000" spc="-95" dirty="0">
                <a:latin typeface="Gill Sans MT"/>
                <a:cs typeface="Gill Sans MT"/>
              </a:rPr>
              <a:t>P</a:t>
            </a:r>
            <a:r>
              <a:rPr sz="2000" spc="-30" dirty="0">
                <a:latin typeface="Gill Sans MT"/>
                <a:cs typeface="Gill Sans MT"/>
              </a:rPr>
              <a:t>r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75" dirty="0">
                <a:latin typeface="Gill Sans MT"/>
                <a:cs typeface="Gill Sans MT"/>
              </a:rPr>
              <a:t>d</a:t>
            </a:r>
            <a:r>
              <a:rPr sz="2000" spc="-5" dirty="0">
                <a:latin typeface="Gill Sans MT"/>
                <a:cs typeface="Gill Sans MT"/>
              </a:rPr>
              <a:t>i</a:t>
            </a:r>
            <a:r>
              <a:rPr sz="2000" spc="-80" dirty="0">
                <a:latin typeface="Gill Sans MT"/>
                <a:cs typeface="Gill Sans MT"/>
              </a:rPr>
              <a:t>c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85" dirty="0">
                <a:latin typeface="Gill Sans MT"/>
                <a:cs typeface="Gill Sans MT"/>
              </a:rPr>
              <a:t>d</a:t>
            </a:r>
            <a:r>
              <a:rPr sz="2000" spc="-30" dirty="0">
                <a:latin typeface="Gill Sans MT"/>
                <a:cs typeface="Gill Sans MT"/>
              </a:rPr>
              <a:t>:</a:t>
            </a:r>
            <a:r>
              <a:rPr sz="2000" spc="-210" dirty="0">
                <a:latin typeface="Gill Sans MT"/>
                <a:cs typeface="Gill Sans MT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0</a:t>
            </a:r>
            <a:r>
              <a:rPr sz="2000" spc="-15" dirty="0">
                <a:latin typeface="Cambria Math"/>
                <a:cs typeface="Cambria Math"/>
              </a:rPr>
              <a:t>.1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80" dirty="0">
                <a:latin typeface="Gill Sans MT"/>
                <a:cs typeface="Gill Sans MT"/>
              </a:rPr>
              <a:t>Ac</a:t>
            </a:r>
            <a:r>
              <a:rPr sz="2000" spc="-35" dirty="0">
                <a:latin typeface="Gill Sans MT"/>
                <a:cs typeface="Gill Sans MT"/>
              </a:rPr>
              <a:t>t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50" dirty="0">
                <a:latin typeface="Gill Sans MT"/>
                <a:cs typeface="Gill Sans MT"/>
              </a:rPr>
              <a:t>l</a:t>
            </a:r>
            <a:r>
              <a:rPr sz="2000" spc="-90" dirty="0">
                <a:latin typeface="Gill Sans MT"/>
                <a:cs typeface="Gill Sans MT"/>
              </a:rPr>
              <a:t>:</a:t>
            </a:r>
            <a:r>
              <a:rPr sz="2000" spc="-210" dirty="0">
                <a:latin typeface="Gill Sans MT"/>
                <a:cs typeface="Gill Sans MT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701329" y="5320891"/>
            <a:ext cx="2866633" cy="490933"/>
          </a:xfrm>
          <a:custGeom>
            <a:avLst/>
            <a:gdLst/>
            <a:ahLst/>
            <a:cxnLst/>
            <a:rect l="l" t="t" r="r" b="b"/>
            <a:pathLst>
              <a:path w="2866633" h="490933">
                <a:moveTo>
                  <a:pt x="2737844" y="0"/>
                </a:moveTo>
                <a:lnTo>
                  <a:pt x="2742275" y="20323"/>
                </a:lnTo>
                <a:lnTo>
                  <a:pt x="2752276" y="25936"/>
                </a:lnTo>
                <a:lnTo>
                  <a:pt x="2761723" y="32719"/>
                </a:lnTo>
                <a:lnTo>
                  <a:pt x="2794353" y="72529"/>
                </a:lnTo>
                <a:lnTo>
                  <a:pt x="2811428" y="110783"/>
                </a:lnTo>
                <a:lnTo>
                  <a:pt x="2822664" y="155292"/>
                </a:lnTo>
                <a:lnTo>
                  <a:pt x="2827805" y="193745"/>
                </a:lnTo>
                <a:lnTo>
                  <a:pt x="2830128" y="237198"/>
                </a:lnTo>
                <a:lnTo>
                  <a:pt x="2830275" y="252895"/>
                </a:lnTo>
                <a:lnTo>
                  <a:pt x="2829953" y="266874"/>
                </a:lnTo>
                <a:lnTo>
                  <a:pt x="2826985" y="306825"/>
                </a:lnTo>
                <a:lnTo>
                  <a:pt x="2818061" y="356171"/>
                </a:lnTo>
                <a:lnTo>
                  <a:pt x="2802991" y="402141"/>
                </a:lnTo>
                <a:lnTo>
                  <a:pt x="2781615" y="438307"/>
                </a:lnTo>
                <a:lnTo>
                  <a:pt x="2743940" y="469783"/>
                </a:lnTo>
                <a:lnTo>
                  <a:pt x="2732883" y="474662"/>
                </a:lnTo>
                <a:lnTo>
                  <a:pt x="2738678" y="490712"/>
                </a:lnTo>
                <a:lnTo>
                  <a:pt x="2783258" y="469297"/>
                </a:lnTo>
                <a:lnTo>
                  <a:pt x="2810868" y="442396"/>
                </a:lnTo>
                <a:lnTo>
                  <a:pt x="2833527" y="406119"/>
                </a:lnTo>
                <a:lnTo>
                  <a:pt x="2849833" y="364948"/>
                </a:lnTo>
                <a:lnTo>
                  <a:pt x="2860675" y="317750"/>
                </a:lnTo>
                <a:lnTo>
                  <a:pt x="2865204" y="277224"/>
                </a:lnTo>
                <a:lnTo>
                  <a:pt x="2866633" y="231388"/>
                </a:lnTo>
                <a:lnTo>
                  <a:pt x="2866039" y="217503"/>
                </a:lnTo>
                <a:lnTo>
                  <a:pt x="2861865" y="177609"/>
                </a:lnTo>
                <a:lnTo>
                  <a:pt x="2850698" y="128483"/>
                </a:lnTo>
                <a:lnTo>
                  <a:pt x="2833097" y="83941"/>
                </a:lnTo>
                <a:lnTo>
                  <a:pt x="2810446" y="47945"/>
                </a:lnTo>
                <a:lnTo>
                  <a:pt x="2782716" y="21218"/>
                </a:lnTo>
                <a:lnTo>
                  <a:pt x="2749908" y="3759"/>
                </a:lnTo>
                <a:lnTo>
                  <a:pt x="2737844" y="0"/>
                </a:lnTo>
                <a:close/>
              </a:path>
              <a:path w="2866633" h="490933">
                <a:moveTo>
                  <a:pt x="128787" y="0"/>
                </a:moveTo>
                <a:lnTo>
                  <a:pt x="83373" y="21635"/>
                </a:lnTo>
                <a:lnTo>
                  <a:pt x="55763" y="48536"/>
                </a:lnTo>
                <a:lnTo>
                  <a:pt x="33104" y="84814"/>
                </a:lnTo>
                <a:lnTo>
                  <a:pt x="16798" y="125984"/>
                </a:lnTo>
                <a:lnTo>
                  <a:pt x="5957" y="173183"/>
                </a:lnTo>
                <a:lnTo>
                  <a:pt x="1428" y="213709"/>
                </a:lnTo>
                <a:lnTo>
                  <a:pt x="0" y="259544"/>
                </a:lnTo>
                <a:lnTo>
                  <a:pt x="593" y="273429"/>
                </a:lnTo>
                <a:lnTo>
                  <a:pt x="4767" y="313324"/>
                </a:lnTo>
                <a:lnTo>
                  <a:pt x="15934" y="362450"/>
                </a:lnTo>
                <a:lnTo>
                  <a:pt x="33534" y="406992"/>
                </a:lnTo>
                <a:lnTo>
                  <a:pt x="56185" y="442988"/>
                </a:lnTo>
                <a:lnTo>
                  <a:pt x="83915" y="469715"/>
                </a:lnTo>
                <a:lnTo>
                  <a:pt x="128787" y="490933"/>
                </a:lnTo>
                <a:lnTo>
                  <a:pt x="124348" y="470605"/>
                </a:lnTo>
                <a:lnTo>
                  <a:pt x="114348" y="464995"/>
                </a:lnTo>
                <a:lnTo>
                  <a:pt x="104901" y="458216"/>
                </a:lnTo>
                <a:lnTo>
                  <a:pt x="72261" y="418421"/>
                </a:lnTo>
                <a:lnTo>
                  <a:pt x="55174" y="380185"/>
                </a:lnTo>
                <a:lnTo>
                  <a:pt x="43956" y="335743"/>
                </a:lnTo>
                <a:lnTo>
                  <a:pt x="38824" y="297290"/>
                </a:lnTo>
                <a:lnTo>
                  <a:pt x="36508" y="253756"/>
                </a:lnTo>
                <a:lnTo>
                  <a:pt x="36362" y="238009"/>
                </a:lnTo>
                <a:lnTo>
                  <a:pt x="36693" y="224043"/>
                </a:lnTo>
                <a:lnTo>
                  <a:pt x="39678" y="184122"/>
                </a:lnTo>
                <a:lnTo>
                  <a:pt x="48610" y="134793"/>
                </a:lnTo>
                <a:lnTo>
                  <a:pt x="63674" y="88805"/>
                </a:lnTo>
                <a:lnTo>
                  <a:pt x="85045" y="52625"/>
                </a:lnTo>
                <a:lnTo>
                  <a:pt x="122700" y="21147"/>
                </a:lnTo>
                <a:lnTo>
                  <a:pt x="133749" y="16271"/>
                </a:lnTo>
                <a:lnTo>
                  <a:pt x="128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58529" y="5320891"/>
            <a:ext cx="1418833" cy="490933"/>
          </a:xfrm>
          <a:custGeom>
            <a:avLst/>
            <a:gdLst/>
            <a:ahLst/>
            <a:cxnLst/>
            <a:rect l="l" t="t" r="r" b="b"/>
            <a:pathLst>
              <a:path w="1418833" h="490933">
                <a:moveTo>
                  <a:pt x="1290044" y="0"/>
                </a:moveTo>
                <a:lnTo>
                  <a:pt x="1294475" y="20323"/>
                </a:lnTo>
                <a:lnTo>
                  <a:pt x="1304476" y="25936"/>
                </a:lnTo>
                <a:lnTo>
                  <a:pt x="1313923" y="32719"/>
                </a:lnTo>
                <a:lnTo>
                  <a:pt x="1346553" y="72529"/>
                </a:lnTo>
                <a:lnTo>
                  <a:pt x="1363628" y="110783"/>
                </a:lnTo>
                <a:lnTo>
                  <a:pt x="1374864" y="155292"/>
                </a:lnTo>
                <a:lnTo>
                  <a:pt x="1380005" y="193745"/>
                </a:lnTo>
                <a:lnTo>
                  <a:pt x="1382328" y="237198"/>
                </a:lnTo>
                <a:lnTo>
                  <a:pt x="1382475" y="252895"/>
                </a:lnTo>
                <a:lnTo>
                  <a:pt x="1382153" y="266874"/>
                </a:lnTo>
                <a:lnTo>
                  <a:pt x="1379185" y="306825"/>
                </a:lnTo>
                <a:lnTo>
                  <a:pt x="1370261" y="356171"/>
                </a:lnTo>
                <a:lnTo>
                  <a:pt x="1355191" y="402141"/>
                </a:lnTo>
                <a:lnTo>
                  <a:pt x="1333815" y="438307"/>
                </a:lnTo>
                <a:lnTo>
                  <a:pt x="1296140" y="469783"/>
                </a:lnTo>
                <a:lnTo>
                  <a:pt x="1285083" y="474662"/>
                </a:lnTo>
                <a:lnTo>
                  <a:pt x="1290878" y="490712"/>
                </a:lnTo>
                <a:lnTo>
                  <a:pt x="1335458" y="469297"/>
                </a:lnTo>
                <a:lnTo>
                  <a:pt x="1363068" y="442396"/>
                </a:lnTo>
                <a:lnTo>
                  <a:pt x="1385727" y="406119"/>
                </a:lnTo>
                <a:lnTo>
                  <a:pt x="1402033" y="364948"/>
                </a:lnTo>
                <a:lnTo>
                  <a:pt x="1412875" y="317750"/>
                </a:lnTo>
                <a:lnTo>
                  <a:pt x="1417404" y="277224"/>
                </a:lnTo>
                <a:lnTo>
                  <a:pt x="1418833" y="231388"/>
                </a:lnTo>
                <a:lnTo>
                  <a:pt x="1418239" y="217503"/>
                </a:lnTo>
                <a:lnTo>
                  <a:pt x="1414065" y="177609"/>
                </a:lnTo>
                <a:lnTo>
                  <a:pt x="1402898" y="128483"/>
                </a:lnTo>
                <a:lnTo>
                  <a:pt x="1385297" y="83941"/>
                </a:lnTo>
                <a:lnTo>
                  <a:pt x="1362646" y="47945"/>
                </a:lnTo>
                <a:lnTo>
                  <a:pt x="1334916" y="21218"/>
                </a:lnTo>
                <a:lnTo>
                  <a:pt x="1302108" y="3759"/>
                </a:lnTo>
                <a:lnTo>
                  <a:pt x="1290044" y="0"/>
                </a:lnTo>
                <a:close/>
              </a:path>
              <a:path w="1418833" h="490933">
                <a:moveTo>
                  <a:pt x="128787" y="0"/>
                </a:moveTo>
                <a:lnTo>
                  <a:pt x="83373" y="21635"/>
                </a:lnTo>
                <a:lnTo>
                  <a:pt x="55763" y="48536"/>
                </a:lnTo>
                <a:lnTo>
                  <a:pt x="33104" y="84814"/>
                </a:lnTo>
                <a:lnTo>
                  <a:pt x="16798" y="125984"/>
                </a:lnTo>
                <a:lnTo>
                  <a:pt x="5957" y="173183"/>
                </a:lnTo>
                <a:lnTo>
                  <a:pt x="1428" y="213709"/>
                </a:lnTo>
                <a:lnTo>
                  <a:pt x="0" y="259544"/>
                </a:lnTo>
                <a:lnTo>
                  <a:pt x="593" y="273429"/>
                </a:lnTo>
                <a:lnTo>
                  <a:pt x="4767" y="313324"/>
                </a:lnTo>
                <a:lnTo>
                  <a:pt x="15934" y="362450"/>
                </a:lnTo>
                <a:lnTo>
                  <a:pt x="33534" y="406992"/>
                </a:lnTo>
                <a:lnTo>
                  <a:pt x="56185" y="442988"/>
                </a:lnTo>
                <a:lnTo>
                  <a:pt x="83915" y="469715"/>
                </a:lnTo>
                <a:lnTo>
                  <a:pt x="128787" y="490933"/>
                </a:lnTo>
                <a:lnTo>
                  <a:pt x="124348" y="470605"/>
                </a:lnTo>
                <a:lnTo>
                  <a:pt x="114348" y="464995"/>
                </a:lnTo>
                <a:lnTo>
                  <a:pt x="104901" y="458216"/>
                </a:lnTo>
                <a:lnTo>
                  <a:pt x="72261" y="418421"/>
                </a:lnTo>
                <a:lnTo>
                  <a:pt x="55174" y="380185"/>
                </a:lnTo>
                <a:lnTo>
                  <a:pt x="43956" y="335743"/>
                </a:lnTo>
                <a:lnTo>
                  <a:pt x="38824" y="297290"/>
                </a:lnTo>
                <a:lnTo>
                  <a:pt x="36508" y="253756"/>
                </a:lnTo>
                <a:lnTo>
                  <a:pt x="36362" y="238009"/>
                </a:lnTo>
                <a:lnTo>
                  <a:pt x="36693" y="224043"/>
                </a:lnTo>
                <a:lnTo>
                  <a:pt x="39678" y="184122"/>
                </a:lnTo>
                <a:lnTo>
                  <a:pt x="48610" y="134793"/>
                </a:lnTo>
                <a:lnTo>
                  <a:pt x="63674" y="88805"/>
                </a:lnTo>
                <a:lnTo>
                  <a:pt x="85045" y="52625"/>
                </a:lnTo>
                <a:lnTo>
                  <a:pt x="122700" y="21147"/>
                </a:lnTo>
                <a:lnTo>
                  <a:pt x="133749" y="16271"/>
                </a:lnTo>
                <a:lnTo>
                  <a:pt x="128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819650" y="5899148"/>
            <a:ext cx="1610731" cy="0"/>
          </a:xfrm>
          <a:custGeom>
            <a:avLst/>
            <a:gdLst/>
            <a:ahLst/>
            <a:cxnLst/>
            <a:rect l="l" t="t" r="r" b="b"/>
            <a:pathLst>
              <a:path w="1610731">
                <a:moveTo>
                  <a:pt x="0" y="0"/>
                </a:moveTo>
                <a:lnTo>
                  <a:pt x="1610731" y="0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813550" y="5937248"/>
            <a:ext cx="736324" cy="0"/>
          </a:xfrm>
          <a:custGeom>
            <a:avLst/>
            <a:gdLst/>
            <a:ahLst/>
            <a:cxnLst/>
            <a:rect l="l" t="t" r="r" b="b"/>
            <a:pathLst>
              <a:path w="736324">
                <a:moveTo>
                  <a:pt x="0" y="0"/>
                </a:moveTo>
                <a:lnTo>
                  <a:pt x="736324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17258" y="3450663"/>
            <a:ext cx="301679" cy="235272"/>
          </a:xfrm>
          <a:custGeom>
            <a:avLst/>
            <a:gdLst/>
            <a:ahLst/>
            <a:cxnLst/>
            <a:rect l="l" t="t" r="r" b="b"/>
            <a:pathLst>
              <a:path w="301679" h="235272">
                <a:moveTo>
                  <a:pt x="226843" y="0"/>
                </a:moveTo>
                <a:lnTo>
                  <a:pt x="225116" y="10100"/>
                </a:lnTo>
                <a:lnTo>
                  <a:pt x="235746" y="14789"/>
                </a:lnTo>
                <a:lnTo>
                  <a:pt x="245411" y="21272"/>
                </a:lnTo>
                <a:lnTo>
                  <a:pt x="270265" y="55164"/>
                </a:lnTo>
                <a:lnTo>
                  <a:pt x="280002" y="104424"/>
                </a:lnTo>
                <a:lnTo>
                  <a:pt x="280399" y="119771"/>
                </a:lnTo>
                <a:lnTo>
                  <a:pt x="279845" y="133150"/>
                </a:lnTo>
                <a:lnTo>
                  <a:pt x="268713" y="182047"/>
                </a:lnTo>
                <a:lnTo>
                  <a:pt x="246519" y="213487"/>
                </a:lnTo>
                <a:lnTo>
                  <a:pt x="223866" y="225723"/>
                </a:lnTo>
                <a:lnTo>
                  <a:pt x="228576" y="234801"/>
                </a:lnTo>
                <a:lnTo>
                  <a:pt x="269577" y="209787"/>
                </a:lnTo>
                <a:lnTo>
                  <a:pt x="291685" y="175653"/>
                </a:lnTo>
                <a:lnTo>
                  <a:pt x="301346" y="124928"/>
                </a:lnTo>
                <a:lnTo>
                  <a:pt x="301679" y="108861"/>
                </a:lnTo>
                <a:lnTo>
                  <a:pt x="300611" y="96043"/>
                </a:lnTo>
                <a:lnTo>
                  <a:pt x="285804" y="47903"/>
                </a:lnTo>
                <a:lnTo>
                  <a:pt x="261608" y="17212"/>
                </a:lnTo>
                <a:lnTo>
                  <a:pt x="239562" y="4248"/>
                </a:lnTo>
                <a:lnTo>
                  <a:pt x="226843" y="0"/>
                </a:lnTo>
                <a:close/>
              </a:path>
              <a:path w="301679" h="235272">
                <a:moveTo>
                  <a:pt x="74839" y="0"/>
                </a:moveTo>
                <a:lnTo>
                  <a:pt x="32173" y="25559"/>
                </a:lnTo>
                <a:lnTo>
                  <a:pt x="10033" y="59781"/>
                </a:lnTo>
                <a:lnTo>
                  <a:pt x="335" y="110476"/>
                </a:lnTo>
                <a:lnTo>
                  <a:pt x="0" y="126503"/>
                </a:lnTo>
                <a:lnTo>
                  <a:pt x="1061" y="139355"/>
                </a:lnTo>
                <a:lnTo>
                  <a:pt x="15815" y="187493"/>
                </a:lnTo>
                <a:lnTo>
                  <a:pt x="39983" y="218090"/>
                </a:lnTo>
                <a:lnTo>
                  <a:pt x="74839" y="235272"/>
                </a:lnTo>
                <a:lnTo>
                  <a:pt x="76253" y="225184"/>
                </a:lnTo>
                <a:lnTo>
                  <a:pt x="65781" y="220476"/>
                </a:lnTo>
                <a:lnTo>
                  <a:pt x="56234" y="213939"/>
                </a:lnTo>
                <a:lnTo>
                  <a:pt x="31520" y="179681"/>
                </a:lnTo>
                <a:lnTo>
                  <a:pt x="21673" y="130234"/>
                </a:lnTo>
                <a:lnTo>
                  <a:pt x="21264" y="115291"/>
                </a:lnTo>
                <a:lnTo>
                  <a:pt x="21722" y="101929"/>
                </a:lnTo>
                <a:lnTo>
                  <a:pt x="32847" y="52974"/>
                </a:lnTo>
                <a:lnTo>
                  <a:pt x="55275" y="21701"/>
                </a:lnTo>
                <a:lnTo>
                  <a:pt x="78188" y="9550"/>
                </a:lnTo>
                <a:lnTo>
                  <a:pt x="74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91539" y="3286978"/>
            <a:ext cx="464820" cy="563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baseline="-19841" dirty="0">
                <a:latin typeface="Cambria Math"/>
                <a:cs typeface="Cambria Math"/>
              </a:rPr>
              <a:t>𝑥</a:t>
            </a:r>
            <a:r>
              <a:rPr sz="2000" spc="-90" dirty="0">
                <a:latin typeface="Cambria Math"/>
                <a:cs typeface="Cambria Math"/>
              </a:rPr>
              <a:t>#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947128" y="3505283"/>
            <a:ext cx="845417" cy="331118"/>
          </a:xfrm>
          <a:custGeom>
            <a:avLst/>
            <a:gdLst/>
            <a:ahLst/>
            <a:cxnLst/>
            <a:rect l="l" t="t" r="r" b="b"/>
            <a:pathLst>
              <a:path w="845417" h="331118">
                <a:moveTo>
                  <a:pt x="845417" y="0"/>
                </a:moveTo>
                <a:lnTo>
                  <a:pt x="767977" y="0"/>
                </a:lnTo>
                <a:lnTo>
                  <a:pt x="767977" y="13370"/>
                </a:lnTo>
                <a:lnTo>
                  <a:pt x="816594" y="13370"/>
                </a:lnTo>
                <a:lnTo>
                  <a:pt x="816594" y="317748"/>
                </a:lnTo>
                <a:lnTo>
                  <a:pt x="767977" y="317748"/>
                </a:lnTo>
                <a:lnTo>
                  <a:pt x="767977" y="331118"/>
                </a:lnTo>
                <a:lnTo>
                  <a:pt x="845417" y="331118"/>
                </a:lnTo>
                <a:lnTo>
                  <a:pt x="845417" y="0"/>
                </a:lnTo>
                <a:close/>
              </a:path>
              <a:path w="845417" h="331118">
                <a:moveTo>
                  <a:pt x="77439" y="0"/>
                </a:moveTo>
                <a:lnTo>
                  <a:pt x="0" y="0"/>
                </a:lnTo>
                <a:lnTo>
                  <a:pt x="0" y="331118"/>
                </a:lnTo>
                <a:lnTo>
                  <a:pt x="77439" y="331118"/>
                </a:lnTo>
                <a:lnTo>
                  <a:pt x="77439" y="317748"/>
                </a:lnTo>
                <a:lnTo>
                  <a:pt x="28822" y="317748"/>
                </a:lnTo>
                <a:lnTo>
                  <a:pt x="28822" y="13370"/>
                </a:lnTo>
                <a:lnTo>
                  <a:pt x="77439" y="13370"/>
                </a:lnTo>
                <a:lnTo>
                  <a:pt x="774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539239" y="3413978"/>
            <a:ext cx="1149985" cy="436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94665" algn="l"/>
                <a:tab pos="824865" algn="l"/>
              </a:tabLst>
            </a:pPr>
            <a:r>
              <a:rPr sz="2800" dirty="0">
                <a:latin typeface="Cambria Math"/>
                <a:cs typeface="Cambria Math"/>
              </a:rPr>
              <a:t>=	</a:t>
            </a:r>
            <a:r>
              <a:rPr sz="2800" spc="-20" dirty="0">
                <a:latin typeface="Cambria Math"/>
                <a:cs typeface="Cambria Math"/>
              </a:rPr>
              <a:t>4	,</a:t>
            </a:r>
            <a:r>
              <a:rPr sz="2800" spc="-295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5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5" dirty="0">
                <a:latin typeface="Gill Sans MT"/>
                <a:cs typeface="Gill Sans MT"/>
              </a:rPr>
              <a:t>E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0" dirty="0">
                <a:latin typeface="Gill Sans MT"/>
                <a:cs typeface="Gill Sans MT"/>
              </a:rPr>
              <a:t>al</a:t>
            </a:r>
            <a:r>
              <a:rPr sz="4400" spc="-90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20" dirty="0">
                <a:latin typeface="Gill Sans MT"/>
                <a:cs typeface="Gill Sans MT"/>
              </a:rPr>
              <a:t>s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00779" y="3635217"/>
            <a:ext cx="1777197" cy="475190"/>
          </a:xfrm>
          <a:custGeom>
            <a:avLst/>
            <a:gdLst/>
            <a:ahLst/>
            <a:cxnLst/>
            <a:rect l="l" t="t" r="r" b="b"/>
            <a:pathLst>
              <a:path w="1777197" h="475190">
                <a:moveTo>
                  <a:pt x="1652678" y="0"/>
                </a:moveTo>
                <a:lnTo>
                  <a:pt x="1661618" y="37037"/>
                </a:lnTo>
                <a:lnTo>
                  <a:pt x="0" y="438155"/>
                </a:lnTo>
                <a:lnTo>
                  <a:pt x="8940" y="475190"/>
                </a:lnTo>
                <a:lnTo>
                  <a:pt x="1670559" y="74072"/>
                </a:lnTo>
                <a:lnTo>
                  <a:pt x="1723424" y="74072"/>
                </a:lnTo>
                <a:lnTo>
                  <a:pt x="1777197" y="28732"/>
                </a:lnTo>
                <a:lnTo>
                  <a:pt x="1652678" y="0"/>
                </a:lnTo>
                <a:close/>
              </a:path>
              <a:path w="1777197" h="475190">
                <a:moveTo>
                  <a:pt x="1723424" y="74072"/>
                </a:moveTo>
                <a:lnTo>
                  <a:pt x="1670559" y="74072"/>
                </a:lnTo>
                <a:lnTo>
                  <a:pt x="1679500" y="111108"/>
                </a:lnTo>
                <a:lnTo>
                  <a:pt x="1723424" y="74072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00681" y="3200956"/>
            <a:ext cx="1777295" cy="484450"/>
          </a:xfrm>
          <a:custGeom>
            <a:avLst/>
            <a:gdLst/>
            <a:ahLst/>
            <a:cxnLst/>
            <a:rect l="l" t="t" r="r" b="b"/>
            <a:pathLst>
              <a:path w="1777295" h="484450">
                <a:moveTo>
                  <a:pt x="9136" y="0"/>
                </a:moveTo>
                <a:lnTo>
                  <a:pt x="0" y="36987"/>
                </a:lnTo>
                <a:lnTo>
                  <a:pt x="1661761" y="447462"/>
                </a:lnTo>
                <a:lnTo>
                  <a:pt x="1652625" y="484450"/>
                </a:lnTo>
                <a:lnTo>
                  <a:pt x="1777295" y="456377"/>
                </a:lnTo>
                <a:lnTo>
                  <a:pt x="1723435" y="410474"/>
                </a:lnTo>
                <a:lnTo>
                  <a:pt x="1670898" y="410474"/>
                </a:lnTo>
                <a:lnTo>
                  <a:pt x="9136" y="0"/>
                </a:lnTo>
                <a:close/>
              </a:path>
              <a:path w="1777295" h="484450">
                <a:moveTo>
                  <a:pt x="1680034" y="373485"/>
                </a:moveTo>
                <a:lnTo>
                  <a:pt x="1670898" y="410474"/>
                </a:lnTo>
                <a:lnTo>
                  <a:pt x="1723435" y="410474"/>
                </a:lnTo>
                <a:lnTo>
                  <a:pt x="1680034" y="373485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1200" y="37592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3502" y="3914896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51200" y="28956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36454" y="3049073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64200" y="41910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54532" y="4346271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787" baseline="-14814" dirty="0">
                <a:latin typeface="Cambria Math"/>
                <a:cs typeface="Cambria Math"/>
              </a:rPr>
              <a:t>W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64200" y="33274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54532" y="3486956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94000" y="3204076"/>
            <a:ext cx="1783976" cy="1312572"/>
          </a:xfrm>
          <a:custGeom>
            <a:avLst/>
            <a:gdLst/>
            <a:ahLst/>
            <a:cxnLst/>
            <a:rect l="l" t="t" r="r" b="b"/>
            <a:pathLst>
              <a:path w="1783976" h="1312572">
                <a:moveTo>
                  <a:pt x="22499" y="0"/>
                </a:moveTo>
                <a:lnTo>
                  <a:pt x="0" y="30746"/>
                </a:lnTo>
                <a:lnTo>
                  <a:pt x="1680485" y="1260448"/>
                </a:lnTo>
                <a:lnTo>
                  <a:pt x="1657986" y="1291195"/>
                </a:lnTo>
                <a:lnTo>
                  <a:pt x="1783976" y="1312572"/>
                </a:lnTo>
                <a:lnTo>
                  <a:pt x="1741312" y="1229700"/>
                </a:lnTo>
                <a:lnTo>
                  <a:pt x="1702984" y="1229700"/>
                </a:lnTo>
                <a:lnTo>
                  <a:pt x="22499" y="0"/>
                </a:lnTo>
                <a:close/>
              </a:path>
              <a:path w="1783976" h="1312572">
                <a:moveTo>
                  <a:pt x="1725484" y="1198953"/>
                </a:moveTo>
                <a:lnTo>
                  <a:pt x="1702984" y="1229700"/>
                </a:lnTo>
                <a:lnTo>
                  <a:pt x="1741312" y="1229700"/>
                </a:lnTo>
                <a:lnTo>
                  <a:pt x="1725484" y="1198953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0746" y="4064539"/>
            <a:ext cx="1777230" cy="478389"/>
          </a:xfrm>
          <a:custGeom>
            <a:avLst/>
            <a:gdLst/>
            <a:ahLst/>
            <a:cxnLst/>
            <a:rect l="l" t="t" r="r" b="b"/>
            <a:pathLst>
              <a:path w="1777230" h="478389">
                <a:moveTo>
                  <a:pt x="9008" y="0"/>
                </a:moveTo>
                <a:lnTo>
                  <a:pt x="0" y="37020"/>
                </a:lnTo>
                <a:lnTo>
                  <a:pt x="1661666" y="441369"/>
                </a:lnTo>
                <a:lnTo>
                  <a:pt x="1652658" y="478389"/>
                </a:lnTo>
                <a:lnTo>
                  <a:pt x="1777230" y="449884"/>
                </a:lnTo>
                <a:lnTo>
                  <a:pt x="1723426" y="404350"/>
                </a:lnTo>
                <a:lnTo>
                  <a:pt x="1670674" y="404350"/>
                </a:lnTo>
                <a:lnTo>
                  <a:pt x="9008" y="0"/>
                </a:lnTo>
                <a:close/>
              </a:path>
              <a:path w="1777230" h="478389">
                <a:moveTo>
                  <a:pt x="1679684" y="367330"/>
                </a:moveTo>
                <a:lnTo>
                  <a:pt x="1670674" y="404350"/>
                </a:lnTo>
                <a:lnTo>
                  <a:pt x="1723426" y="404350"/>
                </a:lnTo>
                <a:lnTo>
                  <a:pt x="1679684" y="36733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77200" y="33274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40161" y="3485239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140" dirty="0">
                <a:latin typeface="Cambria Math"/>
                <a:cs typeface="Cambria Math"/>
              </a:rPr>
              <a:t>)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64200" y="24638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57485" y="2619415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00763" y="2759031"/>
            <a:ext cx="1777213" cy="476788"/>
          </a:xfrm>
          <a:custGeom>
            <a:avLst/>
            <a:gdLst/>
            <a:ahLst/>
            <a:cxnLst/>
            <a:rect l="l" t="t" r="r" b="b"/>
            <a:pathLst>
              <a:path w="1777213" h="476788">
                <a:moveTo>
                  <a:pt x="1652668" y="0"/>
                </a:moveTo>
                <a:lnTo>
                  <a:pt x="1661642" y="37026"/>
                </a:lnTo>
                <a:lnTo>
                  <a:pt x="0" y="439760"/>
                </a:lnTo>
                <a:lnTo>
                  <a:pt x="8973" y="476788"/>
                </a:lnTo>
                <a:lnTo>
                  <a:pt x="1670617" y="74054"/>
                </a:lnTo>
                <a:lnTo>
                  <a:pt x="1723425" y="74054"/>
                </a:lnTo>
                <a:lnTo>
                  <a:pt x="1777213" y="28618"/>
                </a:lnTo>
                <a:lnTo>
                  <a:pt x="1652668" y="0"/>
                </a:lnTo>
                <a:close/>
              </a:path>
              <a:path w="1777213" h="476788">
                <a:moveTo>
                  <a:pt x="1723425" y="74054"/>
                </a:moveTo>
                <a:lnTo>
                  <a:pt x="1670617" y="74054"/>
                </a:lnTo>
                <a:lnTo>
                  <a:pt x="1679591" y="111083"/>
                </a:lnTo>
                <a:lnTo>
                  <a:pt x="1723425" y="74054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4010" y="2787650"/>
            <a:ext cx="1783966" cy="1310862"/>
          </a:xfrm>
          <a:custGeom>
            <a:avLst/>
            <a:gdLst/>
            <a:ahLst/>
            <a:cxnLst/>
            <a:rect l="l" t="t" r="r" b="b"/>
            <a:pathLst>
              <a:path w="1783966" h="1310862">
                <a:moveTo>
                  <a:pt x="1783966" y="0"/>
                </a:moveTo>
                <a:lnTo>
                  <a:pt x="1657962" y="21297"/>
                </a:lnTo>
                <a:lnTo>
                  <a:pt x="1680442" y="52058"/>
                </a:lnTo>
                <a:lnTo>
                  <a:pt x="0" y="1280100"/>
                </a:lnTo>
                <a:lnTo>
                  <a:pt x="22478" y="1310862"/>
                </a:lnTo>
                <a:lnTo>
                  <a:pt x="1702922" y="82820"/>
                </a:lnTo>
                <a:lnTo>
                  <a:pt x="1741262" y="82820"/>
                </a:lnTo>
                <a:lnTo>
                  <a:pt x="1783966" y="0"/>
                </a:lnTo>
                <a:close/>
              </a:path>
              <a:path w="1783966" h="1310862">
                <a:moveTo>
                  <a:pt x="1741262" y="82820"/>
                </a:moveTo>
                <a:lnTo>
                  <a:pt x="1702922" y="82820"/>
                </a:lnTo>
                <a:lnTo>
                  <a:pt x="1725401" y="113582"/>
                </a:lnTo>
                <a:lnTo>
                  <a:pt x="1741262" y="8282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09889" y="2770533"/>
            <a:ext cx="1781087" cy="884129"/>
          </a:xfrm>
          <a:custGeom>
            <a:avLst/>
            <a:gdLst/>
            <a:ahLst/>
            <a:cxnLst/>
            <a:rect l="l" t="t" r="r" b="b"/>
            <a:pathLst>
              <a:path w="1781087" h="884129">
                <a:moveTo>
                  <a:pt x="16720" y="0"/>
                </a:moveTo>
                <a:lnTo>
                  <a:pt x="0" y="34234"/>
                </a:lnTo>
                <a:lnTo>
                  <a:pt x="1670022" y="849895"/>
                </a:lnTo>
                <a:lnTo>
                  <a:pt x="1653301" y="884129"/>
                </a:lnTo>
                <a:lnTo>
                  <a:pt x="1781087" y="882939"/>
                </a:lnTo>
                <a:lnTo>
                  <a:pt x="1729641" y="815660"/>
                </a:lnTo>
                <a:lnTo>
                  <a:pt x="1686742" y="815660"/>
                </a:lnTo>
                <a:lnTo>
                  <a:pt x="16720" y="0"/>
                </a:lnTo>
                <a:close/>
              </a:path>
              <a:path w="1781087" h="884129">
                <a:moveTo>
                  <a:pt x="1703463" y="781425"/>
                </a:moveTo>
                <a:lnTo>
                  <a:pt x="1686742" y="815660"/>
                </a:lnTo>
                <a:lnTo>
                  <a:pt x="1729641" y="815660"/>
                </a:lnTo>
                <a:lnTo>
                  <a:pt x="1703463" y="781425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9926" y="3649780"/>
            <a:ext cx="1781050" cy="879637"/>
          </a:xfrm>
          <a:custGeom>
            <a:avLst/>
            <a:gdLst/>
            <a:ahLst/>
            <a:cxnLst/>
            <a:rect l="l" t="t" r="r" b="b"/>
            <a:pathLst>
              <a:path w="1781050" h="879637">
                <a:moveTo>
                  <a:pt x="1653266" y="0"/>
                </a:moveTo>
                <a:lnTo>
                  <a:pt x="1669914" y="34272"/>
                </a:lnTo>
                <a:lnTo>
                  <a:pt x="0" y="845366"/>
                </a:lnTo>
                <a:lnTo>
                  <a:pt x="16647" y="879637"/>
                </a:lnTo>
                <a:lnTo>
                  <a:pt x="1686559" y="68543"/>
                </a:lnTo>
                <a:lnTo>
                  <a:pt x="1729530" y="68543"/>
                </a:lnTo>
                <a:lnTo>
                  <a:pt x="1781050" y="1469"/>
                </a:lnTo>
                <a:lnTo>
                  <a:pt x="1653266" y="0"/>
                </a:lnTo>
                <a:close/>
              </a:path>
              <a:path w="1781050" h="879637">
                <a:moveTo>
                  <a:pt x="1729530" y="68543"/>
                </a:moveTo>
                <a:lnTo>
                  <a:pt x="1686559" y="68543"/>
                </a:lnTo>
                <a:lnTo>
                  <a:pt x="1703205" y="102814"/>
                </a:lnTo>
                <a:lnTo>
                  <a:pt x="1729530" y="68543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18231" y="3594210"/>
            <a:ext cx="1734517" cy="114300"/>
          </a:xfrm>
          <a:custGeom>
            <a:avLst/>
            <a:gdLst/>
            <a:ahLst/>
            <a:cxnLst/>
            <a:rect l="l" t="t" r="r" b="b"/>
            <a:pathLst>
              <a:path w="1734517" h="114300">
                <a:moveTo>
                  <a:pt x="1734517" y="76200"/>
                </a:moveTo>
                <a:lnTo>
                  <a:pt x="1658463" y="76200"/>
                </a:lnTo>
                <a:lnTo>
                  <a:pt x="1658501" y="114300"/>
                </a:lnTo>
                <a:lnTo>
                  <a:pt x="1734517" y="76200"/>
                </a:lnTo>
                <a:close/>
              </a:path>
              <a:path w="1734517" h="114300">
                <a:moveTo>
                  <a:pt x="1658390" y="0"/>
                </a:moveTo>
                <a:lnTo>
                  <a:pt x="1658428" y="38100"/>
                </a:lnTo>
                <a:lnTo>
                  <a:pt x="0" y="39707"/>
                </a:lnTo>
                <a:lnTo>
                  <a:pt x="38" y="77807"/>
                </a:lnTo>
                <a:lnTo>
                  <a:pt x="1734517" y="76200"/>
                </a:lnTo>
                <a:lnTo>
                  <a:pt x="1772746" y="57039"/>
                </a:lnTo>
                <a:lnTo>
                  <a:pt x="165839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96833" y="2897459"/>
            <a:ext cx="584835" cy="1467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tabLst>
                <a:tab pos="406400" algn="l"/>
              </a:tabLst>
            </a:pPr>
            <a:r>
              <a:rPr sz="2400" spc="-55" dirty="0">
                <a:latin typeface="Gill Sans MT"/>
                <a:cs typeface="Gill Sans MT"/>
              </a:rPr>
              <a:t>4,	5</a:t>
            </a:r>
            <a:endParaRPr sz="24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  <a:tabLst>
                <a:tab pos="406400" algn="l"/>
              </a:tabLst>
            </a:pPr>
            <a:r>
              <a:rPr sz="2400" spc="-55" dirty="0">
                <a:latin typeface="Gill Sans MT"/>
                <a:cs typeface="Gill Sans MT"/>
              </a:rPr>
              <a:t>2,	1</a:t>
            </a:r>
            <a:endParaRPr sz="2400">
              <a:latin typeface="Gill Sans MT"/>
              <a:cs typeface="Gill Sans MT"/>
            </a:endParaRPr>
          </a:p>
          <a:p>
            <a:pPr algn="ctr">
              <a:lnSpc>
                <a:spcPts val="2800"/>
              </a:lnSpc>
              <a:tabLst>
                <a:tab pos="406400" algn="l"/>
              </a:tabLst>
            </a:pPr>
            <a:r>
              <a:rPr sz="2400" spc="-55" dirty="0">
                <a:latin typeface="Gill Sans MT"/>
                <a:cs typeface="Gill Sans MT"/>
              </a:rPr>
              <a:t>5,	8</a:t>
            </a:r>
            <a:endParaRPr sz="2400">
              <a:latin typeface="Gill Sans MT"/>
              <a:cs typeface="Gill Sans MT"/>
            </a:endParaRPr>
          </a:p>
          <a:p>
            <a:pPr marL="43815" algn="ctr">
              <a:lnSpc>
                <a:spcPct val="100000"/>
              </a:lnSpc>
              <a:spcBef>
                <a:spcPts val="20"/>
              </a:spcBef>
              <a:tabLst>
                <a:tab pos="424815" algn="l"/>
              </a:tabLst>
            </a:pPr>
            <a:r>
              <a:rPr sz="2400" spc="-10" dirty="0">
                <a:latin typeface="Cambria Math"/>
                <a:cs typeface="Cambria Math"/>
              </a:rPr>
              <a:t>⋮	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03505" y="1752748"/>
            <a:ext cx="739013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50" dirty="0">
                <a:latin typeface="Gill Sans MT"/>
                <a:cs typeface="Gill Sans MT"/>
              </a:rPr>
              <a:t>The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45" dirty="0">
                <a:latin typeface="Gill Sans MT"/>
                <a:cs typeface="Gill Sans MT"/>
              </a:rPr>
              <a:t>e</a:t>
            </a:r>
            <a:r>
              <a:rPr sz="2400" i="1" spc="20" dirty="0">
                <a:latin typeface="Gill Sans MT"/>
                <a:cs typeface="Gill Sans MT"/>
              </a:rPr>
              <a:t>mp</a:t>
            </a:r>
            <a:r>
              <a:rPr sz="2400" i="1" spc="35" dirty="0">
                <a:latin typeface="Gill Sans MT"/>
                <a:cs typeface="Gill Sans MT"/>
              </a:rPr>
              <a:t>iri</a:t>
            </a:r>
            <a:r>
              <a:rPr sz="2400" i="1" spc="-35" dirty="0">
                <a:latin typeface="Gill Sans MT"/>
                <a:cs typeface="Gill Sans MT"/>
              </a:rPr>
              <a:t>c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5" dirty="0">
                <a:latin typeface="Gill Sans MT"/>
                <a:cs typeface="Gill Sans MT"/>
              </a:rPr>
              <a:t>l</a:t>
            </a:r>
            <a:r>
              <a:rPr sz="2400" i="1" spc="-120" dirty="0">
                <a:latin typeface="Gill Sans MT"/>
                <a:cs typeface="Gill Sans MT"/>
              </a:rPr>
              <a:t> </a:t>
            </a:r>
            <a:r>
              <a:rPr sz="2400" i="1" spc="45" dirty="0">
                <a:latin typeface="Gill Sans MT"/>
                <a:cs typeface="Gill Sans MT"/>
              </a:rPr>
              <a:t>l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30" dirty="0">
                <a:latin typeface="Gill Sans MT"/>
                <a:cs typeface="Gill Sans MT"/>
              </a:rPr>
              <a:t>me</a:t>
            </a:r>
            <a:r>
              <a:rPr sz="2400" i="1" spc="-45" dirty="0">
                <a:latin typeface="Gill Sans MT"/>
                <a:cs typeface="Gill Sans MT"/>
              </a:rPr>
              <a:t>a</a:t>
            </a:r>
            <a:r>
              <a:rPr sz="2400" i="1" spc="-55" dirty="0">
                <a:latin typeface="Gill Sans MT"/>
                <a:cs typeface="Gill Sans MT"/>
              </a:rPr>
              <a:t>s</a:t>
            </a:r>
            <a:r>
              <a:rPr sz="2400" i="1" spc="-35" dirty="0">
                <a:latin typeface="Gill Sans MT"/>
                <a:cs typeface="Gill Sans MT"/>
              </a:rPr>
              <a:t>u</a:t>
            </a:r>
            <a:r>
              <a:rPr sz="2400" i="1" spc="-55" dirty="0">
                <a:latin typeface="Gill Sans MT"/>
                <a:cs typeface="Gill Sans MT"/>
              </a:rPr>
              <a:t>r</a:t>
            </a:r>
            <a:r>
              <a:rPr sz="2400" i="1" spc="30" dirty="0">
                <a:latin typeface="Gill Sans MT"/>
                <a:cs typeface="Gill Sans MT"/>
              </a:rPr>
              <a:t>e</a:t>
            </a:r>
            <a:r>
              <a:rPr sz="2400" i="1" spc="5" dirty="0">
                <a:latin typeface="Gill Sans MT"/>
                <a:cs typeface="Gill Sans MT"/>
              </a:rPr>
              <a:t>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2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a</a:t>
            </a:r>
            <a:r>
              <a:rPr sz="2400" i="1" spc="-30" dirty="0">
                <a:latin typeface="Gill Sans MT"/>
                <a:cs typeface="Gill Sans MT"/>
              </a:rPr>
              <a:t>l</a:t>
            </a:r>
            <a:r>
              <a:rPr sz="2400" i="1" spc="-95" dirty="0">
                <a:latin typeface="Gill Sans MT"/>
                <a:cs typeface="Gill Sans MT"/>
              </a:rPr>
              <a:t> </a:t>
            </a:r>
            <a:r>
              <a:rPr sz="2400" i="1" spc="-55" dirty="0">
                <a:latin typeface="Gill Sans MT"/>
                <a:cs typeface="Gill Sans MT"/>
              </a:rPr>
              <a:t>l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55" dirty="0">
                <a:latin typeface="Gill Sans MT"/>
                <a:cs typeface="Gill Sans MT"/>
              </a:rPr>
              <a:t>s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80" dirty="0">
                <a:latin typeface="Gill Sans MT"/>
                <a:cs typeface="Gill Sans MT"/>
              </a:rPr>
              <a:t> </a:t>
            </a:r>
            <a:r>
              <a:rPr sz="2400" i="1" spc="-15" dirty="0">
                <a:latin typeface="Gill Sans MT"/>
                <a:cs typeface="Gill Sans MT"/>
              </a:rPr>
              <a:t>ove</a:t>
            </a:r>
            <a:r>
              <a:rPr sz="2400" i="1" spc="-25" dirty="0">
                <a:latin typeface="Gill Sans MT"/>
                <a:cs typeface="Gill Sans MT"/>
              </a:rPr>
              <a:t>r</a:t>
            </a:r>
            <a:r>
              <a:rPr sz="2400" i="1" spc="-120" dirty="0">
                <a:latin typeface="Gill Sans MT"/>
                <a:cs typeface="Gill Sans MT"/>
              </a:rPr>
              <a:t> </a:t>
            </a:r>
            <a:r>
              <a:rPr sz="2400" i="1" spc="-5" dirty="0">
                <a:latin typeface="Gill Sans MT"/>
                <a:cs typeface="Gill Sans MT"/>
              </a:rPr>
              <a:t>o</a:t>
            </a:r>
            <a:r>
              <a:rPr sz="2400" i="1" spc="-30" dirty="0">
                <a:latin typeface="Gill Sans MT"/>
                <a:cs typeface="Gill Sans MT"/>
              </a:rPr>
              <a:t>u</a:t>
            </a:r>
            <a:r>
              <a:rPr sz="2400" i="1" spc="-105" dirty="0">
                <a:latin typeface="Gill Sans MT"/>
                <a:cs typeface="Gill Sans MT"/>
              </a:rPr>
              <a:t>r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5" dirty="0">
                <a:latin typeface="Gill Sans MT"/>
                <a:cs typeface="Gill Sans MT"/>
              </a:rPr>
              <a:t>e</a:t>
            </a:r>
            <a:r>
              <a:rPr sz="2400" i="1" spc="-20" dirty="0">
                <a:latin typeface="Gill Sans MT"/>
                <a:cs typeface="Gill Sans MT"/>
              </a:rPr>
              <a:t>n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55" dirty="0">
                <a:latin typeface="Gill Sans MT"/>
                <a:cs typeface="Gill Sans MT"/>
              </a:rPr>
              <a:t>ir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d</a:t>
            </a:r>
            <a:r>
              <a:rPr sz="2400" i="1" spc="-35" dirty="0">
                <a:latin typeface="Gill Sans MT"/>
                <a:cs typeface="Gill Sans MT"/>
              </a:rPr>
              <a:t>a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a</a:t>
            </a:r>
            <a:r>
              <a:rPr sz="2400" i="1" spc="-55" dirty="0">
                <a:latin typeface="Gill Sans MT"/>
                <a:cs typeface="Gill Sans MT"/>
              </a:rPr>
              <a:t>s</a:t>
            </a:r>
            <a:r>
              <a:rPr sz="2400" i="1" spc="25" dirty="0">
                <a:latin typeface="Gill Sans MT"/>
                <a:cs typeface="Gill Sans MT"/>
              </a:rPr>
              <a:t>et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14550" y="2876550"/>
            <a:ext cx="139700" cy="1562100"/>
          </a:xfrm>
          <a:custGeom>
            <a:avLst/>
            <a:gdLst/>
            <a:ahLst/>
            <a:cxnLst/>
            <a:rect l="l" t="t" r="r" b="b"/>
            <a:pathLst>
              <a:path w="139700" h="1562100">
                <a:moveTo>
                  <a:pt x="139700" y="1562100"/>
                </a:moveTo>
                <a:lnTo>
                  <a:pt x="99352" y="1562099"/>
                </a:lnTo>
                <a:lnTo>
                  <a:pt x="48046" y="1562099"/>
                </a:lnTo>
                <a:lnTo>
                  <a:pt x="5914" y="1562098"/>
                </a:lnTo>
                <a:lnTo>
                  <a:pt x="0" y="1"/>
                </a:lnTo>
                <a:lnTo>
                  <a:pt x="1514" y="1"/>
                </a:lnTo>
                <a:lnTo>
                  <a:pt x="48046" y="0"/>
                </a:lnTo>
                <a:lnTo>
                  <a:pt x="99352" y="0"/>
                </a:lnTo>
                <a:lnTo>
                  <a:pt x="119056" y="0"/>
                </a:lnTo>
                <a:lnTo>
                  <a:pt x="1396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98750" y="2876550"/>
            <a:ext cx="127000" cy="1562100"/>
          </a:xfrm>
          <a:custGeom>
            <a:avLst/>
            <a:gdLst/>
            <a:ahLst/>
            <a:cxnLst/>
            <a:rect l="l" t="t" r="r" b="b"/>
            <a:pathLst>
              <a:path w="127000" h="1562100">
                <a:moveTo>
                  <a:pt x="0" y="1562100"/>
                </a:moveTo>
                <a:lnTo>
                  <a:pt x="40141" y="1562099"/>
                </a:lnTo>
                <a:lnTo>
                  <a:pt x="89802" y="1562099"/>
                </a:lnTo>
                <a:lnTo>
                  <a:pt x="127000" y="1"/>
                </a:lnTo>
                <a:lnTo>
                  <a:pt x="125337" y="1"/>
                </a:lnTo>
                <a:lnTo>
                  <a:pt x="75004" y="0"/>
                </a:lnTo>
                <a:lnTo>
                  <a:pt x="2060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15510" y="3420435"/>
            <a:ext cx="43751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𝒙=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37650" y="2927350"/>
            <a:ext cx="101600" cy="1562100"/>
          </a:xfrm>
          <a:custGeom>
            <a:avLst/>
            <a:gdLst/>
            <a:ahLst/>
            <a:cxnLst/>
            <a:rect l="l" t="t" r="r" b="b"/>
            <a:pathLst>
              <a:path w="101600" h="1562100">
                <a:moveTo>
                  <a:pt x="101600" y="1562100"/>
                </a:moveTo>
                <a:lnTo>
                  <a:pt x="62052" y="1562099"/>
                </a:lnTo>
                <a:lnTo>
                  <a:pt x="17351" y="1562099"/>
                </a:lnTo>
                <a:lnTo>
                  <a:pt x="0" y="1"/>
                </a:lnTo>
                <a:lnTo>
                  <a:pt x="2064" y="1"/>
                </a:lnTo>
                <a:lnTo>
                  <a:pt x="44794" y="0"/>
                </a:lnTo>
                <a:lnTo>
                  <a:pt x="81124" y="0"/>
                </a:lnTo>
                <a:lnTo>
                  <a:pt x="1015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56750" y="2927350"/>
            <a:ext cx="101600" cy="1562100"/>
          </a:xfrm>
          <a:custGeom>
            <a:avLst/>
            <a:gdLst/>
            <a:ahLst/>
            <a:cxnLst/>
            <a:rect l="l" t="t" r="r" b="b"/>
            <a:pathLst>
              <a:path w="101600" h="1562100">
                <a:moveTo>
                  <a:pt x="0" y="1562100"/>
                </a:moveTo>
                <a:lnTo>
                  <a:pt x="39547" y="1562099"/>
                </a:lnTo>
                <a:lnTo>
                  <a:pt x="84248" y="1562099"/>
                </a:lnTo>
                <a:lnTo>
                  <a:pt x="101600" y="1"/>
                </a:lnTo>
                <a:lnTo>
                  <a:pt x="99535" y="1"/>
                </a:lnTo>
                <a:lnTo>
                  <a:pt x="56805" y="0"/>
                </a:lnTo>
                <a:lnTo>
                  <a:pt x="2047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02850" y="2927350"/>
            <a:ext cx="101600" cy="1562100"/>
          </a:xfrm>
          <a:custGeom>
            <a:avLst/>
            <a:gdLst/>
            <a:ahLst/>
            <a:cxnLst/>
            <a:rect l="l" t="t" r="r" b="b"/>
            <a:pathLst>
              <a:path w="101600" h="1562100">
                <a:moveTo>
                  <a:pt x="101600" y="1562100"/>
                </a:moveTo>
                <a:lnTo>
                  <a:pt x="62052" y="1562099"/>
                </a:lnTo>
                <a:lnTo>
                  <a:pt x="17351" y="1562099"/>
                </a:lnTo>
                <a:lnTo>
                  <a:pt x="0" y="1"/>
                </a:lnTo>
                <a:lnTo>
                  <a:pt x="2064" y="1"/>
                </a:lnTo>
                <a:lnTo>
                  <a:pt x="44794" y="0"/>
                </a:lnTo>
                <a:lnTo>
                  <a:pt x="81124" y="0"/>
                </a:lnTo>
                <a:lnTo>
                  <a:pt x="1015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521950" y="2927350"/>
            <a:ext cx="101600" cy="1562100"/>
          </a:xfrm>
          <a:custGeom>
            <a:avLst/>
            <a:gdLst/>
            <a:ahLst/>
            <a:cxnLst/>
            <a:rect l="l" t="t" r="r" b="b"/>
            <a:pathLst>
              <a:path w="101600" h="1562100">
                <a:moveTo>
                  <a:pt x="0" y="1562100"/>
                </a:moveTo>
                <a:lnTo>
                  <a:pt x="39547" y="1562099"/>
                </a:lnTo>
                <a:lnTo>
                  <a:pt x="84248" y="1562099"/>
                </a:lnTo>
                <a:lnTo>
                  <a:pt x="101600" y="1"/>
                </a:lnTo>
                <a:lnTo>
                  <a:pt x="99535" y="1"/>
                </a:lnTo>
                <a:lnTo>
                  <a:pt x="56805" y="0"/>
                </a:lnTo>
                <a:lnTo>
                  <a:pt x="2047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211172" y="2960172"/>
            <a:ext cx="1248410" cy="1467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34670" algn="l"/>
                <a:tab pos="1082675" algn="l"/>
              </a:tabLst>
            </a:pPr>
            <a:r>
              <a:rPr sz="2400" spc="-75" dirty="0">
                <a:latin typeface="Gill Sans MT"/>
                <a:cs typeface="Gill Sans MT"/>
              </a:rPr>
              <a:t>0</a:t>
            </a:r>
            <a:r>
              <a:rPr sz="2400" spc="-60" dirty="0">
                <a:latin typeface="Gill Sans MT"/>
                <a:cs typeface="Gill Sans MT"/>
              </a:rPr>
              <a:t>.</a:t>
            </a:r>
            <a:r>
              <a:rPr sz="2400" spc="0" dirty="0">
                <a:latin typeface="Gill Sans MT"/>
                <a:cs typeface="Gill Sans MT"/>
              </a:rPr>
              <a:t>1	</a:t>
            </a:r>
            <a:r>
              <a:rPr sz="3600" spc="0" baseline="-3472" dirty="0">
                <a:solidFill>
                  <a:srgbClr val="FF0000"/>
                </a:solidFill>
                <a:latin typeface="MS Mincho"/>
                <a:cs typeface="MS Mincho"/>
              </a:rPr>
              <a:t>✖	</a:t>
            </a:r>
            <a:r>
              <a:rPr sz="2400" spc="0" dirty="0">
                <a:latin typeface="Gill Sans MT"/>
                <a:cs typeface="Gill Sans MT"/>
              </a:rPr>
              <a:t>1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534670" algn="l"/>
                <a:tab pos="1082675" algn="l"/>
              </a:tabLst>
            </a:pPr>
            <a:r>
              <a:rPr sz="2400" spc="-75" dirty="0">
                <a:latin typeface="Gill Sans MT"/>
                <a:cs typeface="Gill Sans MT"/>
              </a:rPr>
              <a:t>0</a:t>
            </a:r>
            <a:r>
              <a:rPr sz="2400" spc="-60" dirty="0">
                <a:latin typeface="Gill Sans MT"/>
                <a:cs typeface="Gill Sans MT"/>
              </a:rPr>
              <a:t>.</a:t>
            </a:r>
            <a:r>
              <a:rPr sz="2400" spc="0" dirty="0">
                <a:latin typeface="Gill Sans MT"/>
                <a:cs typeface="Gill Sans MT"/>
              </a:rPr>
              <a:t>8	</a:t>
            </a:r>
            <a:r>
              <a:rPr sz="3600" spc="0" baseline="-3472" dirty="0">
                <a:solidFill>
                  <a:srgbClr val="FF0000"/>
                </a:solidFill>
                <a:latin typeface="MS Mincho"/>
                <a:cs typeface="MS Mincho"/>
              </a:rPr>
              <a:t>✖	</a:t>
            </a:r>
            <a:r>
              <a:rPr sz="2400" spc="0" dirty="0">
                <a:latin typeface="Gill Sans MT"/>
                <a:cs typeface="Gill Sans MT"/>
              </a:rPr>
              <a:t>0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ts val="2800"/>
              </a:lnSpc>
              <a:tabLst>
                <a:tab pos="509270" algn="l"/>
                <a:tab pos="1082675" algn="l"/>
              </a:tabLst>
            </a:pPr>
            <a:r>
              <a:rPr sz="2400" spc="-75" dirty="0">
                <a:latin typeface="Gill Sans MT"/>
                <a:cs typeface="Gill Sans MT"/>
              </a:rPr>
              <a:t>0</a:t>
            </a:r>
            <a:r>
              <a:rPr sz="2400" spc="-60" dirty="0">
                <a:latin typeface="Gill Sans MT"/>
                <a:cs typeface="Gill Sans MT"/>
              </a:rPr>
              <a:t>.</a:t>
            </a:r>
            <a:r>
              <a:rPr sz="2400" spc="0" dirty="0">
                <a:latin typeface="Gill Sans MT"/>
                <a:cs typeface="Gill Sans MT"/>
              </a:rPr>
              <a:t>6	</a:t>
            </a:r>
            <a:r>
              <a:rPr sz="3600" spc="0" baseline="-5787" dirty="0">
                <a:solidFill>
                  <a:srgbClr val="00B050"/>
                </a:solidFill>
                <a:latin typeface="MS Mincho"/>
                <a:cs typeface="MS Mincho"/>
              </a:rPr>
              <a:t>✔	</a:t>
            </a:r>
            <a:r>
              <a:rPr sz="2400" spc="0" dirty="0">
                <a:latin typeface="Gill Sans MT"/>
                <a:cs typeface="Gill Sans MT"/>
              </a:rPr>
              <a:t>1</a:t>
            </a:r>
            <a:endParaRPr sz="2400">
              <a:latin typeface="Gill Sans MT"/>
              <a:cs typeface="Gill Sans MT"/>
            </a:endParaRPr>
          </a:p>
          <a:p>
            <a:pPr marR="31750" algn="r">
              <a:lnSpc>
                <a:spcPct val="100000"/>
              </a:lnSpc>
              <a:spcBef>
                <a:spcPts val="20"/>
              </a:spcBef>
            </a:pPr>
            <a:r>
              <a:rPr sz="2400" spc="-1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50872" y="4052372"/>
            <a:ext cx="12065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163187" y="2498172"/>
            <a:ext cx="47625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-50" dirty="0">
                <a:latin typeface="Cambria Math"/>
                <a:cs typeface="Cambria Math"/>
              </a:rPr>
              <a:t>(</a:t>
            </a:r>
            <a:r>
              <a:rPr sz="1800" spc="0" dirty="0">
                <a:latin typeface="Cambria Math"/>
                <a:cs typeface="Cambria Math"/>
              </a:rPr>
              <a:t>𝑥)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293250" y="2498172"/>
            <a:ext cx="15367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074150" y="4806948"/>
            <a:ext cx="640080" cy="0"/>
          </a:xfrm>
          <a:custGeom>
            <a:avLst/>
            <a:gdLst/>
            <a:ahLst/>
            <a:cxnLst/>
            <a:rect l="l" t="t" r="r" b="b"/>
            <a:pathLst>
              <a:path w="640080">
                <a:moveTo>
                  <a:pt x="0" y="0"/>
                </a:moveTo>
                <a:lnTo>
                  <a:pt x="640080" y="0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064750" y="4806948"/>
            <a:ext cx="640080" cy="0"/>
          </a:xfrm>
          <a:custGeom>
            <a:avLst/>
            <a:gdLst/>
            <a:ahLst/>
            <a:cxnLst/>
            <a:rect l="l" t="t" r="r" b="b"/>
            <a:pathLst>
              <a:path w="640080">
                <a:moveTo>
                  <a:pt x="0" y="0"/>
                </a:moveTo>
                <a:lnTo>
                  <a:pt x="64008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62439" y="5350435"/>
            <a:ext cx="515964" cy="376435"/>
          </a:xfrm>
          <a:custGeom>
            <a:avLst/>
            <a:gdLst/>
            <a:ahLst/>
            <a:cxnLst/>
            <a:rect l="l" t="t" r="r" b="b"/>
            <a:pathLst>
              <a:path w="515964" h="376435">
                <a:moveTo>
                  <a:pt x="396032" y="0"/>
                </a:moveTo>
                <a:lnTo>
                  <a:pt x="396225" y="17234"/>
                </a:lnTo>
                <a:lnTo>
                  <a:pt x="407920" y="22356"/>
                </a:lnTo>
                <a:lnTo>
                  <a:pt x="418770" y="28598"/>
                </a:lnTo>
                <a:lnTo>
                  <a:pt x="454214" y="65762"/>
                </a:lnTo>
                <a:lnTo>
                  <a:pt x="472623" y="109924"/>
                </a:lnTo>
                <a:lnTo>
                  <a:pt x="480726" y="161303"/>
                </a:lnTo>
                <a:lnTo>
                  <a:pt x="481620" y="195049"/>
                </a:lnTo>
                <a:lnTo>
                  <a:pt x="481281" y="206038"/>
                </a:lnTo>
                <a:lnTo>
                  <a:pt x="476804" y="245969"/>
                </a:lnTo>
                <a:lnTo>
                  <a:pt x="463196" y="292416"/>
                </a:lnTo>
                <a:lnTo>
                  <a:pt x="443782" y="325350"/>
                </a:lnTo>
                <a:lnTo>
                  <a:pt x="403604" y="356312"/>
                </a:lnTo>
                <a:lnTo>
                  <a:pt x="391270" y="361155"/>
                </a:lnTo>
                <a:lnTo>
                  <a:pt x="398835" y="375674"/>
                </a:lnTo>
                <a:lnTo>
                  <a:pt x="443916" y="354484"/>
                </a:lnTo>
                <a:lnTo>
                  <a:pt x="472110" y="328036"/>
                </a:lnTo>
                <a:lnTo>
                  <a:pt x="493848" y="294729"/>
                </a:lnTo>
                <a:lnTo>
                  <a:pt x="509205" y="249919"/>
                </a:lnTo>
                <a:lnTo>
                  <a:pt x="514923" y="209866"/>
                </a:lnTo>
                <a:lnTo>
                  <a:pt x="515964" y="179426"/>
                </a:lnTo>
                <a:lnTo>
                  <a:pt x="515307" y="166397"/>
                </a:lnTo>
                <a:lnTo>
                  <a:pt x="506520" y="116880"/>
                </a:lnTo>
                <a:lnTo>
                  <a:pt x="492722" y="81345"/>
                </a:lnTo>
                <a:lnTo>
                  <a:pt x="471710" y="47328"/>
                </a:lnTo>
                <a:lnTo>
                  <a:pt x="443517" y="21459"/>
                </a:lnTo>
                <a:lnTo>
                  <a:pt x="408964" y="3968"/>
                </a:lnTo>
                <a:lnTo>
                  <a:pt x="396032" y="0"/>
                </a:lnTo>
                <a:close/>
              </a:path>
              <a:path w="515964" h="376435">
                <a:moveTo>
                  <a:pt x="119807" y="0"/>
                </a:moveTo>
                <a:lnTo>
                  <a:pt x="82410" y="15279"/>
                </a:lnTo>
                <a:lnTo>
                  <a:pt x="43858" y="48520"/>
                </a:lnTo>
                <a:lnTo>
                  <a:pt x="22078" y="81923"/>
                </a:lnTo>
                <a:lnTo>
                  <a:pt x="6661" y="126781"/>
                </a:lnTo>
                <a:lnTo>
                  <a:pt x="920" y="166780"/>
                </a:lnTo>
                <a:lnTo>
                  <a:pt x="0" y="199675"/>
                </a:lnTo>
                <a:lnTo>
                  <a:pt x="524" y="210206"/>
                </a:lnTo>
                <a:lnTo>
                  <a:pt x="9274" y="259800"/>
                </a:lnTo>
                <a:lnTo>
                  <a:pt x="29119" y="307022"/>
                </a:lnTo>
                <a:lnTo>
                  <a:pt x="52670" y="338735"/>
                </a:lnTo>
                <a:lnTo>
                  <a:pt x="94568" y="367574"/>
                </a:lnTo>
                <a:lnTo>
                  <a:pt x="119807" y="376435"/>
                </a:lnTo>
                <a:lnTo>
                  <a:pt x="119425" y="359318"/>
                </a:lnTo>
                <a:lnTo>
                  <a:pt x="107851" y="354182"/>
                </a:lnTo>
                <a:lnTo>
                  <a:pt x="97099" y="347900"/>
                </a:lnTo>
                <a:lnTo>
                  <a:pt x="61861" y="310381"/>
                </a:lnTo>
                <a:lnTo>
                  <a:pt x="43327" y="265531"/>
                </a:lnTo>
                <a:lnTo>
                  <a:pt x="36395" y="227940"/>
                </a:lnTo>
                <a:lnTo>
                  <a:pt x="34086" y="184541"/>
                </a:lnTo>
                <a:lnTo>
                  <a:pt x="34422" y="170172"/>
                </a:lnTo>
                <a:lnTo>
                  <a:pt x="38738" y="130166"/>
                </a:lnTo>
                <a:lnTo>
                  <a:pt x="52521" y="83463"/>
                </a:lnTo>
                <a:lnTo>
                  <a:pt x="72108" y="50751"/>
                </a:lnTo>
                <a:lnTo>
                  <a:pt x="112676" y="20109"/>
                </a:lnTo>
                <a:lnTo>
                  <a:pt x="125162" y="15270"/>
                </a:lnTo>
                <a:lnTo>
                  <a:pt x="119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248673" y="5243476"/>
            <a:ext cx="609600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mbria Math"/>
                <a:cs typeface="Cambria Math"/>
              </a:rPr>
              <a:t>𝑱𝜽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556773" y="5541926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124973" y="5243476"/>
            <a:ext cx="1288415" cy="7632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mbria Math"/>
                <a:cs typeface="Cambria Math"/>
              </a:rPr>
              <a:t>=</a:t>
            </a:r>
            <a:r>
              <a:rPr sz="3200" spc="204" dirty="0">
                <a:latin typeface="Cambria Math"/>
                <a:cs typeface="Cambria Math"/>
              </a:rPr>
              <a:t> </a:t>
            </a:r>
            <a:r>
              <a:rPr sz="4800" spc="0" baseline="-36458" dirty="0">
                <a:latin typeface="Cambria Math"/>
                <a:cs typeface="Cambria Math"/>
              </a:rPr>
              <a:t>𝑛</a:t>
            </a:r>
            <a:r>
              <a:rPr sz="4800" spc="4920" baseline="-1736" dirty="0">
                <a:latin typeface="Cambria Math"/>
                <a:cs typeface="Cambria Math"/>
              </a:rPr>
              <a:t>,</a:t>
            </a:r>
            <a:endParaRPr sz="4800" baseline="-1736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544073" y="4938676"/>
            <a:ext cx="250825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20" dirty="0">
                <a:latin typeface="Cambria Math"/>
                <a:cs typeface="Cambria Math"/>
              </a:rPr>
              <a:t>1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6192888" y="5288323"/>
            <a:ext cx="2701533" cy="490934"/>
          </a:xfrm>
          <a:custGeom>
            <a:avLst/>
            <a:gdLst/>
            <a:ahLst/>
            <a:cxnLst/>
            <a:rect l="l" t="t" r="r" b="b"/>
            <a:pathLst>
              <a:path w="2701533" h="490934">
                <a:moveTo>
                  <a:pt x="2572744" y="0"/>
                </a:moveTo>
                <a:lnTo>
                  <a:pt x="2577175" y="20325"/>
                </a:lnTo>
                <a:lnTo>
                  <a:pt x="2587176" y="25937"/>
                </a:lnTo>
                <a:lnTo>
                  <a:pt x="2596623" y="32720"/>
                </a:lnTo>
                <a:lnTo>
                  <a:pt x="2629253" y="72530"/>
                </a:lnTo>
                <a:lnTo>
                  <a:pt x="2646328" y="110784"/>
                </a:lnTo>
                <a:lnTo>
                  <a:pt x="2657563" y="155293"/>
                </a:lnTo>
                <a:lnTo>
                  <a:pt x="2662705" y="193746"/>
                </a:lnTo>
                <a:lnTo>
                  <a:pt x="2665028" y="237199"/>
                </a:lnTo>
                <a:lnTo>
                  <a:pt x="2665175" y="252896"/>
                </a:lnTo>
                <a:lnTo>
                  <a:pt x="2664853" y="266875"/>
                </a:lnTo>
                <a:lnTo>
                  <a:pt x="2661885" y="306826"/>
                </a:lnTo>
                <a:lnTo>
                  <a:pt x="2652961" y="356172"/>
                </a:lnTo>
                <a:lnTo>
                  <a:pt x="2637891" y="402142"/>
                </a:lnTo>
                <a:lnTo>
                  <a:pt x="2616515" y="438308"/>
                </a:lnTo>
                <a:lnTo>
                  <a:pt x="2578840" y="469784"/>
                </a:lnTo>
                <a:lnTo>
                  <a:pt x="2567783" y="474663"/>
                </a:lnTo>
                <a:lnTo>
                  <a:pt x="2573580" y="490712"/>
                </a:lnTo>
                <a:lnTo>
                  <a:pt x="2618159" y="469298"/>
                </a:lnTo>
                <a:lnTo>
                  <a:pt x="2645769" y="442396"/>
                </a:lnTo>
                <a:lnTo>
                  <a:pt x="2668429" y="406119"/>
                </a:lnTo>
                <a:lnTo>
                  <a:pt x="2684734" y="364948"/>
                </a:lnTo>
                <a:lnTo>
                  <a:pt x="2695575" y="317750"/>
                </a:lnTo>
                <a:lnTo>
                  <a:pt x="2700104" y="277224"/>
                </a:lnTo>
                <a:lnTo>
                  <a:pt x="2701533" y="231388"/>
                </a:lnTo>
                <a:lnTo>
                  <a:pt x="2700939" y="217503"/>
                </a:lnTo>
                <a:lnTo>
                  <a:pt x="2696765" y="177608"/>
                </a:lnTo>
                <a:lnTo>
                  <a:pt x="2685598" y="128483"/>
                </a:lnTo>
                <a:lnTo>
                  <a:pt x="2667998" y="83941"/>
                </a:lnTo>
                <a:lnTo>
                  <a:pt x="2645346" y="47945"/>
                </a:lnTo>
                <a:lnTo>
                  <a:pt x="2617616" y="21218"/>
                </a:lnTo>
                <a:lnTo>
                  <a:pt x="2584808" y="3759"/>
                </a:lnTo>
                <a:lnTo>
                  <a:pt x="2572744" y="0"/>
                </a:lnTo>
                <a:close/>
              </a:path>
              <a:path w="2701533" h="490934">
                <a:moveTo>
                  <a:pt x="128787" y="0"/>
                </a:moveTo>
                <a:lnTo>
                  <a:pt x="83373" y="21636"/>
                </a:lnTo>
                <a:lnTo>
                  <a:pt x="55763" y="48537"/>
                </a:lnTo>
                <a:lnTo>
                  <a:pt x="33104" y="84815"/>
                </a:lnTo>
                <a:lnTo>
                  <a:pt x="16798" y="125985"/>
                </a:lnTo>
                <a:lnTo>
                  <a:pt x="5957" y="173183"/>
                </a:lnTo>
                <a:lnTo>
                  <a:pt x="1428" y="213709"/>
                </a:lnTo>
                <a:lnTo>
                  <a:pt x="0" y="259545"/>
                </a:lnTo>
                <a:lnTo>
                  <a:pt x="593" y="273430"/>
                </a:lnTo>
                <a:lnTo>
                  <a:pt x="4767" y="313325"/>
                </a:lnTo>
                <a:lnTo>
                  <a:pt x="15934" y="362451"/>
                </a:lnTo>
                <a:lnTo>
                  <a:pt x="33534" y="406993"/>
                </a:lnTo>
                <a:lnTo>
                  <a:pt x="56185" y="442989"/>
                </a:lnTo>
                <a:lnTo>
                  <a:pt x="83915" y="469716"/>
                </a:lnTo>
                <a:lnTo>
                  <a:pt x="128787" y="490934"/>
                </a:lnTo>
                <a:lnTo>
                  <a:pt x="124348" y="470606"/>
                </a:lnTo>
                <a:lnTo>
                  <a:pt x="114348" y="464996"/>
                </a:lnTo>
                <a:lnTo>
                  <a:pt x="104901" y="458217"/>
                </a:lnTo>
                <a:lnTo>
                  <a:pt x="72261" y="418422"/>
                </a:lnTo>
                <a:lnTo>
                  <a:pt x="55174" y="380186"/>
                </a:lnTo>
                <a:lnTo>
                  <a:pt x="43956" y="335744"/>
                </a:lnTo>
                <a:lnTo>
                  <a:pt x="38824" y="297291"/>
                </a:lnTo>
                <a:lnTo>
                  <a:pt x="36508" y="253757"/>
                </a:lnTo>
                <a:lnTo>
                  <a:pt x="36362" y="238010"/>
                </a:lnTo>
                <a:lnTo>
                  <a:pt x="36693" y="224044"/>
                </a:lnTo>
                <a:lnTo>
                  <a:pt x="39678" y="184123"/>
                </a:lnTo>
                <a:lnTo>
                  <a:pt x="48610" y="134794"/>
                </a:lnTo>
                <a:lnTo>
                  <a:pt x="63674" y="88806"/>
                </a:lnTo>
                <a:lnTo>
                  <a:pt x="85045" y="52627"/>
                </a:lnTo>
                <a:lnTo>
                  <a:pt x="122700" y="21148"/>
                </a:lnTo>
                <a:lnTo>
                  <a:pt x="133749" y="16272"/>
                </a:lnTo>
                <a:lnTo>
                  <a:pt x="128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611988" y="5288323"/>
            <a:ext cx="1329933" cy="490934"/>
          </a:xfrm>
          <a:custGeom>
            <a:avLst/>
            <a:gdLst/>
            <a:ahLst/>
            <a:cxnLst/>
            <a:rect l="l" t="t" r="r" b="b"/>
            <a:pathLst>
              <a:path w="1329933" h="490934">
                <a:moveTo>
                  <a:pt x="1201144" y="0"/>
                </a:moveTo>
                <a:lnTo>
                  <a:pt x="1205575" y="20325"/>
                </a:lnTo>
                <a:lnTo>
                  <a:pt x="1215576" y="25937"/>
                </a:lnTo>
                <a:lnTo>
                  <a:pt x="1225023" y="32720"/>
                </a:lnTo>
                <a:lnTo>
                  <a:pt x="1257653" y="72530"/>
                </a:lnTo>
                <a:lnTo>
                  <a:pt x="1274728" y="110784"/>
                </a:lnTo>
                <a:lnTo>
                  <a:pt x="1285963" y="155293"/>
                </a:lnTo>
                <a:lnTo>
                  <a:pt x="1291105" y="193746"/>
                </a:lnTo>
                <a:lnTo>
                  <a:pt x="1293428" y="237199"/>
                </a:lnTo>
                <a:lnTo>
                  <a:pt x="1293575" y="252896"/>
                </a:lnTo>
                <a:lnTo>
                  <a:pt x="1293253" y="266875"/>
                </a:lnTo>
                <a:lnTo>
                  <a:pt x="1290285" y="306826"/>
                </a:lnTo>
                <a:lnTo>
                  <a:pt x="1281361" y="356172"/>
                </a:lnTo>
                <a:lnTo>
                  <a:pt x="1266291" y="402142"/>
                </a:lnTo>
                <a:lnTo>
                  <a:pt x="1244915" y="438308"/>
                </a:lnTo>
                <a:lnTo>
                  <a:pt x="1207240" y="469784"/>
                </a:lnTo>
                <a:lnTo>
                  <a:pt x="1196183" y="474663"/>
                </a:lnTo>
                <a:lnTo>
                  <a:pt x="1201980" y="490712"/>
                </a:lnTo>
                <a:lnTo>
                  <a:pt x="1246559" y="469298"/>
                </a:lnTo>
                <a:lnTo>
                  <a:pt x="1274169" y="442396"/>
                </a:lnTo>
                <a:lnTo>
                  <a:pt x="1296829" y="406119"/>
                </a:lnTo>
                <a:lnTo>
                  <a:pt x="1313134" y="364948"/>
                </a:lnTo>
                <a:lnTo>
                  <a:pt x="1323975" y="317750"/>
                </a:lnTo>
                <a:lnTo>
                  <a:pt x="1328504" y="277224"/>
                </a:lnTo>
                <a:lnTo>
                  <a:pt x="1329933" y="231388"/>
                </a:lnTo>
                <a:lnTo>
                  <a:pt x="1329339" y="217503"/>
                </a:lnTo>
                <a:lnTo>
                  <a:pt x="1325165" y="177608"/>
                </a:lnTo>
                <a:lnTo>
                  <a:pt x="1313998" y="128483"/>
                </a:lnTo>
                <a:lnTo>
                  <a:pt x="1296398" y="83941"/>
                </a:lnTo>
                <a:lnTo>
                  <a:pt x="1273746" y="47945"/>
                </a:lnTo>
                <a:lnTo>
                  <a:pt x="1246016" y="21218"/>
                </a:lnTo>
                <a:lnTo>
                  <a:pt x="1213208" y="3759"/>
                </a:lnTo>
                <a:lnTo>
                  <a:pt x="1201144" y="0"/>
                </a:lnTo>
                <a:close/>
              </a:path>
              <a:path w="1329933" h="490934">
                <a:moveTo>
                  <a:pt x="128787" y="0"/>
                </a:moveTo>
                <a:lnTo>
                  <a:pt x="83373" y="21636"/>
                </a:lnTo>
                <a:lnTo>
                  <a:pt x="55763" y="48537"/>
                </a:lnTo>
                <a:lnTo>
                  <a:pt x="33104" y="84815"/>
                </a:lnTo>
                <a:lnTo>
                  <a:pt x="16798" y="125985"/>
                </a:lnTo>
                <a:lnTo>
                  <a:pt x="5957" y="173183"/>
                </a:lnTo>
                <a:lnTo>
                  <a:pt x="1428" y="213709"/>
                </a:lnTo>
                <a:lnTo>
                  <a:pt x="0" y="259545"/>
                </a:lnTo>
                <a:lnTo>
                  <a:pt x="593" y="273430"/>
                </a:lnTo>
                <a:lnTo>
                  <a:pt x="4767" y="313325"/>
                </a:lnTo>
                <a:lnTo>
                  <a:pt x="15934" y="362451"/>
                </a:lnTo>
                <a:lnTo>
                  <a:pt x="33534" y="406993"/>
                </a:lnTo>
                <a:lnTo>
                  <a:pt x="56185" y="442989"/>
                </a:lnTo>
                <a:lnTo>
                  <a:pt x="83915" y="469716"/>
                </a:lnTo>
                <a:lnTo>
                  <a:pt x="128787" y="490934"/>
                </a:lnTo>
                <a:lnTo>
                  <a:pt x="124348" y="470606"/>
                </a:lnTo>
                <a:lnTo>
                  <a:pt x="114348" y="464996"/>
                </a:lnTo>
                <a:lnTo>
                  <a:pt x="104901" y="458217"/>
                </a:lnTo>
                <a:lnTo>
                  <a:pt x="72261" y="418422"/>
                </a:lnTo>
                <a:lnTo>
                  <a:pt x="55174" y="380186"/>
                </a:lnTo>
                <a:lnTo>
                  <a:pt x="43956" y="335744"/>
                </a:lnTo>
                <a:lnTo>
                  <a:pt x="38824" y="297291"/>
                </a:lnTo>
                <a:lnTo>
                  <a:pt x="36508" y="253757"/>
                </a:lnTo>
                <a:lnTo>
                  <a:pt x="36362" y="238010"/>
                </a:lnTo>
                <a:lnTo>
                  <a:pt x="36693" y="224044"/>
                </a:lnTo>
                <a:lnTo>
                  <a:pt x="39678" y="184123"/>
                </a:lnTo>
                <a:lnTo>
                  <a:pt x="48610" y="134794"/>
                </a:lnTo>
                <a:lnTo>
                  <a:pt x="63674" y="88806"/>
                </a:lnTo>
                <a:lnTo>
                  <a:pt x="85045" y="52627"/>
                </a:lnTo>
                <a:lnTo>
                  <a:pt x="122700" y="21148"/>
                </a:lnTo>
                <a:lnTo>
                  <a:pt x="133749" y="16272"/>
                </a:lnTo>
                <a:lnTo>
                  <a:pt x="1287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5890273" y="5243476"/>
            <a:ext cx="1092835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43865" algn="l"/>
              </a:tabLst>
            </a:pPr>
            <a:r>
              <a:rPr sz="3200" dirty="0">
                <a:latin typeface="Cambria Math"/>
                <a:cs typeface="Cambria Math"/>
              </a:rPr>
              <a:t>ℒ	𝑓𝑥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82473" y="5205376"/>
            <a:ext cx="387985" cy="360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00" spc="45" dirty="0">
                <a:latin typeface="Cambria Math"/>
                <a:cs typeface="Cambria Math"/>
              </a:rPr>
              <a:t>(</a:t>
            </a:r>
            <a:r>
              <a:rPr sz="2300" spc="125" dirty="0">
                <a:latin typeface="Cambria Math"/>
                <a:cs typeface="Cambria Math"/>
              </a:rPr>
              <a:t>-</a:t>
            </a:r>
            <a:r>
              <a:rPr sz="2300" spc="0" dirty="0">
                <a:latin typeface="Cambria Math"/>
                <a:cs typeface="Cambria Math"/>
              </a:rPr>
              <a:t>)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363473" y="5243476"/>
            <a:ext cx="1002665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Cambria Math"/>
                <a:cs typeface="Cambria Math"/>
              </a:rPr>
              <a:t>;</a:t>
            </a:r>
            <a:r>
              <a:rPr sz="3200" spc="-150" dirty="0">
                <a:latin typeface="Cambria Math"/>
                <a:cs typeface="Cambria Math"/>
              </a:rPr>
              <a:t> </a:t>
            </a:r>
            <a:r>
              <a:rPr sz="3200" spc="0" dirty="0">
                <a:latin typeface="Cambria Math"/>
                <a:cs typeface="Cambria Math"/>
              </a:rPr>
              <a:t>𝜃,</a:t>
            </a:r>
            <a:r>
              <a:rPr sz="3200" spc="-165" dirty="0">
                <a:latin typeface="Cambria Math"/>
                <a:cs typeface="Cambria Math"/>
              </a:rPr>
              <a:t> </a:t>
            </a:r>
            <a:r>
              <a:rPr sz="3200" spc="0" dirty="0">
                <a:latin typeface="Cambria Math"/>
                <a:cs typeface="Cambria Math"/>
              </a:rPr>
              <a:t>𝑦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366773" y="5205376"/>
            <a:ext cx="375285" cy="360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00" spc="45" dirty="0">
                <a:latin typeface="Cambria Math"/>
                <a:cs typeface="Cambria Math"/>
              </a:rPr>
              <a:t>(</a:t>
            </a:r>
            <a:r>
              <a:rPr sz="2300" spc="25" dirty="0">
                <a:latin typeface="Cambria Math"/>
                <a:cs typeface="Cambria Math"/>
              </a:rPr>
              <a:t>-</a:t>
            </a:r>
            <a:r>
              <a:rPr sz="2300" spc="0" dirty="0">
                <a:latin typeface="Cambria Math"/>
                <a:cs typeface="Cambria Math"/>
              </a:rPr>
              <a:t>)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382273" y="4951376"/>
            <a:ext cx="215265" cy="360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00" spc="370" dirty="0">
                <a:latin typeface="Cambria Math"/>
                <a:cs typeface="Cambria Math"/>
              </a:rPr>
              <a:t>e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82273" y="5700676"/>
            <a:ext cx="525145" cy="360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00" spc="125" dirty="0">
                <a:latin typeface="Cambria Math"/>
                <a:cs typeface="Cambria Math"/>
              </a:rPr>
              <a:t>-</a:t>
            </a:r>
            <a:r>
              <a:rPr sz="2300" spc="1220" dirty="0">
                <a:latin typeface="Cambria Math"/>
                <a:cs typeface="Cambria Math"/>
              </a:rPr>
              <a:t>.</a:t>
            </a:r>
            <a:r>
              <a:rPr sz="2300" spc="-100" dirty="0">
                <a:latin typeface="Cambria Math"/>
                <a:cs typeface="Cambria Math"/>
              </a:rPr>
              <a:t>#</a:t>
            </a:r>
            <a:endParaRPr sz="2300">
              <a:latin typeface="Cambria Math"/>
              <a:cs typeface="Cambria Math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280150" y="5899150"/>
            <a:ext cx="1521682" cy="0"/>
          </a:xfrm>
          <a:custGeom>
            <a:avLst/>
            <a:gdLst/>
            <a:ahLst/>
            <a:cxnLst/>
            <a:rect l="l" t="t" r="r" b="b"/>
            <a:pathLst>
              <a:path w="1521682">
                <a:moveTo>
                  <a:pt x="0" y="0"/>
                </a:moveTo>
                <a:lnTo>
                  <a:pt x="1521682" y="0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134350" y="5899150"/>
            <a:ext cx="670866" cy="0"/>
          </a:xfrm>
          <a:custGeom>
            <a:avLst/>
            <a:gdLst/>
            <a:ahLst/>
            <a:cxnLst/>
            <a:rect l="l" t="t" r="r" b="b"/>
            <a:pathLst>
              <a:path w="670866">
                <a:moveTo>
                  <a:pt x="0" y="0"/>
                </a:moveTo>
                <a:lnTo>
                  <a:pt x="670866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560089" y="6083306"/>
            <a:ext cx="980440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95" dirty="0">
                <a:latin typeface="Gill Sans MT"/>
                <a:cs typeface="Gill Sans MT"/>
              </a:rPr>
              <a:t>P</a:t>
            </a:r>
            <a:r>
              <a:rPr sz="2000" spc="-30" dirty="0">
                <a:latin typeface="Gill Sans MT"/>
                <a:cs typeface="Gill Sans MT"/>
              </a:rPr>
              <a:t>r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75" dirty="0">
                <a:latin typeface="Gill Sans MT"/>
                <a:cs typeface="Gill Sans MT"/>
              </a:rPr>
              <a:t>d</a:t>
            </a:r>
            <a:r>
              <a:rPr sz="2000" spc="-5" dirty="0">
                <a:latin typeface="Gill Sans MT"/>
                <a:cs typeface="Gill Sans MT"/>
              </a:rPr>
              <a:t>i</a:t>
            </a:r>
            <a:r>
              <a:rPr sz="2000" spc="-80" dirty="0">
                <a:latin typeface="Gill Sans MT"/>
                <a:cs typeface="Gill Sans MT"/>
              </a:rPr>
              <a:t>c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15" dirty="0">
                <a:latin typeface="Gill Sans MT"/>
                <a:cs typeface="Gill Sans MT"/>
              </a:rPr>
              <a:t>d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20928" y="6083306"/>
            <a:ext cx="657860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0" dirty="0">
                <a:latin typeface="Gill Sans MT"/>
                <a:cs typeface="Gill Sans MT"/>
              </a:rPr>
              <a:t>Ac</a:t>
            </a:r>
            <a:r>
              <a:rPr sz="2000" spc="-35" dirty="0">
                <a:latin typeface="Gill Sans MT"/>
                <a:cs typeface="Gill Sans MT"/>
              </a:rPr>
              <a:t>t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0" dirty="0">
                <a:latin typeface="Gill Sans MT"/>
                <a:cs typeface="Gill Sans MT"/>
              </a:rPr>
              <a:t>l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5359" y="5368298"/>
            <a:ext cx="1229995" cy="2590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5" dirty="0">
                <a:latin typeface="Gill Sans MT"/>
                <a:cs typeface="Gill Sans MT"/>
              </a:rPr>
              <a:t>A</a:t>
            </a:r>
            <a:r>
              <a:rPr sz="1600" spc="-20" dirty="0">
                <a:latin typeface="Gill Sans MT"/>
                <a:cs typeface="Gill Sans MT"/>
              </a:rPr>
              <a:t>l</a:t>
            </a:r>
            <a:r>
              <a:rPr sz="1600" spc="-30" dirty="0">
                <a:latin typeface="Gill Sans MT"/>
                <a:cs typeface="Gill Sans MT"/>
              </a:rPr>
              <a:t>s</a:t>
            </a:r>
            <a:r>
              <a:rPr sz="1600" spc="-20" dirty="0">
                <a:latin typeface="Gill Sans MT"/>
                <a:cs typeface="Gill Sans MT"/>
              </a:rPr>
              <a:t>o</a:t>
            </a:r>
            <a:r>
              <a:rPr sz="1600" spc="-114" dirty="0">
                <a:latin typeface="Gill Sans MT"/>
                <a:cs typeface="Gill Sans MT"/>
              </a:rPr>
              <a:t> </a:t>
            </a:r>
            <a:r>
              <a:rPr sz="1600" spc="-70" dirty="0">
                <a:latin typeface="Gill Sans MT"/>
                <a:cs typeface="Gill Sans MT"/>
              </a:rPr>
              <a:t>k</a:t>
            </a:r>
            <a:r>
              <a:rPr sz="1600" spc="-10" dirty="0">
                <a:latin typeface="Gill Sans MT"/>
                <a:cs typeface="Gill Sans MT"/>
              </a:rPr>
              <a:t>n</a:t>
            </a:r>
            <a:r>
              <a:rPr sz="1600" spc="10" dirty="0">
                <a:latin typeface="Gill Sans MT"/>
                <a:cs typeface="Gill Sans MT"/>
              </a:rPr>
              <a:t>o</a:t>
            </a:r>
            <a:r>
              <a:rPr sz="1600" spc="-60" dirty="0">
                <a:latin typeface="Gill Sans MT"/>
                <a:cs typeface="Gill Sans MT"/>
              </a:rPr>
              <a:t>w</a:t>
            </a:r>
            <a:r>
              <a:rPr sz="1600" spc="-20" dirty="0">
                <a:latin typeface="Gill Sans MT"/>
                <a:cs typeface="Gill Sans MT"/>
              </a:rPr>
              <a:t>n</a:t>
            </a:r>
            <a:r>
              <a:rPr sz="1600" spc="-35" dirty="0">
                <a:latin typeface="Gill Sans MT"/>
                <a:cs typeface="Gill Sans MT"/>
              </a:rPr>
              <a:t> </a:t>
            </a:r>
            <a:r>
              <a:rPr sz="1600" spc="5" dirty="0">
                <a:latin typeface="Gill Sans MT"/>
                <a:cs typeface="Gill Sans MT"/>
              </a:rPr>
              <a:t>a</a:t>
            </a:r>
            <a:r>
              <a:rPr sz="1600" spc="-30" dirty="0">
                <a:latin typeface="Gill Sans MT"/>
                <a:cs typeface="Gill Sans MT"/>
              </a:rPr>
              <a:t>s</a:t>
            </a:r>
            <a:r>
              <a:rPr sz="1600" spc="-70" dirty="0">
                <a:latin typeface="Gill Sans MT"/>
                <a:cs typeface="Gill Sans MT"/>
              </a:rPr>
              <a:t>: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5359" y="5609599"/>
            <a:ext cx="1802130" cy="754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1600" spc="-20" dirty="0">
                <a:latin typeface="Gill Sans MT"/>
                <a:cs typeface="Gill Sans MT"/>
              </a:rPr>
              <a:t>Ob</a:t>
            </a:r>
            <a:r>
              <a:rPr sz="1600" spc="-60" dirty="0">
                <a:latin typeface="Gill Sans MT"/>
                <a:cs typeface="Gill Sans MT"/>
              </a:rPr>
              <a:t>j</a:t>
            </a:r>
            <a:r>
              <a:rPr sz="1600" spc="30" dirty="0">
                <a:latin typeface="Gill Sans MT"/>
                <a:cs typeface="Gill Sans MT"/>
              </a:rPr>
              <a:t>e</a:t>
            </a:r>
            <a:r>
              <a:rPr sz="1600" spc="-5" dirty="0">
                <a:latin typeface="Gill Sans MT"/>
                <a:cs typeface="Gill Sans MT"/>
              </a:rPr>
              <a:t>c</a:t>
            </a:r>
            <a:r>
              <a:rPr sz="1600" spc="-40" dirty="0">
                <a:latin typeface="Gill Sans MT"/>
                <a:cs typeface="Gill Sans MT"/>
              </a:rPr>
              <a:t>t</a:t>
            </a:r>
            <a:r>
              <a:rPr sz="1600" spc="-60" dirty="0">
                <a:latin typeface="Gill Sans MT"/>
                <a:cs typeface="Gill Sans MT"/>
              </a:rPr>
              <a:t>i</a:t>
            </a:r>
            <a:r>
              <a:rPr sz="1600" spc="-10" dirty="0">
                <a:latin typeface="Gill Sans MT"/>
                <a:cs typeface="Gill Sans MT"/>
              </a:rPr>
              <a:t>v</a:t>
            </a:r>
            <a:r>
              <a:rPr sz="1600" spc="0" dirty="0">
                <a:latin typeface="Gill Sans MT"/>
                <a:cs typeface="Gill Sans MT"/>
              </a:rPr>
              <a:t>e</a:t>
            </a:r>
            <a:r>
              <a:rPr sz="1600" spc="-114" dirty="0">
                <a:latin typeface="Gill Sans MT"/>
                <a:cs typeface="Gill Sans MT"/>
              </a:rPr>
              <a:t> </a:t>
            </a:r>
            <a:r>
              <a:rPr sz="1600" spc="-5" dirty="0">
                <a:latin typeface="Gill Sans MT"/>
                <a:cs typeface="Gill Sans MT"/>
              </a:rPr>
              <a:t>func</a:t>
            </a:r>
            <a:r>
              <a:rPr sz="1600" spc="-40" dirty="0">
                <a:latin typeface="Gill Sans MT"/>
                <a:cs typeface="Gill Sans MT"/>
              </a:rPr>
              <a:t>t</a:t>
            </a:r>
            <a:r>
              <a:rPr sz="1600" spc="-60" dirty="0">
                <a:latin typeface="Gill Sans MT"/>
                <a:cs typeface="Gill Sans MT"/>
              </a:rPr>
              <a:t>i</a:t>
            </a:r>
            <a:r>
              <a:rPr sz="1600" spc="10" dirty="0">
                <a:latin typeface="Gill Sans MT"/>
                <a:cs typeface="Gill Sans MT"/>
              </a:rPr>
              <a:t>o</a:t>
            </a:r>
            <a:r>
              <a:rPr sz="1600" spc="-20" dirty="0">
                <a:latin typeface="Gill Sans MT"/>
                <a:cs typeface="Gill Sans MT"/>
              </a:rPr>
              <a:t>n</a:t>
            </a:r>
            <a:endParaRPr sz="1600">
              <a:latin typeface="Gill Sans MT"/>
              <a:cs typeface="Gill Sans MT"/>
            </a:endParaRPr>
          </a:p>
          <a:p>
            <a:pPr marL="304800" indent="-292100">
              <a:lnSpc>
                <a:spcPct val="100000"/>
              </a:lnSpc>
              <a:spcBef>
                <a:spcPts val="80"/>
              </a:spcBef>
              <a:buFont typeface="Arial"/>
              <a:buChar char="•"/>
              <a:tabLst>
                <a:tab pos="304165" algn="l"/>
              </a:tabLst>
            </a:pPr>
            <a:r>
              <a:rPr sz="1600" spc="-35" dirty="0">
                <a:latin typeface="Gill Sans MT"/>
                <a:cs typeface="Gill Sans MT"/>
              </a:rPr>
              <a:t>C</a:t>
            </a:r>
            <a:r>
              <a:rPr sz="1600" spc="-10" dirty="0">
                <a:latin typeface="Gill Sans MT"/>
                <a:cs typeface="Gill Sans MT"/>
              </a:rPr>
              <a:t>o</a:t>
            </a:r>
            <a:r>
              <a:rPr sz="1600" spc="-30" dirty="0">
                <a:latin typeface="Gill Sans MT"/>
                <a:cs typeface="Gill Sans MT"/>
              </a:rPr>
              <a:t>s</a:t>
            </a:r>
            <a:r>
              <a:rPr sz="1600" spc="-55" dirty="0">
                <a:latin typeface="Gill Sans MT"/>
                <a:cs typeface="Gill Sans MT"/>
              </a:rPr>
              <a:t>t</a:t>
            </a:r>
            <a:r>
              <a:rPr sz="1600" spc="-30" dirty="0">
                <a:latin typeface="Gill Sans MT"/>
                <a:cs typeface="Gill Sans MT"/>
              </a:rPr>
              <a:t> </a:t>
            </a:r>
            <a:r>
              <a:rPr sz="1600" spc="-10" dirty="0">
                <a:latin typeface="Gill Sans MT"/>
                <a:cs typeface="Gill Sans MT"/>
              </a:rPr>
              <a:t>fun</a:t>
            </a:r>
            <a:r>
              <a:rPr sz="1600" spc="-5" dirty="0">
                <a:latin typeface="Gill Sans MT"/>
                <a:cs typeface="Gill Sans MT"/>
              </a:rPr>
              <a:t>c</a:t>
            </a:r>
            <a:r>
              <a:rPr sz="1600" spc="-50" dirty="0">
                <a:latin typeface="Gill Sans MT"/>
                <a:cs typeface="Gill Sans MT"/>
              </a:rPr>
              <a:t>ti</a:t>
            </a:r>
            <a:r>
              <a:rPr sz="1600" spc="10" dirty="0">
                <a:latin typeface="Gill Sans MT"/>
                <a:cs typeface="Gill Sans MT"/>
              </a:rPr>
              <a:t>o</a:t>
            </a:r>
            <a:r>
              <a:rPr sz="1600" spc="-20" dirty="0">
                <a:latin typeface="Gill Sans MT"/>
                <a:cs typeface="Gill Sans MT"/>
              </a:rPr>
              <a:t>n</a:t>
            </a:r>
            <a:endParaRPr sz="1600">
              <a:latin typeface="Gill Sans MT"/>
              <a:cs typeface="Gill Sans MT"/>
            </a:endParaRPr>
          </a:p>
          <a:p>
            <a:pPr marL="304800" indent="-292100">
              <a:lnSpc>
                <a:spcPts val="1900"/>
              </a:lnSpc>
              <a:buFont typeface="Arial"/>
              <a:buChar char="•"/>
              <a:tabLst>
                <a:tab pos="304165" algn="l"/>
              </a:tabLst>
            </a:pPr>
            <a:r>
              <a:rPr sz="1600" spc="5" dirty="0">
                <a:latin typeface="Gill Sans MT"/>
                <a:cs typeface="Gill Sans MT"/>
              </a:rPr>
              <a:t>E</a:t>
            </a:r>
            <a:r>
              <a:rPr sz="1600" spc="-50" dirty="0">
                <a:latin typeface="Gill Sans MT"/>
                <a:cs typeface="Gill Sans MT"/>
              </a:rPr>
              <a:t>m</a:t>
            </a:r>
            <a:r>
              <a:rPr sz="1600" spc="-15" dirty="0">
                <a:latin typeface="Gill Sans MT"/>
                <a:cs typeface="Gill Sans MT"/>
              </a:rPr>
              <a:t>p</a:t>
            </a:r>
            <a:r>
              <a:rPr sz="1600" spc="-60" dirty="0">
                <a:latin typeface="Gill Sans MT"/>
                <a:cs typeface="Gill Sans MT"/>
              </a:rPr>
              <a:t>i</a:t>
            </a:r>
            <a:r>
              <a:rPr sz="1600" spc="-140" dirty="0">
                <a:latin typeface="Gill Sans MT"/>
                <a:cs typeface="Gill Sans MT"/>
              </a:rPr>
              <a:t>r</a:t>
            </a:r>
            <a:r>
              <a:rPr sz="1600" spc="-60" dirty="0">
                <a:latin typeface="Gill Sans MT"/>
                <a:cs typeface="Gill Sans MT"/>
              </a:rPr>
              <a:t>i</a:t>
            </a:r>
            <a:r>
              <a:rPr sz="1600" spc="-5" dirty="0">
                <a:latin typeface="Gill Sans MT"/>
                <a:cs typeface="Gill Sans MT"/>
              </a:rPr>
              <a:t>c</a:t>
            </a:r>
            <a:r>
              <a:rPr sz="1600" spc="5" dirty="0">
                <a:latin typeface="Gill Sans MT"/>
                <a:cs typeface="Gill Sans MT"/>
              </a:rPr>
              <a:t>a</a:t>
            </a:r>
            <a:r>
              <a:rPr sz="1600" spc="-55" dirty="0">
                <a:latin typeface="Gill Sans MT"/>
                <a:cs typeface="Gill Sans MT"/>
              </a:rPr>
              <a:t>l</a:t>
            </a:r>
            <a:r>
              <a:rPr sz="1600" spc="50" dirty="0">
                <a:latin typeface="Gill Sans MT"/>
                <a:cs typeface="Gill Sans MT"/>
              </a:rPr>
              <a:t> </a:t>
            </a:r>
            <a:r>
              <a:rPr sz="1600" spc="-80" dirty="0">
                <a:latin typeface="Gill Sans MT"/>
                <a:cs typeface="Gill Sans MT"/>
              </a:rPr>
              <a:t>R</a:t>
            </a:r>
            <a:r>
              <a:rPr sz="1600" spc="-60" dirty="0">
                <a:latin typeface="Gill Sans MT"/>
                <a:cs typeface="Gill Sans MT"/>
              </a:rPr>
              <a:t>i</a:t>
            </a:r>
            <a:r>
              <a:rPr sz="1600" spc="-30" dirty="0">
                <a:latin typeface="Gill Sans MT"/>
                <a:cs typeface="Gill Sans MT"/>
              </a:rPr>
              <a:t>s</a:t>
            </a:r>
            <a:r>
              <a:rPr sz="1600" spc="-85" dirty="0">
                <a:latin typeface="Gill Sans MT"/>
                <a:cs typeface="Gill Sans MT"/>
              </a:rPr>
              <a:t>k</a:t>
            </a:r>
            <a:endParaRPr sz="1600">
              <a:latin typeface="Gill Sans MT"/>
              <a:cs typeface="Gill Sans MT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911350" y="5169005"/>
            <a:ext cx="1168830" cy="330057"/>
          </a:xfrm>
          <a:custGeom>
            <a:avLst/>
            <a:gdLst/>
            <a:ahLst/>
            <a:cxnLst/>
            <a:rect l="l" t="t" r="r" b="b"/>
            <a:pathLst>
              <a:path w="1168830" h="330057">
                <a:moveTo>
                  <a:pt x="700666" y="12818"/>
                </a:moveTo>
                <a:lnTo>
                  <a:pt x="664907" y="12818"/>
                </a:lnTo>
                <a:lnTo>
                  <a:pt x="689571" y="19380"/>
                </a:lnTo>
                <a:lnTo>
                  <a:pt x="694053" y="24634"/>
                </a:lnTo>
                <a:lnTo>
                  <a:pt x="683192" y="63254"/>
                </a:lnTo>
                <a:lnTo>
                  <a:pt x="645472" y="111325"/>
                </a:lnTo>
                <a:lnTo>
                  <a:pt x="621846" y="138874"/>
                </a:lnTo>
                <a:lnTo>
                  <a:pt x="602745" y="164409"/>
                </a:lnTo>
                <a:lnTo>
                  <a:pt x="578107" y="208897"/>
                </a:lnTo>
                <a:lnTo>
                  <a:pt x="570080" y="246228"/>
                </a:lnTo>
                <a:lnTo>
                  <a:pt x="578063" y="276673"/>
                </a:lnTo>
                <a:lnTo>
                  <a:pt x="632998" y="314557"/>
                </a:lnTo>
                <a:lnTo>
                  <a:pt x="674604" y="324073"/>
                </a:lnTo>
                <a:lnTo>
                  <a:pt x="723390" y="328942"/>
                </a:lnTo>
                <a:lnTo>
                  <a:pt x="777745" y="330057"/>
                </a:lnTo>
                <a:lnTo>
                  <a:pt x="836015" y="328234"/>
                </a:lnTo>
                <a:lnTo>
                  <a:pt x="957112" y="318928"/>
                </a:lnTo>
                <a:lnTo>
                  <a:pt x="972902" y="317353"/>
                </a:lnTo>
                <a:lnTo>
                  <a:pt x="777676" y="317353"/>
                </a:lnTo>
                <a:lnTo>
                  <a:pt x="724154" y="316255"/>
                </a:lnTo>
                <a:lnTo>
                  <a:pt x="676659" y="311515"/>
                </a:lnTo>
                <a:lnTo>
                  <a:pt x="637139" y="302475"/>
                </a:lnTo>
                <a:lnTo>
                  <a:pt x="589495" y="270201"/>
                </a:lnTo>
                <a:lnTo>
                  <a:pt x="583133" y="245938"/>
                </a:lnTo>
                <a:lnTo>
                  <a:pt x="590128" y="213404"/>
                </a:lnTo>
                <a:lnTo>
                  <a:pt x="613435" y="171321"/>
                </a:lnTo>
                <a:lnTo>
                  <a:pt x="631762" y="146820"/>
                </a:lnTo>
                <a:lnTo>
                  <a:pt x="655130" y="119571"/>
                </a:lnTo>
                <a:lnTo>
                  <a:pt x="677821" y="92849"/>
                </a:lnTo>
                <a:lnTo>
                  <a:pt x="694071" y="69867"/>
                </a:lnTo>
                <a:lnTo>
                  <a:pt x="704174" y="50311"/>
                </a:lnTo>
                <a:lnTo>
                  <a:pt x="708211" y="34014"/>
                </a:lnTo>
                <a:lnTo>
                  <a:pt x="708250" y="32961"/>
                </a:lnTo>
                <a:lnTo>
                  <a:pt x="706029" y="19103"/>
                </a:lnTo>
                <a:lnTo>
                  <a:pt x="700666" y="12818"/>
                </a:lnTo>
                <a:close/>
              </a:path>
              <a:path w="1168830" h="330057">
                <a:moveTo>
                  <a:pt x="1167969" y="286785"/>
                </a:moveTo>
                <a:lnTo>
                  <a:pt x="1123111" y="289834"/>
                </a:lnTo>
                <a:lnTo>
                  <a:pt x="955995" y="306277"/>
                </a:lnTo>
                <a:lnTo>
                  <a:pt x="835329" y="315549"/>
                </a:lnTo>
                <a:lnTo>
                  <a:pt x="777676" y="317353"/>
                </a:lnTo>
                <a:lnTo>
                  <a:pt x="972902" y="317353"/>
                </a:lnTo>
                <a:lnTo>
                  <a:pt x="1124130" y="302493"/>
                </a:lnTo>
                <a:lnTo>
                  <a:pt x="1168830" y="299455"/>
                </a:lnTo>
                <a:lnTo>
                  <a:pt x="1167969" y="286785"/>
                </a:lnTo>
                <a:close/>
              </a:path>
              <a:path w="1168830" h="330057">
                <a:moveTo>
                  <a:pt x="53710" y="175703"/>
                </a:moveTo>
                <a:lnTo>
                  <a:pt x="0" y="241834"/>
                </a:lnTo>
                <a:lnTo>
                  <a:pt x="85130" y="245123"/>
                </a:lnTo>
                <a:lnTo>
                  <a:pt x="72052" y="216227"/>
                </a:lnTo>
                <a:lnTo>
                  <a:pt x="86318" y="209814"/>
                </a:lnTo>
                <a:lnTo>
                  <a:pt x="98103" y="204657"/>
                </a:lnTo>
                <a:lnTo>
                  <a:pt x="66814" y="204657"/>
                </a:lnTo>
                <a:lnTo>
                  <a:pt x="53710" y="175703"/>
                </a:lnTo>
                <a:close/>
              </a:path>
              <a:path w="1168830" h="330057">
                <a:moveTo>
                  <a:pt x="666122" y="0"/>
                </a:moveTo>
                <a:lnTo>
                  <a:pt x="621295" y="3187"/>
                </a:lnTo>
                <a:lnTo>
                  <a:pt x="564699" y="15118"/>
                </a:lnTo>
                <a:lnTo>
                  <a:pt x="498910" y="34014"/>
                </a:lnTo>
                <a:lnTo>
                  <a:pt x="426853" y="58183"/>
                </a:lnTo>
                <a:lnTo>
                  <a:pt x="276437" y="115448"/>
                </a:lnTo>
                <a:lnTo>
                  <a:pt x="204151" y="145176"/>
                </a:lnTo>
                <a:lnTo>
                  <a:pt x="138035" y="173325"/>
                </a:lnTo>
                <a:lnTo>
                  <a:pt x="81169" y="198205"/>
                </a:lnTo>
                <a:lnTo>
                  <a:pt x="66814" y="204657"/>
                </a:lnTo>
                <a:lnTo>
                  <a:pt x="98103" y="204657"/>
                </a:lnTo>
                <a:lnTo>
                  <a:pt x="143066" y="184986"/>
                </a:lnTo>
                <a:lnTo>
                  <a:pt x="209053" y="156890"/>
                </a:lnTo>
                <a:lnTo>
                  <a:pt x="281111" y="127256"/>
                </a:lnTo>
                <a:lnTo>
                  <a:pt x="431134" y="70143"/>
                </a:lnTo>
                <a:lnTo>
                  <a:pt x="502683" y="46144"/>
                </a:lnTo>
                <a:lnTo>
                  <a:pt x="567766" y="27451"/>
                </a:lnTo>
                <a:lnTo>
                  <a:pt x="623064" y="15793"/>
                </a:lnTo>
                <a:lnTo>
                  <a:pt x="664907" y="12818"/>
                </a:lnTo>
                <a:lnTo>
                  <a:pt x="700666" y="12818"/>
                </a:lnTo>
                <a:lnTo>
                  <a:pt x="696662" y="8125"/>
                </a:lnTo>
                <a:lnTo>
                  <a:pt x="6661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7254"/>
            <a:ext cx="6909434" cy="683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Gill Sans MT"/>
                <a:cs typeface="Gill Sans MT"/>
              </a:rPr>
              <a:t>D</a:t>
            </a:r>
            <a:r>
              <a:rPr sz="4400" spc="-10" dirty="0">
                <a:latin typeface="Gill Sans MT"/>
                <a:cs typeface="Gill Sans MT"/>
              </a:rPr>
              <a:t>ee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7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r>
              <a:rPr sz="4400" spc="-105" dirty="0">
                <a:latin typeface="Gill Sans MT"/>
                <a:cs typeface="Gill Sans MT"/>
              </a:rPr>
              <a:t> 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-25" dirty="0">
                <a:latin typeface="Gill Sans MT"/>
                <a:cs typeface="Gill Sans MT"/>
              </a:rPr>
              <a:t>u</a:t>
            </a:r>
            <a:r>
              <a:rPr sz="4400" spc="-50" dirty="0">
                <a:latin typeface="Gill Sans MT"/>
                <a:cs typeface="Gill Sans MT"/>
              </a:rPr>
              <a:t>cc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5" dirty="0">
                <a:latin typeface="Gill Sans MT"/>
                <a:cs typeface="Gill Sans MT"/>
              </a:rPr>
              <a:t>ss</a:t>
            </a:r>
            <a:r>
              <a:rPr sz="4400" spc="0" dirty="0">
                <a:latin typeface="Gill Sans MT"/>
                <a:cs typeface="Gill Sans MT"/>
              </a:rPr>
              <a:t>:</a:t>
            </a:r>
            <a:r>
              <a:rPr sz="4400" spc="210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V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7121" y="2089236"/>
            <a:ext cx="5917565" cy="443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0" dirty="0">
                <a:latin typeface="Gill Sans MT"/>
                <a:cs typeface="Gill Sans MT"/>
              </a:rPr>
              <a:t>D</a:t>
            </a:r>
            <a:r>
              <a:rPr sz="2800" spc="-60" dirty="0">
                <a:latin typeface="Gill Sans MT"/>
                <a:cs typeface="Gill Sans MT"/>
              </a:rPr>
              <a:t>e</a:t>
            </a:r>
            <a:r>
              <a:rPr sz="2800" spc="-140" dirty="0">
                <a:latin typeface="Gill Sans MT"/>
                <a:cs typeface="Gill Sans MT"/>
              </a:rPr>
              <a:t>t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-95" dirty="0">
                <a:latin typeface="Gill Sans MT"/>
                <a:cs typeface="Gill Sans MT"/>
              </a:rPr>
              <a:t>t</a:t>
            </a:r>
            <a:r>
              <a:rPr sz="2800" spc="7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p</a:t>
            </a:r>
            <a:r>
              <a:rPr sz="2800" spc="10" dirty="0">
                <a:latin typeface="Gill Sans MT"/>
                <a:cs typeface="Gill Sans MT"/>
              </a:rPr>
              <a:t>n</a:t>
            </a:r>
            <a:r>
              <a:rPr sz="2800" spc="-60" dirty="0">
                <a:latin typeface="Gill Sans MT"/>
                <a:cs typeface="Gill Sans MT"/>
              </a:rPr>
              <a:t>e</a:t>
            </a:r>
            <a:r>
              <a:rPr sz="2800" spc="10" dirty="0">
                <a:latin typeface="Gill Sans MT"/>
                <a:cs typeface="Gill Sans MT"/>
              </a:rPr>
              <a:t>u</a:t>
            </a:r>
            <a:r>
              <a:rPr sz="2800" spc="15" dirty="0">
                <a:latin typeface="Gill Sans MT"/>
                <a:cs typeface="Gill Sans MT"/>
              </a:rPr>
              <a:t>m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140" dirty="0">
                <a:latin typeface="Gill Sans MT"/>
                <a:cs typeface="Gill Sans MT"/>
              </a:rPr>
              <a:t>t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70" dirty="0">
                <a:latin typeface="Gill Sans MT"/>
                <a:cs typeface="Gill Sans MT"/>
              </a:rPr>
              <a:t>x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30" dirty="0">
                <a:latin typeface="Gill Sans MT"/>
                <a:cs typeface="Gill Sans MT"/>
              </a:rPr>
              <a:t>n</a:t>
            </a:r>
            <a:r>
              <a:rPr sz="2800" spc="45" dirty="0">
                <a:latin typeface="Gill Sans MT"/>
                <a:cs typeface="Gill Sans MT"/>
              </a:rPr>
              <a:t> 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95" dirty="0">
                <a:latin typeface="Gill Sans MT"/>
                <a:cs typeface="Gill Sans MT"/>
              </a:rPr>
              <a:t>l</a:t>
            </a:r>
            <a:r>
              <a:rPr sz="2800" spc="95" dirty="0">
                <a:latin typeface="Gill Sans MT"/>
                <a:cs typeface="Gill Sans MT"/>
              </a:rPr>
              <a:t> </a:t>
            </a:r>
            <a:r>
              <a:rPr sz="2800" spc="-95" dirty="0">
                <a:latin typeface="Gill Sans MT"/>
                <a:cs typeface="Gill Sans MT"/>
              </a:rPr>
              <a:t>X</a:t>
            </a:r>
            <a:r>
              <a:rPr sz="2800" spc="-20" dirty="0">
                <a:latin typeface="Gill Sans MT"/>
                <a:cs typeface="Gill Sans MT"/>
              </a:rPr>
              <a:t>-</a:t>
            </a:r>
            <a:r>
              <a:rPr sz="2800" spc="-75" dirty="0">
                <a:latin typeface="Gill Sans MT"/>
                <a:cs typeface="Gill Sans MT"/>
              </a:rPr>
              <a:t>R</a:t>
            </a:r>
            <a:r>
              <a:rPr sz="2800" spc="-50" dirty="0">
                <a:latin typeface="Gill Sans MT"/>
                <a:cs typeface="Gill Sans MT"/>
              </a:rPr>
              <a:t>a</a:t>
            </a:r>
            <a:r>
              <a:rPr sz="2800" spc="-65" dirty="0">
                <a:latin typeface="Gill Sans MT"/>
                <a:cs typeface="Gill Sans MT"/>
              </a:rPr>
              <a:t>y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95" dirty="0">
                <a:latin typeface="Gill Sans MT"/>
                <a:cs typeface="Gill Sans MT"/>
              </a:rPr>
              <a:t>s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00" dirty="0">
                <a:latin typeface="Gill Sans MT"/>
                <a:cs typeface="Gill Sans MT"/>
              </a:rPr>
              <a:t>s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03400" y="2921000"/>
            <a:ext cx="2832100" cy="3200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38700" y="2921000"/>
            <a:ext cx="2819400" cy="3200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75600" y="2921000"/>
            <a:ext cx="2806698" cy="3200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64703" y="825500"/>
            <a:ext cx="584195" cy="546098"/>
          </a:xfrm>
          <a:custGeom>
            <a:avLst/>
            <a:gdLst/>
            <a:ahLst/>
            <a:cxnLst/>
            <a:rect l="l" t="t" r="r" b="b"/>
            <a:pathLst>
              <a:path w="584195" h="546098">
                <a:moveTo>
                  <a:pt x="584195" y="208591"/>
                </a:moveTo>
                <a:lnTo>
                  <a:pt x="361050" y="208592"/>
                </a:lnTo>
                <a:lnTo>
                  <a:pt x="0" y="208592"/>
                </a:lnTo>
                <a:lnTo>
                  <a:pt x="180526" y="337506"/>
                </a:lnTo>
                <a:lnTo>
                  <a:pt x="111568" y="546098"/>
                </a:lnTo>
                <a:lnTo>
                  <a:pt x="292096" y="417181"/>
                </a:lnTo>
                <a:lnTo>
                  <a:pt x="430006" y="417181"/>
                </a:lnTo>
                <a:lnTo>
                  <a:pt x="403667" y="337506"/>
                </a:lnTo>
                <a:lnTo>
                  <a:pt x="584193" y="208592"/>
                </a:lnTo>
                <a:lnTo>
                  <a:pt x="223143" y="208592"/>
                </a:lnTo>
                <a:lnTo>
                  <a:pt x="584195" y="208591"/>
                </a:lnTo>
                <a:close/>
              </a:path>
              <a:path w="584195" h="546098">
                <a:moveTo>
                  <a:pt x="430006" y="417181"/>
                </a:moveTo>
                <a:lnTo>
                  <a:pt x="292096" y="417181"/>
                </a:lnTo>
                <a:lnTo>
                  <a:pt x="472624" y="546098"/>
                </a:lnTo>
                <a:lnTo>
                  <a:pt x="430006" y="417181"/>
                </a:lnTo>
                <a:close/>
              </a:path>
              <a:path w="584195" h="546098">
                <a:moveTo>
                  <a:pt x="292096" y="0"/>
                </a:moveTo>
                <a:lnTo>
                  <a:pt x="223143" y="208592"/>
                </a:lnTo>
                <a:lnTo>
                  <a:pt x="361050" y="208592"/>
                </a:lnTo>
                <a:lnTo>
                  <a:pt x="292096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4700" y="825500"/>
            <a:ext cx="584198" cy="546098"/>
          </a:xfrm>
          <a:custGeom>
            <a:avLst/>
            <a:gdLst/>
            <a:ahLst/>
            <a:cxnLst/>
            <a:rect l="l" t="t" r="r" b="b"/>
            <a:pathLst>
              <a:path w="584198" h="546098">
                <a:moveTo>
                  <a:pt x="0" y="208591"/>
                </a:moveTo>
                <a:lnTo>
                  <a:pt x="223145" y="208592"/>
                </a:lnTo>
                <a:lnTo>
                  <a:pt x="292099" y="0"/>
                </a:lnTo>
                <a:lnTo>
                  <a:pt x="361053" y="208592"/>
                </a:lnTo>
                <a:lnTo>
                  <a:pt x="584198" y="208591"/>
                </a:lnTo>
                <a:lnTo>
                  <a:pt x="403669" y="337506"/>
                </a:lnTo>
                <a:lnTo>
                  <a:pt x="472627" y="546098"/>
                </a:lnTo>
                <a:lnTo>
                  <a:pt x="292099" y="417180"/>
                </a:lnTo>
                <a:lnTo>
                  <a:pt x="111571" y="546098"/>
                </a:lnTo>
                <a:lnTo>
                  <a:pt x="180528" y="337506"/>
                </a:lnTo>
                <a:lnTo>
                  <a:pt x="0" y="208591"/>
                </a:lnTo>
                <a:close/>
              </a:path>
            </a:pathLst>
          </a:custGeom>
          <a:ln w="25400">
            <a:solidFill>
              <a:srgbClr val="ED7D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373624" y="963178"/>
            <a:ext cx="117983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Gill Sans MT"/>
                <a:cs typeface="Gill Sans MT"/>
              </a:rPr>
              <a:t>6</a:t>
            </a:r>
            <a:r>
              <a:rPr sz="1800" b="1" spc="-75" dirty="0">
                <a:latin typeface="Gill Sans MT"/>
                <a:cs typeface="Gill Sans MT"/>
              </a:rPr>
              <a:t>.</a:t>
            </a:r>
            <a:r>
              <a:rPr sz="1800" b="1" spc="-100" dirty="0">
                <a:latin typeface="Gill Sans MT"/>
                <a:cs typeface="Gill Sans MT"/>
              </a:rPr>
              <a:t>S</a:t>
            </a:r>
            <a:r>
              <a:rPr sz="1800" b="1" spc="-5" dirty="0">
                <a:latin typeface="Gill Sans MT"/>
                <a:cs typeface="Gill Sans MT"/>
              </a:rPr>
              <a:t>19</a:t>
            </a:r>
            <a:r>
              <a:rPr sz="1800" b="1" spc="-50" dirty="0">
                <a:latin typeface="Gill Sans MT"/>
                <a:cs typeface="Gill Sans MT"/>
              </a:rPr>
              <a:t>1</a:t>
            </a:r>
            <a:r>
              <a:rPr sz="1800" b="1" spc="-150" dirty="0">
                <a:latin typeface="Gill Sans MT"/>
                <a:cs typeface="Gill Sans MT"/>
              </a:rPr>
              <a:t> </a:t>
            </a:r>
            <a:r>
              <a:rPr sz="1800" b="1" spc="-125" dirty="0">
                <a:latin typeface="Gill Sans MT"/>
                <a:cs typeface="Gill Sans MT"/>
              </a:rPr>
              <a:t>L</a:t>
            </a:r>
            <a:r>
              <a:rPr sz="1800" b="1" spc="-70" dirty="0">
                <a:latin typeface="Gill Sans MT"/>
                <a:cs typeface="Gill Sans MT"/>
              </a:rPr>
              <a:t>a</a:t>
            </a:r>
            <a:r>
              <a:rPr sz="1800" b="1" spc="-55" dirty="0">
                <a:latin typeface="Gill Sans MT"/>
                <a:cs typeface="Gill Sans MT"/>
              </a:rPr>
              <a:t>b</a:t>
            </a:r>
            <a:r>
              <a:rPr sz="1800" b="1" spc="-5" dirty="0">
                <a:latin typeface="Gill Sans MT"/>
                <a:cs typeface="Gill Sans MT"/>
              </a:rPr>
              <a:t>!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>
                <a:latin typeface="Gill Sans MT"/>
                <a:cs typeface="Gill Sans MT"/>
              </a:rPr>
              <a:t>B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5" dirty="0">
                <a:latin typeface="Gill Sans MT"/>
                <a:cs typeface="Gill Sans MT"/>
              </a:rPr>
              <a:t>r</a:t>
            </a:r>
            <a:r>
              <a:rPr sz="4400" spc="-20" dirty="0">
                <a:latin typeface="Gill Sans MT"/>
                <a:cs typeface="Gill Sans MT"/>
              </a:rPr>
              <a:t>y</a:t>
            </a:r>
            <a:r>
              <a:rPr sz="4400" spc="-55" dirty="0">
                <a:latin typeface="Gill Sans MT"/>
                <a:cs typeface="Gill Sans MT"/>
              </a:rPr>
              <a:t> </a:t>
            </a:r>
            <a:r>
              <a:rPr sz="4400" spc="-20" dirty="0">
                <a:latin typeface="Gill Sans MT"/>
                <a:cs typeface="Gill Sans MT"/>
              </a:rPr>
              <a:t>C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80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En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204" dirty="0">
                <a:latin typeface="Gill Sans MT"/>
                <a:cs typeface="Gill Sans MT"/>
              </a:rPr>
              <a:t>p</a:t>
            </a:r>
            <a:r>
              <a:rPr sz="4400" spc="-20" dirty="0">
                <a:latin typeface="Gill Sans MT"/>
                <a:cs typeface="Gill Sans MT"/>
              </a:rPr>
              <a:t>y</a:t>
            </a:r>
            <a:r>
              <a:rPr sz="4400" spc="4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20" dirty="0">
                <a:latin typeface="Gill Sans MT"/>
                <a:cs typeface="Gill Sans MT"/>
              </a:rPr>
              <a:t>s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00779" y="3520917"/>
            <a:ext cx="1777197" cy="475190"/>
          </a:xfrm>
          <a:custGeom>
            <a:avLst/>
            <a:gdLst/>
            <a:ahLst/>
            <a:cxnLst/>
            <a:rect l="l" t="t" r="r" b="b"/>
            <a:pathLst>
              <a:path w="1777197" h="475190">
                <a:moveTo>
                  <a:pt x="1652678" y="0"/>
                </a:moveTo>
                <a:lnTo>
                  <a:pt x="1661618" y="37035"/>
                </a:lnTo>
                <a:lnTo>
                  <a:pt x="0" y="438155"/>
                </a:lnTo>
                <a:lnTo>
                  <a:pt x="8940" y="475190"/>
                </a:lnTo>
                <a:lnTo>
                  <a:pt x="1670559" y="74072"/>
                </a:lnTo>
                <a:lnTo>
                  <a:pt x="1723424" y="74072"/>
                </a:lnTo>
                <a:lnTo>
                  <a:pt x="1777197" y="28732"/>
                </a:lnTo>
                <a:lnTo>
                  <a:pt x="1652678" y="0"/>
                </a:lnTo>
                <a:close/>
              </a:path>
              <a:path w="1777197" h="475190">
                <a:moveTo>
                  <a:pt x="1723424" y="74072"/>
                </a:moveTo>
                <a:lnTo>
                  <a:pt x="1670559" y="74072"/>
                </a:lnTo>
                <a:lnTo>
                  <a:pt x="1679500" y="111108"/>
                </a:lnTo>
                <a:lnTo>
                  <a:pt x="1723424" y="74072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00681" y="3099356"/>
            <a:ext cx="1777295" cy="484450"/>
          </a:xfrm>
          <a:custGeom>
            <a:avLst/>
            <a:gdLst/>
            <a:ahLst/>
            <a:cxnLst/>
            <a:rect l="l" t="t" r="r" b="b"/>
            <a:pathLst>
              <a:path w="1777295" h="484450">
                <a:moveTo>
                  <a:pt x="9136" y="0"/>
                </a:moveTo>
                <a:lnTo>
                  <a:pt x="0" y="36987"/>
                </a:lnTo>
                <a:lnTo>
                  <a:pt x="1661761" y="447461"/>
                </a:lnTo>
                <a:lnTo>
                  <a:pt x="1652625" y="484450"/>
                </a:lnTo>
                <a:lnTo>
                  <a:pt x="1777295" y="456378"/>
                </a:lnTo>
                <a:lnTo>
                  <a:pt x="1723434" y="410474"/>
                </a:lnTo>
                <a:lnTo>
                  <a:pt x="1670898" y="410474"/>
                </a:lnTo>
                <a:lnTo>
                  <a:pt x="9136" y="0"/>
                </a:lnTo>
                <a:close/>
              </a:path>
              <a:path w="1777295" h="484450">
                <a:moveTo>
                  <a:pt x="1680034" y="373485"/>
                </a:moveTo>
                <a:lnTo>
                  <a:pt x="1670898" y="410474"/>
                </a:lnTo>
                <a:lnTo>
                  <a:pt x="1723434" y="410474"/>
                </a:lnTo>
                <a:lnTo>
                  <a:pt x="1680034" y="373485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1200" y="36576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3502" y="3806611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51200" y="27813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36454" y="2940787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64200" y="40767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54532" y="4237987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787" baseline="-14814" dirty="0">
                <a:latin typeface="Cambria Math"/>
                <a:cs typeface="Cambria Math"/>
              </a:rPr>
              <a:t>W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64200" y="32258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54532" y="3378672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94000" y="3102476"/>
            <a:ext cx="1783976" cy="1312572"/>
          </a:xfrm>
          <a:custGeom>
            <a:avLst/>
            <a:gdLst/>
            <a:ahLst/>
            <a:cxnLst/>
            <a:rect l="l" t="t" r="r" b="b"/>
            <a:pathLst>
              <a:path w="1783976" h="1312572">
                <a:moveTo>
                  <a:pt x="22499" y="0"/>
                </a:moveTo>
                <a:lnTo>
                  <a:pt x="0" y="30746"/>
                </a:lnTo>
                <a:lnTo>
                  <a:pt x="1680485" y="1260448"/>
                </a:lnTo>
                <a:lnTo>
                  <a:pt x="1657986" y="1291195"/>
                </a:lnTo>
                <a:lnTo>
                  <a:pt x="1783976" y="1312572"/>
                </a:lnTo>
                <a:lnTo>
                  <a:pt x="1741312" y="1229700"/>
                </a:lnTo>
                <a:lnTo>
                  <a:pt x="1702984" y="1229700"/>
                </a:lnTo>
                <a:lnTo>
                  <a:pt x="22499" y="0"/>
                </a:lnTo>
                <a:close/>
              </a:path>
              <a:path w="1783976" h="1312572">
                <a:moveTo>
                  <a:pt x="1725484" y="1198953"/>
                </a:moveTo>
                <a:lnTo>
                  <a:pt x="1702984" y="1229700"/>
                </a:lnTo>
                <a:lnTo>
                  <a:pt x="1741312" y="1229700"/>
                </a:lnTo>
                <a:lnTo>
                  <a:pt x="1725484" y="1198953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0746" y="3962939"/>
            <a:ext cx="1777230" cy="478389"/>
          </a:xfrm>
          <a:custGeom>
            <a:avLst/>
            <a:gdLst/>
            <a:ahLst/>
            <a:cxnLst/>
            <a:rect l="l" t="t" r="r" b="b"/>
            <a:pathLst>
              <a:path w="1777230" h="478389">
                <a:moveTo>
                  <a:pt x="9008" y="0"/>
                </a:moveTo>
                <a:lnTo>
                  <a:pt x="0" y="37020"/>
                </a:lnTo>
                <a:lnTo>
                  <a:pt x="1661666" y="441369"/>
                </a:lnTo>
                <a:lnTo>
                  <a:pt x="1652658" y="478389"/>
                </a:lnTo>
                <a:lnTo>
                  <a:pt x="1777230" y="449884"/>
                </a:lnTo>
                <a:lnTo>
                  <a:pt x="1723426" y="404350"/>
                </a:lnTo>
                <a:lnTo>
                  <a:pt x="1670674" y="404350"/>
                </a:lnTo>
                <a:lnTo>
                  <a:pt x="9008" y="0"/>
                </a:lnTo>
                <a:close/>
              </a:path>
              <a:path w="1777230" h="478389">
                <a:moveTo>
                  <a:pt x="1679684" y="367330"/>
                </a:moveTo>
                <a:lnTo>
                  <a:pt x="1670674" y="404350"/>
                </a:lnTo>
                <a:lnTo>
                  <a:pt x="1723426" y="404350"/>
                </a:lnTo>
                <a:lnTo>
                  <a:pt x="1679684" y="36733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77200" y="32258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40161" y="3376954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140" dirty="0">
                <a:latin typeface="Cambria Math"/>
                <a:cs typeface="Cambria Math"/>
              </a:rPr>
              <a:t>)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64200" y="23622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57485" y="2511131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00763" y="2657431"/>
            <a:ext cx="1777213" cy="476788"/>
          </a:xfrm>
          <a:custGeom>
            <a:avLst/>
            <a:gdLst/>
            <a:ahLst/>
            <a:cxnLst/>
            <a:rect l="l" t="t" r="r" b="b"/>
            <a:pathLst>
              <a:path w="1777213" h="476788">
                <a:moveTo>
                  <a:pt x="1652668" y="0"/>
                </a:moveTo>
                <a:lnTo>
                  <a:pt x="1661642" y="37026"/>
                </a:lnTo>
                <a:lnTo>
                  <a:pt x="0" y="439760"/>
                </a:lnTo>
                <a:lnTo>
                  <a:pt x="8973" y="476788"/>
                </a:lnTo>
                <a:lnTo>
                  <a:pt x="1670617" y="74054"/>
                </a:lnTo>
                <a:lnTo>
                  <a:pt x="1723425" y="74054"/>
                </a:lnTo>
                <a:lnTo>
                  <a:pt x="1777213" y="28618"/>
                </a:lnTo>
                <a:lnTo>
                  <a:pt x="1652668" y="0"/>
                </a:lnTo>
                <a:close/>
              </a:path>
              <a:path w="1777213" h="476788">
                <a:moveTo>
                  <a:pt x="1723425" y="74054"/>
                </a:moveTo>
                <a:lnTo>
                  <a:pt x="1670617" y="74054"/>
                </a:lnTo>
                <a:lnTo>
                  <a:pt x="1679591" y="111083"/>
                </a:lnTo>
                <a:lnTo>
                  <a:pt x="1723425" y="74054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4010" y="2686050"/>
            <a:ext cx="1783966" cy="1310862"/>
          </a:xfrm>
          <a:custGeom>
            <a:avLst/>
            <a:gdLst/>
            <a:ahLst/>
            <a:cxnLst/>
            <a:rect l="l" t="t" r="r" b="b"/>
            <a:pathLst>
              <a:path w="1783966" h="1310862">
                <a:moveTo>
                  <a:pt x="1783966" y="0"/>
                </a:moveTo>
                <a:lnTo>
                  <a:pt x="1657962" y="21297"/>
                </a:lnTo>
                <a:lnTo>
                  <a:pt x="1680442" y="52058"/>
                </a:lnTo>
                <a:lnTo>
                  <a:pt x="0" y="1280100"/>
                </a:lnTo>
                <a:lnTo>
                  <a:pt x="22478" y="1310862"/>
                </a:lnTo>
                <a:lnTo>
                  <a:pt x="1702922" y="82820"/>
                </a:lnTo>
                <a:lnTo>
                  <a:pt x="1741262" y="82820"/>
                </a:lnTo>
                <a:lnTo>
                  <a:pt x="1783966" y="0"/>
                </a:lnTo>
                <a:close/>
              </a:path>
              <a:path w="1783966" h="1310862">
                <a:moveTo>
                  <a:pt x="1741262" y="82820"/>
                </a:moveTo>
                <a:lnTo>
                  <a:pt x="1702922" y="82820"/>
                </a:lnTo>
                <a:lnTo>
                  <a:pt x="1725401" y="113582"/>
                </a:lnTo>
                <a:lnTo>
                  <a:pt x="1741262" y="8282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09889" y="2668933"/>
            <a:ext cx="1781087" cy="884129"/>
          </a:xfrm>
          <a:custGeom>
            <a:avLst/>
            <a:gdLst/>
            <a:ahLst/>
            <a:cxnLst/>
            <a:rect l="l" t="t" r="r" b="b"/>
            <a:pathLst>
              <a:path w="1781087" h="884129">
                <a:moveTo>
                  <a:pt x="16720" y="0"/>
                </a:moveTo>
                <a:lnTo>
                  <a:pt x="0" y="34234"/>
                </a:lnTo>
                <a:lnTo>
                  <a:pt x="1670022" y="849895"/>
                </a:lnTo>
                <a:lnTo>
                  <a:pt x="1653301" y="884129"/>
                </a:lnTo>
                <a:lnTo>
                  <a:pt x="1781087" y="882939"/>
                </a:lnTo>
                <a:lnTo>
                  <a:pt x="1729641" y="815660"/>
                </a:lnTo>
                <a:lnTo>
                  <a:pt x="1686742" y="815660"/>
                </a:lnTo>
                <a:lnTo>
                  <a:pt x="16720" y="0"/>
                </a:lnTo>
                <a:close/>
              </a:path>
              <a:path w="1781087" h="884129">
                <a:moveTo>
                  <a:pt x="1703463" y="781425"/>
                </a:moveTo>
                <a:lnTo>
                  <a:pt x="1686742" y="815660"/>
                </a:lnTo>
                <a:lnTo>
                  <a:pt x="1729641" y="815660"/>
                </a:lnTo>
                <a:lnTo>
                  <a:pt x="1703463" y="781425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9926" y="3548180"/>
            <a:ext cx="1781050" cy="879637"/>
          </a:xfrm>
          <a:custGeom>
            <a:avLst/>
            <a:gdLst/>
            <a:ahLst/>
            <a:cxnLst/>
            <a:rect l="l" t="t" r="r" b="b"/>
            <a:pathLst>
              <a:path w="1781050" h="879637">
                <a:moveTo>
                  <a:pt x="1653266" y="0"/>
                </a:moveTo>
                <a:lnTo>
                  <a:pt x="1669914" y="34272"/>
                </a:lnTo>
                <a:lnTo>
                  <a:pt x="0" y="845366"/>
                </a:lnTo>
                <a:lnTo>
                  <a:pt x="16647" y="879637"/>
                </a:lnTo>
                <a:lnTo>
                  <a:pt x="1686559" y="68543"/>
                </a:lnTo>
                <a:lnTo>
                  <a:pt x="1729530" y="68543"/>
                </a:lnTo>
                <a:lnTo>
                  <a:pt x="1781050" y="1469"/>
                </a:lnTo>
                <a:lnTo>
                  <a:pt x="1653266" y="0"/>
                </a:lnTo>
                <a:close/>
              </a:path>
              <a:path w="1781050" h="879637">
                <a:moveTo>
                  <a:pt x="1729530" y="68543"/>
                </a:moveTo>
                <a:lnTo>
                  <a:pt x="1686559" y="68543"/>
                </a:lnTo>
                <a:lnTo>
                  <a:pt x="1703205" y="102814"/>
                </a:lnTo>
                <a:lnTo>
                  <a:pt x="1729530" y="68543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18231" y="3492610"/>
            <a:ext cx="1734517" cy="114300"/>
          </a:xfrm>
          <a:custGeom>
            <a:avLst/>
            <a:gdLst/>
            <a:ahLst/>
            <a:cxnLst/>
            <a:rect l="l" t="t" r="r" b="b"/>
            <a:pathLst>
              <a:path w="1734517" h="114300">
                <a:moveTo>
                  <a:pt x="1734517" y="76200"/>
                </a:moveTo>
                <a:lnTo>
                  <a:pt x="1658463" y="76200"/>
                </a:lnTo>
                <a:lnTo>
                  <a:pt x="1658501" y="114300"/>
                </a:lnTo>
                <a:lnTo>
                  <a:pt x="1734517" y="76200"/>
                </a:lnTo>
                <a:close/>
              </a:path>
              <a:path w="1734517" h="114300">
                <a:moveTo>
                  <a:pt x="1658390" y="0"/>
                </a:moveTo>
                <a:lnTo>
                  <a:pt x="1658428" y="38100"/>
                </a:lnTo>
                <a:lnTo>
                  <a:pt x="0" y="39707"/>
                </a:lnTo>
                <a:lnTo>
                  <a:pt x="38" y="77807"/>
                </a:lnTo>
                <a:lnTo>
                  <a:pt x="1734517" y="76200"/>
                </a:lnTo>
                <a:lnTo>
                  <a:pt x="1772746" y="57039"/>
                </a:lnTo>
                <a:lnTo>
                  <a:pt x="165839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96833" y="2789173"/>
            <a:ext cx="584835" cy="1467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tabLst>
                <a:tab pos="406400" algn="l"/>
              </a:tabLst>
            </a:pPr>
            <a:r>
              <a:rPr sz="2400" spc="-55" dirty="0">
                <a:latin typeface="Gill Sans MT"/>
                <a:cs typeface="Gill Sans MT"/>
              </a:rPr>
              <a:t>4,	5</a:t>
            </a:r>
            <a:endParaRPr sz="24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  <a:tabLst>
                <a:tab pos="406400" algn="l"/>
              </a:tabLst>
            </a:pPr>
            <a:r>
              <a:rPr sz="2400" spc="-55" dirty="0">
                <a:latin typeface="Gill Sans MT"/>
                <a:cs typeface="Gill Sans MT"/>
              </a:rPr>
              <a:t>2,	1</a:t>
            </a:r>
            <a:endParaRPr sz="2400">
              <a:latin typeface="Gill Sans MT"/>
              <a:cs typeface="Gill Sans MT"/>
            </a:endParaRPr>
          </a:p>
          <a:p>
            <a:pPr algn="ctr">
              <a:lnSpc>
                <a:spcPts val="2800"/>
              </a:lnSpc>
              <a:tabLst>
                <a:tab pos="406400" algn="l"/>
              </a:tabLst>
            </a:pPr>
            <a:r>
              <a:rPr sz="2400" spc="-55" dirty="0">
                <a:latin typeface="Gill Sans MT"/>
                <a:cs typeface="Gill Sans MT"/>
              </a:rPr>
              <a:t>5,	8</a:t>
            </a:r>
            <a:endParaRPr sz="2400">
              <a:latin typeface="Gill Sans MT"/>
              <a:cs typeface="Gill Sans MT"/>
            </a:endParaRPr>
          </a:p>
          <a:p>
            <a:pPr marL="43815" algn="ctr">
              <a:lnSpc>
                <a:spcPct val="100000"/>
              </a:lnSpc>
              <a:spcBef>
                <a:spcPts val="20"/>
              </a:spcBef>
              <a:tabLst>
                <a:tab pos="424815" algn="l"/>
              </a:tabLst>
            </a:pPr>
            <a:r>
              <a:rPr sz="2400" spc="-10" dirty="0">
                <a:latin typeface="Cambria Math"/>
                <a:cs typeface="Cambria Math"/>
              </a:rPr>
              <a:t>⋮	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1574" y="1752748"/>
            <a:ext cx="9849485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40" dirty="0">
                <a:latin typeface="Gill Sans MT"/>
                <a:cs typeface="Gill Sans MT"/>
              </a:rPr>
              <a:t>C</a:t>
            </a:r>
            <a:r>
              <a:rPr sz="2400" i="1" spc="35" dirty="0">
                <a:latin typeface="Gill Sans MT"/>
                <a:cs typeface="Gill Sans MT"/>
              </a:rPr>
              <a:t>r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30" dirty="0">
                <a:latin typeface="Gill Sans MT"/>
                <a:cs typeface="Gill Sans MT"/>
              </a:rPr>
              <a:t>e</a:t>
            </a:r>
            <a:r>
              <a:rPr sz="2400" i="1" spc="-30" dirty="0">
                <a:latin typeface="Gill Sans MT"/>
                <a:cs typeface="Gill Sans MT"/>
              </a:rPr>
              <a:t>n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35" dirty="0">
                <a:latin typeface="Gill Sans MT"/>
                <a:cs typeface="Gill Sans MT"/>
              </a:rPr>
              <a:t>r</a:t>
            </a:r>
            <a:r>
              <a:rPr sz="2400" i="1" spc="20" dirty="0">
                <a:latin typeface="Gill Sans MT"/>
                <a:cs typeface="Gill Sans MT"/>
              </a:rPr>
              <a:t>op</a:t>
            </a:r>
            <a:r>
              <a:rPr sz="2400" i="1" spc="0" dirty="0">
                <a:latin typeface="Gill Sans MT"/>
                <a:cs typeface="Gill Sans MT"/>
              </a:rPr>
              <a:t>y</a:t>
            </a:r>
            <a:r>
              <a:rPr sz="2400" i="1" spc="-270" dirty="0">
                <a:latin typeface="Gill Sans MT"/>
                <a:cs typeface="Gill Sans MT"/>
              </a:rPr>
              <a:t> </a:t>
            </a:r>
            <a:r>
              <a:rPr sz="2400" i="1" spc="40" dirty="0">
                <a:latin typeface="Gill Sans MT"/>
                <a:cs typeface="Gill Sans MT"/>
              </a:rPr>
              <a:t>l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-35" dirty="0">
                <a:latin typeface="Gill Sans MT"/>
                <a:cs typeface="Gill Sans MT"/>
              </a:rPr>
              <a:t>c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30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b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55" dirty="0">
                <a:latin typeface="Gill Sans MT"/>
                <a:cs typeface="Gill Sans MT"/>
              </a:rPr>
              <a:t> </a:t>
            </a:r>
            <a:r>
              <a:rPr sz="2400" i="1" spc="-35" dirty="0">
                <a:latin typeface="Gill Sans MT"/>
                <a:cs typeface="Gill Sans MT"/>
              </a:rPr>
              <a:t>u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0" dirty="0">
                <a:latin typeface="Gill Sans MT"/>
                <a:cs typeface="Gill Sans MT"/>
              </a:rPr>
              <a:t>d</a:t>
            </a:r>
            <a:r>
              <a:rPr sz="2400" i="1" spc="5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w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-70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mo</a:t>
            </a:r>
            <a:r>
              <a:rPr sz="2400" i="1" spc="-30" dirty="0">
                <a:latin typeface="Gill Sans MT"/>
                <a:cs typeface="Gill Sans MT"/>
              </a:rPr>
              <a:t>d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-55" dirty="0">
                <a:latin typeface="Gill Sans MT"/>
                <a:cs typeface="Gill Sans MT"/>
              </a:rPr>
              <a:t>l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10" dirty="0">
                <a:latin typeface="Gill Sans MT"/>
                <a:cs typeface="Gill Sans MT"/>
              </a:rPr>
              <a:t>t</a:t>
            </a:r>
            <a:r>
              <a:rPr sz="2400" i="1" spc="55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5" dirty="0">
                <a:latin typeface="Gill Sans MT"/>
                <a:cs typeface="Gill Sans MT"/>
              </a:rPr>
              <a:t>u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10" dirty="0">
                <a:latin typeface="Gill Sans MT"/>
                <a:cs typeface="Gill Sans MT"/>
              </a:rPr>
              <a:t>put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a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-50" dirty="0">
                <a:latin typeface="Gill Sans MT"/>
                <a:cs typeface="Gill Sans MT"/>
              </a:rPr>
              <a:t>p</a:t>
            </a:r>
            <a:r>
              <a:rPr sz="2400" i="1" spc="10" dirty="0">
                <a:latin typeface="Gill Sans MT"/>
                <a:cs typeface="Gill Sans MT"/>
              </a:rPr>
              <a:t>r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0" dirty="0">
                <a:latin typeface="Gill Sans MT"/>
                <a:cs typeface="Gill Sans MT"/>
              </a:rPr>
              <a:t>bab</a:t>
            </a:r>
            <a:r>
              <a:rPr sz="2400" i="1" spc="-55" dirty="0">
                <a:latin typeface="Gill Sans MT"/>
                <a:cs typeface="Gill Sans MT"/>
              </a:rPr>
              <a:t>ili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0" dirty="0">
                <a:latin typeface="Gill Sans MT"/>
                <a:cs typeface="Gill Sans MT"/>
              </a:rPr>
              <a:t>y</a:t>
            </a:r>
            <a:r>
              <a:rPr sz="2400" i="1" spc="30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b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20" dirty="0">
                <a:latin typeface="Gill Sans MT"/>
                <a:cs typeface="Gill Sans MT"/>
              </a:rPr>
              <a:t>w</a:t>
            </a:r>
            <a:r>
              <a:rPr sz="2400" i="1" spc="40" dirty="0">
                <a:latin typeface="Gill Sans MT"/>
                <a:cs typeface="Gill Sans MT"/>
              </a:rPr>
              <a:t>ee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-70" dirty="0">
                <a:latin typeface="Gill Sans MT"/>
                <a:cs typeface="Gill Sans MT"/>
              </a:rPr>
              <a:t> </a:t>
            </a:r>
            <a:r>
              <a:rPr sz="2400" i="1" spc="-15" dirty="0">
                <a:latin typeface="Gill Sans MT"/>
                <a:cs typeface="Gill Sans MT"/>
              </a:rPr>
              <a:t>0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35" dirty="0">
                <a:latin typeface="Gill Sans MT"/>
                <a:cs typeface="Gill Sans MT"/>
              </a:rPr>
              <a:t>nd</a:t>
            </a:r>
            <a:r>
              <a:rPr sz="2400" i="1" spc="5" dirty="0">
                <a:latin typeface="Gill Sans MT"/>
                <a:cs typeface="Gill Sans MT"/>
              </a:rPr>
              <a:t> </a:t>
            </a:r>
            <a:r>
              <a:rPr sz="2400" i="1" spc="0" dirty="0">
                <a:latin typeface="Gill Sans MT"/>
                <a:cs typeface="Gill Sans MT"/>
              </a:rPr>
              <a:t>1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14550" y="2762250"/>
            <a:ext cx="139700" cy="1562100"/>
          </a:xfrm>
          <a:custGeom>
            <a:avLst/>
            <a:gdLst/>
            <a:ahLst/>
            <a:cxnLst/>
            <a:rect l="l" t="t" r="r" b="b"/>
            <a:pathLst>
              <a:path w="139700" h="1562100">
                <a:moveTo>
                  <a:pt x="139700" y="1562100"/>
                </a:moveTo>
                <a:lnTo>
                  <a:pt x="99352" y="1562099"/>
                </a:lnTo>
                <a:lnTo>
                  <a:pt x="48046" y="1562099"/>
                </a:lnTo>
                <a:lnTo>
                  <a:pt x="5914" y="1562098"/>
                </a:lnTo>
                <a:lnTo>
                  <a:pt x="0" y="1"/>
                </a:lnTo>
                <a:lnTo>
                  <a:pt x="1514" y="1"/>
                </a:lnTo>
                <a:lnTo>
                  <a:pt x="48046" y="0"/>
                </a:lnTo>
                <a:lnTo>
                  <a:pt x="99352" y="0"/>
                </a:lnTo>
                <a:lnTo>
                  <a:pt x="119056" y="0"/>
                </a:lnTo>
                <a:lnTo>
                  <a:pt x="1396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98750" y="2762250"/>
            <a:ext cx="127000" cy="1562100"/>
          </a:xfrm>
          <a:custGeom>
            <a:avLst/>
            <a:gdLst/>
            <a:ahLst/>
            <a:cxnLst/>
            <a:rect l="l" t="t" r="r" b="b"/>
            <a:pathLst>
              <a:path w="127000" h="1562100">
                <a:moveTo>
                  <a:pt x="0" y="1562100"/>
                </a:moveTo>
                <a:lnTo>
                  <a:pt x="40141" y="1562099"/>
                </a:lnTo>
                <a:lnTo>
                  <a:pt x="89802" y="1562099"/>
                </a:lnTo>
                <a:lnTo>
                  <a:pt x="127000" y="1"/>
                </a:lnTo>
                <a:lnTo>
                  <a:pt x="125337" y="1"/>
                </a:lnTo>
                <a:lnTo>
                  <a:pt x="75004" y="0"/>
                </a:lnTo>
                <a:lnTo>
                  <a:pt x="2060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15510" y="3312149"/>
            <a:ext cx="43751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𝒙=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37650" y="2825750"/>
            <a:ext cx="101600" cy="1562100"/>
          </a:xfrm>
          <a:custGeom>
            <a:avLst/>
            <a:gdLst/>
            <a:ahLst/>
            <a:cxnLst/>
            <a:rect l="l" t="t" r="r" b="b"/>
            <a:pathLst>
              <a:path w="101600" h="1562100">
                <a:moveTo>
                  <a:pt x="101600" y="1562100"/>
                </a:moveTo>
                <a:lnTo>
                  <a:pt x="62052" y="1562099"/>
                </a:lnTo>
                <a:lnTo>
                  <a:pt x="17351" y="1562099"/>
                </a:lnTo>
                <a:lnTo>
                  <a:pt x="0" y="1"/>
                </a:lnTo>
                <a:lnTo>
                  <a:pt x="2064" y="1"/>
                </a:lnTo>
                <a:lnTo>
                  <a:pt x="44794" y="0"/>
                </a:lnTo>
                <a:lnTo>
                  <a:pt x="81124" y="0"/>
                </a:lnTo>
                <a:lnTo>
                  <a:pt x="1015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56750" y="2825750"/>
            <a:ext cx="101600" cy="1562100"/>
          </a:xfrm>
          <a:custGeom>
            <a:avLst/>
            <a:gdLst/>
            <a:ahLst/>
            <a:cxnLst/>
            <a:rect l="l" t="t" r="r" b="b"/>
            <a:pathLst>
              <a:path w="101600" h="1562100">
                <a:moveTo>
                  <a:pt x="0" y="1562100"/>
                </a:moveTo>
                <a:lnTo>
                  <a:pt x="39547" y="1562099"/>
                </a:lnTo>
                <a:lnTo>
                  <a:pt x="84248" y="1562099"/>
                </a:lnTo>
                <a:lnTo>
                  <a:pt x="101600" y="1"/>
                </a:lnTo>
                <a:lnTo>
                  <a:pt x="99535" y="1"/>
                </a:lnTo>
                <a:lnTo>
                  <a:pt x="56805" y="0"/>
                </a:lnTo>
                <a:lnTo>
                  <a:pt x="2047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02850" y="2825750"/>
            <a:ext cx="101600" cy="1562100"/>
          </a:xfrm>
          <a:custGeom>
            <a:avLst/>
            <a:gdLst/>
            <a:ahLst/>
            <a:cxnLst/>
            <a:rect l="l" t="t" r="r" b="b"/>
            <a:pathLst>
              <a:path w="101600" h="1562100">
                <a:moveTo>
                  <a:pt x="101600" y="1562100"/>
                </a:moveTo>
                <a:lnTo>
                  <a:pt x="62052" y="1562099"/>
                </a:lnTo>
                <a:lnTo>
                  <a:pt x="17351" y="1562099"/>
                </a:lnTo>
                <a:lnTo>
                  <a:pt x="0" y="1"/>
                </a:lnTo>
                <a:lnTo>
                  <a:pt x="2064" y="1"/>
                </a:lnTo>
                <a:lnTo>
                  <a:pt x="44794" y="0"/>
                </a:lnTo>
                <a:lnTo>
                  <a:pt x="81124" y="0"/>
                </a:lnTo>
                <a:lnTo>
                  <a:pt x="1015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521950" y="2825750"/>
            <a:ext cx="101600" cy="1562100"/>
          </a:xfrm>
          <a:custGeom>
            <a:avLst/>
            <a:gdLst/>
            <a:ahLst/>
            <a:cxnLst/>
            <a:rect l="l" t="t" r="r" b="b"/>
            <a:pathLst>
              <a:path w="101600" h="1562100">
                <a:moveTo>
                  <a:pt x="0" y="1562100"/>
                </a:moveTo>
                <a:lnTo>
                  <a:pt x="39547" y="1562099"/>
                </a:lnTo>
                <a:lnTo>
                  <a:pt x="84248" y="1562099"/>
                </a:lnTo>
                <a:lnTo>
                  <a:pt x="101600" y="1"/>
                </a:lnTo>
                <a:lnTo>
                  <a:pt x="99535" y="1"/>
                </a:lnTo>
                <a:lnTo>
                  <a:pt x="56805" y="0"/>
                </a:lnTo>
                <a:lnTo>
                  <a:pt x="2047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211172" y="2851886"/>
            <a:ext cx="1248410" cy="1467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34670" algn="l"/>
                <a:tab pos="1082675" algn="l"/>
              </a:tabLst>
            </a:pPr>
            <a:r>
              <a:rPr sz="2400" spc="-75" dirty="0">
                <a:latin typeface="Gill Sans MT"/>
                <a:cs typeface="Gill Sans MT"/>
              </a:rPr>
              <a:t>0</a:t>
            </a:r>
            <a:r>
              <a:rPr sz="2400" spc="-60" dirty="0">
                <a:latin typeface="Gill Sans MT"/>
                <a:cs typeface="Gill Sans MT"/>
              </a:rPr>
              <a:t>.</a:t>
            </a:r>
            <a:r>
              <a:rPr sz="2400" spc="0" dirty="0">
                <a:latin typeface="Gill Sans MT"/>
                <a:cs typeface="Gill Sans MT"/>
              </a:rPr>
              <a:t>1	</a:t>
            </a:r>
            <a:r>
              <a:rPr sz="3600" spc="0" baseline="-3472" dirty="0">
                <a:solidFill>
                  <a:srgbClr val="FF0000"/>
                </a:solidFill>
                <a:latin typeface="MS Mincho"/>
                <a:cs typeface="MS Mincho"/>
              </a:rPr>
              <a:t>✖	</a:t>
            </a:r>
            <a:r>
              <a:rPr sz="2400" spc="0" dirty="0">
                <a:latin typeface="Gill Sans MT"/>
                <a:cs typeface="Gill Sans MT"/>
              </a:rPr>
              <a:t>1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534670" algn="l"/>
                <a:tab pos="1082675" algn="l"/>
              </a:tabLst>
            </a:pPr>
            <a:r>
              <a:rPr sz="2400" spc="-75" dirty="0">
                <a:latin typeface="Gill Sans MT"/>
                <a:cs typeface="Gill Sans MT"/>
              </a:rPr>
              <a:t>0</a:t>
            </a:r>
            <a:r>
              <a:rPr sz="2400" spc="-60" dirty="0">
                <a:latin typeface="Gill Sans MT"/>
                <a:cs typeface="Gill Sans MT"/>
              </a:rPr>
              <a:t>.</a:t>
            </a:r>
            <a:r>
              <a:rPr sz="2400" spc="0" dirty="0">
                <a:latin typeface="Gill Sans MT"/>
                <a:cs typeface="Gill Sans MT"/>
              </a:rPr>
              <a:t>8	</a:t>
            </a:r>
            <a:r>
              <a:rPr sz="3600" spc="0" baseline="-3472" dirty="0">
                <a:solidFill>
                  <a:srgbClr val="FF0000"/>
                </a:solidFill>
                <a:latin typeface="MS Mincho"/>
                <a:cs typeface="MS Mincho"/>
              </a:rPr>
              <a:t>✖	</a:t>
            </a:r>
            <a:r>
              <a:rPr sz="2400" spc="0" dirty="0">
                <a:latin typeface="Gill Sans MT"/>
                <a:cs typeface="Gill Sans MT"/>
              </a:rPr>
              <a:t>0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ts val="2800"/>
              </a:lnSpc>
              <a:tabLst>
                <a:tab pos="509270" algn="l"/>
                <a:tab pos="1082675" algn="l"/>
              </a:tabLst>
            </a:pPr>
            <a:r>
              <a:rPr sz="2400" spc="-75" dirty="0">
                <a:latin typeface="Gill Sans MT"/>
                <a:cs typeface="Gill Sans MT"/>
              </a:rPr>
              <a:t>0</a:t>
            </a:r>
            <a:r>
              <a:rPr sz="2400" spc="-60" dirty="0">
                <a:latin typeface="Gill Sans MT"/>
                <a:cs typeface="Gill Sans MT"/>
              </a:rPr>
              <a:t>.</a:t>
            </a:r>
            <a:r>
              <a:rPr sz="2400" spc="0" dirty="0">
                <a:latin typeface="Gill Sans MT"/>
                <a:cs typeface="Gill Sans MT"/>
              </a:rPr>
              <a:t>6	</a:t>
            </a:r>
            <a:r>
              <a:rPr sz="3600" spc="0" baseline="-5787" dirty="0">
                <a:solidFill>
                  <a:srgbClr val="00B050"/>
                </a:solidFill>
                <a:latin typeface="MS Mincho"/>
                <a:cs typeface="MS Mincho"/>
              </a:rPr>
              <a:t>✔	</a:t>
            </a:r>
            <a:r>
              <a:rPr sz="2400" spc="0" dirty="0">
                <a:latin typeface="Gill Sans MT"/>
                <a:cs typeface="Gill Sans MT"/>
              </a:rPr>
              <a:t>1</a:t>
            </a:r>
            <a:endParaRPr sz="2400">
              <a:latin typeface="Gill Sans MT"/>
              <a:cs typeface="Gill Sans MT"/>
            </a:endParaRPr>
          </a:p>
          <a:p>
            <a:pPr marR="31750" algn="r">
              <a:lnSpc>
                <a:spcPct val="100000"/>
              </a:lnSpc>
              <a:spcBef>
                <a:spcPts val="20"/>
              </a:spcBef>
            </a:pPr>
            <a:r>
              <a:rPr sz="2400" spc="-1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50872" y="3944086"/>
            <a:ext cx="12065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0" dirty="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163187" y="2389887"/>
            <a:ext cx="128397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42365" algn="l"/>
              </a:tabLst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-50" dirty="0">
                <a:latin typeface="Cambria Math"/>
                <a:cs typeface="Cambria Math"/>
              </a:rPr>
              <a:t>(</a:t>
            </a:r>
            <a:r>
              <a:rPr sz="1800" spc="0" dirty="0">
                <a:latin typeface="Cambria Math"/>
                <a:cs typeface="Cambria Math"/>
              </a:rPr>
              <a:t>𝑥)	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9074150" y="4692648"/>
            <a:ext cx="640080" cy="0"/>
          </a:xfrm>
          <a:custGeom>
            <a:avLst/>
            <a:gdLst/>
            <a:ahLst/>
            <a:cxnLst/>
            <a:rect l="l" t="t" r="r" b="b"/>
            <a:pathLst>
              <a:path w="640080">
                <a:moveTo>
                  <a:pt x="0" y="0"/>
                </a:moveTo>
                <a:lnTo>
                  <a:pt x="640080" y="0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0064750" y="4692648"/>
            <a:ext cx="640080" cy="0"/>
          </a:xfrm>
          <a:custGeom>
            <a:avLst/>
            <a:gdLst/>
            <a:ahLst/>
            <a:cxnLst/>
            <a:rect l="l" t="t" r="r" b="b"/>
            <a:pathLst>
              <a:path w="640080">
                <a:moveTo>
                  <a:pt x="0" y="0"/>
                </a:moveTo>
                <a:lnTo>
                  <a:pt x="64008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568513" y="5196056"/>
            <a:ext cx="314378" cy="235272"/>
          </a:xfrm>
          <a:custGeom>
            <a:avLst/>
            <a:gdLst/>
            <a:ahLst/>
            <a:cxnLst/>
            <a:rect l="l" t="t" r="r" b="b"/>
            <a:pathLst>
              <a:path w="314378" h="235272">
                <a:moveTo>
                  <a:pt x="239541" y="0"/>
                </a:moveTo>
                <a:lnTo>
                  <a:pt x="237816" y="10099"/>
                </a:lnTo>
                <a:lnTo>
                  <a:pt x="248446" y="14788"/>
                </a:lnTo>
                <a:lnTo>
                  <a:pt x="258111" y="21271"/>
                </a:lnTo>
                <a:lnTo>
                  <a:pt x="282965" y="55164"/>
                </a:lnTo>
                <a:lnTo>
                  <a:pt x="292702" y="104423"/>
                </a:lnTo>
                <a:lnTo>
                  <a:pt x="293099" y="119770"/>
                </a:lnTo>
                <a:lnTo>
                  <a:pt x="292545" y="133149"/>
                </a:lnTo>
                <a:lnTo>
                  <a:pt x="281413" y="182046"/>
                </a:lnTo>
                <a:lnTo>
                  <a:pt x="259219" y="213486"/>
                </a:lnTo>
                <a:lnTo>
                  <a:pt x="236566" y="225722"/>
                </a:lnTo>
                <a:lnTo>
                  <a:pt x="241276" y="234801"/>
                </a:lnTo>
                <a:lnTo>
                  <a:pt x="282278" y="209786"/>
                </a:lnTo>
                <a:lnTo>
                  <a:pt x="304384" y="175652"/>
                </a:lnTo>
                <a:lnTo>
                  <a:pt x="314044" y="124926"/>
                </a:lnTo>
                <a:lnTo>
                  <a:pt x="314378" y="108859"/>
                </a:lnTo>
                <a:lnTo>
                  <a:pt x="313309" y="96042"/>
                </a:lnTo>
                <a:lnTo>
                  <a:pt x="298503" y="47902"/>
                </a:lnTo>
                <a:lnTo>
                  <a:pt x="274307" y="17211"/>
                </a:lnTo>
                <a:lnTo>
                  <a:pt x="252261" y="4247"/>
                </a:lnTo>
                <a:lnTo>
                  <a:pt x="239541" y="0"/>
                </a:lnTo>
                <a:close/>
              </a:path>
              <a:path w="314378" h="235272">
                <a:moveTo>
                  <a:pt x="74839" y="0"/>
                </a:moveTo>
                <a:lnTo>
                  <a:pt x="32172" y="25558"/>
                </a:lnTo>
                <a:lnTo>
                  <a:pt x="10033" y="59781"/>
                </a:lnTo>
                <a:lnTo>
                  <a:pt x="335" y="110476"/>
                </a:lnTo>
                <a:lnTo>
                  <a:pt x="0" y="126503"/>
                </a:lnTo>
                <a:lnTo>
                  <a:pt x="1061" y="139355"/>
                </a:lnTo>
                <a:lnTo>
                  <a:pt x="15814" y="187493"/>
                </a:lnTo>
                <a:lnTo>
                  <a:pt x="39983" y="218090"/>
                </a:lnTo>
                <a:lnTo>
                  <a:pt x="74839" y="235272"/>
                </a:lnTo>
                <a:lnTo>
                  <a:pt x="76253" y="225183"/>
                </a:lnTo>
                <a:lnTo>
                  <a:pt x="65780" y="220474"/>
                </a:lnTo>
                <a:lnTo>
                  <a:pt x="56234" y="213938"/>
                </a:lnTo>
                <a:lnTo>
                  <a:pt x="31519" y="179679"/>
                </a:lnTo>
                <a:lnTo>
                  <a:pt x="21672" y="130232"/>
                </a:lnTo>
                <a:lnTo>
                  <a:pt x="21263" y="115290"/>
                </a:lnTo>
                <a:lnTo>
                  <a:pt x="21722" y="101928"/>
                </a:lnTo>
                <a:lnTo>
                  <a:pt x="32846" y="52973"/>
                </a:lnTo>
                <a:lnTo>
                  <a:pt x="55274" y="21700"/>
                </a:lnTo>
                <a:lnTo>
                  <a:pt x="78188" y="9549"/>
                </a:lnTo>
                <a:lnTo>
                  <a:pt x="74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31694" y="5133969"/>
            <a:ext cx="38735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𝑱𝜽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244494" y="5324469"/>
            <a:ext cx="152399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399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977794" y="5133969"/>
            <a:ext cx="819785" cy="4800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3000" spc="0" baseline="-36111" dirty="0">
                <a:latin typeface="Cambria Math"/>
                <a:cs typeface="Cambria Math"/>
              </a:rPr>
              <a:t>𝑛</a:t>
            </a:r>
            <a:r>
              <a:rPr sz="2000" spc="2050" dirty="0">
                <a:latin typeface="Cambria Math"/>
                <a:cs typeface="Cambria Math"/>
              </a:rPr>
              <a:t>,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31794" y="4943469"/>
            <a:ext cx="16637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20794" y="5133969"/>
            <a:ext cx="786130" cy="3168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2000" u="heavy" dirty="0">
                <a:latin typeface="Cambria Math"/>
                <a:cs typeface="Cambria Math"/>
              </a:rPr>
              <a:t>𝑦</a:t>
            </a:r>
            <a:r>
              <a:rPr sz="2000" u="heavy" dirty="0">
                <a:latin typeface="Times New Roman"/>
                <a:cs typeface="Times New Roman"/>
              </a:rPr>
              <a:t> 	</a:t>
            </a:r>
            <a:r>
              <a:rPr sz="2000" spc="-45" dirty="0">
                <a:latin typeface="Cambria Math"/>
                <a:cs typeface="Cambria Math"/>
              </a:rPr>
              <a:t>l</a:t>
            </a:r>
            <a:r>
              <a:rPr sz="2000" spc="20" dirty="0">
                <a:latin typeface="Cambria Math"/>
                <a:cs typeface="Cambria Math"/>
              </a:rPr>
              <a:t>o</a:t>
            </a:r>
            <a:r>
              <a:rPr sz="2000" spc="0" dirty="0">
                <a:latin typeface="Cambria Math"/>
                <a:cs typeface="Cambria Math"/>
              </a:rPr>
              <a:t>g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73194" y="5108569"/>
            <a:ext cx="257175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-25" dirty="0">
                <a:latin typeface="Cambria Math"/>
                <a:cs typeface="Cambria Math"/>
              </a:rPr>
              <a:t>(</a:t>
            </a:r>
            <a:r>
              <a:rPr sz="1500" spc="90" dirty="0">
                <a:latin typeface="Cambria Math"/>
                <a:cs typeface="Cambria Math"/>
              </a:rPr>
              <a:t>-</a:t>
            </a:r>
            <a:r>
              <a:rPr sz="1500" spc="0" dirty="0">
                <a:latin typeface="Cambria Math"/>
                <a:cs typeface="Cambria Math"/>
              </a:rPr>
              <a:t>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955498" y="5105816"/>
            <a:ext cx="1236413" cy="418951"/>
          </a:xfrm>
          <a:custGeom>
            <a:avLst/>
            <a:gdLst/>
            <a:ahLst/>
            <a:cxnLst/>
            <a:rect l="l" t="t" r="r" b="b"/>
            <a:pathLst>
              <a:path w="1236413" h="418951">
                <a:moveTo>
                  <a:pt x="1145950" y="0"/>
                </a:moveTo>
                <a:lnTo>
                  <a:pt x="1144215" y="11429"/>
                </a:lnTo>
                <a:lnTo>
                  <a:pt x="1152922" y="18261"/>
                </a:lnTo>
                <a:lnTo>
                  <a:pt x="1161107" y="26289"/>
                </a:lnTo>
                <a:lnTo>
                  <a:pt x="1182635" y="57862"/>
                </a:lnTo>
                <a:lnTo>
                  <a:pt x="1198037" y="95962"/>
                </a:lnTo>
                <a:lnTo>
                  <a:pt x="1208242" y="142478"/>
                </a:lnTo>
                <a:lnTo>
                  <a:pt x="1212068" y="182375"/>
                </a:lnTo>
                <a:lnTo>
                  <a:pt x="1212715" y="216383"/>
                </a:lnTo>
                <a:lnTo>
                  <a:pt x="1212562" y="225620"/>
                </a:lnTo>
                <a:lnTo>
                  <a:pt x="1209623" y="265686"/>
                </a:lnTo>
                <a:lnTo>
                  <a:pt x="1200327" y="314337"/>
                </a:lnTo>
                <a:lnTo>
                  <a:pt x="1187673" y="350791"/>
                </a:lnTo>
                <a:lnTo>
                  <a:pt x="1167383" y="385394"/>
                </a:lnTo>
                <a:lnTo>
                  <a:pt x="1141981" y="409028"/>
                </a:lnTo>
                <a:lnTo>
                  <a:pt x="1147958" y="417917"/>
                </a:lnTo>
                <a:lnTo>
                  <a:pt x="1184155" y="387890"/>
                </a:lnTo>
                <a:lnTo>
                  <a:pt x="1206375" y="353198"/>
                </a:lnTo>
                <a:lnTo>
                  <a:pt x="1224007" y="307094"/>
                </a:lnTo>
                <a:lnTo>
                  <a:pt x="1233347" y="258463"/>
                </a:lnTo>
                <a:lnTo>
                  <a:pt x="1236236" y="216383"/>
                </a:lnTo>
                <a:lnTo>
                  <a:pt x="1236413" y="201101"/>
                </a:lnTo>
                <a:lnTo>
                  <a:pt x="1235939" y="187174"/>
                </a:lnTo>
                <a:lnTo>
                  <a:pt x="1231890" y="147456"/>
                </a:lnTo>
                <a:lnTo>
                  <a:pt x="1220341" y="99285"/>
                </a:lnTo>
                <a:lnTo>
                  <a:pt x="1205538" y="63739"/>
                </a:lnTo>
                <a:lnTo>
                  <a:pt x="1183189" y="29836"/>
                </a:lnTo>
                <a:lnTo>
                  <a:pt x="1156057" y="5812"/>
                </a:lnTo>
                <a:lnTo>
                  <a:pt x="1145950" y="0"/>
                </a:lnTo>
                <a:close/>
              </a:path>
              <a:path w="1236413" h="418951">
                <a:moveTo>
                  <a:pt x="90337" y="0"/>
                </a:moveTo>
                <a:lnTo>
                  <a:pt x="52289" y="31045"/>
                </a:lnTo>
                <a:lnTo>
                  <a:pt x="30029" y="65618"/>
                </a:lnTo>
                <a:lnTo>
                  <a:pt x="12389" y="111460"/>
                </a:lnTo>
                <a:lnTo>
                  <a:pt x="3059" y="160065"/>
                </a:lnTo>
                <a:lnTo>
                  <a:pt x="176" y="202311"/>
                </a:lnTo>
                <a:lnTo>
                  <a:pt x="0" y="217686"/>
                </a:lnTo>
                <a:lnTo>
                  <a:pt x="476" y="231522"/>
                </a:lnTo>
                <a:lnTo>
                  <a:pt x="4536" y="271086"/>
                </a:lnTo>
                <a:lnTo>
                  <a:pt x="16104" y="319353"/>
                </a:lnTo>
                <a:lnTo>
                  <a:pt x="30920" y="355174"/>
                </a:lnTo>
                <a:lnTo>
                  <a:pt x="53225" y="389218"/>
                </a:lnTo>
                <a:lnTo>
                  <a:pt x="90337" y="418951"/>
                </a:lnTo>
                <a:lnTo>
                  <a:pt x="92109" y="407478"/>
                </a:lnTo>
                <a:lnTo>
                  <a:pt x="83328" y="400632"/>
                </a:lnTo>
                <a:lnTo>
                  <a:pt x="75092" y="392579"/>
                </a:lnTo>
                <a:lnTo>
                  <a:pt x="53582" y="360945"/>
                </a:lnTo>
                <a:lnTo>
                  <a:pt x="38363" y="322772"/>
                </a:lnTo>
                <a:lnTo>
                  <a:pt x="28165" y="276101"/>
                </a:lnTo>
                <a:lnTo>
                  <a:pt x="24343" y="236368"/>
                </a:lnTo>
                <a:lnTo>
                  <a:pt x="23702" y="202311"/>
                </a:lnTo>
                <a:lnTo>
                  <a:pt x="23855" y="193125"/>
                </a:lnTo>
                <a:lnTo>
                  <a:pt x="26806" y="152655"/>
                </a:lnTo>
                <a:lnTo>
                  <a:pt x="36060" y="104197"/>
                </a:lnTo>
                <a:lnTo>
                  <a:pt x="48683" y="68230"/>
                </a:lnTo>
                <a:lnTo>
                  <a:pt x="69038" y="33628"/>
                </a:lnTo>
                <a:lnTo>
                  <a:pt x="94429" y="9922"/>
                </a:lnTo>
                <a:lnTo>
                  <a:pt x="90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235367" y="5161998"/>
            <a:ext cx="831354" cy="306834"/>
          </a:xfrm>
          <a:custGeom>
            <a:avLst/>
            <a:gdLst/>
            <a:ahLst/>
            <a:cxnLst/>
            <a:rect l="l" t="t" r="r" b="b"/>
            <a:pathLst>
              <a:path w="831354" h="306834">
                <a:moveTo>
                  <a:pt x="750789" y="0"/>
                </a:moveTo>
                <a:lnTo>
                  <a:pt x="753705" y="12775"/>
                </a:lnTo>
                <a:lnTo>
                  <a:pt x="763501" y="18748"/>
                </a:lnTo>
                <a:lnTo>
                  <a:pt x="772439" y="26643"/>
                </a:lnTo>
                <a:lnTo>
                  <a:pt x="794611" y="63152"/>
                </a:lnTo>
                <a:lnTo>
                  <a:pt x="805066" y="105883"/>
                </a:lnTo>
                <a:lnTo>
                  <a:pt x="808249" y="148321"/>
                </a:lnTo>
                <a:lnTo>
                  <a:pt x="808413" y="165066"/>
                </a:lnTo>
                <a:lnTo>
                  <a:pt x="807729" y="178670"/>
                </a:lnTo>
                <a:lnTo>
                  <a:pt x="802337" y="216632"/>
                </a:lnTo>
                <a:lnTo>
                  <a:pt x="784839" y="264231"/>
                </a:lnTo>
                <a:lnTo>
                  <a:pt x="747688" y="296664"/>
                </a:lnTo>
                <a:lnTo>
                  <a:pt x="758673" y="304353"/>
                </a:lnTo>
                <a:lnTo>
                  <a:pt x="797219" y="274792"/>
                </a:lnTo>
                <a:lnTo>
                  <a:pt x="817290" y="238323"/>
                </a:lnTo>
                <a:lnTo>
                  <a:pt x="828798" y="190877"/>
                </a:lnTo>
                <a:lnTo>
                  <a:pt x="831354" y="147842"/>
                </a:lnTo>
                <a:lnTo>
                  <a:pt x="830809" y="134386"/>
                </a:lnTo>
                <a:lnTo>
                  <a:pt x="825383" y="96221"/>
                </a:lnTo>
                <a:lnTo>
                  <a:pt x="808618" y="49128"/>
                </a:lnTo>
                <a:lnTo>
                  <a:pt x="783765" y="17149"/>
                </a:lnTo>
                <a:lnTo>
                  <a:pt x="762683" y="4068"/>
                </a:lnTo>
                <a:lnTo>
                  <a:pt x="750789" y="0"/>
                </a:lnTo>
                <a:close/>
              </a:path>
              <a:path w="831354" h="306834">
                <a:moveTo>
                  <a:pt x="80566" y="0"/>
                </a:moveTo>
                <a:lnTo>
                  <a:pt x="42815" y="22001"/>
                </a:lnTo>
                <a:lnTo>
                  <a:pt x="18384" y="58064"/>
                </a:lnTo>
                <a:lnTo>
                  <a:pt x="4566" y="103139"/>
                </a:lnTo>
                <a:lnTo>
                  <a:pt x="272" y="143830"/>
                </a:lnTo>
                <a:lnTo>
                  <a:pt x="0" y="158992"/>
                </a:lnTo>
                <a:lnTo>
                  <a:pt x="545" y="172448"/>
                </a:lnTo>
                <a:lnTo>
                  <a:pt x="5971" y="210612"/>
                </a:lnTo>
                <a:lnTo>
                  <a:pt x="22737" y="257705"/>
                </a:lnTo>
                <a:lnTo>
                  <a:pt x="47589" y="289684"/>
                </a:lnTo>
                <a:lnTo>
                  <a:pt x="80566" y="306834"/>
                </a:lnTo>
                <a:lnTo>
                  <a:pt x="77650" y="294059"/>
                </a:lnTo>
                <a:lnTo>
                  <a:pt x="67853" y="288090"/>
                </a:lnTo>
                <a:lnTo>
                  <a:pt x="58914" y="280201"/>
                </a:lnTo>
                <a:lnTo>
                  <a:pt x="36724" y="243699"/>
                </a:lnTo>
                <a:lnTo>
                  <a:pt x="26285" y="201023"/>
                </a:lnTo>
                <a:lnTo>
                  <a:pt x="23111" y="158543"/>
                </a:lnTo>
                <a:lnTo>
                  <a:pt x="22949" y="141756"/>
                </a:lnTo>
                <a:lnTo>
                  <a:pt x="23640" y="128164"/>
                </a:lnTo>
                <a:lnTo>
                  <a:pt x="29042" y="90221"/>
                </a:lnTo>
                <a:lnTo>
                  <a:pt x="46535" y="42606"/>
                </a:lnTo>
                <a:lnTo>
                  <a:pt x="83666" y="10170"/>
                </a:lnTo>
                <a:lnTo>
                  <a:pt x="80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496798" y="5151959"/>
            <a:ext cx="197252" cy="176455"/>
          </a:xfrm>
          <a:custGeom>
            <a:avLst/>
            <a:gdLst/>
            <a:ahLst/>
            <a:cxnLst/>
            <a:rect l="l" t="t" r="r" b="b"/>
            <a:pathLst>
              <a:path w="197252" h="176455">
                <a:moveTo>
                  <a:pt x="141342" y="0"/>
                </a:moveTo>
                <a:lnTo>
                  <a:pt x="138851" y="7169"/>
                </a:lnTo>
                <a:lnTo>
                  <a:pt x="149113" y="11730"/>
                </a:lnTo>
                <a:lnTo>
                  <a:pt x="158275" y="18757"/>
                </a:lnTo>
                <a:lnTo>
                  <a:pt x="177624" y="53452"/>
                </a:lnTo>
                <a:lnTo>
                  <a:pt x="181297" y="96573"/>
                </a:lnTo>
                <a:lnTo>
                  <a:pt x="180067" y="109442"/>
                </a:lnTo>
                <a:lnTo>
                  <a:pt x="160785" y="155819"/>
                </a:lnTo>
                <a:lnTo>
                  <a:pt x="139109" y="169292"/>
                </a:lnTo>
                <a:lnTo>
                  <a:pt x="146488" y="174914"/>
                </a:lnTo>
                <a:lnTo>
                  <a:pt x="185440" y="141568"/>
                </a:lnTo>
                <a:lnTo>
                  <a:pt x="196931" y="94631"/>
                </a:lnTo>
                <a:lnTo>
                  <a:pt x="197252" y="77914"/>
                </a:lnTo>
                <a:lnTo>
                  <a:pt x="195609" y="64815"/>
                </a:lnTo>
                <a:lnTo>
                  <a:pt x="174411" y="19446"/>
                </a:lnTo>
                <a:lnTo>
                  <a:pt x="153872" y="4496"/>
                </a:lnTo>
                <a:lnTo>
                  <a:pt x="141342" y="0"/>
                </a:lnTo>
                <a:close/>
              </a:path>
              <a:path w="197252" h="176455">
                <a:moveTo>
                  <a:pt x="55914" y="0"/>
                </a:moveTo>
                <a:lnTo>
                  <a:pt x="20321" y="22935"/>
                </a:lnTo>
                <a:lnTo>
                  <a:pt x="1684" y="67618"/>
                </a:lnTo>
                <a:lnTo>
                  <a:pt x="0" y="98627"/>
                </a:lnTo>
                <a:lnTo>
                  <a:pt x="1635" y="111754"/>
                </a:lnTo>
                <a:lnTo>
                  <a:pt x="22774" y="157049"/>
                </a:lnTo>
                <a:lnTo>
                  <a:pt x="55914" y="176455"/>
                </a:lnTo>
                <a:lnTo>
                  <a:pt x="58118" y="169282"/>
                </a:lnTo>
                <a:lnTo>
                  <a:pt x="48018" y="164699"/>
                </a:lnTo>
                <a:lnTo>
                  <a:pt x="38968" y="157608"/>
                </a:lnTo>
                <a:lnTo>
                  <a:pt x="19666" y="122492"/>
                </a:lnTo>
                <a:lnTo>
                  <a:pt x="15894" y="79731"/>
                </a:lnTo>
                <a:lnTo>
                  <a:pt x="17054" y="66876"/>
                </a:lnTo>
                <a:lnTo>
                  <a:pt x="36514" y="20520"/>
                </a:lnTo>
                <a:lnTo>
                  <a:pt x="58426" y="7162"/>
                </a:lnTo>
                <a:lnTo>
                  <a:pt x="55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047894" y="5133969"/>
            <a:ext cx="93027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𝑓𝑥</a:t>
            </a:r>
            <a:r>
              <a:rPr sz="2000" spc="-10" dirty="0">
                <a:latin typeface="Cambria Math"/>
                <a:cs typeface="Cambria Math"/>
              </a:rPr>
              <a:t>;</a:t>
            </a:r>
            <a:r>
              <a:rPr sz="2000" spc="-170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𝜃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43194" y="5108569"/>
            <a:ext cx="92710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20" dirty="0">
                <a:latin typeface="Cambria Math"/>
                <a:cs typeface="Cambria Math"/>
              </a:rPr>
              <a:t>-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54394" y="5133969"/>
            <a:ext cx="168783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spc="-30" dirty="0">
                <a:latin typeface="Cambria Math"/>
                <a:cs typeface="Cambria Math"/>
              </a:rPr>
              <a:t>(</a:t>
            </a:r>
            <a:r>
              <a:rPr sz="2000" spc="-15" dirty="0">
                <a:latin typeface="Cambria Math"/>
                <a:cs typeface="Cambria Math"/>
              </a:rPr>
              <a:t>1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spc="-390" dirty="0">
                <a:latin typeface="Cambria Math"/>
                <a:cs typeface="Cambria Math"/>
              </a:rPr>
              <a:t>−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𝑦)</a:t>
            </a:r>
            <a:r>
              <a:rPr sz="2000" spc="-70" dirty="0">
                <a:latin typeface="Cambria Math"/>
                <a:cs typeface="Cambria Math"/>
              </a:rPr>
              <a:t> </a:t>
            </a:r>
            <a:r>
              <a:rPr sz="2000" spc="-45" dirty="0">
                <a:latin typeface="Cambria Math"/>
                <a:cs typeface="Cambria Math"/>
              </a:rPr>
              <a:t>l</a:t>
            </a:r>
            <a:r>
              <a:rPr sz="2000" spc="20" dirty="0">
                <a:latin typeface="Cambria Math"/>
                <a:cs typeface="Cambria Math"/>
              </a:rPr>
              <a:t>o</a:t>
            </a:r>
            <a:r>
              <a:rPr sz="2000" spc="0" dirty="0">
                <a:latin typeface="Cambria Math"/>
                <a:cs typeface="Cambria Math"/>
              </a:rPr>
              <a:t>g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206894" y="5108569"/>
            <a:ext cx="244475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-25" dirty="0">
                <a:latin typeface="Cambria Math"/>
                <a:cs typeface="Cambria Math"/>
              </a:rPr>
              <a:t>(</a:t>
            </a:r>
            <a:r>
              <a:rPr sz="1500" spc="-5" dirty="0">
                <a:latin typeface="Cambria Math"/>
                <a:cs typeface="Cambria Math"/>
              </a:rPr>
              <a:t>-</a:t>
            </a:r>
            <a:r>
              <a:rPr sz="1500" spc="0" dirty="0">
                <a:latin typeface="Cambria Math"/>
                <a:cs typeface="Cambria Math"/>
              </a:rPr>
              <a:t>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990798" y="5105816"/>
            <a:ext cx="1668213" cy="418951"/>
          </a:xfrm>
          <a:custGeom>
            <a:avLst/>
            <a:gdLst/>
            <a:ahLst/>
            <a:cxnLst/>
            <a:rect l="l" t="t" r="r" b="b"/>
            <a:pathLst>
              <a:path w="1668213" h="418951">
                <a:moveTo>
                  <a:pt x="1577750" y="0"/>
                </a:moveTo>
                <a:lnTo>
                  <a:pt x="1576015" y="11429"/>
                </a:lnTo>
                <a:lnTo>
                  <a:pt x="1584722" y="18261"/>
                </a:lnTo>
                <a:lnTo>
                  <a:pt x="1592907" y="26289"/>
                </a:lnTo>
                <a:lnTo>
                  <a:pt x="1614436" y="57862"/>
                </a:lnTo>
                <a:lnTo>
                  <a:pt x="1629837" y="95962"/>
                </a:lnTo>
                <a:lnTo>
                  <a:pt x="1640042" y="142478"/>
                </a:lnTo>
                <a:lnTo>
                  <a:pt x="1643868" y="182375"/>
                </a:lnTo>
                <a:lnTo>
                  <a:pt x="1644515" y="216383"/>
                </a:lnTo>
                <a:lnTo>
                  <a:pt x="1644362" y="225620"/>
                </a:lnTo>
                <a:lnTo>
                  <a:pt x="1641423" y="265686"/>
                </a:lnTo>
                <a:lnTo>
                  <a:pt x="1632127" y="314337"/>
                </a:lnTo>
                <a:lnTo>
                  <a:pt x="1619473" y="350791"/>
                </a:lnTo>
                <a:lnTo>
                  <a:pt x="1599183" y="385394"/>
                </a:lnTo>
                <a:lnTo>
                  <a:pt x="1573781" y="409028"/>
                </a:lnTo>
                <a:lnTo>
                  <a:pt x="1579758" y="417917"/>
                </a:lnTo>
                <a:lnTo>
                  <a:pt x="1615955" y="387890"/>
                </a:lnTo>
                <a:lnTo>
                  <a:pt x="1638175" y="353198"/>
                </a:lnTo>
                <a:lnTo>
                  <a:pt x="1655807" y="307094"/>
                </a:lnTo>
                <a:lnTo>
                  <a:pt x="1665147" y="258463"/>
                </a:lnTo>
                <a:lnTo>
                  <a:pt x="1668036" y="216383"/>
                </a:lnTo>
                <a:lnTo>
                  <a:pt x="1668213" y="201101"/>
                </a:lnTo>
                <a:lnTo>
                  <a:pt x="1667739" y="187174"/>
                </a:lnTo>
                <a:lnTo>
                  <a:pt x="1663690" y="147456"/>
                </a:lnTo>
                <a:lnTo>
                  <a:pt x="1652141" y="99285"/>
                </a:lnTo>
                <a:lnTo>
                  <a:pt x="1637338" y="63739"/>
                </a:lnTo>
                <a:lnTo>
                  <a:pt x="1614989" y="29836"/>
                </a:lnTo>
                <a:lnTo>
                  <a:pt x="1587857" y="5812"/>
                </a:lnTo>
                <a:lnTo>
                  <a:pt x="1577750" y="0"/>
                </a:lnTo>
                <a:close/>
              </a:path>
              <a:path w="1668213" h="418951">
                <a:moveTo>
                  <a:pt x="90337" y="0"/>
                </a:moveTo>
                <a:lnTo>
                  <a:pt x="52289" y="31045"/>
                </a:lnTo>
                <a:lnTo>
                  <a:pt x="30029" y="65618"/>
                </a:lnTo>
                <a:lnTo>
                  <a:pt x="12389" y="111460"/>
                </a:lnTo>
                <a:lnTo>
                  <a:pt x="3059" y="160065"/>
                </a:lnTo>
                <a:lnTo>
                  <a:pt x="176" y="202311"/>
                </a:lnTo>
                <a:lnTo>
                  <a:pt x="0" y="217686"/>
                </a:lnTo>
                <a:lnTo>
                  <a:pt x="476" y="231522"/>
                </a:lnTo>
                <a:lnTo>
                  <a:pt x="4536" y="271086"/>
                </a:lnTo>
                <a:lnTo>
                  <a:pt x="16104" y="319353"/>
                </a:lnTo>
                <a:lnTo>
                  <a:pt x="30920" y="355174"/>
                </a:lnTo>
                <a:lnTo>
                  <a:pt x="53225" y="389218"/>
                </a:lnTo>
                <a:lnTo>
                  <a:pt x="90337" y="418951"/>
                </a:lnTo>
                <a:lnTo>
                  <a:pt x="92109" y="407478"/>
                </a:lnTo>
                <a:lnTo>
                  <a:pt x="83328" y="400632"/>
                </a:lnTo>
                <a:lnTo>
                  <a:pt x="75092" y="392579"/>
                </a:lnTo>
                <a:lnTo>
                  <a:pt x="53582" y="360945"/>
                </a:lnTo>
                <a:lnTo>
                  <a:pt x="38363" y="322772"/>
                </a:lnTo>
                <a:lnTo>
                  <a:pt x="28165" y="276101"/>
                </a:lnTo>
                <a:lnTo>
                  <a:pt x="24343" y="236368"/>
                </a:lnTo>
                <a:lnTo>
                  <a:pt x="23702" y="202311"/>
                </a:lnTo>
                <a:lnTo>
                  <a:pt x="23855" y="193125"/>
                </a:lnTo>
                <a:lnTo>
                  <a:pt x="26806" y="152655"/>
                </a:lnTo>
                <a:lnTo>
                  <a:pt x="36060" y="104197"/>
                </a:lnTo>
                <a:lnTo>
                  <a:pt x="48683" y="68230"/>
                </a:lnTo>
                <a:lnTo>
                  <a:pt x="69037" y="33628"/>
                </a:lnTo>
                <a:lnTo>
                  <a:pt x="94429" y="9922"/>
                </a:lnTo>
                <a:lnTo>
                  <a:pt x="903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702467" y="5161998"/>
            <a:ext cx="831354" cy="306834"/>
          </a:xfrm>
          <a:custGeom>
            <a:avLst/>
            <a:gdLst/>
            <a:ahLst/>
            <a:cxnLst/>
            <a:rect l="l" t="t" r="r" b="b"/>
            <a:pathLst>
              <a:path w="831354" h="306834">
                <a:moveTo>
                  <a:pt x="750789" y="0"/>
                </a:moveTo>
                <a:lnTo>
                  <a:pt x="753705" y="12775"/>
                </a:lnTo>
                <a:lnTo>
                  <a:pt x="763501" y="18748"/>
                </a:lnTo>
                <a:lnTo>
                  <a:pt x="772439" y="26643"/>
                </a:lnTo>
                <a:lnTo>
                  <a:pt x="794611" y="63152"/>
                </a:lnTo>
                <a:lnTo>
                  <a:pt x="805066" y="105883"/>
                </a:lnTo>
                <a:lnTo>
                  <a:pt x="808249" y="148321"/>
                </a:lnTo>
                <a:lnTo>
                  <a:pt x="808413" y="165066"/>
                </a:lnTo>
                <a:lnTo>
                  <a:pt x="807729" y="178670"/>
                </a:lnTo>
                <a:lnTo>
                  <a:pt x="802337" y="216632"/>
                </a:lnTo>
                <a:lnTo>
                  <a:pt x="784839" y="264231"/>
                </a:lnTo>
                <a:lnTo>
                  <a:pt x="747688" y="296664"/>
                </a:lnTo>
                <a:lnTo>
                  <a:pt x="758673" y="304353"/>
                </a:lnTo>
                <a:lnTo>
                  <a:pt x="797219" y="274792"/>
                </a:lnTo>
                <a:lnTo>
                  <a:pt x="817290" y="238323"/>
                </a:lnTo>
                <a:lnTo>
                  <a:pt x="828798" y="190877"/>
                </a:lnTo>
                <a:lnTo>
                  <a:pt x="831354" y="147842"/>
                </a:lnTo>
                <a:lnTo>
                  <a:pt x="830809" y="134386"/>
                </a:lnTo>
                <a:lnTo>
                  <a:pt x="825383" y="96221"/>
                </a:lnTo>
                <a:lnTo>
                  <a:pt x="808618" y="49128"/>
                </a:lnTo>
                <a:lnTo>
                  <a:pt x="783765" y="17149"/>
                </a:lnTo>
                <a:lnTo>
                  <a:pt x="762683" y="4068"/>
                </a:lnTo>
                <a:lnTo>
                  <a:pt x="750789" y="0"/>
                </a:lnTo>
                <a:close/>
              </a:path>
              <a:path w="831354" h="306834">
                <a:moveTo>
                  <a:pt x="80566" y="0"/>
                </a:moveTo>
                <a:lnTo>
                  <a:pt x="42815" y="22001"/>
                </a:lnTo>
                <a:lnTo>
                  <a:pt x="18384" y="58064"/>
                </a:lnTo>
                <a:lnTo>
                  <a:pt x="4566" y="103139"/>
                </a:lnTo>
                <a:lnTo>
                  <a:pt x="272" y="143830"/>
                </a:lnTo>
                <a:lnTo>
                  <a:pt x="0" y="158992"/>
                </a:lnTo>
                <a:lnTo>
                  <a:pt x="545" y="172448"/>
                </a:lnTo>
                <a:lnTo>
                  <a:pt x="5971" y="210612"/>
                </a:lnTo>
                <a:lnTo>
                  <a:pt x="22737" y="257705"/>
                </a:lnTo>
                <a:lnTo>
                  <a:pt x="47589" y="289684"/>
                </a:lnTo>
                <a:lnTo>
                  <a:pt x="80566" y="306834"/>
                </a:lnTo>
                <a:lnTo>
                  <a:pt x="77650" y="294059"/>
                </a:lnTo>
                <a:lnTo>
                  <a:pt x="67853" y="288090"/>
                </a:lnTo>
                <a:lnTo>
                  <a:pt x="58913" y="280201"/>
                </a:lnTo>
                <a:lnTo>
                  <a:pt x="36724" y="243699"/>
                </a:lnTo>
                <a:lnTo>
                  <a:pt x="26285" y="201023"/>
                </a:lnTo>
                <a:lnTo>
                  <a:pt x="23111" y="158543"/>
                </a:lnTo>
                <a:lnTo>
                  <a:pt x="22949" y="141756"/>
                </a:lnTo>
                <a:lnTo>
                  <a:pt x="23640" y="128164"/>
                </a:lnTo>
                <a:lnTo>
                  <a:pt x="29042" y="90221"/>
                </a:lnTo>
                <a:lnTo>
                  <a:pt x="46535" y="42606"/>
                </a:lnTo>
                <a:lnTo>
                  <a:pt x="83666" y="10170"/>
                </a:lnTo>
                <a:lnTo>
                  <a:pt x="805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963898" y="5151959"/>
            <a:ext cx="197252" cy="176455"/>
          </a:xfrm>
          <a:custGeom>
            <a:avLst/>
            <a:gdLst/>
            <a:ahLst/>
            <a:cxnLst/>
            <a:rect l="l" t="t" r="r" b="b"/>
            <a:pathLst>
              <a:path w="197252" h="176455">
                <a:moveTo>
                  <a:pt x="141342" y="0"/>
                </a:moveTo>
                <a:lnTo>
                  <a:pt x="138851" y="7169"/>
                </a:lnTo>
                <a:lnTo>
                  <a:pt x="149113" y="11730"/>
                </a:lnTo>
                <a:lnTo>
                  <a:pt x="158275" y="18757"/>
                </a:lnTo>
                <a:lnTo>
                  <a:pt x="177624" y="53452"/>
                </a:lnTo>
                <a:lnTo>
                  <a:pt x="181297" y="96573"/>
                </a:lnTo>
                <a:lnTo>
                  <a:pt x="180067" y="109442"/>
                </a:lnTo>
                <a:lnTo>
                  <a:pt x="160785" y="155819"/>
                </a:lnTo>
                <a:lnTo>
                  <a:pt x="139109" y="169292"/>
                </a:lnTo>
                <a:lnTo>
                  <a:pt x="146488" y="174914"/>
                </a:lnTo>
                <a:lnTo>
                  <a:pt x="185440" y="141568"/>
                </a:lnTo>
                <a:lnTo>
                  <a:pt x="196931" y="94631"/>
                </a:lnTo>
                <a:lnTo>
                  <a:pt x="197252" y="77914"/>
                </a:lnTo>
                <a:lnTo>
                  <a:pt x="195609" y="64815"/>
                </a:lnTo>
                <a:lnTo>
                  <a:pt x="174411" y="19446"/>
                </a:lnTo>
                <a:lnTo>
                  <a:pt x="153872" y="4496"/>
                </a:lnTo>
                <a:lnTo>
                  <a:pt x="141342" y="0"/>
                </a:lnTo>
                <a:close/>
              </a:path>
              <a:path w="197252" h="176455">
                <a:moveTo>
                  <a:pt x="55914" y="0"/>
                </a:moveTo>
                <a:lnTo>
                  <a:pt x="20321" y="22935"/>
                </a:lnTo>
                <a:lnTo>
                  <a:pt x="1684" y="67618"/>
                </a:lnTo>
                <a:lnTo>
                  <a:pt x="0" y="98627"/>
                </a:lnTo>
                <a:lnTo>
                  <a:pt x="1635" y="111754"/>
                </a:lnTo>
                <a:lnTo>
                  <a:pt x="22774" y="157049"/>
                </a:lnTo>
                <a:lnTo>
                  <a:pt x="55914" y="176455"/>
                </a:lnTo>
                <a:lnTo>
                  <a:pt x="58118" y="169282"/>
                </a:lnTo>
                <a:lnTo>
                  <a:pt x="48018" y="164699"/>
                </a:lnTo>
                <a:lnTo>
                  <a:pt x="38968" y="157608"/>
                </a:lnTo>
                <a:lnTo>
                  <a:pt x="19666" y="122492"/>
                </a:lnTo>
                <a:lnTo>
                  <a:pt x="15894" y="79731"/>
                </a:lnTo>
                <a:lnTo>
                  <a:pt x="17054" y="66876"/>
                </a:lnTo>
                <a:lnTo>
                  <a:pt x="36514" y="20520"/>
                </a:lnTo>
                <a:lnTo>
                  <a:pt x="58426" y="7162"/>
                </a:lnTo>
                <a:lnTo>
                  <a:pt x="55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8083194" y="5133969"/>
            <a:ext cx="136207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Cambria Math"/>
                <a:cs typeface="Cambria Math"/>
              </a:rPr>
              <a:t>1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spc="-390" dirty="0">
                <a:latin typeface="Cambria Math"/>
                <a:cs typeface="Cambria Math"/>
              </a:rPr>
              <a:t>−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𝑓𝑥</a:t>
            </a:r>
            <a:r>
              <a:rPr sz="2000" spc="-10" dirty="0">
                <a:latin typeface="Cambria Math"/>
                <a:cs typeface="Cambria Math"/>
              </a:rPr>
              <a:t>;</a:t>
            </a:r>
            <a:r>
              <a:rPr sz="2000" spc="-170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𝜃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9010294" y="5108569"/>
            <a:ext cx="92710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20" dirty="0">
                <a:latin typeface="Cambria Math"/>
                <a:cs typeface="Cambria Math"/>
              </a:rPr>
              <a:t>-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77894" y="4930769"/>
            <a:ext cx="149225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240" dirty="0">
                <a:latin typeface="Cambria Math"/>
                <a:cs typeface="Cambria Math"/>
              </a:rPr>
              <a:t>e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777894" y="5400669"/>
            <a:ext cx="339090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Cambria Math"/>
                <a:cs typeface="Cambria Math"/>
              </a:rPr>
              <a:t>-</a:t>
            </a:r>
            <a:r>
              <a:rPr sz="1500" spc="785" dirty="0">
                <a:latin typeface="Cambria Math"/>
                <a:cs typeface="Cambria Math"/>
              </a:rPr>
              <a:t>.</a:t>
            </a:r>
            <a:r>
              <a:rPr sz="1500" spc="-65" dirty="0">
                <a:latin typeface="Cambria Math"/>
                <a:cs typeface="Cambria Math"/>
              </a:rPr>
              <a:t>#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5124450" y="5657850"/>
            <a:ext cx="944845" cy="0"/>
          </a:xfrm>
          <a:custGeom>
            <a:avLst/>
            <a:gdLst/>
            <a:ahLst/>
            <a:cxnLst/>
            <a:rect l="l" t="t" r="r" b="b"/>
            <a:pathLst>
              <a:path w="944845">
                <a:moveTo>
                  <a:pt x="0" y="0"/>
                </a:moveTo>
                <a:lnTo>
                  <a:pt x="944845" y="0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7004050" y="5657850"/>
            <a:ext cx="416555" cy="0"/>
          </a:xfrm>
          <a:custGeom>
            <a:avLst/>
            <a:gdLst/>
            <a:ahLst/>
            <a:cxnLst/>
            <a:rect l="l" t="t" r="r" b="b"/>
            <a:pathLst>
              <a:path w="416555">
                <a:moveTo>
                  <a:pt x="0" y="0"/>
                </a:moveTo>
                <a:lnTo>
                  <a:pt x="416555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566150" y="5657850"/>
            <a:ext cx="944844" cy="0"/>
          </a:xfrm>
          <a:custGeom>
            <a:avLst/>
            <a:gdLst/>
            <a:ahLst/>
            <a:cxnLst/>
            <a:rect l="l" t="t" r="r" b="b"/>
            <a:pathLst>
              <a:path w="944844">
                <a:moveTo>
                  <a:pt x="0" y="0"/>
                </a:moveTo>
                <a:lnTo>
                  <a:pt x="944844" y="0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3988452" y="5702187"/>
            <a:ext cx="5568950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31570" algn="l"/>
                <a:tab pos="2915920" algn="l"/>
                <a:tab pos="4600575" algn="l"/>
              </a:tabLst>
            </a:pPr>
            <a:r>
              <a:rPr sz="2000" spc="-80" dirty="0">
                <a:latin typeface="Gill Sans MT"/>
                <a:cs typeface="Gill Sans MT"/>
              </a:rPr>
              <a:t>Ac</a:t>
            </a:r>
            <a:r>
              <a:rPr sz="2000" spc="-35" dirty="0">
                <a:latin typeface="Gill Sans MT"/>
                <a:cs typeface="Gill Sans MT"/>
              </a:rPr>
              <a:t>t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0" dirty="0">
                <a:latin typeface="Gill Sans MT"/>
                <a:cs typeface="Gill Sans MT"/>
              </a:rPr>
              <a:t>l	</a:t>
            </a:r>
            <a:r>
              <a:rPr sz="2000" spc="-95" dirty="0">
                <a:latin typeface="Gill Sans MT"/>
                <a:cs typeface="Gill Sans MT"/>
              </a:rPr>
              <a:t>P</a:t>
            </a:r>
            <a:r>
              <a:rPr sz="2000" spc="-30" dirty="0">
                <a:latin typeface="Gill Sans MT"/>
                <a:cs typeface="Gill Sans MT"/>
              </a:rPr>
              <a:t>r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75" dirty="0">
                <a:latin typeface="Gill Sans MT"/>
                <a:cs typeface="Gill Sans MT"/>
              </a:rPr>
              <a:t>d</a:t>
            </a:r>
            <a:r>
              <a:rPr sz="2000" spc="-5" dirty="0">
                <a:latin typeface="Gill Sans MT"/>
                <a:cs typeface="Gill Sans MT"/>
              </a:rPr>
              <a:t>i</a:t>
            </a:r>
            <a:r>
              <a:rPr sz="2000" spc="-80" dirty="0">
                <a:latin typeface="Gill Sans MT"/>
                <a:cs typeface="Gill Sans MT"/>
              </a:rPr>
              <a:t>c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15" dirty="0">
                <a:latin typeface="Gill Sans MT"/>
                <a:cs typeface="Gill Sans MT"/>
              </a:rPr>
              <a:t>d	</a:t>
            </a:r>
            <a:r>
              <a:rPr sz="2000" spc="-80" dirty="0">
                <a:latin typeface="Gill Sans MT"/>
                <a:cs typeface="Gill Sans MT"/>
              </a:rPr>
              <a:t>Ac</a:t>
            </a:r>
            <a:r>
              <a:rPr sz="2000" spc="-35" dirty="0">
                <a:latin typeface="Gill Sans MT"/>
                <a:cs typeface="Gill Sans MT"/>
              </a:rPr>
              <a:t>t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0" dirty="0">
                <a:latin typeface="Gill Sans MT"/>
                <a:cs typeface="Gill Sans MT"/>
              </a:rPr>
              <a:t>l	</a:t>
            </a:r>
            <a:r>
              <a:rPr sz="2000" spc="-95" dirty="0">
                <a:latin typeface="Gill Sans MT"/>
                <a:cs typeface="Gill Sans MT"/>
              </a:rPr>
              <a:t>P</a:t>
            </a:r>
            <a:r>
              <a:rPr sz="2000" spc="-30" dirty="0">
                <a:latin typeface="Gill Sans MT"/>
                <a:cs typeface="Gill Sans MT"/>
              </a:rPr>
              <a:t>r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75" dirty="0">
                <a:latin typeface="Gill Sans MT"/>
                <a:cs typeface="Gill Sans MT"/>
              </a:rPr>
              <a:t>d</a:t>
            </a:r>
            <a:r>
              <a:rPr sz="2000" spc="-5" dirty="0">
                <a:latin typeface="Gill Sans MT"/>
                <a:cs typeface="Gill Sans MT"/>
              </a:rPr>
              <a:t>i</a:t>
            </a:r>
            <a:r>
              <a:rPr sz="2000" spc="-80" dirty="0">
                <a:latin typeface="Gill Sans MT"/>
                <a:cs typeface="Gill Sans MT"/>
              </a:rPr>
              <a:t>c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15" dirty="0">
                <a:latin typeface="Gill Sans MT"/>
                <a:cs typeface="Gill Sans MT"/>
              </a:rPr>
              <a:t>d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206500" y="6261100"/>
            <a:ext cx="9702800" cy="419100"/>
          </a:xfrm>
          <a:custGeom>
            <a:avLst/>
            <a:gdLst/>
            <a:ahLst/>
            <a:cxnLst/>
            <a:rect l="l" t="t" r="r" b="b"/>
            <a:pathLst>
              <a:path w="9702800" h="419100">
                <a:moveTo>
                  <a:pt x="9632947" y="0"/>
                </a:moveTo>
                <a:lnTo>
                  <a:pt x="58512" y="915"/>
                </a:lnTo>
                <a:lnTo>
                  <a:pt x="21550" y="19391"/>
                </a:lnTo>
                <a:lnTo>
                  <a:pt x="1499" y="55387"/>
                </a:lnTo>
                <a:lnTo>
                  <a:pt x="0" y="69853"/>
                </a:lnTo>
                <a:lnTo>
                  <a:pt x="915" y="360586"/>
                </a:lnTo>
                <a:lnTo>
                  <a:pt x="19391" y="397548"/>
                </a:lnTo>
                <a:lnTo>
                  <a:pt x="55386" y="417600"/>
                </a:lnTo>
                <a:lnTo>
                  <a:pt x="69852" y="419100"/>
                </a:lnTo>
                <a:lnTo>
                  <a:pt x="9644287" y="418184"/>
                </a:lnTo>
                <a:lnTo>
                  <a:pt x="9681248" y="399708"/>
                </a:lnTo>
                <a:lnTo>
                  <a:pt x="9701300" y="363712"/>
                </a:lnTo>
                <a:lnTo>
                  <a:pt x="9702800" y="349246"/>
                </a:lnTo>
                <a:lnTo>
                  <a:pt x="9701884" y="58513"/>
                </a:lnTo>
                <a:lnTo>
                  <a:pt x="9683408" y="21551"/>
                </a:lnTo>
                <a:lnTo>
                  <a:pt x="9647412" y="1499"/>
                </a:lnTo>
                <a:lnTo>
                  <a:pt x="9632947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677681" y="6339186"/>
            <a:ext cx="666115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los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426981" y="6339186"/>
            <a:ext cx="1555115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tf.reduce_mea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28781" y="6339186"/>
            <a:ext cx="5073015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tf.nn.softmax_</a:t>
            </a:r>
            <a:r>
              <a:rPr sz="1400" spc="55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ro</a:t>
            </a:r>
            <a:r>
              <a:rPr sz="1400" spc="6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60" dirty="0">
                <a:solidFill>
                  <a:srgbClr val="FFFFFF"/>
                </a:solidFill>
                <a:latin typeface="Courier New"/>
                <a:cs typeface="Courier New"/>
              </a:rPr>
              <a:t>_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en</a:t>
            </a:r>
            <a:r>
              <a:rPr sz="1400" spc="6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ro</a:t>
            </a:r>
            <a:r>
              <a:rPr sz="1400" spc="6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400" spc="60" dirty="0">
                <a:solidFill>
                  <a:srgbClr val="FFFFFF"/>
                </a:solidFill>
                <a:latin typeface="Courier New"/>
                <a:cs typeface="Courier New"/>
              </a:rPr>
              <a:t>_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wi</a:t>
            </a:r>
            <a:r>
              <a:rPr sz="1400" spc="6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h_</a:t>
            </a:r>
            <a:r>
              <a:rPr sz="1400" spc="6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400" spc="6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it</a:t>
            </a:r>
            <a:r>
              <a:rPr sz="1400" spc="5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1400" spc="60" dirty="0">
                <a:solidFill>
                  <a:srgbClr val="FFFFFF"/>
                </a:solidFill>
                <a:latin typeface="Courier New"/>
                <a:cs typeface="Courier New"/>
              </a:rPr>
              <a:t>o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400" spc="6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l.</a:t>
            </a:r>
            <a:r>
              <a:rPr sz="1400" spc="55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335781" y="6339186"/>
            <a:ext cx="1414780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model.pre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1400" spc="4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320800" y="6324600"/>
            <a:ext cx="2921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2550">
              <a:lnSpc>
                <a:spcPct val="100000"/>
              </a:lnSpc>
            </a:pPr>
            <a:r>
              <a:rPr sz="4400" spc="-75" dirty="0">
                <a:latin typeface="Gill Sans MT"/>
                <a:cs typeface="Gill Sans MT"/>
              </a:rPr>
              <a:t>M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an</a:t>
            </a:r>
            <a:r>
              <a:rPr sz="4400" spc="75" dirty="0">
                <a:latin typeface="Gill Sans MT"/>
                <a:cs typeface="Gill Sans MT"/>
              </a:rPr>
              <a:t> 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-25" dirty="0">
                <a:latin typeface="Gill Sans MT"/>
                <a:cs typeface="Gill Sans MT"/>
              </a:rPr>
              <a:t>qu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25" dirty="0">
                <a:latin typeface="Gill Sans MT"/>
                <a:cs typeface="Gill Sans MT"/>
              </a:rPr>
              <a:t>d</a:t>
            </a:r>
            <a:r>
              <a:rPr sz="4400" spc="30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E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20" dirty="0">
                <a:latin typeface="Gill Sans MT"/>
                <a:cs typeface="Gill Sans MT"/>
              </a:rPr>
              <a:t>r</a:t>
            </a:r>
            <a:r>
              <a:rPr sz="4400" spc="30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20" dirty="0">
                <a:latin typeface="Gill Sans MT"/>
                <a:cs typeface="Gill Sans MT"/>
              </a:rPr>
              <a:t>s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00779" y="3520917"/>
            <a:ext cx="1777197" cy="475190"/>
          </a:xfrm>
          <a:custGeom>
            <a:avLst/>
            <a:gdLst/>
            <a:ahLst/>
            <a:cxnLst/>
            <a:rect l="l" t="t" r="r" b="b"/>
            <a:pathLst>
              <a:path w="1777197" h="475190">
                <a:moveTo>
                  <a:pt x="1652678" y="0"/>
                </a:moveTo>
                <a:lnTo>
                  <a:pt x="1661618" y="37035"/>
                </a:lnTo>
                <a:lnTo>
                  <a:pt x="0" y="438155"/>
                </a:lnTo>
                <a:lnTo>
                  <a:pt x="8940" y="475190"/>
                </a:lnTo>
                <a:lnTo>
                  <a:pt x="1670559" y="74072"/>
                </a:lnTo>
                <a:lnTo>
                  <a:pt x="1723424" y="74072"/>
                </a:lnTo>
                <a:lnTo>
                  <a:pt x="1777197" y="28732"/>
                </a:lnTo>
                <a:lnTo>
                  <a:pt x="1652678" y="0"/>
                </a:lnTo>
                <a:close/>
              </a:path>
              <a:path w="1777197" h="475190">
                <a:moveTo>
                  <a:pt x="1723424" y="74072"/>
                </a:moveTo>
                <a:lnTo>
                  <a:pt x="1670559" y="74072"/>
                </a:lnTo>
                <a:lnTo>
                  <a:pt x="1679500" y="111108"/>
                </a:lnTo>
                <a:lnTo>
                  <a:pt x="1723424" y="74072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00681" y="3099356"/>
            <a:ext cx="1777295" cy="484450"/>
          </a:xfrm>
          <a:custGeom>
            <a:avLst/>
            <a:gdLst/>
            <a:ahLst/>
            <a:cxnLst/>
            <a:rect l="l" t="t" r="r" b="b"/>
            <a:pathLst>
              <a:path w="1777295" h="484450">
                <a:moveTo>
                  <a:pt x="9136" y="0"/>
                </a:moveTo>
                <a:lnTo>
                  <a:pt x="0" y="36987"/>
                </a:lnTo>
                <a:lnTo>
                  <a:pt x="1661761" y="447461"/>
                </a:lnTo>
                <a:lnTo>
                  <a:pt x="1652625" y="484450"/>
                </a:lnTo>
                <a:lnTo>
                  <a:pt x="1777295" y="456378"/>
                </a:lnTo>
                <a:lnTo>
                  <a:pt x="1723434" y="410474"/>
                </a:lnTo>
                <a:lnTo>
                  <a:pt x="1670898" y="410474"/>
                </a:lnTo>
                <a:lnTo>
                  <a:pt x="9136" y="0"/>
                </a:lnTo>
                <a:close/>
              </a:path>
              <a:path w="1777295" h="484450">
                <a:moveTo>
                  <a:pt x="1680034" y="373485"/>
                </a:moveTo>
                <a:lnTo>
                  <a:pt x="1670898" y="410474"/>
                </a:lnTo>
                <a:lnTo>
                  <a:pt x="1723434" y="410474"/>
                </a:lnTo>
                <a:lnTo>
                  <a:pt x="1680034" y="373485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51200" y="36576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33502" y="3806611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51200" y="27813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36454" y="2940787"/>
            <a:ext cx="2755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64200" y="40767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1319" y="4238"/>
                </a:lnTo>
                <a:lnTo>
                  <a:pt x="221488" y="16510"/>
                </a:lnTo>
                <a:lnTo>
                  <a:pt x="175022" y="36147"/>
                </a:lnTo>
                <a:lnTo>
                  <a:pt x="132588" y="62484"/>
                </a:lnTo>
                <a:lnTo>
                  <a:pt x="94853" y="94853"/>
                </a:lnTo>
                <a:lnTo>
                  <a:pt x="62484" y="132588"/>
                </a:lnTo>
                <a:lnTo>
                  <a:pt x="36147" y="175022"/>
                </a:lnTo>
                <a:lnTo>
                  <a:pt x="16510" y="221488"/>
                </a:lnTo>
                <a:lnTo>
                  <a:pt x="4238" y="271319"/>
                </a:lnTo>
                <a:lnTo>
                  <a:pt x="0" y="323850"/>
                </a:lnTo>
                <a:lnTo>
                  <a:pt x="1073" y="350410"/>
                </a:lnTo>
                <a:lnTo>
                  <a:pt x="9411" y="401675"/>
                </a:lnTo>
                <a:lnTo>
                  <a:pt x="25449" y="449907"/>
                </a:lnTo>
                <a:lnTo>
                  <a:pt x="48520" y="494440"/>
                </a:lnTo>
                <a:lnTo>
                  <a:pt x="77956" y="534608"/>
                </a:lnTo>
                <a:lnTo>
                  <a:pt x="113091" y="569743"/>
                </a:lnTo>
                <a:lnTo>
                  <a:pt x="153259" y="599179"/>
                </a:lnTo>
                <a:lnTo>
                  <a:pt x="197792" y="622250"/>
                </a:lnTo>
                <a:lnTo>
                  <a:pt x="246024" y="638288"/>
                </a:lnTo>
                <a:lnTo>
                  <a:pt x="297289" y="646626"/>
                </a:lnTo>
                <a:lnTo>
                  <a:pt x="323850" y="647700"/>
                </a:lnTo>
                <a:lnTo>
                  <a:pt x="350410" y="646626"/>
                </a:lnTo>
                <a:lnTo>
                  <a:pt x="401675" y="638288"/>
                </a:lnTo>
                <a:lnTo>
                  <a:pt x="449907" y="622250"/>
                </a:lnTo>
                <a:lnTo>
                  <a:pt x="494440" y="599179"/>
                </a:lnTo>
                <a:lnTo>
                  <a:pt x="534608" y="569743"/>
                </a:lnTo>
                <a:lnTo>
                  <a:pt x="569743" y="534608"/>
                </a:lnTo>
                <a:lnTo>
                  <a:pt x="599179" y="494440"/>
                </a:lnTo>
                <a:lnTo>
                  <a:pt x="622250" y="449907"/>
                </a:lnTo>
                <a:lnTo>
                  <a:pt x="638288" y="401675"/>
                </a:lnTo>
                <a:lnTo>
                  <a:pt x="646626" y="350410"/>
                </a:lnTo>
                <a:lnTo>
                  <a:pt x="647700" y="323850"/>
                </a:lnTo>
                <a:lnTo>
                  <a:pt x="646626" y="297289"/>
                </a:lnTo>
                <a:lnTo>
                  <a:pt x="638288" y="246024"/>
                </a:lnTo>
                <a:lnTo>
                  <a:pt x="622250" y="197792"/>
                </a:lnTo>
                <a:lnTo>
                  <a:pt x="599179" y="153259"/>
                </a:lnTo>
                <a:lnTo>
                  <a:pt x="569743" y="113091"/>
                </a:lnTo>
                <a:lnTo>
                  <a:pt x="534608" y="77956"/>
                </a:lnTo>
                <a:lnTo>
                  <a:pt x="494440" y="48520"/>
                </a:lnTo>
                <a:lnTo>
                  <a:pt x="449907" y="25449"/>
                </a:lnTo>
                <a:lnTo>
                  <a:pt x="401675" y="9411"/>
                </a:lnTo>
                <a:lnTo>
                  <a:pt x="350410" y="1073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54532" y="4237987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787" baseline="-14814" dirty="0">
                <a:latin typeface="Cambria Math"/>
                <a:cs typeface="Cambria Math"/>
              </a:rPr>
              <a:t>W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664200" y="32258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54532" y="3378672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705" baseline="-14814" dirty="0">
                <a:latin typeface="Cambria Math"/>
                <a:cs typeface="Cambria Math"/>
              </a:rPr>
              <a:t>%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94000" y="3102476"/>
            <a:ext cx="1783976" cy="1312572"/>
          </a:xfrm>
          <a:custGeom>
            <a:avLst/>
            <a:gdLst/>
            <a:ahLst/>
            <a:cxnLst/>
            <a:rect l="l" t="t" r="r" b="b"/>
            <a:pathLst>
              <a:path w="1783976" h="1312572">
                <a:moveTo>
                  <a:pt x="22499" y="0"/>
                </a:moveTo>
                <a:lnTo>
                  <a:pt x="0" y="30746"/>
                </a:lnTo>
                <a:lnTo>
                  <a:pt x="1680485" y="1260448"/>
                </a:lnTo>
                <a:lnTo>
                  <a:pt x="1657986" y="1291195"/>
                </a:lnTo>
                <a:lnTo>
                  <a:pt x="1783976" y="1312572"/>
                </a:lnTo>
                <a:lnTo>
                  <a:pt x="1741312" y="1229700"/>
                </a:lnTo>
                <a:lnTo>
                  <a:pt x="1702984" y="1229700"/>
                </a:lnTo>
                <a:lnTo>
                  <a:pt x="22499" y="0"/>
                </a:lnTo>
                <a:close/>
              </a:path>
              <a:path w="1783976" h="1312572">
                <a:moveTo>
                  <a:pt x="1725484" y="1198953"/>
                </a:moveTo>
                <a:lnTo>
                  <a:pt x="1702984" y="1229700"/>
                </a:lnTo>
                <a:lnTo>
                  <a:pt x="1741312" y="1229700"/>
                </a:lnTo>
                <a:lnTo>
                  <a:pt x="1725484" y="1198953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00746" y="3962939"/>
            <a:ext cx="1777230" cy="478389"/>
          </a:xfrm>
          <a:custGeom>
            <a:avLst/>
            <a:gdLst/>
            <a:ahLst/>
            <a:cxnLst/>
            <a:rect l="l" t="t" r="r" b="b"/>
            <a:pathLst>
              <a:path w="1777230" h="478389">
                <a:moveTo>
                  <a:pt x="9008" y="0"/>
                </a:moveTo>
                <a:lnTo>
                  <a:pt x="0" y="37020"/>
                </a:lnTo>
                <a:lnTo>
                  <a:pt x="1661666" y="441369"/>
                </a:lnTo>
                <a:lnTo>
                  <a:pt x="1652658" y="478389"/>
                </a:lnTo>
                <a:lnTo>
                  <a:pt x="1777230" y="449884"/>
                </a:lnTo>
                <a:lnTo>
                  <a:pt x="1723426" y="404350"/>
                </a:lnTo>
                <a:lnTo>
                  <a:pt x="1670674" y="404350"/>
                </a:lnTo>
                <a:lnTo>
                  <a:pt x="9008" y="0"/>
                </a:lnTo>
                <a:close/>
              </a:path>
              <a:path w="1777230" h="478389">
                <a:moveTo>
                  <a:pt x="1679684" y="367330"/>
                </a:moveTo>
                <a:lnTo>
                  <a:pt x="1670674" y="404350"/>
                </a:lnTo>
                <a:lnTo>
                  <a:pt x="1723426" y="404350"/>
                </a:lnTo>
                <a:lnTo>
                  <a:pt x="1679684" y="36733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77200" y="32258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240955" y="3376954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140" dirty="0">
                <a:latin typeface="Cambria Math"/>
                <a:cs typeface="Cambria Math"/>
              </a:rPr>
              <a:t>)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664200" y="2362200"/>
            <a:ext cx="647700" cy="635000"/>
          </a:xfrm>
          <a:custGeom>
            <a:avLst/>
            <a:gdLst/>
            <a:ahLst/>
            <a:cxnLst/>
            <a:rect l="l" t="t" r="r" b="b"/>
            <a:pathLst>
              <a:path w="647700" h="635000">
                <a:moveTo>
                  <a:pt x="323850" y="0"/>
                </a:moveTo>
                <a:lnTo>
                  <a:pt x="271319" y="4155"/>
                </a:lnTo>
                <a:lnTo>
                  <a:pt x="221488" y="16186"/>
                </a:lnTo>
                <a:lnTo>
                  <a:pt x="175022" y="35438"/>
                </a:lnTo>
                <a:lnTo>
                  <a:pt x="132588" y="61259"/>
                </a:lnTo>
                <a:lnTo>
                  <a:pt x="94853" y="92993"/>
                </a:lnTo>
                <a:lnTo>
                  <a:pt x="62484" y="129988"/>
                </a:lnTo>
                <a:lnTo>
                  <a:pt x="36147" y="171590"/>
                </a:lnTo>
                <a:lnTo>
                  <a:pt x="16510" y="217145"/>
                </a:lnTo>
                <a:lnTo>
                  <a:pt x="4238" y="265999"/>
                </a:lnTo>
                <a:lnTo>
                  <a:pt x="0" y="317500"/>
                </a:lnTo>
                <a:lnTo>
                  <a:pt x="1073" y="343539"/>
                </a:lnTo>
                <a:lnTo>
                  <a:pt x="9411" y="393798"/>
                </a:lnTo>
                <a:lnTo>
                  <a:pt x="25449" y="441085"/>
                </a:lnTo>
                <a:lnTo>
                  <a:pt x="48520" y="484745"/>
                </a:lnTo>
                <a:lnTo>
                  <a:pt x="77956" y="524125"/>
                </a:lnTo>
                <a:lnTo>
                  <a:pt x="113091" y="558572"/>
                </a:lnTo>
                <a:lnTo>
                  <a:pt x="153259" y="587431"/>
                </a:lnTo>
                <a:lnTo>
                  <a:pt x="197792" y="610049"/>
                </a:lnTo>
                <a:lnTo>
                  <a:pt x="246024" y="625772"/>
                </a:lnTo>
                <a:lnTo>
                  <a:pt x="297289" y="633947"/>
                </a:lnTo>
                <a:lnTo>
                  <a:pt x="323850" y="635000"/>
                </a:lnTo>
                <a:lnTo>
                  <a:pt x="350410" y="633947"/>
                </a:lnTo>
                <a:lnTo>
                  <a:pt x="401675" y="625772"/>
                </a:lnTo>
                <a:lnTo>
                  <a:pt x="449907" y="610049"/>
                </a:lnTo>
                <a:lnTo>
                  <a:pt x="494440" y="587431"/>
                </a:lnTo>
                <a:lnTo>
                  <a:pt x="534608" y="558572"/>
                </a:lnTo>
                <a:lnTo>
                  <a:pt x="569743" y="524125"/>
                </a:lnTo>
                <a:lnTo>
                  <a:pt x="599179" y="484745"/>
                </a:lnTo>
                <a:lnTo>
                  <a:pt x="622250" y="441085"/>
                </a:lnTo>
                <a:lnTo>
                  <a:pt x="638288" y="393798"/>
                </a:lnTo>
                <a:lnTo>
                  <a:pt x="646626" y="343539"/>
                </a:lnTo>
                <a:lnTo>
                  <a:pt x="647700" y="317500"/>
                </a:lnTo>
                <a:lnTo>
                  <a:pt x="646626" y="291460"/>
                </a:lnTo>
                <a:lnTo>
                  <a:pt x="638288" y="241201"/>
                </a:lnTo>
                <a:lnTo>
                  <a:pt x="622250" y="193914"/>
                </a:lnTo>
                <a:lnTo>
                  <a:pt x="599179" y="150254"/>
                </a:lnTo>
                <a:lnTo>
                  <a:pt x="569743" y="110874"/>
                </a:lnTo>
                <a:lnTo>
                  <a:pt x="534608" y="76427"/>
                </a:lnTo>
                <a:lnTo>
                  <a:pt x="494440" y="47568"/>
                </a:lnTo>
                <a:lnTo>
                  <a:pt x="449907" y="24950"/>
                </a:lnTo>
                <a:lnTo>
                  <a:pt x="401675" y="9227"/>
                </a:lnTo>
                <a:lnTo>
                  <a:pt x="350410" y="1052"/>
                </a:lnTo>
                <a:lnTo>
                  <a:pt x="32385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857485" y="2511131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00763" y="2657431"/>
            <a:ext cx="1777213" cy="476788"/>
          </a:xfrm>
          <a:custGeom>
            <a:avLst/>
            <a:gdLst/>
            <a:ahLst/>
            <a:cxnLst/>
            <a:rect l="l" t="t" r="r" b="b"/>
            <a:pathLst>
              <a:path w="1777213" h="476788">
                <a:moveTo>
                  <a:pt x="1652668" y="0"/>
                </a:moveTo>
                <a:lnTo>
                  <a:pt x="1661642" y="37026"/>
                </a:lnTo>
                <a:lnTo>
                  <a:pt x="0" y="439760"/>
                </a:lnTo>
                <a:lnTo>
                  <a:pt x="8973" y="476788"/>
                </a:lnTo>
                <a:lnTo>
                  <a:pt x="1670617" y="74054"/>
                </a:lnTo>
                <a:lnTo>
                  <a:pt x="1723425" y="74054"/>
                </a:lnTo>
                <a:lnTo>
                  <a:pt x="1777213" y="28618"/>
                </a:lnTo>
                <a:lnTo>
                  <a:pt x="1652668" y="0"/>
                </a:lnTo>
                <a:close/>
              </a:path>
              <a:path w="1777213" h="476788">
                <a:moveTo>
                  <a:pt x="1723425" y="74054"/>
                </a:moveTo>
                <a:lnTo>
                  <a:pt x="1670617" y="74054"/>
                </a:lnTo>
                <a:lnTo>
                  <a:pt x="1679591" y="111083"/>
                </a:lnTo>
                <a:lnTo>
                  <a:pt x="1723425" y="74054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894010" y="2686050"/>
            <a:ext cx="1783966" cy="1310862"/>
          </a:xfrm>
          <a:custGeom>
            <a:avLst/>
            <a:gdLst/>
            <a:ahLst/>
            <a:cxnLst/>
            <a:rect l="l" t="t" r="r" b="b"/>
            <a:pathLst>
              <a:path w="1783966" h="1310862">
                <a:moveTo>
                  <a:pt x="1783966" y="0"/>
                </a:moveTo>
                <a:lnTo>
                  <a:pt x="1657962" y="21297"/>
                </a:lnTo>
                <a:lnTo>
                  <a:pt x="1680442" y="52058"/>
                </a:lnTo>
                <a:lnTo>
                  <a:pt x="0" y="1280100"/>
                </a:lnTo>
                <a:lnTo>
                  <a:pt x="22478" y="1310862"/>
                </a:lnTo>
                <a:lnTo>
                  <a:pt x="1702922" y="82820"/>
                </a:lnTo>
                <a:lnTo>
                  <a:pt x="1741262" y="82820"/>
                </a:lnTo>
                <a:lnTo>
                  <a:pt x="1783966" y="0"/>
                </a:lnTo>
                <a:close/>
              </a:path>
              <a:path w="1783966" h="1310862">
                <a:moveTo>
                  <a:pt x="1741262" y="82820"/>
                </a:moveTo>
                <a:lnTo>
                  <a:pt x="1702922" y="82820"/>
                </a:lnTo>
                <a:lnTo>
                  <a:pt x="1725401" y="113582"/>
                </a:lnTo>
                <a:lnTo>
                  <a:pt x="1741262" y="8282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309889" y="2668933"/>
            <a:ext cx="1781087" cy="884129"/>
          </a:xfrm>
          <a:custGeom>
            <a:avLst/>
            <a:gdLst/>
            <a:ahLst/>
            <a:cxnLst/>
            <a:rect l="l" t="t" r="r" b="b"/>
            <a:pathLst>
              <a:path w="1781087" h="884129">
                <a:moveTo>
                  <a:pt x="16720" y="0"/>
                </a:moveTo>
                <a:lnTo>
                  <a:pt x="0" y="34234"/>
                </a:lnTo>
                <a:lnTo>
                  <a:pt x="1670022" y="849895"/>
                </a:lnTo>
                <a:lnTo>
                  <a:pt x="1653301" y="884129"/>
                </a:lnTo>
                <a:lnTo>
                  <a:pt x="1781087" y="882939"/>
                </a:lnTo>
                <a:lnTo>
                  <a:pt x="1729641" y="815660"/>
                </a:lnTo>
                <a:lnTo>
                  <a:pt x="1686742" y="815660"/>
                </a:lnTo>
                <a:lnTo>
                  <a:pt x="16720" y="0"/>
                </a:lnTo>
                <a:close/>
              </a:path>
              <a:path w="1781087" h="884129">
                <a:moveTo>
                  <a:pt x="1703463" y="781425"/>
                </a:moveTo>
                <a:lnTo>
                  <a:pt x="1686742" y="815660"/>
                </a:lnTo>
                <a:lnTo>
                  <a:pt x="1729641" y="815660"/>
                </a:lnTo>
                <a:lnTo>
                  <a:pt x="1703463" y="781425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9926" y="3548180"/>
            <a:ext cx="1781050" cy="879637"/>
          </a:xfrm>
          <a:custGeom>
            <a:avLst/>
            <a:gdLst/>
            <a:ahLst/>
            <a:cxnLst/>
            <a:rect l="l" t="t" r="r" b="b"/>
            <a:pathLst>
              <a:path w="1781050" h="879637">
                <a:moveTo>
                  <a:pt x="1653266" y="0"/>
                </a:moveTo>
                <a:lnTo>
                  <a:pt x="1669914" y="34272"/>
                </a:lnTo>
                <a:lnTo>
                  <a:pt x="0" y="845366"/>
                </a:lnTo>
                <a:lnTo>
                  <a:pt x="16647" y="879637"/>
                </a:lnTo>
                <a:lnTo>
                  <a:pt x="1686559" y="68543"/>
                </a:lnTo>
                <a:lnTo>
                  <a:pt x="1729530" y="68543"/>
                </a:lnTo>
                <a:lnTo>
                  <a:pt x="1781050" y="1469"/>
                </a:lnTo>
                <a:lnTo>
                  <a:pt x="1653266" y="0"/>
                </a:lnTo>
                <a:close/>
              </a:path>
              <a:path w="1781050" h="879637">
                <a:moveTo>
                  <a:pt x="1729530" y="68543"/>
                </a:moveTo>
                <a:lnTo>
                  <a:pt x="1686559" y="68543"/>
                </a:lnTo>
                <a:lnTo>
                  <a:pt x="1703205" y="102814"/>
                </a:lnTo>
                <a:lnTo>
                  <a:pt x="1729530" y="68543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18231" y="3492610"/>
            <a:ext cx="1734517" cy="114300"/>
          </a:xfrm>
          <a:custGeom>
            <a:avLst/>
            <a:gdLst/>
            <a:ahLst/>
            <a:cxnLst/>
            <a:rect l="l" t="t" r="r" b="b"/>
            <a:pathLst>
              <a:path w="1734517" h="114300">
                <a:moveTo>
                  <a:pt x="1734517" y="76200"/>
                </a:moveTo>
                <a:lnTo>
                  <a:pt x="1658463" y="76200"/>
                </a:lnTo>
                <a:lnTo>
                  <a:pt x="1658501" y="114300"/>
                </a:lnTo>
                <a:lnTo>
                  <a:pt x="1734517" y="76200"/>
                </a:lnTo>
                <a:close/>
              </a:path>
              <a:path w="1734517" h="114300">
                <a:moveTo>
                  <a:pt x="1658390" y="0"/>
                </a:moveTo>
                <a:lnTo>
                  <a:pt x="1658428" y="38100"/>
                </a:lnTo>
                <a:lnTo>
                  <a:pt x="0" y="39707"/>
                </a:lnTo>
                <a:lnTo>
                  <a:pt x="38" y="77807"/>
                </a:lnTo>
                <a:lnTo>
                  <a:pt x="1734517" y="76200"/>
                </a:lnTo>
                <a:lnTo>
                  <a:pt x="1772746" y="57039"/>
                </a:lnTo>
                <a:lnTo>
                  <a:pt x="165839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96833" y="2789173"/>
            <a:ext cx="584835" cy="1467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  <a:tabLst>
                <a:tab pos="406400" algn="l"/>
              </a:tabLst>
            </a:pPr>
            <a:r>
              <a:rPr sz="2400" spc="-55" dirty="0">
                <a:latin typeface="Gill Sans MT"/>
                <a:cs typeface="Gill Sans MT"/>
              </a:rPr>
              <a:t>4,	5</a:t>
            </a:r>
            <a:endParaRPr sz="24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  <a:tabLst>
                <a:tab pos="406400" algn="l"/>
              </a:tabLst>
            </a:pPr>
            <a:r>
              <a:rPr sz="2400" spc="-55" dirty="0">
                <a:latin typeface="Gill Sans MT"/>
                <a:cs typeface="Gill Sans MT"/>
              </a:rPr>
              <a:t>2,	1</a:t>
            </a:r>
            <a:endParaRPr sz="2400">
              <a:latin typeface="Gill Sans MT"/>
              <a:cs typeface="Gill Sans MT"/>
            </a:endParaRPr>
          </a:p>
          <a:p>
            <a:pPr algn="ctr">
              <a:lnSpc>
                <a:spcPts val="2800"/>
              </a:lnSpc>
              <a:tabLst>
                <a:tab pos="406400" algn="l"/>
              </a:tabLst>
            </a:pPr>
            <a:r>
              <a:rPr sz="2400" spc="-55" dirty="0">
                <a:latin typeface="Gill Sans MT"/>
                <a:cs typeface="Gill Sans MT"/>
              </a:rPr>
              <a:t>5,	8</a:t>
            </a:r>
            <a:endParaRPr sz="2400">
              <a:latin typeface="Gill Sans MT"/>
              <a:cs typeface="Gill Sans MT"/>
            </a:endParaRPr>
          </a:p>
          <a:p>
            <a:pPr marL="43815" algn="ctr">
              <a:lnSpc>
                <a:spcPct val="100000"/>
              </a:lnSpc>
              <a:spcBef>
                <a:spcPts val="20"/>
              </a:spcBef>
              <a:tabLst>
                <a:tab pos="424815" algn="l"/>
              </a:tabLst>
            </a:pPr>
            <a:r>
              <a:rPr sz="2400" spc="-10" dirty="0">
                <a:latin typeface="Cambria Math"/>
                <a:cs typeface="Cambria Math"/>
              </a:rPr>
              <a:t>⋮	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6606" y="1752748"/>
            <a:ext cx="1113155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45" dirty="0">
                <a:latin typeface="Gill Sans MT"/>
                <a:cs typeface="Gill Sans MT"/>
              </a:rPr>
              <a:t>Me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0" dirty="0">
                <a:latin typeface="Gill Sans MT"/>
                <a:cs typeface="Gill Sans MT"/>
              </a:rPr>
              <a:t>n</a:t>
            </a:r>
            <a:r>
              <a:rPr sz="2400" i="1" spc="-95" dirty="0">
                <a:latin typeface="Gill Sans MT"/>
                <a:cs typeface="Gill Sans MT"/>
              </a:rPr>
              <a:t> 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-30" dirty="0">
                <a:latin typeface="Gill Sans MT"/>
                <a:cs typeface="Gill Sans MT"/>
              </a:rPr>
              <a:t>qua</a:t>
            </a:r>
            <a:r>
              <a:rPr sz="2400" i="1" spc="45" dirty="0">
                <a:latin typeface="Gill Sans MT"/>
                <a:cs typeface="Gill Sans MT"/>
              </a:rPr>
              <a:t>re</a:t>
            </a:r>
            <a:r>
              <a:rPr sz="2400" i="1" spc="0" dirty="0">
                <a:latin typeface="Gill Sans MT"/>
                <a:cs typeface="Gill Sans MT"/>
              </a:rPr>
              <a:t>d</a:t>
            </a:r>
            <a:r>
              <a:rPr sz="2400" i="1" spc="5" dirty="0">
                <a:latin typeface="Gill Sans MT"/>
                <a:cs typeface="Gill Sans MT"/>
              </a:rPr>
              <a:t> </a:t>
            </a:r>
            <a:r>
              <a:rPr sz="2400" i="1" spc="45" dirty="0">
                <a:latin typeface="Gill Sans MT"/>
                <a:cs typeface="Gill Sans MT"/>
              </a:rPr>
              <a:t>err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10" dirty="0">
                <a:latin typeface="Gill Sans MT"/>
                <a:cs typeface="Gill Sans MT"/>
              </a:rPr>
              <a:t>r</a:t>
            </a:r>
            <a:r>
              <a:rPr sz="2400" i="1" spc="-220" dirty="0">
                <a:latin typeface="Gill Sans MT"/>
                <a:cs typeface="Gill Sans MT"/>
              </a:rPr>
              <a:t> </a:t>
            </a:r>
            <a:r>
              <a:rPr sz="2400" i="1" spc="45" dirty="0">
                <a:latin typeface="Gill Sans MT"/>
                <a:cs typeface="Gill Sans MT"/>
              </a:rPr>
              <a:t>l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15" dirty="0">
                <a:latin typeface="Gill Sans MT"/>
                <a:cs typeface="Gill Sans MT"/>
              </a:rPr>
              <a:t> </a:t>
            </a:r>
            <a:r>
              <a:rPr sz="2400" i="1" spc="-35" dirty="0">
                <a:latin typeface="Gill Sans MT"/>
                <a:cs typeface="Gill Sans MT"/>
              </a:rPr>
              <a:t>c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30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b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55" dirty="0">
                <a:latin typeface="Gill Sans MT"/>
                <a:cs typeface="Gill Sans MT"/>
              </a:rPr>
              <a:t> </a:t>
            </a:r>
            <a:r>
              <a:rPr sz="2400" i="1" spc="-35" dirty="0">
                <a:latin typeface="Gill Sans MT"/>
                <a:cs typeface="Gill Sans MT"/>
              </a:rPr>
              <a:t>u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0" dirty="0">
                <a:latin typeface="Gill Sans MT"/>
                <a:cs typeface="Gill Sans MT"/>
              </a:rPr>
              <a:t>d</a:t>
            </a:r>
            <a:r>
              <a:rPr sz="2400" i="1" spc="5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w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-70" dirty="0">
                <a:latin typeface="Gill Sans MT"/>
                <a:cs typeface="Gill Sans MT"/>
              </a:rPr>
              <a:t> </a:t>
            </a:r>
            <a:r>
              <a:rPr sz="2400" i="1" spc="-65" dirty="0">
                <a:latin typeface="Gill Sans MT"/>
                <a:cs typeface="Gill Sans MT"/>
              </a:rPr>
              <a:t>r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-40" dirty="0">
                <a:latin typeface="Gill Sans MT"/>
                <a:cs typeface="Gill Sans MT"/>
              </a:rPr>
              <a:t>g</a:t>
            </a:r>
            <a:r>
              <a:rPr sz="2400" i="1" spc="-65" dirty="0">
                <a:latin typeface="Gill Sans MT"/>
                <a:cs typeface="Gill Sans MT"/>
              </a:rPr>
              <a:t>r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-50" dirty="0">
                <a:latin typeface="Gill Sans MT"/>
                <a:cs typeface="Gill Sans MT"/>
              </a:rPr>
              <a:t>ss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-70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mo</a:t>
            </a:r>
            <a:r>
              <a:rPr sz="2400" i="1" spc="-30" dirty="0">
                <a:latin typeface="Gill Sans MT"/>
                <a:cs typeface="Gill Sans MT"/>
              </a:rPr>
              <a:t>d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-55" dirty="0">
                <a:latin typeface="Gill Sans MT"/>
                <a:cs typeface="Gill Sans MT"/>
              </a:rPr>
              <a:t>l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10" dirty="0">
                <a:latin typeface="Gill Sans MT"/>
                <a:cs typeface="Gill Sans MT"/>
              </a:rPr>
              <a:t>t</a:t>
            </a:r>
            <a:r>
              <a:rPr sz="2400" i="1" spc="55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5" dirty="0">
                <a:latin typeface="Gill Sans MT"/>
                <a:cs typeface="Gill Sans MT"/>
              </a:rPr>
              <a:t>u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10" dirty="0">
                <a:latin typeface="Gill Sans MT"/>
                <a:cs typeface="Gill Sans MT"/>
              </a:rPr>
              <a:t>put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35" dirty="0">
                <a:latin typeface="Gill Sans MT"/>
                <a:cs typeface="Gill Sans MT"/>
              </a:rPr>
              <a:t>c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-35" dirty="0">
                <a:latin typeface="Gill Sans MT"/>
                <a:cs typeface="Gill Sans MT"/>
              </a:rPr>
              <a:t>nu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5" dirty="0">
                <a:latin typeface="Gill Sans MT"/>
                <a:cs typeface="Gill Sans MT"/>
              </a:rPr>
              <a:t>us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-65" dirty="0">
                <a:latin typeface="Gill Sans MT"/>
                <a:cs typeface="Gill Sans MT"/>
              </a:rPr>
              <a:t>r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-30" dirty="0">
                <a:latin typeface="Gill Sans MT"/>
                <a:cs typeface="Gill Sans MT"/>
              </a:rPr>
              <a:t>al</a:t>
            </a:r>
            <a:r>
              <a:rPr sz="2400" i="1" spc="-95" dirty="0">
                <a:latin typeface="Gill Sans MT"/>
                <a:cs typeface="Gill Sans MT"/>
              </a:rPr>
              <a:t> </a:t>
            </a:r>
            <a:r>
              <a:rPr sz="2400" i="1" spc="-35" dirty="0">
                <a:latin typeface="Gill Sans MT"/>
                <a:cs typeface="Gill Sans MT"/>
              </a:rPr>
              <a:t>nu</a:t>
            </a:r>
            <a:r>
              <a:rPr sz="2400" i="1" spc="20" dirty="0">
                <a:latin typeface="Gill Sans MT"/>
                <a:cs typeface="Gill Sans MT"/>
              </a:rPr>
              <a:t>m</a:t>
            </a:r>
            <a:r>
              <a:rPr sz="2400" i="1" spc="-30" dirty="0">
                <a:latin typeface="Gill Sans MT"/>
                <a:cs typeface="Gill Sans MT"/>
              </a:rPr>
              <a:t>b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35" dirty="0">
                <a:latin typeface="Gill Sans MT"/>
                <a:cs typeface="Gill Sans MT"/>
              </a:rPr>
              <a:t>r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14550" y="2762250"/>
            <a:ext cx="139700" cy="1562100"/>
          </a:xfrm>
          <a:custGeom>
            <a:avLst/>
            <a:gdLst/>
            <a:ahLst/>
            <a:cxnLst/>
            <a:rect l="l" t="t" r="r" b="b"/>
            <a:pathLst>
              <a:path w="139700" h="1562100">
                <a:moveTo>
                  <a:pt x="139700" y="1562100"/>
                </a:moveTo>
                <a:lnTo>
                  <a:pt x="99352" y="1562099"/>
                </a:lnTo>
                <a:lnTo>
                  <a:pt x="48046" y="1562099"/>
                </a:lnTo>
                <a:lnTo>
                  <a:pt x="5914" y="1562098"/>
                </a:lnTo>
                <a:lnTo>
                  <a:pt x="0" y="1"/>
                </a:lnTo>
                <a:lnTo>
                  <a:pt x="1514" y="1"/>
                </a:lnTo>
                <a:lnTo>
                  <a:pt x="48046" y="0"/>
                </a:lnTo>
                <a:lnTo>
                  <a:pt x="99352" y="0"/>
                </a:lnTo>
                <a:lnTo>
                  <a:pt x="119056" y="0"/>
                </a:lnTo>
                <a:lnTo>
                  <a:pt x="1396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98750" y="2762250"/>
            <a:ext cx="127000" cy="1562100"/>
          </a:xfrm>
          <a:custGeom>
            <a:avLst/>
            <a:gdLst/>
            <a:ahLst/>
            <a:cxnLst/>
            <a:rect l="l" t="t" r="r" b="b"/>
            <a:pathLst>
              <a:path w="127000" h="1562100">
                <a:moveTo>
                  <a:pt x="0" y="1562100"/>
                </a:moveTo>
                <a:lnTo>
                  <a:pt x="40141" y="1562099"/>
                </a:lnTo>
                <a:lnTo>
                  <a:pt x="89802" y="1562099"/>
                </a:lnTo>
                <a:lnTo>
                  <a:pt x="127000" y="1"/>
                </a:lnTo>
                <a:lnTo>
                  <a:pt x="125337" y="1"/>
                </a:lnTo>
                <a:lnTo>
                  <a:pt x="75004" y="0"/>
                </a:lnTo>
                <a:lnTo>
                  <a:pt x="20600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515510" y="3312149"/>
            <a:ext cx="43751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𝒙=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137650" y="2825750"/>
            <a:ext cx="101600" cy="1562100"/>
          </a:xfrm>
          <a:custGeom>
            <a:avLst/>
            <a:gdLst/>
            <a:ahLst/>
            <a:cxnLst/>
            <a:rect l="l" t="t" r="r" b="b"/>
            <a:pathLst>
              <a:path w="101600" h="1562100">
                <a:moveTo>
                  <a:pt x="101600" y="1562100"/>
                </a:moveTo>
                <a:lnTo>
                  <a:pt x="62052" y="1562099"/>
                </a:lnTo>
                <a:lnTo>
                  <a:pt x="17351" y="1562099"/>
                </a:lnTo>
                <a:lnTo>
                  <a:pt x="0" y="1"/>
                </a:lnTo>
                <a:lnTo>
                  <a:pt x="2064" y="1"/>
                </a:lnTo>
                <a:lnTo>
                  <a:pt x="44794" y="0"/>
                </a:lnTo>
                <a:lnTo>
                  <a:pt x="81124" y="0"/>
                </a:lnTo>
                <a:lnTo>
                  <a:pt x="1015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9556750" y="2825750"/>
            <a:ext cx="101600" cy="1562100"/>
          </a:xfrm>
          <a:custGeom>
            <a:avLst/>
            <a:gdLst/>
            <a:ahLst/>
            <a:cxnLst/>
            <a:rect l="l" t="t" r="r" b="b"/>
            <a:pathLst>
              <a:path w="101600" h="1562100">
                <a:moveTo>
                  <a:pt x="0" y="1562100"/>
                </a:moveTo>
                <a:lnTo>
                  <a:pt x="39547" y="1562099"/>
                </a:lnTo>
                <a:lnTo>
                  <a:pt x="84248" y="1562099"/>
                </a:lnTo>
                <a:lnTo>
                  <a:pt x="101600" y="1"/>
                </a:lnTo>
                <a:lnTo>
                  <a:pt x="99535" y="1"/>
                </a:lnTo>
                <a:lnTo>
                  <a:pt x="56805" y="0"/>
                </a:lnTo>
                <a:lnTo>
                  <a:pt x="2047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102850" y="2825750"/>
            <a:ext cx="101600" cy="1562100"/>
          </a:xfrm>
          <a:custGeom>
            <a:avLst/>
            <a:gdLst/>
            <a:ahLst/>
            <a:cxnLst/>
            <a:rect l="l" t="t" r="r" b="b"/>
            <a:pathLst>
              <a:path w="101600" h="1562100">
                <a:moveTo>
                  <a:pt x="101600" y="1562100"/>
                </a:moveTo>
                <a:lnTo>
                  <a:pt x="62052" y="1562099"/>
                </a:lnTo>
                <a:lnTo>
                  <a:pt x="17351" y="1562099"/>
                </a:lnTo>
                <a:lnTo>
                  <a:pt x="0" y="1"/>
                </a:lnTo>
                <a:lnTo>
                  <a:pt x="2064" y="1"/>
                </a:lnTo>
                <a:lnTo>
                  <a:pt x="44794" y="0"/>
                </a:lnTo>
                <a:lnTo>
                  <a:pt x="81124" y="0"/>
                </a:lnTo>
                <a:lnTo>
                  <a:pt x="10159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521950" y="2825750"/>
            <a:ext cx="101600" cy="1562100"/>
          </a:xfrm>
          <a:custGeom>
            <a:avLst/>
            <a:gdLst/>
            <a:ahLst/>
            <a:cxnLst/>
            <a:rect l="l" t="t" r="r" b="b"/>
            <a:pathLst>
              <a:path w="101600" h="1562100">
                <a:moveTo>
                  <a:pt x="0" y="1562100"/>
                </a:moveTo>
                <a:lnTo>
                  <a:pt x="39547" y="1562099"/>
                </a:lnTo>
                <a:lnTo>
                  <a:pt x="84248" y="1562099"/>
                </a:lnTo>
                <a:lnTo>
                  <a:pt x="101600" y="1"/>
                </a:lnTo>
                <a:lnTo>
                  <a:pt x="99535" y="1"/>
                </a:lnTo>
                <a:lnTo>
                  <a:pt x="56805" y="0"/>
                </a:lnTo>
                <a:lnTo>
                  <a:pt x="20475" y="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238422" y="2851886"/>
            <a:ext cx="1299210" cy="750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507365" algn="l"/>
              </a:tabLst>
            </a:pPr>
            <a:r>
              <a:rPr sz="2400" dirty="0">
                <a:latin typeface="Gill Sans MT"/>
                <a:cs typeface="Gill Sans MT"/>
              </a:rPr>
              <a:t>30	</a:t>
            </a:r>
            <a:r>
              <a:rPr sz="3600" baseline="-3472" dirty="0">
                <a:solidFill>
                  <a:srgbClr val="FF0000"/>
                </a:solidFill>
                <a:latin typeface="MS Mincho"/>
                <a:cs typeface="MS Mincho"/>
              </a:rPr>
              <a:t>✖</a:t>
            </a:r>
            <a:r>
              <a:rPr sz="3600" spc="195" baseline="-3472" dirty="0">
                <a:solidFill>
                  <a:srgbClr val="FF0000"/>
                </a:solidFill>
                <a:latin typeface="MS Mincho"/>
                <a:cs typeface="MS Mincho"/>
              </a:rPr>
              <a:t> </a:t>
            </a:r>
            <a:r>
              <a:rPr sz="2400" spc="0" dirty="0">
                <a:latin typeface="Gill Sans MT"/>
                <a:cs typeface="Gill Sans MT"/>
              </a:rPr>
              <a:t>90</a:t>
            </a:r>
            <a:endParaRPr sz="24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tabLst>
                <a:tab pos="507365" algn="l"/>
              </a:tabLst>
            </a:pPr>
            <a:r>
              <a:rPr sz="2400" dirty="0">
                <a:latin typeface="Gill Sans MT"/>
                <a:cs typeface="Gill Sans MT"/>
              </a:rPr>
              <a:t>80	</a:t>
            </a:r>
            <a:r>
              <a:rPr sz="3600" baseline="-3472" dirty="0">
                <a:solidFill>
                  <a:srgbClr val="FF0000"/>
                </a:solidFill>
                <a:latin typeface="MS Mincho"/>
                <a:cs typeface="MS Mincho"/>
              </a:rPr>
              <a:t>✖</a:t>
            </a:r>
            <a:r>
              <a:rPr sz="3600" spc="195" baseline="-3472" dirty="0">
                <a:solidFill>
                  <a:srgbClr val="FF0000"/>
                </a:solidFill>
                <a:latin typeface="MS Mincho"/>
                <a:cs typeface="MS Mincho"/>
              </a:rPr>
              <a:t> </a:t>
            </a:r>
            <a:r>
              <a:rPr sz="2400" spc="0" dirty="0">
                <a:latin typeface="Gill Sans MT"/>
                <a:cs typeface="Gill Sans MT"/>
              </a:rPr>
              <a:t>20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238422" y="3575786"/>
            <a:ext cx="1299210" cy="3949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81965" algn="l"/>
              </a:tabLst>
            </a:pPr>
            <a:r>
              <a:rPr sz="2400" dirty="0">
                <a:latin typeface="Gill Sans MT"/>
                <a:cs typeface="Gill Sans MT"/>
              </a:rPr>
              <a:t>85	</a:t>
            </a:r>
            <a:r>
              <a:rPr sz="3600" baseline="-5787" dirty="0">
                <a:solidFill>
                  <a:srgbClr val="00B050"/>
                </a:solidFill>
                <a:latin typeface="MS Mincho"/>
                <a:cs typeface="MS Mincho"/>
              </a:rPr>
              <a:t>✔</a:t>
            </a:r>
            <a:r>
              <a:rPr sz="3600" spc="494" baseline="-5787" dirty="0">
                <a:solidFill>
                  <a:srgbClr val="00B050"/>
                </a:solidFill>
                <a:latin typeface="MS Mincho"/>
                <a:cs typeface="MS Mincho"/>
              </a:rPr>
              <a:t> </a:t>
            </a:r>
            <a:r>
              <a:rPr sz="2400" spc="0" dirty="0">
                <a:latin typeface="Gill Sans MT"/>
                <a:cs typeface="Gill Sans MT"/>
              </a:rPr>
              <a:t>95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340022" y="3944086"/>
            <a:ext cx="1089025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981075" algn="l"/>
              </a:tabLst>
            </a:pPr>
            <a:r>
              <a:rPr sz="2400" spc="-10" dirty="0">
                <a:latin typeface="Cambria Math"/>
                <a:cs typeface="Cambria Math"/>
              </a:rPr>
              <a:t>⋮	⋮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163187" y="2389887"/>
            <a:ext cx="128397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142365" algn="l"/>
              </a:tabLst>
            </a:pPr>
            <a:r>
              <a:rPr sz="1800" dirty="0">
                <a:latin typeface="Cambria Math"/>
                <a:cs typeface="Cambria Math"/>
              </a:rPr>
              <a:t>𝑓</a:t>
            </a:r>
            <a:r>
              <a:rPr sz="1800" spc="-50" dirty="0">
                <a:latin typeface="Cambria Math"/>
                <a:cs typeface="Cambria Math"/>
              </a:rPr>
              <a:t>(</a:t>
            </a:r>
            <a:r>
              <a:rPr sz="1800" spc="0" dirty="0">
                <a:latin typeface="Cambria Math"/>
                <a:cs typeface="Cambria Math"/>
              </a:rPr>
              <a:t>𝑥)	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074150" y="4692648"/>
            <a:ext cx="640080" cy="0"/>
          </a:xfrm>
          <a:custGeom>
            <a:avLst/>
            <a:gdLst/>
            <a:ahLst/>
            <a:cxnLst/>
            <a:rect l="l" t="t" r="r" b="b"/>
            <a:pathLst>
              <a:path w="640080">
                <a:moveTo>
                  <a:pt x="0" y="0"/>
                </a:moveTo>
                <a:lnTo>
                  <a:pt x="640080" y="0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064750" y="4692648"/>
            <a:ext cx="640080" cy="0"/>
          </a:xfrm>
          <a:custGeom>
            <a:avLst/>
            <a:gdLst/>
            <a:ahLst/>
            <a:cxnLst/>
            <a:rect l="l" t="t" r="r" b="b"/>
            <a:pathLst>
              <a:path w="640080">
                <a:moveTo>
                  <a:pt x="0" y="0"/>
                </a:moveTo>
                <a:lnTo>
                  <a:pt x="64008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97897" y="5196056"/>
            <a:ext cx="314379" cy="235272"/>
          </a:xfrm>
          <a:custGeom>
            <a:avLst/>
            <a:gdLst/>
            <a:ahLst/>
            <a:cxnLst/>
            <a:rect l="l" t="t" r="r" b="b"/>
            <a:pathLst>
              <a:path w="314379" h="235272">
                <a:moveTo>
                  <a:pt x="239543" y="0"/>
                </a:moveTo>
                <a:lnTo>
                  <a:pt x="237817" y="10099"/>
                </a:lnTo>
                <a:lnTo>
                  <a:pt x="248446" y="14788"/>
                </a:lnTo>
                <a:lnTo>
                  <a:pt x="258111" y="21271"/>
                </a:lnTo>
                <a:lnTo>
                  <a:pt x="282965" y="55164"/>
                </a:lnTo>
                <a:lnTo>
                  <a:pt x="292702" y="104423"/>
                </a:lnTo>
                <a:lnTo>
                  <a:pt x="293099" y="119770"/>
                </a:lnTo>
                <a:lnTo>
                  <a:pt x="292545" y="133149"/>
                </a:lnTo>
                <a:lnTo>
                  <a:pt x="281413" y="182046"/>
                </a:lnTo>
                <a:lnTo>
                  <a:pt x="259219" y="213486"/>
                </a:lnTo>
                <a:lnTo>
                  <a:pt x="236566" y="225722"/>
                </a:lnTo>
                <a:lnTo>
                  <a:pt x="241277" y="234801"/>
                </a:lnTo>
                <a:lnTo>
                  <a:pt x="282278" y="209786"/>
                </a:lnTo>
                <a:lnTo>
                  <a:pt x="304385" y="175652"/>
                </a:lnTo>
                <a:lnTo>
                  <a:pt x="314046" y="124926"/>
                </a:lnTo>
                <a:lnTo>
                  <a:pt x="314379" y="108859"/>
                </a:lnTo>
                <a:lnTo>
                  <a:pt x="313311" y="96042"/>
                </a:lnTo>
                <a:lnTo>
                  <a:pt x="298505" y="47902"/>
                </a:lnTo>
                <a:lnTo>
                  <a:pt x="274308" y="17211"/>
                </a:lnTo>
                <a:lnTo>
                  <a:pt x="252262" y="4247"/>
                </a:lnTo>
                <a:lnTo>
                  <a:pt x="239543" y="0"/>
                </a:lnTo>
                <a:close/>
              </a:path>
              <a:path w="314379" h="235272">
                <a:moveTo>
                  <a:pt x="74839" y="0"/>
                </a:moveTo>
                <a:lnTo>
                  <a:pt x="32173" y="25558"/>
                </a:lnTo>
                <a:lnTo>
                  <a:pt x="10034" y="59781"/>
                </a:lnTo>
                <a:lnTo>
                  <a:pt x="335" y="110475"/>
                </a:lnTo>
                <a:lnTo>
                  <a:pt x="0" y="126502"/>
                </a:lnTo>
                <a:lnTo>
                  <a:pt x="1061" y="139354"/>
                </a:lnTo>
                <a:lnTo>
                  <a:pt x="15815" y="187493"/>
                </a:lnTo>
                <a:lnTo>
                  <a:pt x="39983" y="218089"/>
                </a:lnTo>
                <a:lnTo>
                  <a:pt x="74839" y="235272"/>
                </a:lnTo>
                <a:lnTo>
                  <a:pt x="76253" y="225183"/>
                </a:lnTo>
                <a:lnTo>
                  <a:pt x="65781" y="220474"/>
                </a:lnTo>
                <a:lnTo>
                  <a:pt x="56234" y="213938"/>
                </a:lnTo>
                <a:lnTo>
                  <a:pt x="31520" y="179680"/>
                </a:lnTo>
                <a:lnTo>
                  <a:pt x="21673" y="130233"/>
                </a:lnTo>
                <a:lnTo>
                  <a:pt x="21264" y="115290"/>
                </a:lnTo>
                <a:lnTo>
                  <a:pt x="21723" y="101928"/>
                </a:lnTo>
                <a:lnTo>
                  <a:pt x="32847" y="52974"/>
                </a:lnTo>
                <a:lnTo>
                  <a:pt x="55275" y="21700"/>
                </a:lnTo>
                <a:lnTo>
                  <a:pt x="78188" y="9549"/>
                </a:lnTo>
                <a:lnTo>
                  <a:pt x="748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161078" y="5133969"/>
            <a:ext cx="38735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𝑱𝜽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973878" y="5324469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84783" y="5105816"/>
            <a:ext cx="1922213" cy="418951"/>
          </a:xfrm>
          <a:custGeom>
            <a:avLst/>
            <a:gdLst/>
            <a:ahLst/>
            <a:cxnLst/>
            <a:rect l="l" t="t" r="r" b="b"/>
            <a:pathLst>
              <a:path w="1922213" h="418951">
                <a:moveTo>
                  <a:pt x="1831750" y="0"/>
                </a:moveTo>
                <a:lnTo>
                  <a:pt x="1830014" y="11429"/>
                </a:lnTo>
                <a:lnTo>
                  <a:pt x="1838721" y="18261"/>
                </a:lnTo>
                <a:lnTo>
                  <a:pt x="1846906" y="26289"/>
                </a:lnTo>
                <a:lnTo>
                  <a:pt x="1868435" y="57862"/>
                </a:lnTo>
                <a:lnTo>
                  <a:pt x="1883837" y="95962"/>
                </a:lnTo>
                <a:lnTo>
                  <a:pt x="1894041" y="142477"/>
                </a:lnTo>
                <a:lnTo>
                  <a:pt x="1897867" y="182374"/>
                </a:lnTo>
                <a:lnTo>
                  <a:pt x="1898514" y="216383"/>
                </a:lnTo>
                <a:lnTo>
                  <a:pt x="1898361" y="225620"/>
                </a:lnTo>
                <a:lnTo>
                  <a:pt x="1895422" y="265686"/>
                </a:lnTo>
                <a:lnTo>
                  <a:pt x="1886127" y="314337"/>
                </a:lnTo>
                <a:lnTo>
                  <a:pt x="1873473" y="350791"/>
                </a:lnTo>
                <a:lnTo>
                  <a:pt x="1853182" y="385394"/>
                </a:lnTo>
                <a:lnTo>
                  <a:pt x="1827781" y="409028"/>
                </a:lnTo>
                <a:lnTo>
                  <a:pt x="1833758" y="417917"/>
                </a:lnTo>
                <a:lnTo>
                  <a:pt x="1869954" y="387890"/>
                </a:lnTo>
                <a:lnTo>
                  <a:pt x="1892174" y="353198"/>
                </a:lnTo>
                <a:lnTo>
                  <a:pt x="1909806" y="307094"/>
                </a:lnTo>
                <a:lnTo>
                  <a:pt x="1919147" y="258463"/>
                </a:lnTo>
                <a:lnTo>
                  <a:pt x="1922036" y="216383"/>
                </a:lnTo>
                <a:lnTo>
                  <a:pt x="1922213" y="201101"/>
                </a:lnTo>
                <a:lnTo>
                  <a:pt x="1921739" y="187174"/>
                </a:lnTo>
                <a:lnTo>
                  <a:pt x="1917689" y="147456"/>
                </a:lnTo>
                <a:lnTo>
                  <a:pt x="1906140" y="99285"/>
                </a:lnTo>
                <a:lnTo>
                  <a:pt x="1891337" y="63739"/>
                </a:lnTo>
                <a:lnTo>
                  <a:pt x="1868988" y="29836"/>
                </a:lnTo>
                <a:lnTo>
                  <a:pt x="1841856" y="5812"/>
                </a:lnTo>
                <a:lnTo>
                  <a:pt x="1831750" y="0"/>
                </a:lnTo>
                <a:close/>
              </a:path>
              <a:path w="1922213" h="418951">
                <a:moveTo>
                  <a:pt x="90336" y="0"/>
                </a:moveTo>
                <a:lnTo>
                  <a:pt x="52289" y="31044"/>
                </a:lnTo>
                <a:lnTo>
                  <a:pt x="30029" y="65618"/>
                </a:lnTo>
                <a:lnTo>
                  <a:pt x="12389" y="111459"/>
                </a:lnTo>
                <a:lnTo>
                  <a:pt x="3059" y="160064"/>
                </a:lnTo>
                <a:lnTo>
                  <a:pt x="176" y="202310"/>
                </a:lnTo>
                <a:lnTo>
                  <a:pt x="0" y="217685"/>
                </a:lnTo>
                <a:lnTo>
                  <a:pt x="476" y="231521"/>
                </a:lnTo>
                <a:lnTo>
                  <a:pt x="4536" y="271085"/>
                </a:lnTo>
                <a:lnTo>
                  <a:pt x="16104" y="319352"/>
                </a:lnTo>
                <a:lnTo>
                  <a:pt x="30919" y="355173"/>
                </a:lnTo>
                <a:lnTo>
                  <a:pt x="53225" y="389217"/>
                </a:lnTo>
                <a:lnTo>
                  <a:pt x="90336" y="418951"/>
                </a:lnTo>
                <a:lnTo>
                  <a:pt x="92108" y="407478"/>
                </a:lnTo>
                <a:lnTo>
                  <a:pt x="83327" y="400632"/>
                </a:lnTo>
                <a:lnTo>
                  <a:pt x="75092" y="392578"/>
                </a:lnTo>
                <a:lnTo>
                  <a:pt x="53581" y="360945"/>
                </a:lnTo>
                <a:lnTo>
                  <a:pt x="38361" y="322772"/>
                </a:lnTo>
                <a:lnTo>
                  <a:pt x="28164" y="276101"/>
                </a:lnTo>
                <a:lnTo>
                  <a:pt x="24342" y="236368"/>
                </a:lnTo>
                <a:lnTo>
                  <a:pt x="23701" y="202310"/>
                </a:lnTo>
                <a:lnTo>
                  <a:pt x="23854" y="193124"/>
                </a:lnTo>
                <a:lnTo>
                  <a:pt x="26805" y="152655"/>
                </a:lnTo>
                <a:lnTo>
                  <a:pt x="36060" y="104197"/>
                </a:lnTo>
                <a:lnTo>
                  <a:pt x="48683" y="68230"/>
                </a:lnTo>
                <a:lnTo>
                  <a:pt x="69037" y="33628"/>
                </a:lnTo>
                <a:lnTo>
                  <a:pt x="94429" y="9922"/>
                </a:lnTo>
                <a:lnTo>
                  <a:pt x="903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707178" y="5133969"/>
            <a:ext cx="1437640" cy="4800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1282065" algn="l"/>
              </a:tabLst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3000" spc="0" baseline="-36111" dirty="0">
                <a:latin typeface="Cambria Math"/>
                <a:cs typeface="Cambria Math"/>
              </a:rPr>
              <a:t>𝑛</a:t>
            </a:r>
            <a:r>
              <a:rPr sz="2000" spc="2050" dirty="0">
                <a:latin typeface="Cambria Math"/>
                <a:cs typeface="Cambria Math"/>
              </a:rPr>
              <a:t>,	𝑦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61178" y="4943469"/>
            <a:ext cx="166370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159384" y="5151959"/>
            <a:ext cx="197250" cy="176455"/>
          </a:xfrm>
          <a:custGeom>
            <a:avLst/>
            <a:gdLst/>
            <a:ahLst/>
            <a:cxnLst/>
            <a:rect l="l" t="t" r="r" b="b"/>
            <a:pathLst>
              <a:path w="197250" h="176455">
                <a:moveTo>
                  <a:pt x="141341" y="0"/>
                </a:moveTo>
                <a:lnTo>
                  <a:pt x="138850" y="7169"/>
                </a:lnTo>
                <a:lnTo>
                  <a:pt x="149112" y="11730"/>
                </a:lnTo>
                <a:lnTo>
                  <a:pt x="158275" y="18757"/>
                </a:lnTo>
                <a:lnTo>
                  <a:pt x="177623" y="53453"/>
                </a:lnTo>
                <a:lnTo>
                  <a:pt x="181295" y="96573"/>
                </a:lnTo>
                <a:lnTo>
                  <a:pt x="180066" y="109443"/>
                </a:lnTo>
                <a:lnTo>
                  <a:pt x="160784" y="155820"/>
                </a:lnTo>
                <a:lnTo>
                  <a:pt x="139108" y="169292"/>
                </a:lnTo>
                <a:lnTo>
                  <a:pt x="146488" y="174914"/>
                </a:lnTo>
                <a:lnTo>
                  <a:pt x="185440" y="141568"/>
                </a:lnTo>
                <a:lnTo>
                  <a:pt x="196930" y="94631"/>
                </a:lnTo>
                <a:lnTo>
                  <a:pt x="197250" y="77914"/>
                </a:lnTo>
                <a:lnTo>
                  <a:pt x="195608" y="64815"/>
                </a:lnTo>
                <a:lnTo>
                  <a:pt x="174410" y="19446"/>
                </a:lnTo>
                <a:lnTo>
                  <a:pt x="153871" y="4496"/>
                </a:lnTo>
                <a:lnTo>
                  <a:pt x="141341" y="0"/>
                </a:lnTo>
                <a:close/>
              </a:path>
              <a:path w="197250" h="176455">
                <a:moveTo>
                  <a:pt x="55913" y="0"/>
                </a:moveTo>
                <a:lnTo>
                  <a:pt x="20321" y="22934"/>
                </a:lnTo>
                <a:lnTo>
                  <a:pt x="1684" y="67618"/>
                </a:lnTo>
                <a:lnTo>
                  <a:pt x="0" y="98627"/>
                </a:lnTo>
                <a:lnTo>
                  <a:pt x="1634" y="111754"/>
                </a:lnTo>
                <a:lnTo>
                  <a:pt x="22773" y="157049"/>
                </a:lnTo>
                <a:lnTo>
                  <a:pt x="55913" y="176455"/>
                </a:lnTo>
                <a:lnTo>
                  <a:pt x="58117" y="169282"/>
                </a:lnTo>
                <a:lnTo>
                  <a:pt x="48018" y="164699"/>
                </a:lnTo>
                <a:lnTo>
                  <a:pt x="38968" y="157608"/>
                </a:lnTo>
                <a:lnTo>
                  <a:pt x="19666" y="122492"/>
                </a:lnTo>
                <a:lnTo>
                  <a:pt x="15894" y="79731"/>
                </a:lnTo>
                <a:lnTo>
                  <a:pt x="17053" y="66876"/>
                </a:lnTo>
                <a:lnTo>
                  <a:pt x="36513" y="20520"/>
                </a:lnTo>
                <a:lnTo>
                  <a:pt x="58425" y="7162"/>
                </a:lnTo>
                <a:lnTo>
                  <a:pt x="559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205778" y="5108569"/>
            <a:ext cx="92710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20" dirty="0">
                <a:latin typeface="Cambria Math"/>
                <a:cs typeface="Cambria Math"/>
              </a:rPr>
              <a:t>-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850453" y="5161998"/>
            <a:ext cx="831354" cy="306834"/>
          </a:xfrm>
          <a:custGeom>
            <a:avLst/>
            <a:gdLst/>
            <a:ahLst/>
            <a:cxnLst/>
            <a:rect l="l" t="t" r="r" b="b"/>
            <a:pathLst>
              <a:path w="831354" h="306834">
                <a:moveTo>
                  <a:pt x="750787" y="0"/>
                </a:moveTo>
                <a:lnTo>
                  <a:pt x="753704" y="12775"/>
                </a:lnTo>
                <a:lnTo>
                  <a:pt x="763500" y="18748"/>
                </a:lnTo>
                <a:lnTo>
                  <a:pt x="772438" y="26643"/>
                </a:lnTo>
                <a:lnTo>
                  <a:pt x="794610" y="63152"/>
                </a:lnTo>
                <a:lnTo>
                  <a:pt x="805065" y="105883"/>
                </a:lnTo>
                <a:lnTo>
                  <a:pt x="808247" y="148321"/>
                </a:lnTo>
                <a:lnTo>
                  <a:pt x="808412" y="165066"/>
                </a:lnTo>
                <a:lnTo>
                  <a:pt x="807728" y="178670"/>
                </a:lnTo>
                <a:lnTo>
                  <a:pt x="802336" y="216632"/>
                </a:lnTo>
                <a:lnTo>
                  <a:pt x="784838" y="264231"/>
                </a:lnTo>
                <a:lnTo>
                  <a:pt x="747687" y="296664"/>
                </a:lnTo>
                <a:lnTo>
                  <a:pt x="758672" y="304353"/>
                </a:lnTo>
                <a:lnTo>
                  <a:pt x="797218" y="274792"/>
                </a:lnTo>
                <a:lnTo>
                  <a:pt x="817289" y="238323"/>
                </a:lnTo>
                <a:lnTo>
                  <a:pt x="828797" y="190877"/>
                </a:lnTo>
                <a:lnTo>
                  <a:pt x="831354" y="147842"/>
                </a:lnTo>
                <a:lnTo>
                  <a:pt x="830808" y="134385"/>
                </a:lnTo>
                <a:lnTo>
                  <a:pt x="825382" y="96221"/>
                </a:lnTo>
                <a:lnTo>
                  <a:pt x="808617" y="49128"/>
                </a:lnTo>
                <a:lnTo>
                  <a:pt x="783765" y="17149"/>
                </a:lnTo>
                <a:lnTo>
                  <a:pt x="762683" y="4068"/>
                </a:lnTo>
                <a:lnTo>
                  <a:pt x="750787" y="0"/>
                </a:lnTo>
                <a:close/>
              </a:path>
              <a:path w="831354" h="306834">
                <a:moveTo>
                  <a:pt x="80565" y="0"/>
                </a:moveTo>
                <a:lnTo>
                  <a:pt x="42815" y="22001"/>
                </a:lnTo>
                <a:lnTo>
                  <a:pt x="18383" y="58063"/>
                </a:lnTo>
                <a:lnTo>
                  <a:pt x="4566" y="103139"/>
                </a:lnTo>
                <a:lnTo>
                  <a:pt x="272" y="143829"/>
                </a:lnTo>
                <a:lnTo>
                  <a:pt x="0" y="158992"/>
                </a:lnTo>
                <a:lnTo>
                  <a:pt x="545" y="172448"/>
                </a:lnTo>
                <a:lnTo>
                  <a:pt x="5971" y="210612"/>
                </a:lnTo>
                <a:lnTo>
                  <a:pt x="22736" y="257705"/>
                </a:lnTo>
                <a:lnTo>
                  <a:pt x="47588" y="289684"/>
                </a:lnTo>
                <a:lnTo>
                  <a:pt x="80565" y="306834"/>
                </a:lnTo>
                <a:lnTo>
                  <a:pt x="77649" y="294059"/>
                </a:lnTo>
                <a:lnTo>
                  <a:pt x="67852" y="288090"/>
                </a:lnTo>
                <a:lnTo>
                  <a:pt x="58913" y="280201"/>
                </a:lnTo>
                <a:lnTo>
                  <a:pt x="36724" y="243699"/>
                </a:lnTo>
                <a:lnTo>
                  <a:pt x="26284" y="201023"/>
                </a:lnTo>
                <a:lnTo>
                  <a:pt x="23110" y="158543"/>
                </a:lnTo>
                <a:lnTo>
                  <a:pt x="22948" y="141756"/>
                </a:lnTo>
                <a:lnTo>
                  <a:pt x="23639" y="128164"/>
                </a:lnTo>
                <a:lnTo>
                  <a:pt x="29041" y="90221"/>
                </a:lnTo>
                <a:lnTo>
                  <a:pt x="46535" y="42606"/>
                </a:lnTo>
                <a:lnTo>
                  <a:pt x="83666" y="10170"/>
                </a:lnTo>
                <a:lnTo>
                  <a:pt x="8056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111884" y="5151959"/>
            <a:ext cx="197252" cy="176455"/>
          </a:xfrm>
          <a:custGeom>
            <a:avLst/>
            <a:gdLst/>
            <a:ahLst/>
            <a:cxnLst/>
            <a:rect l="l" t="t" r="r" b="b"/>
            <a:pathLst>
              <a:path w="197252" h="176455">
                <a:moveTo>
                  <a:pt x="141340" y="0"/>
                </a:moveTo>
                <a:lnTo>
                  <a:pt x="138851" y="7169"/>
                </a:lnTo>
                <a:lnTo>
                  <a:pt x="149113" y="11730"/>
                </a:lnTo>
                <a:lnTo>
                  <a:pt x="158275" y="18757"/>
                </a:lnTo>
                <a:lnTo>
                  <a:pt x="177624" y="53453"/>
                </a:lnTo>
                <a:lnTo>
                  <a:pt x="181296" y="96574"/>
                </a:lnTo>
                <a:lnTo>
                  <a:pt x="180067" y="109443"/>
                </a:lnTo>
                <a:lnTo>
                  <a:pt x="160785" y="155820"/>
                </a:lnTo>
                <a:lnTo>
                  <a:pt x="139108" y="169292"/>
                </a:lnTo>
                <a:lnTo>
                  <a:pt x="146488" y="174913"/>
                </a:lnTo>
                <a:lnTo>
                  <a:pt x="185440" y="141567"/>
                </a:lnTo>
                <a:lnTo>
                  <a:pt x="196931" y="94631"/>
                </a:lnTo>
                <a:lnTo>
                  <a:pt x="197252" y="77914"/>
                </a:lnTo>
                <a:lnTo>
                  <a:pt x="195609" y="64814"/>
                </a:lnTo>
                <a:lnTo>
                  <a:pt x="174410" y="19446"/>
                </a:lnTo>
                <a:lnTo>
                  <a:pt x="153871" y="4496"/>
                </a:lnTo>
                <a:lnTo>
                  <a:pt x="141340" y="0"/>
                </a:lnTo>
                <a:close/>
              </a:path>
              <a:path w="197252" h="176455">
                <a:moveTo>
                  <a:pt x="55914" y="0"/>
                </a:moveTo>
                <a:lnTo>
                  <a:pt x="20320" y="22935"/>
                </a:lnTo>
                <a:lnTo>
                  <a:pt x="1684" y="67618"/>
                </a:lnTo>
                <a:lnTo>
                  <a:pt x="0" y="98627"/>
                </a:lnTo>
                <a:lnTo>
                  <a:pt x="1635" y="111754"/>
                </a:lnTo>
                <a:lnTo>
                  <a:pt x="22774" y="157049"/>
                </a:lnTo>
                <a:lnTo>
                  <a:pt x="55914" y="176455"/>
                </a:lnTo>
                <a:lnTo>
                  <a:pt x="58118" y="169283"/>
                </a:lnTo>
                <a:lnTo>
                  <a:pt x="48018" y="164700"/>
                </a:lnTo>
                <a:lnTo>
                  <a:pt x="38968" y="157609"/>
                </a:lnTo>
                <a:lnTo>
                  <a:pt x="19666" y="122493"/>
                </a:lnTo>
                <a:lnTo>
                  <a:pt x="15894" y="79732"/>
                </a:lnTo>
                <a:lnTo>
                  <a:pt x="17054" y="66877"/>
                </a:lnTo>
                <a:lnTo>
                  <a:pt x="36513" y="20521"/>
                </a:lnTo>
                <a:lnTo>
                  <a:pt x="58425" y="7162"/>
                </a:lnTo>
                <a:lnTo>
                  <a:pt x="55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6421678" y="5133969"/>
            <a:ext cx="117157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390" dirty="0">
                <a:latin typeface="Cambria Math"/>
                <a:cs typeface="Cambria Math"/>
              </a:rPr>
              <a:t>−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𝑓𝑥</a:t>
            </a:r>
            <a:r>
              <a:rPr sz="2000" spc="-10" dirty="0">
                <a:latin typeface="Cambria Math"/>
                <a:cs typeface="Cambria Math"/>
              </a:rPr>
              <a:t>;</a:t>
            </a:r>
            <a:r>
              <a:rPr sz="2000" spc="-170" dirty="0">
                <a:latin typeface="Cambria Math"/>
                <a:cs typeface="Cambria Math"/>
              </a:rPr>
              <a:t> </a:t>
            </a:r>
            <a:r>
              <a:rPr sz="2000" spc="0" dirty="0">
                <a:latin typeface="Cambria Math"/>
                <a:cs typeface="Cambria Math"/>
              </a:rPr>
              <a:t>𝜃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58278" y="5108569"/>
            <a:ext cx="92710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20" dirty="0">
                <a:latin typeface="Cambria Math"/>
                <a:cs typeface="Cambria Math"/>
              </a:rPr>
              <a:t>-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18678" y="4968869"/>
            <a:ext cx="135890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-470" dirty="0">
                <a:latin typeface="Cambria Math"/>
                <a:cs typeface="Cambria Math"/>
              </a:rPr>
              <a:t>%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507278" y="4930769"/>
            <a:ext cx="149225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240" dirty="0">
                <a:latin typeface="Cambria Math"/>
                <a:cs typeface="Cambria Math"/>
              </a:rPr>
              <a:t>e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07278" y="5400669"/>
            <a:ext cx="339090" cy="2393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-5" dirty="0">
                <a:latin typeface="Cambria Math"/>
                <a:cs typeface="Cambria Math"/>
              </a:rPr>
              <a:t>-</a:t>
            </a:r>
            <a:r>
              <a:rPr sz="1500" spc="785" dirty="0">
                <a:latin typeface="Cambria Math"/>
                <a:cs typeface="Cambria Math"/>
              </a:rPr>
              <a:t>.</a:t>
            </a:r>
            <a:r>
              <a:rPr sz="1500" spc="-65" dirty="0">
                <a:latin typeface="Cambria Math"/>
                <a:cs typeface="Cambria Math"/>
              </a:rPr>
              <a:t>#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750050" y="5657850"/>
            <a:ext cx="944844" cy="0"/>
          </a:xfrm>
          <a:custGeom>
            <a:avLst/>
            <a:gdLst/>
            <a:ahLst/>
            <a:cxnLst/>
            <a:rect l="l" t="t" r="r" b="b"/>
            <a:pathLst>
              <a:path w="944844">
                <a:moveTo>
                  <a:pt x="0" y="0"/>
                </a:moveTo>
                <a:lnTo>
                  <a:pt x="944844" y="0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949950" y="5632450"/>
            <a:ext cx="416555" cy="0"/>
          </a:xfrm>
          <a:custGeom>
            <a:avLst/>
            <a:gdLst/>
            <a:ahLst/>
            <a:cxnLst/>
            <a:rect l="l" t="t" r="r" b="b"/>
            <a:pathLst>
              <a:path w="416555">
                <a:moveTo>
                  <a:pt x="0" y="0"/>
                </a:moveTo>
                <a:lnTo>
                  <a:pt x="416555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71700" y="6248400"/>
            <a:ext cx="7772400" cy="419100"/>
          </a:xfrm>
          <a:custGeom>
            <a:avLst/>
            <a:gdLst/>
            <a:ahLst/>
            <a:cxnLst/>
            <a:rect l="l" t="t" r="r" b="b"/>
            <a:pathLst>
              <a:path w="7772400" h="419100">
                <a:moveTo>
                  <a:pt x="7702547" y="0"/>
                </a:moveTo>
                <a:lnTo>
                  <a:pt x="58512" y="915"/>
                </a:lnTo>
                <a:lnTo>
                  <a:pt x="21550" y="19392"/>
                </a:lnTo>
                <a:lnTo>
                  <a:pt x="1499" y="55388"/>
                </a:lnTo>
                <a:lnTo>
                  <a:pt x="0" y="69854"/>
                </a:lnTo>
                <a:lnTo>
                  <a:pt x="915" y="360586"/>
                </a:lnTo>
                <a:lnTo>
                  <a:pt x="19391" y="397548"/>
                </a:lnTo>
                <a:lnTo>
                  <a:pt x="55386" y="417600"/>
                </a:lnTo>
                <a:lnTo>
                  <a:pt x="69852" y="419100"/>
                </a:lnTo>
                <a:lnTo>
                  <a:pt x="7713887" y="418184"/>
                </a:lnTo>
                <a:lnTo>
                  <a:pt x="7750849" y="399708"/>
                </a:lnTo>
                <a:lnTo>
                  <a:pt x="7770900" y="363711"/>
                </a:lnTo>
                <a:lnTo>
                  <a:pt x="7772400" y="349245"/>
                </a:lnTo>
                <a:lnTo>
                  <a:pt x="7771484" y="58513"/>
                </a:lnTo>
                <a:lnTo>
                  <a:pt x="7753008" y="21551"/>
                </a:lnTo>
                <a:lnTo>
                  <a:pt x="7717013" y="1499"/>
                </a:lnTo>
                <a:lnTo>
                  <a:pt x="7702547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095391" y="5702187"/>
            <a:ext cx="3155315" cy="8616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56920">
              <a:lnSpc>
                <a:spcPct val="100000"/>
              </a:lnSpc>
              <a:tabLst>
                <a:tab pos="1647189" algn="l"/>
              </a:tabLst>
            </a:pPr>
            <a:r>
              <a:rPr sz="2000" spc="-80" dirty="0">
                <a:latin typeface="Gill Sans MT"/>
                <a:cs typeface="Gill Sans MT"/>
              </a:rPr>
              <a:t>Ac</a:t>
            </a:r>
            <a:r>
              <a:rPr sz="2000" spc="-35" dirty="0">
                <a:latin typeface="Gill Sans MT"/>
                <a:cs typeface="Gill Sans MT"/>
              </a:rPr>
              <a:t>t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0" dirty="0">
                <a:latin typeface="Gill Sans MT"/>
                <a:cs typeface="Gill Sans MT"/>
              </a:rPr>
              <a:t>l	</a:t>
            </a:r>
            <a:r>
              <a:rPr sz="2000" spc="-95" dirty="0">
                <a:latin typeface="Gill Sans MT"/>
                <a:cs typeface="Gill Sans MT"/>
              </a:rPr>
              <a:t>P</a:t>
            </a:r>
            <a:r>
              <a:rPr sz="2000" spc="-30" dirty="0">
                <a:latin typeface="Gill Sans MT"/>
                <a:cs typeface="Gill Sans MT"/>
              </a:rPr>
              <a:t>r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75" dirty="0">
                <a:latin typeface="Gill Sans MT"/>
                <a:cs typeface="Gill Sans MT"/>
              </a:rPr>
              <a:t>d</a:t>
            </a:r>
            <a:r>
              <a:rPr sz="2000" spc="-5" dirty="0">
                <a:latin typeface="Gill Sans MT"/>
                <a:cs typeface="Gill Sans MT"/>
              </a:rPr>
              <a:t>i</a:t>
            </a:r>
            <a:r>
              <a:rPr sz="2000" spc="-80" dirty="0">
                <a:latin typeface="Gill Sans MT"/>
                <a:cs typeface="Gill Sans MT"/>
              </a:rPr>
              <a:t>c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15" dirty="0">
                <a:latin typeface="Gill Sans MT"/>
                <a:cs typeface="Gill Sans MT"/>
              </a:rPr>
              <a:t>d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ts val="500"/>
              </a:lnSpc>
              <a:spcBef>
                <a:spcPts val="13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tf.squar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e(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tf.s</a:t>
            </a:r>
            <a:r>
              <a:rPr sz="1400" spc="60" dirty="0">
                <a:solidFill>
                  <a:srgbClr val="FFFFFF"/>
                </a:solidFill>
                <a:latin typeface="Courier New"/>
                <a:cs typeface="Courier New"/>
              </a:rPr>
              <a:t>u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bt</a:t>
            </a:r>
            <a:r>
              <a:rPr sz="1400" spc="6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00" spc="6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t(</a:t>
            </a:r>
            <a:r>
              <a:rPr sz="1400" spc="60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od</a:t>
            </a:r>
            <a:r>
              <a:rPr sz="1400" spc="60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400" spc="60" dirty="0">
                <a:solidFill>
                  <a:srgbClr val="FFFFFF"/>
                </a:solidFill>
                <a:latin typeface="Courier New"/>
                <a:cs typeface="Courier New"/>
              </a:rPr>
              <a:t>.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644291" y="6326171"/>
            <a:ext cx="432434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loss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177691" y="6326171"/>
            <a:ext cx="1771014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tf.reduce_mea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384691" y="6326171"/>
            <a:ext cx="1414780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40" dirty="0">
                <a:solidFill>
                  <a:srgbClr val="FFFFFF"/>
                </a:solidFill>
                <a:latin typeface="Courier New"/>
                <a:cs typeface="Courier New"/>
              </a:rPr>
              <a:t>model.pre</a:t>
            </a:r>
            <a:r>
              <a:rPr sz="1400" spc="-45" dirty="0">
                <a:solidFill>
                  <a:srgbClr val="FFFFFF"/>
                </a:solidFill>
                <a:latin typeface="Courier New"/>
                <a:cs typeface="Courier New"/>
              </a:rPr>
              <a:t>d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1400" spc="4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2286000" y="6311900"/>
            <a:ext cx="292100" cy="30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998003" y="4857750"/>
            <a:ext cx="1790646" cy="185737"/>
          </a:xfrm>
          <a:custGeom>
            <a:avLst/>
            <a:gdLst/>
            <a:ahLst/>
            <a:cxnLst/>
            <a:rect l="l" t="t" r="r" b="b"/>
            <a:pathLst>
              <a:path w="1790646" h="185737">
                <a:moveTo>
                  <a:pt x="1790646" y="0"/>
                </a:moveTo>
                <a:lnTo>
                  <a:pt x="1783612" y="51862"/>
                </a:lnTo>
                <a:lnTo>
                  <a:pt x="1765393" y="86394"/>
                </a:lnTo>
                <a:lnTo>
                  <a:pt x="938959" y="95250"/>
                </a:lnTo>
                <a:lnTo>
                  <a:pt x="930418" y="97071"/>
                </a:lnTo>
                <a:lnTo>
                  <a:pt x="903482" y="134961"/>
                </a:lnTo>
                <a:lnTo>
                  <a:pt x="895350" y="185737"/>
                </a:lnTo>
                <a:lnTo>
                  <a:pt x="894425" y="167923"/>
                </a:lnTo>
                <a:lnTo>
                  <a:pt x="882252" y="122005"/>
                </a:lnTo>
                <a:lnTo>
                  <a:pt x="43609" y="95250"/>
                </a:lnTo>
                <a:lnTo>
                  <a:pt x="35068" y="93428"/>
                </a:lnTo>
                <a:lnTo>
                  <a:pt x="8132" y="55538"/>
                </a:lnTo>
                <a:lnTo>
                  <a:pt x="1241" y="23118"/>
                </a:lnTo>
                <a:lnTo>
                  <a:pt x="0" y="47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9274194" y="5096304"/>
            <a:ext cx="1194435" cy="574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5400">
              <a:lnSpc>
                <a:spcPct val="101899"/>
              </a:lnSpc>
            </a:pPr>
            <a:r>
              <a:rPr sz="1800" spc="-75" dirty="0">
                <a:latin typeface="Gill Sans MT"/>
                <a:cs typeface="Gill Sans MT"/>
              </a:rPr>
              <a:t>F</a:t>
            </a:r>
            <a:r>
              <a:rPr sz="1800" spc="-8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60" dirty="0">
                <a:latin typeface="Gill Sans MT"/>
                <a:cs typeface="Gill Sans MT"/>
              </a:rPr>
              <a:t>l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-35" dirty="0">
                <a:latin typeface="Gill Sans MT"/>
                <a:cs typeface="Gill Sans MT"/>
              </a:rPr>
              <a:t>G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30" dirty="0">
                <a:latin typeface="Gill Sans MT"/>
                <a:cs typeface="Gill Sans MT"/>
              </a:rPr>
              <a:t>d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spc="10" dirty="0">
                <a:latin typeface="Gill Sans MT"/>
                <a:cs typeface="Gill Sans MT"/>
              </a:rPr>
              <a:t>(</a:t>
            </a:r>
            <a:r>
              <a:rPr sz="1800" spc="-5" dirty="0">
                <a:latin typeface="Gill Sans MT"/>
                <a:cs typeface="Gill Sans MT"/>
              </a:rPr>
              <a:t>p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80" dirty="0">
                <a:latin typeface="Gill Sans MT"/>
                <a:cs typeface="Gill Sans MT"/>
              </a:rPr>
              <a:t>r</a:t>
            </a:r>
            <a:r>
              <a:rPr sz="1800" spc="-45" dirty="0">
                <a:latin typeface="Gill Sans MT"/>
                <a:cs typeface="Gill Sans MT"/>
              </a:rPr>
              <a:t>c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20" dirty="0">
                <a:latin typeface="Gill Sans MT"/>
                <a:cs typeface="Gill Sans MT"/>
              </a:rPr>
              <a:t>ag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15" dirty="0">
                <a:latin typeface="Gill Sans MT"/>
                <a:cs typeface="Gill Sans MT"/>
              </a:rPr>
              <a:t>)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14706" y="3039141"/>
            <a:ext cx="5955665" cy="683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56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4400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-7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al</a:t>
            </a:r>
            <a:r>
              <a:rPr sz="4400" spc="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-7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3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4400" spc="-5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4400" spc="-2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endParaRPr sz="4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20" dirty="0">
                <a:latin typeface="Gill Sans MT"/>
                <a:cs typeface="Gill Sans MT"/>
              </a:rPr>
              <a:t>s </a:t>
            </a:r>
            <a:r>
              <a:rPr sz="4400" spc="-2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z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0773" y="1752748"/>
            <a:ext cx="742315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145" dirty="0">
                <a:latin typeface="Gill Sans MT"/>
                <a:cs typeface="Gill Sans MT"/>
              </a:rPr>
              <a:t>W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w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-10" dirty="0">
                <a:latin typeface="Gill Sans MT"/>
                <a:cs typeface="Gill Sans MT"/>
              </a:rPr>
              <a:t>t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0" dirty="0">
                <a:latin typeface="Gill Sans MT"/>
                <a:cs typeface="Gill Sans MT"/>
              </a:rPr>
              <a:t>o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55" dirty="0">
                <a:latin typeface="Gill Sans MT"/>
                <a:cs typeface="Gill Sans MT"/>
              </a:rPr>
              <a:t>f</a:t>
            </a:r>
            <a:r>
              <a:rPr sz="2400" i="1" spc="-65" dirty="0">
                <a:latin typeface="Gill Sans MT"/>
                <a:cs typeface="Gill Sans MT"/>
              </a:rPr>
              <a:t>i</a:t>
            </a:r>
            <a:r>
              <a:rPr sz="2400" i="1" spc="-35" dirty="0">
                <a:latin typeface="Gill Sans MT"/>
                <a:cs typeface="Gill Sans MT"/>
              </a:rPr>
              <a:t>nd</a:t>
            </a:r>
            <a:r>
              <a:rPr sz="2400" i="1" spc="5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55" dirty="0">
                <a:latin typeface="Gill Sans MT"/>
                <a:cs typeface="Gill Sans MT"/>
              </a:rPr>
              <a:t> 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20" dirty="0">
                <a:latin typeface="Gill Sans MT"/>
                <a:cs typeface="Gill Sans MT"/>
              </a:rPr>
              <a:t>wo</a:t>
            </a:r>
            <a:r>
              <a:rPr sz="2400" i="1" spc="35" dirty="0">
                <a:latin typeface="Gill Sans MT"/>
                <a:cs typeface="Gill Sans MT"/>
              </a:rPr>
              <a:t>r</a:t>
            </a:r>
            <a:r>
              <a:rPr sz="2400" i="1" spc="-80" dirty="0">
                <a:latin typeface="Gill Sans MT"/>
                <a:cs typeface="Gill Sans MT"/>
              </a:rPr>
              <a:t>k</a:t>
            </a:r>
            <a:r>
              <a:rPr sz="2400" i="1" spc="-195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w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-40" dirty="0">
                <a:latin typeface="Gill Sans MT"/>
                <a:cs typeface="Gill Sans MT"/>
              </a:rPr>
              <a:t>g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10" dirty="0">
                <a:latin typeface="Gill Sans MT"/>
                <a:cs typeface="Gill Sans MT"/>
              </a:rPr>
              <a:t>t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35" dirty="0">
                <a:latin typeface="Gill Sans MT"/>
                <a:cs typeface="Gill Sans MT"/>
              </a:rPr>
              <a:t>c</a:t>
            </a:r>
            <a:r>
              <a:rPr sz="2400" i="1" spc="-30" dirty="0">
                <a:latin typeface="Gill Sans MT"/>
                <a:cs typeface="Gill Sans MT"/>
              </a:rPr>
              <a:t>h</a:t>
            </a:r>
            <a:r>
              <a:rPr sz="2400" i="1" spc="40" dirty="0">
                <a:latin typeface="Gill Sans MT"/>
                <a:cs typeface="Gill Sans MT"/>
              </a:rPr>
              <a:t>i</a:t>
            </a:r>
            <a:r>
              <a:rPr sz="2400" i="1" spc="30" dirty="0">
                <a:latin typeface="Gill Sans MT"/>
                <a:cs typeface="Gill Sans MT"/>
              </a:rPr>
              <a:t>e</a:t>
            </a:r>
            <a:r>
              <a:rPr sz="2400" i="1" spc="-10" dirty="0">
                <a:latin typeface="Gill Sans MT"/>
                <a:cs typeface="Gill Sans MT"/>
              </a:rPr>
              <a:t>ve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0" dirty="0">
                <a:latin typeface="Gill Sans MT"/>
                <a:cs typeface="Gill Sans MT"/>
              </a:rPr>
              <a:t>h</a:t>
            </a:r>
            <a:r>
              <a:rPr sz="2400" i="1" spc="-15" dirty="0">
                <a:latin typeface="Gill Sans MT"/>
                <a:cs typeface="Gill Sans MT"/>
              </a:rPr>
              <a:t>e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40" dirty="0">
                <a:latin typeface="Gill Sans MT"/>
                <a:cs typeface="Gill Sans MT"/>
              </a:rPr>
              <a:t>l</a:t>
            </a:r>
            <a:r>
              <a:rPr sz="2400" i="1" spc="20" dirty="0">
                <a:latin typeface="Gill Sans MT"/>
                <a:cs typeface="Gill Sans MT"/>
              </a:rPr>
              <a:t>ow</a:t>
            </a:r>
            <a:r>
              <a:rPr sz="2400" i="1" spc="30" dirty="0">
                <a:latin typeface="Gill Sans MT"/>
                <a:cs typeface="Gill Sans MT"/>
              </a:rPr>
              <a:t>e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-10" dirty="0">
                <a:latin typeface="Gill Sans MT"/>
                <a:cs typeface="Gill Sans MT"/>
              </a:rPr>
              <a:t>t</a:t>
            </a:r>
            <a:r>
              <a:rPr sz="2400" i="1" spc="-145" dirty="0">
                <a:latin typeface="Gill Sans MT"/>
                <a:cs typeface="Gill Sans MT"/>
              </a:rPr>
              <a:t> </a:t>
            </a:r>
            <a:r>
              <a:rPr sz="2400" i="1" spc="40" dirty="0">
                <a:latin typeface="Gill Sans MT"/>
                <a:cs typeface="Gill Sans MT"/>
              </a:rPr>
              <a:t>l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0930" y="3267835"/>
            <a:ext cx="16827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𝜽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5130" y="3140835"/>
            <a:ext cx="20066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57830" y="3166235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56030" y="2937635"/>
            <a:ext cx="2360295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𝜽</a:t>
            </a:r>
            <a:r>
              <a:rPr sz="2700" spc="-15" baseline="27777" dirty="0">
                <a:latin typeface="Cambria Math"/>
                <a:cs typeface="Cambria Math"/>
              </a:rPr>
              <a:t>∗ </a:t>
            </a:r>
            <a:r>
              <a:rPr sz="2700" spc="-97" baseline="27777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=</a:t>
            </a:r>
            <a:r>
              <a:rPr sz="2400" spc="175" dirty="0">
                <a:latin typeface="Cambria Math"/>
                <a:cs typeface="Cambria Math"/>
              </a:rPr>
              <a:t> </a:t>
            </a:r>
            <a:r>
              <a:rPr sz="2400" spc="25" dirty="0">
                <a:latin typeface="Cambria Math"/>
                <a:cs typeface="Cambria Math"/>
              </a:rPr>
              <a:t>a</a:t>
            </a:r>
            <a:r>
              <a:rPr sz="2400" spc="-5" dirty="0">
                <a:latin typeface="Cambria Math"/>
                <a:cs typeface="Cambria Math"/>
              </a:rPr>
              <a:t>r</a:t>
            </a:r>
            <a:r>
              <a:rPr sz="2400" spc="10" dirty="0">
                <a:latin typeface="Cambria Math"/>
                <a:cs typeface="Cambria Math"/>
              </a:rPr>
              <a:t>g</a:t>
            </a:r>
            <a:r>
              <a:rPr sz="2400" spc="0" dirty="0">
                <a:latin typeface="Cambria Math"/>
                <a:cs typeface="Cambria Math"/>
              </a:rPr>
              <a:t>m</a:t>
            </a:r>
            <a:r>
              <a:rPr sz="2400" spc="20" dirty="0">
                <a:latin typeface="Cambria Math"/>
                <a:cs typeface="Cambria Math"/>
              </a:rPr>
              <a:t>i</a:t>
            </a:r>
            <a:r>
              <a:rPr sz="2400" spc="0" dirty="0">
                <a:latin typeface="Cambria Math"/>
                <a:cs typeface="Cambria Math"/>
              </a:rPr>
              <a:t>n</a:t>
            </a:r>
            <a:r>
              <a:rPr sz="2400" spc="-270" dirty="0">
                <a:latin typeface="Cambria Math"/>
                <a:cs typeface="Cambria Math"/>
              </a:rPr>
              <a:t> </a:t>
            </a:r>
            <a:r>
              <a:rPr sz="3600" spc="-22" baseline="41666" dirty="0">
                <a:latin typeface="Cambria Math"/>
                <a:cs typeface="Cambria Math"/>
              </a:rPr>
              <a:t>1</a:t>
            </a:r>
            <a:r>
              <a:rPr sz="3600" spc="60" baseline="41666" dirty="0">
                <a:latin typeface="Cambria Math"/>
                <a:cs typeface="Cambria Math"/>
              </a:rPr>
              <a:t> </a:t>
            </a:r>
            <a:r>
              <a:rPr sz="2400" spc="2460" dirty="0"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91142" y="2971271"/>
            <a:ext cx="2039098" cy="368200"/>
          </a:xfrm>
          <a:custGeom>
            <a:avLst/>
            <a:gdLst/>
            <a:ahLst/>
            <a:cxnLst/>
            <a:rect l="l" t="t" r="r" b="b"/>
            <a:pathLst>
              <a:path w="2039098" h="368200">
                <a:moveTo>
                  <a:pt x="1942382" y="0"/>
                </a:moveTo>
                <a:lnTo>
                  <a:pt x="1945705" y="15242"/>
                </a:lnTo>
                <a:lnTo>
                  <a:pt x="1955613" y="21048"/>
                </a:lnTo>
                <a:lnTo>
                  <a:pt x="1964791" y="28436"/>
                </a:lnTo>
                <a:lnTo>
                  <a:pt x="1988282" y="60958"/>
                </a:lnTo>
                <a:lnTo>
                  <a:pt x="2004242" y="107612"/>
                </a:lnTo>
                <a:lnTo>
                  <a:pt x="2009854" y="145308"/>
                </a:lnTo>
                <a:lnTo>
                  <a:pt x="2011706" y="189671"/>
                </a:lnTo>
                <a:lnTo>
                  <a:pt x="2011329" y="203591"/>
                </a:lnTo>
                <a:lnTo>
                  <a:pt x="2007496" y="242792"/>
                </a:lnTo>
                <a:lnTo>
                  <a:pt x="1995546" y="290338"/>
                </a:lnTo>
                <a:lnTo>
                  <a:pt x="1977210" y="326115"/>
                </a:lnTo>
                <a:lnTo>
                  <a:pt x="1938662" y="355996"/>
                </a:lnTo>
                <a:lnTo>
                  <a:pt x="1949110" y="366190"/>
                </a:lnTo>
                <a:lnTo>
                  <a:pt x="1990691" y="339262"/>
                </a:lnTo>
                <a:lnTo>
                  <a:pt x="2014180" y="304516"/>
                </a:lnTo>
                <a:lnTo>
                  <a:pt x="2030141" y="260539"/>
                </a:lnTo>
                <a:lnTo>
                  <a:pt x="2036868" y="222687"/>
                </a:lnTo>
                <a:lnTo>
                  <a:pt x="2039098" y="179918"/>
                </a:lnTo>
                <a:lnTo>
                  <a:pt x="2038707" y="166649"/>
                </a:lnTo>
                <a:lnTo>
                  <a:pt x="2034463" y="128513"/>
                </a:lnTo>
                <a:lnTo>
                  <a:pt x="2020899" y="80151"/>
                </a:lnTo>
                <a:lnTo>
                  <a:pt x="2002920" y="44186"/>
                </a:lnTo>
                <a:lnTo>
                  <a:pt x="1976036" y="15913"/>
                </a:lnTo>
                <a:lnTo>
                  <a:pt x="1954352" y="3931"/>
                </a:lnTo>
                <a:lnTo>
                  <a:pt x="1942382" y="0"/>
                </a:lnTo>
                <a:close/>
              </a:path>
              <a:path w="2039098" h="368200">
                <a:moveTo>
                  <a:pt x="96715" y="0"/>
                </a:moveTo>
                <a:lnTo>
                  <a:pt x="57696" y="20138"/>
                </a:lnTo>
                <a:lnTo>
                  <a:pt x="32019" y="50704"/>
                </a:lnTo>
                <a:lnTo>
                  <a:pt x="12197" y="96020"/>
                </a:lnTo>
                <a:lnTo>
                  <a:pt x="2229" y="145512"/>
                </a:lnTo>
                <a:lnTo>
                  <a:pt x="0" y="188282"/>
                </a:lnTo>
                <a:lnTo>
                  <a:pt x="390" y="201550"/>
                </a:lnTo>
                <a:lnTo>
                  <a:pt x="4635" y="239686"/>
                </a:lnTo>
                <a:lnTo>
                  <a:pt x="18198" y="288048"/>
                </a:lnTo>
                <a:lnTo>
                  <a:pt x="36178" y="324014"/>
                </a:lnTo>
                <a:lnTo>
                  <a:pt x="63061" y="352286"/>
                </a:lnTo>
                <a:lnTo>
                  <a:pt x="96715" y="368200"/>
                </a:lnTo>
                <a:lnTo>
                  <a:pt x="93386" y="352954"/>
                </a:lnTo>
                <a:lnTo>
                  <a:pt x="83479" y="347151"/>
                </a:lnTo>
                <a:lnTo>
                  <a:pt x="74300" y="339767"/>
                </a:lnTo>
                <a:lnTo>
                  <a:pt x="50798" y="307254"/>
                </a:lnTo>
                <a:lnTo>
                  <a:pt x="34844" y="260654"/>
                </a:lnTo>
                <a:lnTo>
                  <a:pt x="29243" y="222967"/>
                </a:lnTo>
                <a:lnTo>
                  <a:pt x="27396" y="178507"/>
                </a:lnTo>
                <a:lnTo>
                  <a:pt x="27781" y="164599"/>
                </a:lnTo>
                <a:lnTo>
                  <a:pt x="31629" y="125424"/>
                </a:lnTo>
                <a:lnTo>
                  <a:pt x="43579" y="77879"/>
                </a:lnTo>
                <a:lnTo>
                  <a:pt x="61909" y="42085"/>
                </a:lnTo>
                <a:lnTo>
                  <a:pt x="100436" y="12203"/>
                </a:lnTo>
                <a:lnTo>
                  <a:pt x="96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08642" y="2971271"/>
            <a:ext cx="997698" cy="368200"/>
          </a:xfrm>
          <a:custGeom>
            <a:avLst/>
            <a:gdLst/>
            <a:ahLst/>
            <a:cxnLst/>
            <a:rect l="l" t="t" r="r" b="b"/>
            <a:pathLst>
              <a:path w="997698" h="368200">
                <a:moveTo>
                  <a:pt x="900982" y="0"/>
                </a:moveTo>
                <a:lnTo>
                  <a:pt x="904305" y="15242"/>
                </a:lnTo>
                <a:lnTo>
                  <a:pt x="914213" y="21048"/>
                </a:lnTo>
                <a:lnTo>
                  <a:pt x="923391" y="28436"/>
                </a:lnTo>
                <a:lnTo>
                  <a:pt x="946882" y="60958"/>
                </a:lnTo>
                <a:lnTo>
                  <a:pt x="962842" y="107612"/>
                </a:lnTo>
                <a:lnTo>
                  <a:pt x="968454" y="145308"/>
                </a:lnTo>
                <a:lnTo>
                  <a:pt x="970306" y="189671"/>
                </a:lnTo>
                <a:lnTo>
                  <a:pt x="969929" y="203591"/>
                </a:lnTo>
                <a:lnTo>
                  <a:pt x="966096" y="242792"/>
                </a:lnTo>
                <a:lnTo>
                  <a:pt x="954146" y="290338"/>
                </a:lnTo>
                <a:lnTo>
                  <a:pt x="935810" y="326115"/>
                </a:lnTo>
                <a:lnTo>
                  <a:pt x="897262" y="355996"/>
                </a:lnTo>
                <a:lnTo>
                  <a:pt x="907710" y="366190"/>
                </a:lnTo>
                <a:lnTo>
                  <a:pt x="949291" y="339262"/>
                </a:lnTo>
                <a:lnTo>
                  <a:pt x="972780" y="304516"/>
                </a:lnTo>
                <a:lnTo>
                  <a:pt x="988741" y="260539"/>
                </a:lnTo>
                <a:lnTo>
                  <a:pt x="995468" y="222687"/>
                </a:lnTo>
                <a:lnTo>
                  <a:pt x="997698" y="179918"/>
                </a:lnTo>
                <a:lnTo>
                  <a:pt x="997307" y="166649"/>
                </a:lnTo>
                <a:lnTo>
                  <a:pt x="993063" y="128513"/>
                </a:lnTo>
                <a:lnTo>
                  <a:pt x="979499" y="80151"/>
                </a:lnTo>
                <a:lnTo>
                  <a:pt x="961520" y="44186"/>
                </a:lnTo>
                <a:lnTo>
                  <a:pt x="934636" y="15913"/>
                </a:lnTo>
                <a:lnTo>
                  <a:pt x="912952" y="3931"/>
                </a:lnTo>
                <a:lnTo>
                  <a:pt x="900982" y="0"/>
                </a:lnTo>
                <a:close/>
              </a:path>
              <a:path w="997698" h="368200">
                <a:moveTo>
                  <a:pt x="96715" y="0"/>
                </a:moveTo>
                <a:lnTo>
                  <a:pt x="57696" y="20138"/>
                </a:lnTo>
                <a:lnTo>
                  <a:pt x="32019" y="50704"/>
                </a:lnTo>
                <a:lnTo>
                  <a:pt x="12198" y="96020"/>
                </a:lnTo>
                <a:lnTo>
                  <a:pt x="2229" y="145512"/>
                </a:lnTo>
                <a:lnTo>
                  <a:pt x="0" y="188282"/>
                </a:lnTo>
                <a:lnTo>
                  <a:pt x="390" y="201550"/>
                </a:lnTo>
                <a:lnTo>
                  <a:pt x="4635" y="239686"/>
                </a:lnTo>
                <a:lnTo>
                  <a:pt x="18198" y="288048"/>
                </a:lnTo>
                <a:lnTo>
                  <a:pt x="36178" y="324014"/>
                </a:lnTo>
                <a:lnTo>
                  <a:pt x="63061" y="352286"/>
                </a:lnTo>
                <a:lnTo>
                  <a:pt x="96715" y="368200"/>
                </a:lnTo>
                <a:lnTo>
                  <a:pt x="93386" y="352954"/>
                </a:lnTo>
                <a:lnTo>
                  <a:pt x="83479" y="347151"/>
                </a:lnTo>
                <a:lnTo>
                  <a:pt x="74300" y="339767"/>
                </a:lnTo>
                <a:lnTo>
                  <a:pt x="50798" y="307254"/>
                </a:lnTo>
                <a:lnTo>
                  <a:pt x="34844" y="260654"/>
                </a:lnTo>
                <a:lnTo>
                  <a:pt x="29243" y="222967"/>
                </a:lnTo>
                <a:lnTo>
                  <a:pt x="27396" y="178507"/>
                </a:lnTo>
                <a:lnTo>
                  <a:pt x="27781" y="164599"/>
                </a:lnTo>
                <a:lnTo>
                  <a:pt x="31629" y="125424"/>
                </a:lnTo>
                <a:lnTo>
                  <a:pt x="43579" y="77879"/>
                </a:lnTo>
                <a:lnTo>
                  <a:pt x="61909" y="42085"/>
                </a:lnTo>
                <a:lnTo>
                  <a:pt x="100436" y="12203"/>
                </a:lnTo>
                <a:lnTo>
                  <a:pt x="96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61130" y="2937635"/>
            <a:ext cx="215265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42265" algn="l"/>
              </a:tabLst>
            </a:pPr>
            <a:r>
              <a:rPr sz="2400" dirty="0">
                <a:latin typeface="Cambria Math"/>
                <a:cs typeface="Cambria Math"/>
              </a:rPr>
              <a:t>ℒ	𝑓𝑥</a:t>
            </a:r>
            <a:r>
              <a:rPr sz="2700" spc="-75" baseline="27777" dirty="0">
                <a:latin typeface="Cambria Math"/>
                <a:cs typeface="Cambria Math"/>
              </a:rPr>
              <a:t>(</a:t>
            </a:r>
            <a:r>
              <a:rPr sz="2700" spc="-7" baseline="27777" dirty="0">
                <a:latin typeface="Cambria Math"/>
                <a:cs typeface="Cambria Math"/>
              </a:rPr>
              <a:t>-</a:t>
            </a:r>
            <a:r>
              <a:rPr sz="2700" spc="75" baseline="27777" dirty="0">
                <a:latin typeface="Cambria Math"/>
                <a:cs typeface="Cambria Math"/>
              </a:rPr>
              <a:t>)</a:t>
            </a:r>
            <a:r>
              <a:rPr sz="2400" spc="-10" dirty="0">
                <a:latin typeface="Cambria Math"/>
                <a:cs typeface="Cambria Math"/>
              </a:rPr>
              <a:t>;</a:t>
            </a:r>
            <a:r>
              <a:rPr sz="2400" spc="-16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𝜽,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𝑦</a:t>
            </a:r>
            <a:r>
              <a:rPr sz="2700" spc="75" baseline="27777" dirty="0">
                <a:latin typeface="Cambria Math"/>
                <a:cs typeface="Cambria Math"/>
              </a:rPr>
              <a:t>(</a:t>
            </a:r>
            <a:r>
              <a:rPr sz="2700" spc="-7" baseline="27777" dirty="0">
                <a:latin typeface="Cambria Math"/>
                <a:cs typeface="Cambria Math"/>
              </a:rPr>
              <a:t>-</a:t>
            </a:r>
            <a:r>
              <a:rPr sz="2700" spc="0" baseline="27777" dirty="0">
                <a:latin typeface="Cambria Math"/>
                <a:cs typeface="Cambria Math"/>
              </a:rPr>
              <a:t>)</a:t>
            </a:r>
            <a:endParaRPr sz="2700" baseline="27777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2830" y="2696335"/>
            <a:ext cx="17399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285" dirty="0">
                <a:latin typeface="Cambria Math"/>
                <a:cs typeface="Cambria Math"/>
              </a:rPr>
              <a:t>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2830" y="3267835"/>
            <a:ext cx="39941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mbria Math"/>
                <a:cs typeface="Cambria Math"/>
              </a:rPr>
              <a:t>-</a:t>
            </a:r>
            <a:r>
              <a:rPr sz="1800" spc="925" dirty="0">
                <a:latin typeface="Cambria Math"/>
                <a:cs typeface="Cambria Math"/>
              </a:rPr>
              <a:t>.</a:t>
            </a:r>
            <a:r>
              <a:rPr sz="1800" spc="-80" dirty="0">
                <a:latin typeface="Cambria Math"/>
                <a:cs typeface="Cambria Math"/>
              </a:rPr>
              <a:t>#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4930" y="3788535"/>
            <a:ext cx="2286000" cy="615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0" algn="ctr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𝜽</a:t>
            </a:r>
            <a:r>
              <a:rPr sz="2700" spc="-15" baseline="27777" dirty="0">
                <a:latin typeface="Cambria Math"/>
                <a:cs typeface="Cambria Math"/>
              </a:rPr>
              <a:t>∗ </a:t>
            </a:r>
            <a:r>
              <a:rPr sz="2700" spc="52" baseline="27777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=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spc="25" dirty="0">
                <a:latin typeface="Cambria Math"/>
                <a:cs typeface="Cambria Math"/>
              </a:rPr>
              <a:t>a</a:t>
            </a:r>
            <a:r>
              <a:rPr sz="2400" spc="-5" dirty="0">
                <a:latin typeface="Cambria Math"/>
                <a:cs typeface="Cambria Math"/>
              </a:rPr>
              <a:t>r</a:t>
            </a:r>
            <a:r>
              <a:rPr sz="2400" spc="10" dirty="0">
                <a:latin typeface="Cambria Math"/>
                <a:cs typeface="Cambria Math"/>
              </a:rPr>
              <a:t>g</a:t>
            </a:r>
            <a:r>
              <a:rPr sz="2400" spc="0" dirty="0">
                <a:latin typeface="Cambria Math"/>
                <a:cs typeface="Cambria Math"/>
              </a:rPr>
              <a:t>m</a:t>
            </a:r>
            <a:r>
              <a:rPr sz="2400" spc="20" dirty="0">
                <a:latin typeface="Cambria Math"/>
                <a:cs typeface="Cambria Math"/>
              </a:rPr>
              <a:t>i</a:t>
            </a:r>
            <a:r>
              <a:rPr sz="2400" spc="0" dirty="0">
                <a:latin typeface="Cambria Math"/>
                <a:cs typeface="Cambria Math"/>
              </a:rPr>
              <a:t>n</a:t>
            </a:r>
            <a:r>
              <a:rPr sz="2400" spc="-170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𝐽(𝜽)</a:t>
            </a:r>
            <a:endParaRPr sz="2400">
              <a:latin typeface="Cambria Math"/>
              <a:cs typeface="Cambria Math"/>
            </a:endParaRPr>
          </a:p>
          <a:p>
            <a:pPr marL="92075" algn="ctr">
              <a:lnSpc>
                <a:spcPts val="1880"/>
              </a:lnSpc>
            </a:pPr>
            <a:r>
              <a:rPr sz="1800" dirty="0">
                <a:latin typeface="Cambria Math"/>
                <a:cs typeface="Cambria Math"/>
              </a:rPr>
              <a:t>𝜽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20" dirty="0">
                <a:latin typeface="Gill Sans MT"/>
                <a:cs typeface="Gill Sans MT"/>
              </a:rPr>
              <a:t>s </a:t>
            </a:r>
            <a:r>
              <a:rPr sz="4400" spc="-2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z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90773" y="1752748"/>
            <a:ext cx="742315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145" dirty="0">
                <a:latin typeface="Gill Sans MT"/>
                <a:cs typeface="Gill Sans MT"/>
              </a:rPr>
              <a:t>W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w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-10" dirty="0">
                <a:latin typeface="Gill Sans MT"/>
                <a:cs typeface="Gill Sans MT"/>
              </a:rPr>
              <a:t>t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0" dirty="0">
                <a:latin typeface="Gill Sans MT"/>
                <a:cs typeface="Gill Sans MT"/>
              </a:rPr>
              <a:t>o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55" dirty="0">
                <a:latin typeface="Gill Sans MT"/>
                <a:cs typeface="Gill Sans MT"/>
              </a:rPr>
              <a:t>f</a:t>
            </a:r>
            <a:r>
              <a:rPr sz="2400" i="1" spc="-65" dirty="0">
                <a:latin typeface="Gill Sans MT"/>
                <a:cs typeface="Gill Sans MT"/>
              </a:rPr>
              <a:t>i</a:t>
            </a:r>
            <a:r>
              <a:rPr sz="2400" i="1" spc="-35" dirty="0">
                <a:latin typeface="Gill Sans MT"/>
                <a:cs typeface="Gill Sans MT"/>
              </a:rPr>
              <a:t>nd</a:t>
            </a:r>
            <a:r>
              <a:rPr sz="2400" i="1" spc="5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55" dirty="0">
                <a:latin typeface="Gill Sans MT"/>
                <a:cs typeface="Gill Sans MT"/>
              </a:rPr>
              <a:t> 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20" dirty="0">
                <a:latin typeface="Gill Sans MT"/>
                <a:cs typeface="Gill Sans MT"/>
              </a:rPr>
              <a:t>wo</a:t>
            </a:r>
            <a:r>
              <a:rPr sz="2400" i="1" spc="35" dirty="0">
                <a:latin typeface="Gill Sans MT"/>
                <a:cs typeface="Gill Sans MT"/>
              </a:rPr>
              <a:t>r</a:t>
            </a:r>
            <a:r>
              <a:rPr sz="2400" i="1" spc="-80" dirty="0">
                <a:latin typeface="Gill Sans MT"/>
                <a:cs typeface="Gill Sans MT"/>
              </a:rPr>
              <a:t>k</a:t>
            </a:r>
            <a:r>
              <a:rPr sz="2400" i="1" spc="-195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w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-40" dirty="0">
                <a:latin typeface="Gill Sans MT"/>
                <a:cs typeface="Gill Sans MT"/>
              </a:rPr>
              <a:t>g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10" dirty="0">
                <a:latin typeface="Gill Sans MT"/>
                <a:cs typeface="Gill Sans MT"/>
              </a:rPr>
              <a:t>t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35" dirty="0">
                <a:latin typeface="Gill Sans MT"/>
                <a:cs typeface="Gill Sans MT"/>
              </a:rPr>
              <a:t>c</a:t>
            </a:r>
            <a:r>
              <a:rPr sz="2400" i="1" spc="-30" dirty="0">
                <a:latin typeface="Gill Sans MT"/>
                <a:cs typeface="Gill Sans MT"/>
              </a:rPr>
              <a:t>h</a:t>
            </a:r>
            <a:r>
              <a:rPr sz="2400" i="1" spc="40" dirty="0">
                <a:latin typeface="Gill Sans MT"/>
                <a:cs typeface="Gill Sans MT"/>
              </a:rPr>
              <a:t>i</a:t>
            </a:r>
            <a:r>
              <a:rPr sz="2400" i="1" spc="30" dirty="0">
                <a:latin typeface="Gill Sans MT"/>
                <a:cs typeface="Gill Sans MT"/>
              </a:rPr>
              <a:t>e</a:t>
            </a:r>
            <a:r>
              <a:rPr sz="2400" i="1" spc="-10" dirty="0">
                <a:latin typeface="Gill Sans MT"/>
                <a:cs typeface="Gill Sans MT"/>
              </a:rPr>
              <a:t>ve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0" dirty="0">
                <a:latin typeface="Gill Sans MT"/>
                <a:cs typeface="Gill Sans MT"/>
              </a:rPr>
              <a:t>h</a:t>
            </a:r>
            <a:r>
              <a:rPr sz="2400" i="1" spc="-15" dirty="0">
                <a:latin typeface="Gill Sans MT"/>
                <a:cs typeface="Gill Sans MT"/>
              </a:rPr>
              <a:t>e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40" dirty="0">
                <a:latin typeface="Gill Sans MT"/>
                <a:cs typeface="Gill Sans MT"/>
              </a:rPr>
              <a:t>l</a:t>
            </a:r>
            <a:r>
              <a:rPr sz="2400" i="1" spc="20" dirty="0">
                <a:latin typeface="Gill Sans MT"/>
                <a:cs typeface="Gill Sans MT"/>
              </a:rPr>
              <a:t>ow</a:t>
            </a:r>
            <a:r>
              <a:rPr sz="2400" i="1" spc="30" dirty="0">
                <a:latin typeface="Gill Sans MT"/>
                <a:cs typeface="Gill Sans MT"/>
              </a:rPr>
              <a:t>e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-10" dirty="0">
                <a:latin typeface="Gill Sans MT"/>
                <a:cs typeface="Gill Sans MT"/>
              </a:rPr>
              <a:t>t</a:t>
            </a:r>
            <a:r>
              <a:rPr sz="2400" i="1" spc="-145" dirty="0">
                <a:latin typeface="Gill Sans MT"/>
                <a:cs typeface="Gill Sans MT"/>
              </a:rPr>
              <a:t> </a:t>
            </a:r>
            <a:r>
              <a:rPr sz="2400" i="1" spc="40" dirty="0">
                <a:latin typeface="Gill Sans MT"/>
                <a:cs typeface="Gill Sans MT"/>
              </a:rPr>
              <a:t>l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7830" y="3166235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6030" y="2937635"/>
            <a:ext cx="2360295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𝜽</a:t>
            </a:r>
            <a:r>
              <a:rPr sz="2700" spc="-15" baseline="27777" dirty="0">
                <a:latin typeface="Cambria Math"/>
                <a:cs typeface="Cambria Math"/>
              </a:rPr>
              <a:t>∗ </a:t>
            </a:r>
            <a:r>
              <a:rPr sz="2700" spc="-97" baseline="27777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=</a:t>
            </a:r>
            <a:r>
              <a:rPr sz="2400" spc="175" dirty="0">
                <a:latin typeface="Cambria Math"/>
                <a:cs typeface="Cambria Math"/>
              </a:rPr>
              <a:t> </a:t>
            </a:r>
            <a:r>
              <a:rPr sz="2400" spc="25" dirty="0">
                <a:latin typeface="Cambria Math"/>
                <a:cs typeface="Cambria Math"/>
              </a:rPr>
              <a:t>a</a:t>
            </a:r>
            <a:r>
              <a:rPr sz="2400" spc="-5" dirty="0">
                <a:latin typeface="Cambria Math"/>
                <a:cs typeface="Cambria Math"/>
              </a:rPr>
              <a:t>r</a:t>
            </a:r>
            <a:r>
              <a:rPr sz="2400" spc="10" dirty="0">
                <a:latin typeface="Cambria Math"/>
                <a:cs typeface="Cambria Math"/>
              </a:rPr>
              <a:t>g</a:t>
            </a:r>
            <a:r>
              <a:rPr sz="2400" spc="0" dirty="0">
                <a:latin typeface="Cambria Math"/>
                <a:cs typeface="Cambria Math"/>
              </a:rPr>
              <a:t>m</a:t>
            </a:r>
            <a:r>
              <a:rPr sz="2400" spc="20" dirty="0">
                <a:latin typeface="Cambria Math"/>
                <a:cs typeface="Cambria Math"/>
              </a:rPr>
              <a:t>i</a:t>
            </a:r>
            <a:r>
              <a:rPr sz="2400" spc="0" dirty="0">
                <a:latin typeface="Cambria Math"/>
                <a:cs typeface="Cambria Math"/>
              </a:rPr>
              <a:t>n</a:t>
            </a:r>
            <a:r>
              <a:rPr sz="2400" spc="-270" dirty="0">
                <a:latin typeface="Cambria Math"/>
                <a:cs typeface="Cambria Math"/>
              </a:rPr>
              <a:t> </a:t>
            </a:r>
            <a:r>
              <a:rPr sz="3600" spc="-22" baseline="41666" dirty="0">
                <a:latin typeface="Cambria Math"/>
                <a:cs typeface="Cambria Math"/>
              </a:rPr>
              <a:t>1</a:t>
            </a:r>
            <a:r>
              <a:rPr sz="3600" spc="60" baseline="41666" dirty="0">
                <a:latin typeface="Cambria Math"/>
                <a:cs typeface="Cambria Math"/>
              </a:rPr>
              <a:t> </a:t>
            </a:r>
            <a:r>
              <a:rPr sz="2400" spc="2460" dirty="0"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0930" y="3267835"/>
            <a:ext cx="16827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𝜽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5130" y="3140835"/>
            <a:ext cx="20066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91142" y="2971271"/>
            <a:ext cx="2039098" cy="368200"/>
          </a:xfrm>
          <a:custGeom>
            <a:avLst/>
            <a:gdLst/>
            <a:ahLst/>
            <a:cxnLst/>
            <a:rect l="l" t="t" r="r" b="b"/>
            <a:pathLst>
              <a:path w="2039098" h="368200">
                <a:moveTo>
                  <a:pt x="1942382" y="0"/>
                </a:moveTo>
                <a:lnTo>
                  <a:pt x="1945705" y="15242"/>
                </a:lnTo>
                <a:lnTo>
                  <a:pt x="1955613" y="21048"/>
                </a:lnTo>
                <a:lnTo>
                  <a:pt x="1964791" y="28436"/>
                </a:lnTo>
                <a:lnTo>
                  <a:pt x="1988282" y="60958"/>
                </a:lnTo>
                <a:lnTo>
                  <a:pt x="2004242" y="107612"/>
                </a:lnTo>
                <a:lnTo>
                  <a:pt x="2009854" y="145308"/>
                </a:lnTo>
                <a:lnTo>
                  <a:pt x="2011706" y="189671"/>
                </a:lnTo>
                <a:lnTo>
                  <a:pt x="2011329" y="203591"/>
                </a:lnTo>
                <a:lnTo>
                  <a:pt x="2007496" y="242792"/>
                </a:lnTo>
                <a:lnTo>
                  <a:pt x="1995546" y="290338"/>
                </a:lnTo>
                <a:lnTo>
                  <a:pt x="1977210" y="326115"/>
                </a:lnTo>
                <a:lnTo>
                  <a:pt x="1938662" y="355996"/>
                </a:lnTo>
                <a:lnTo>
                  <a:pt x="1949110" y="366190"/>
                </a:lnTo>
                <a:lnTo>
                  <a:pt x="1990691" y="339262"/>
                </a:lnTo>
                <a:lnTo>
                  <a:pt x="2014180" y="304516"/>
                </a:lnTo>
                <a:lnTo>
                  <a:pt x="2030141" y="260539"/>
                </a:lnTo>
                <a:lnTo>
                  <a:pt x="2036868" y="222687"/>
                </a:lnTo>
                <a:lnTo>
                  <a:pt x="2039098" y="179918"/>
                </a:lnTo>
                <a:lnTo>
                  <a:pt x="2038707" y="166649"/>
                </a:lnTo>
                <a:lnTo>
                  <a:pt x="2034463" y="128513"/>
                </a:lnTo>
                <a:lnTo>
                  <a:pt x="2020899" y="80151"/>
                </a:lnTo>
                <a:lnTo>
                  <a:pt x="2002920" y="44186"/>
                </a:lnTo>
                <a:lnTo>
                  <a:pt x="1976036" y="15913"/>
                </a:lnTo>
                <a:lnTo>
                  <a:pt x="1954352" y="3931"/>
                </a:lnTo>
                <a:lnTo>
                  <a:pt x="1942382" y="0"/>
                </a:lnTo>
                <a:close/>
              </a:path>
              <a:path w="2039098" h="368200">
                <a:moveTo>
                  <a:pt x="96715" y="0"/>
                </a:moveTo>
                <a:lnTo>
                  <a:pt x="57696" y="20138"/>
                </a:lnTo>
                <a:lnTo>
                  <a:pt x="32019" y="50704"/>
                </a:lnTo>
                <a:lnTo>
                  <a:pt x="12197" y="96020"/>
                </a:lnTo>
                <a:lnTo>
                  <a:pt x="2229" y="145512"/>
                </a:lnTo>
                <a:lnTo>
                  <a:pt x="0" y="188282"/>
                </a:lnTo>
                <a:lnTo>
                  <a:pt x="390" y="201550"/>
                </a:lnTo>
                <a:lnTo>
                  <a:pt x="4635" y="239686"/>
                </a:lnTo>
                <a:lnTo>
                  <a:pt x="18198" y="288048"/>
                </a:lnTo>
                <a:lnTo>
                  <a:pt x="36178" y="324014"/>
                </a:lnTo>
                <a:lnTo>
                  <a:pt x="63061" y="352286"/>
                </a:lnTo>
                <a:lnTo>
                  <a:pt x="96715" y="368200"/>
                </a:lnTo>
                <a:lnTo>
                  <a:pt x="93386" y="352954"/>
                </a:lnTo>
                <a:lnTo>
                  <a:pt x="83479" y="347151"/>
                </a:lnTo>
                <a:lnTo>
                  <a:pt x="74300" y="339767"/>
                </a:lnTo>
                <a:lnTo>
                  <a:pt x="50798" y="307254"/>
                </a:lnTo>
                <a:lnTo>
                  <a:pt x="34844" y="260654"/>
                </a:lnTo>
                <a:lnTo>
                  <a:pt x="29243" y="222967"/>
                </a:lnTo>
                <a:lnTo>
                  <a:pt x="27396" y="178507"/>
                </a:lnTo>
                <a:lnTo>
                  <a:pt x="27781" y="164599"/>
                </a:lnTo>
                <a:lnTo>
                  <a:pt x="31629" y="125424"/>
                </a:lnTo>
                <a:lnTo>
                  <a:pt x="43579" y="77879"/>
                </a:lnTo>
                <a:lnTo>
                  <a:pt x="61909" y="42085"/>
                </a:lnTo>
                <a:lnTo>
                  <a:pt x="100436" y="12203"/>
                </a:lnTo>
                <a:lnTo>
                  <a:pt x="96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08642" y="2971271"/>
            <a:ext cx="997698" cy="368200"/>
          </a:xfrm>
          <a:custGeom>
            <a:avLst/>
            <a:gdLst/>
            <a:ahLst/>
            <a:cxnLst/>
            <a:rect l="l" t="t" r="r" b="b"/>
            <a:pathLst>
              <a:path w="997698" h="368200">
                <a:moveTo>
                  <a:pt x="900982" y="0"/>
                </a:moveTo>
                <a:lnTo>
                  <a:pt x="904305" y="15242"/>
                </a:lnTo>
                <a:lnTo>
                  <a:pt x="914213" y="21048"/>
                </a:lnTo>
                <a:lnTo>
                  <a:pt x="923391" y="28436"/>
                </a:lnTo>
                <a:lnTo>
                  <a:pt x="946882" y="60958"/>
                </a:lnTo>
                <a:lnTo>
                  <a:pt x="962842" y="107612"/>
                </a:lnTo>
                <a:lnTo>
                  <a:pt x="968454" y="145308"/>
                </a:lnTo>
                <a:lnTo>
                  <a:pt x="970306" y="189671"/>
                </a:lnTo>
                <a:lnTo>
                  <a:pt x="969929" y="203591"/>
                </a:lnTo>
                <a:lnTo>
                  <a:pt x="966096" y="242792"/>
                </a:lnTo>
                <a:lnTo>
                  <a:pt x="954146" y="290338"/>
                </a:lnTo>
                <a:lnTo>
                  <a:pt x="935810" y="326115"/>
                </a:lnTo>
                <a:lnTo>
                  <a:pt x="897262" y="355996"/>
                </a:lnTo>
                <a:lnTo>
                  <a:pt x="907710" y="366190"/>
                </a:lnTo>
                <a:lnTo>
                  <a:pt x="949291" y="339262"/>
                </a:lnTo>
                <a:lnTo>
                  <a:pt x="972780" y="304516"/>
                </a:lnTo>
                <a:lnTo>
                  <a:pt x="988741" y="260539"/>
                </a:lnTo>
                <a:lnTo>
                  <a:pt x="995468" y="222687"/>
                </a:lnTo>
                <a:lnTo>
                  <a:pt x="997698" y="179918"/>
                </a:lnTo>
                <a:lnTo>
                  <a:pt x="997307" y="166649"/>
                </a:lnTo>
                <a:lnTo>
                  <a:pt x="993063" y="128513"/>
                </a:lnTo>
                <a:lnTo>
                  <a:pt x="979499" y="80151"/>
                </a:lnTo>
                <a:lnTo>
                  <a:pt x="961520" y="44186"/>
                </a:lnTo>
                <a:lnTo>
                  <a:pt x="934636" y="15913"/>
                </a:lnTo>
                <a:lnTo>
                  <a:pt x="912952" y="3931"/>
                </a:lnTo>
                <a:lnTo>
                  <a:pt x="900982" y="0"/>
                </a:lnTo>
                <a:close/>
              </a:path>
              <a:path w="997698" h="368200">
                <a:moveTo>
                  <a:pt x="96715" y="0"/>
                </a:moveTo>
                <a:lnTo>
                  <a:pt x="57696" y="20138"/>
                </a:lnTo>
                <a:lnTo>
                  <a:pt x="32019" y="50704"/>
                </a:lnTo>
                <a:lnTo>
                  <a:pt x="12198" y="96020"/>
                </a:lnTo>
                <a:lnTo>
                  <a:pt x="2229" y="145512"/>
                </a:lnTo>
                <a:lnTo>
                  <a:pt x="0" y="188282"/>
                </a:lnTo>
                <a:lnTo>
                  <a:pt x="390" y="201550"/>
                </a:lnTo>
                <a:lnTo>
                  <a:pt x="4635" y="239686"/>
                </a:lnTo>
                <a:lnTo>
                  <a:pt x="18198" y="288048"/>
                </a:lnTo>
                <a:lnTo>
                  <a:pt x="36178" y="324014"/>
                </a:lnTo>
                <a:lnTo>
                  <a:pt x="63061" y="352286"/>
                </a:lnTo>
                <a:lnTo>
                  <a:pt x="96715" y="368200"/>
                </a:lnTo>
                <a:lnTo>
                  <a:pt x="93386" y="352954"/>
                </a:lnTo>
                <a:lnTo>
                  <a:pt x="83479" y="347151"/>
                </a:lnTo>
                <a:lnTo>
                  <a:pt x="74300" y="339767"/>
                </a:lnTo>
                <a:lnTo>
                  <a:pt x="50798" y="307254"/>
                </a:lnTo>
                <a:lnTo>
                  <a:pt x="34844" y="260654"/>
                </a:lnTo>
                <a:lnTo>
                  <a:pt x="29243" y="222967"/>
                </a:lnTo>
                <a:lnTo>
                  <a:pt x="27396" y="178507"/>
                </a:lnTo>
                <a:lnTo>
                  <a:pt x="27781" y="164599"/>
                </a:lnTo>
                <a:lnTo>
                  <a:pt x="31629" y="125424"/>
                </a:lnTo>
                <a:lnTo>
                  <a:pt x="43579" y="77879"/>
                </a:lnTo>
                <a:lnTo>
                  <a:pt x="61909" y="42085"/>
                </a:lnTo>
                <a:lnTo>
                  <a:pt x="100436" y="12203"/>
                </a:lnTo>
                <a:lnTo>
                  <a:pt x="967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61130" y="2937635"/>
            <a:ext cx="215265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42265" algn="l"/>
              </a:tabLst>
            </a:pPr>
            <a:r>
              <a:rPr sz="2400" dirty="0">
                <a:latin typeface="Cambria Math"/>
                <a:cs typeface="Cambria Math"/>
              </a:rPr>
              <a:t>ℒ	𝑓𝑥</a:t>
            </a:r>
            <a:r>
              <a:rPr sz="2700" spc="-75" baseline="27777" dirty="0">
                <a:latin typeface="Cambria Math"/>
                <a:cs typeface="Cambria Math"/>
              </a:rPr>
              <a:t>(</a:t>
            </a:r>
            <a:r>
              <a:rPr sz="2700" spc="-7" baseline="27777" dirty="0">
                <a:latin typeface="Cambria Math"/>
                <a:cs typeface="Cambria Math"/>
              </a:rPr>
              <a:t>-</a:t>
            </a:r>
            <a:r>
              <a:rPr sz="2700" spc="75" baseline="27777" dirty="0">
                <a:latin typeface="Cambria Math"/>
                <a:cs typeface="Cambria Math"/>
              </a:rPr>
              <a:t>)</a:t>
            </a:r>
            <a:r>
              <a:rPr sz="2400" spc="-10" dirty="0">
                <a:latin typeface="Cambria Math"/>
                <a:cs typeface="Cambria Math"/>
              </a:rPr>
              <a:t>;</a:t>
            </a:r>
            <a:r>
              <a:rPr sz="2400" spc="-16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𝜽,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𝑦</a:t>
            </a:r>
            <a:r>
              <a:rPr sz="2700" spc="75" baseline="27777" dirty="0">
                <a:latin typeface="Cambria Math"/>
                <a:cs typeface="Cambria Math"/>
              </a:rPr>
              <a:t>(</a:t>
            </a:r>
            <a:r>
              <a:rPr sz="2700" spc="-7" baseline="27777" dirty="0">
                <a:latin typeface="Cambria Math"/>
                <a:cs typeface="Cambria Math"/>
              </a:rPr>
              <a:t>-</a:t>
            </a:r>
            <a:r>
              <a:rPr sz="2700" spc="0" baseline="27777" dirty="0">
                <a:latin typeface="Cambria Math"/>
                <a:cs typeface="Cambria Math"/>
              </a:rPr>
              <a:t>)</a:t>
            </a:r>
            <a:endParaRPr sz="2700" baseline="27777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2830" y="2696335"/>
            <a:ext cx="17399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285" dirty="0">
                <a:latin typeface="Cambria Math"/>
                <a:cs typeface="Cambria Math"/>
              </a:rPr>
              <a:t>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2830" y="3267835"/>
            <a:ext cx="39941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Cambria Math"/>
                <a:cs typeface="Cambria Math"/>
              </a:rPr>
              <a:t>-</a:t>
            </a:r>
            <a:r>
              <a:rPr sz="1800" spc="925" dirty="0">
                <a:latin typeface="Cambria Math"/>
                <a:cs typeface="Cambria Math"/>
              </a:rPr>
              <a:t>.</a:t>
            </a:r>
            <a:r>
              <a:rPr sz="1800" spc="-80" dirty="0">
                <a:latin typeface="Cambria Math"/>
                <a:cs typeface="Cambria Math"/>
              </a:rPr>
              <a:t>#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14930" y="3788535"/>
            <a:ext cx="2608580" cy="1432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322580" algn="ctr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𝜽</a:t>
            </a:r>
            <a:r>
              <a:rPr sz="2700" spc="-15" baseline="27777" dirty="0">
                <a:latin typeface="Cambria Math"/>
                <a:cs typeface="Cambria Math"/>
              </a:rPr>
              <a:t>∗ </a:t>
            </a:r>
            <a:r>
              <a:rPr sz="2700" spc="52" baseline="27777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=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spc="25" dirty="0">
                <a:latin typeface="Cambria Math"/>
                <a:cs typeface="Cambria Math"/>
              </a:rPr>
              <a:t>a</a:t>
            </a:r>
            <a:r>
              <a:rPr sz="2400" spc="-5" dirty="0">
                <a:latin typeface="Cambria Math"/>
                <a:cs typeface="Cambria Math"/>
              </a:rPr>
              <a:t>r</a:t>
            </a:r>
            <a:r>
              <a:rPr sz="2400" spc="10" dirty="0">
                <a:latin typeface="Cambria Math"/>
                <a:cs typeface="Cambria Math"/>
              </a:rPr>
              <a:t>g</a:t>
            </a:r>
            <a:r>
              <a:rPr sz="2400" spc="0" dirty="0">
                <a:latin typeface="Cambria Math"/>
                <a:cs typeface="Cambria Math"/>
              </a:rPr>
              <a:t>m</a:t>
            </a:r>
            <a:r>
              <a:rPr sz="2400" spc="20" dirty="0">
                <a:latin typeface="Cambria Math"/>
                <a:cs typeface="Cambria Math"/>
              </a:rPr>
              <a:t>i</a:t>
            </a:r>
            <a:r>
              <a:rPr sz="2400" spc="0" dirty="0">
                <a:latin typeface="Cambria Math"/>
                <a:cs typeface="Cambria Math"/>
              </a:rPr>
              <a:t>n</a:t>
            </a:r>
            <a:r>
              <a:rPr sz="2400" spc="-170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𝐽(𝜽)</a:t>
            </a:r>
            <a:endParaRPr sz="2400">
              <a:latin typeface="Cambria Math"/>
              <a:cs typeface="Cambria Math"/>
            </a:endParaRPr>
          </a:p>
          <a:p>
            <a:pPr marR="229870" algn="ctr">
              <a:lnSpc>
                <a:spcPts val="1880"/>
              </a:lnSpc>
            </a:pPr>
            <a:r>
              <a:rPr sz="1800" dirty="0">
                <a:latin typeface="Cambria Math"/>
                <a:cs typeface="Cambria Math"/>
              </a:rPr>
              <a:t>𝜽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407160">
              <a:lnSpc>
                <a:spcPct val="100000"/>
              </a:lnSpc>
            </a:pPr>
            <a:r>
              <a:rPr sz="2000" spc="-90" dirty="0">
                <a:latin typeface="Gill Sans MT"/>
                <a:cs typeface="Gill Sans MT"/>
              </a:rPr>
              <a:t>R</a:t>
            </a:r>
            <a:r>
              <a:rPr sz="2000" spc="10" dirty="0">
                <a:latin typeface="Gill Sans MT"/>
                <a:cs typeface="Gill Sans MT"/>
              </a:rPr>
              <a:t>e</a:t>
            </a:r>
            <a:r>
              <a:rPr sz="2000" spc="-65" dirty="0">
                <a:latin typeface="Gill Sans MT"/>
                <a:cs typeface="Gill Sans MT"/>
              </a:rPr>
              <a:t>m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65" dirty="0">
                <a:latin typeface="Gill Sans MT"/>
                <a:cs typeface="Gill Sans MT"/>
              </a:rPr>
              <a:t>m</a:t>
            </a:r>
            <a:r>
              <a:rPr sz="2000" spc="-10" dirty="0">
                <a:latin typeface="Gill Sans MT"/>
                <a:cs typeface="Gill Sans MT"/>
              </a:rPr>
              <a:t>b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130" dirty="0">
                <a:latin typeface="Gill Sans MT"/>
                <a:cs typeface="Gill Sans MT"/>
              </a:rPr>
              <a:t>r</a:t>
            </a:r>
            <a:r>
              <a:rPr sz="2000" spc="-325" dirty="0">
                <a:latin typeface="Gill Sans MT"/>
                <a:cs typeface="Gill Sans MT"/>
              </a:rPr>
              <a:t> </a:t>
            </a:r>
            <a:r>
              <a:rPr sz="2000" spc="-90" dirty="0">
                <a:latin typeface="Gill Sans MT"/>
                <a:cs typeface="Gill Sans MT"/>
              </a:rPr>
              <a:t>: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28824" y="5231057"/>
            <a:ext cx="44386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𝜽=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448606" y="5259830"/>
            <a:ext cx="1484486" cy="305346"/>
          </a:xfrm>
          <a:custGeom>
            <a:avLst/>
            <a:gdLst/>
            <a:ahLst/>
            <a:cxnLst/>
            <a:rect l="l" t="t" r="r" b="b"/>
            <a:pathLst>
              <a:path w="1484486" h="305346">
                <a:moveTo>
                  <a:pt x="1408584" y="0"/>
                </a:moveTo>
                <a:lnTo>
                  <a:pt x="1405359" y="0"/>
                </a:lnTo>
                <a:lnTo>
                  <a:pt x="1405359" y="9425"/>
                </a:lnTo>
                <a:lnTo>
                  <a:pt x="1417018" y="10551"/>
                </a:lnTo>
                <a:lnTo>
                  <a:pt x="1428012" y="15757"/>
                </a:lnTo>
                <a:lnTo>
                  <a:pt x="1438613" y="26401"/>
                </a:lnTo>
                <a:lnTo>
                  <a:pt x="1442461" y="36465"/>
                </a:lnTo>
                <a:lnTo>
                  <a:pt x="1444765" y="49776"/>
                </a:lnTo>
                <a:lnTo>
                  <a:pt x="1445522" y="66598"/>
                </a:lnTo>
                <a:lnTo>
                  <a:pt x="1444804" y="78378"/>
                </a:lnTo>
                <a:lnTo>
                  <a:pt x="1443062" y="92335"/>
                </a:lnTo>
                <a:lnTo>
                  <a:pt x="1441409" y="103372"/>
                </a:lnTo>
                <a:lnTo>
                  <a:pt x="1440582" y="111290"/>
                </a:lnTo>
                <a:lnTo>
                  <a:pt x="1440582" y="125181"/>
                </a:lnTo>
                <a:lnTo>
                  <a:pt x="1442650" y="132642"/>
                </a:lnTo>
                <a:lnTo>
                  <a:pt x="1450917" y="144301"/>
                </a:lnTo>
                <a:lnTo>
                  <a:pt x="1455837" y="148621"/>
                </a:lnTo>
                <a:lnTo>
                  <a:pt x="1461542" y="151432"/>
                </a:lnTo>
                <a:lnTo>
                  <a:pt x="1461542" y="153664"/>
                </a:lnTo>
                <a:lnTo>
                  <a:pt x="1455837" y="156392"/>
                </a:lnTo>
                <a:lnTo>
                  <a:pt x="1450917" y="160651"/>
                </a:lnTo>
                <a:lnTo>
                  <a:pt x="1442650" y="172227"/>
                </a:lnTo>
                <a:lnTo>
                  <a:pt x="1440582" y="179627"/>
                </a:lnTo>
                <a:lnTo>
                  <a:pt x="1440587" y="189274"/>
                </a:lnTo>
                <a:lnTo>
                  <a:pt x="1441317" y="198979"/>
                </a:lnTo>
                <a:lnTo>
                  <a:pt x="1443485" y="215039"/>
                </a:lnTo>
                <a:lnTo>
                  <a:pt x="1444590" y="225081"/>
                </a:lnTo>
                <a:lnTo>
                  <a:pt x="1445103" y="237223"/>
                </a:lnTo>
                <a:lnTo>
                  <a:pt x="1444918" y="253856"/>
                </a:lnTo>
                <a:lnTo>
                  <a:pt x="1442643" y="266890"/>
                </a:lnTo>
                <a:lnTo>
                  <a:pt x="1438352" y="278028"/>
                </a:lnTo>
                <a:lnTo>
                  <a:pt x="1431681" y="287639"/>
                </a:lnTo>
                <a:lnTo>
                  <a:pt x="1420795" y="293849"/>
                </a:lnTo>
                <a:lnTo>
                  <a:pt x="1407219" y="295920"/>
                </a:lnTo>
                <a:lnTo>
                  <a:pt x="1405359" y="295920"/>
                </a:lnTo>
                <a:lnTo>
                  <a:pt x="1405359" y="305346"/>
                </a:lnTo>
                <a:lnTo>
                  <a:pt x="1445995" y="293152"/>
                </a:lnTo>
                <a:lnTo>
                  <a:pt x="1465934" y="247864"/>
                </a:lnTo>
                <a:lnTo>
                  <a:pt x="1466559" y="230808"/>
                </a:lnTo>
                <a:lnTo>
                  <a:pt x="1465659" y="218575"/>
                </a:lnTo>
                <a:lnTo>
                  <a:pt x="1463713" y="205071"/>
                </a:lnTo>
                <a:lnTo>
                  <a:pt x="1461769" y="193951"/>
                </a:lnTo>
                <a:lnTo>
                  <a:pt x="1460798" y="186489"/>
                </a:lnTo>
                <a:lnTo>
                  <a:pt x="1460798" y="175409"/>
                </a:lnTo>
                <a:lnTo>
                  <a:pt x="1462761" y="169498"/>
                </a:lnTo>
                <a:lnTo>
                  <a:pt x="1470616" y="160403"/>
                </a:lnTo>
                <a:lnTo>
                  <a:pt x="1476548" y="157963"/>
                </a:lnTo>
                <a:lnTo>
                  <a:pt x="1484486" y="157633"/>
                </a:lnTo>
                <a:lnTo>
                  <a:pt x="1484486" y="147463"/>
                </a:lnTo>
                <a:lnTo>
                  <a:pt x="1476548" y="147133"/>
                </a:lnTo>
                <a:lnTo>
                  <a:pt x="1470616" y="144673"/>
                </a:lnTo>
                <a:lnTo>
                  <a:pt x="1462761" y="135495"/>
                </a:lnTo>
                <a:lnTo>
                  <a:pt x="1460798" y="129522"/>
                </a:lnTo>
                <a:lnTo>
                  <a:pt x="1460799" y="121898"/>
                </a:lnTo>
                <a:lnTo>
                  <a:pt x="1461631" y="112983"/>
                </a:lnTo>
                <a:lnTo>
                  <a:pt x="1464241" y="96402"/>
                </a:lnTo>
                <a:lnTo>
                  <a:pt x="1465538" y="86032"/>
                </a:lnTo>
                <a:lnTo>
                  <a:pt x="1466205" y="73753"/>
                </a:lnTo>
                <a:lnTo>
                  <a:pt x="1466166" y="57618"/>
                </a:lnTo>
                <a:lnTo>
                  <a:pt x="1464223" y="44725"/>
                </a:lnTo>
                <a:lnTo>
                  <a:pt x="1435875" y="5341"/>
                </a:lnTo>
                <a:lnTo>
                  <a:pt x="1423310" y="1503"/>
                </a:lnTo>
                <a:lnTo>
                  <a:pt x="1408584" y="0"/>
                </a:lnTo>
                <a:close/>
              </a:path>
              <a:path w="1484486" h="305346">
                <a:moveTo>
                  <a:pt x="79127" y="0"/>
                </a:moveTo>
                <a:lnTo>
                  <a:pt x="75902" y="0"/>
                </a:lnTo>
                <a:lnTo>
                  <a:pt x="74601" y="35"/>
                </a:lnTo>
                <a:lnTo>
                  <a:pt x="28741" y="21823"/>
                </a:lnTo>
                <a:lnTo>
                  <a:pt x="17935" y="73822"/>
                </a:lnTo>
                <a:lnTo>
                  <a:pt x="18842" y="86074"/>
                </a:lnTo>
                <a:lnTo>
                  <a:pt x="20774" y="99590"/>
                </a:lnTo>
                <a:lnTo>
                  <a:pt x="22717" y="110835"/>
                </a:lnTo>
                <a:lnTo>
                  <a:pt x="23689" y="118358"/>
                </a:lnTo>
                <a:lnTo>
                  <a:pt x="23689" y="129522"/>
                </a:lnTo>
                <a:lnTo>
                  <a:pt x="21725" y="135495"/>
                </a:lnTo>
                <a:lnTo>
                  <a:pt x="13870" y="144673"/>
                </a:lnTo>
                <a:lnTo>
                  <a:pt x="7937" y="147133"/>
                </a:lnTo>
                <a:lnTo>
                  <a:pt x="0" y="147463"/>
                </a:lnTo>
                <a:lnTo>
                  <a:pt x="0" y="157633"/>
                </a:lnTo>
                <a:lnTo>
                  <a:pt x="7937" y="157963"/>
                </a:lnTo>
                <a:lnTo>
                  <a:pt x="13870" y="160403"/>
                </a:lnTo>
                <a:lnTo>
                  <a:pt x="21725" y="169498"/>
                </a:lnTo>
                <a:lnTo>
                  <a:pt x="23689" y="175409"/>
                </a:lnTo>
                <a:lnTo>
                  <a:pt x="23684" y="183173"/>
                </a:lnTo>
                <a:lnTo>
                  <a:pt x="22809" y="192144"/>
                </a:lnTo>
                <a:lnTo>
                  <a:pt x="20135" y="208934"/>
                </a:lnTo>
                <a:lnTo>
                  <a:pt x="18908" y="219103"/>
                </a:lnTo>
                <a:lnTo>
                  <a:pt x="18301" y="231473"/>
                </a:lnTo>
                <a:lnTo>
                  <a:pt x="18398" y="248062"/>
                </a:lnTo>
                <a:lnTo>
                  <a:pt x="20399" y="261045"/>
                </a:lnTo>
                <a:lnTo>
                  <a:pt x="48578" y="300043"/>
                </a:lnTo>
                <a:lnTo>
                  <a:pt x="75902" y="305346"/>
                </a:lnTo>
                <a:lnTo>
                  <a:pt x="79127" y="305346"/>
                </a:lnTo>
                <a:lnTo>
                  <a:pt x="79127" y="295920"/>
                </a:lnTo>
                <a:lnTo>
                  <a:pt x="67163" y="294713"/>
                </a:lnTo>
                <a:lnTo>
                  <a:pt x="56256" y="289385"/>
                </a:lnTo>
                <a:lnTo>
                  <a:pt x="45578" y="278502"/>
                </a:lnTo>
                <a:lnTo>
                  <a:pt x="41894" y="268303"/>
                </a:lnTo>
                <a:lnTo>
                  <a:pt x="39686" y="254816"/>
                </a:lnTo>
                <a:lnTo>
                  <a:pt x="38958" y="237832"/>
                </a:lnTo>
                <a:lnTo>
                  <a:pt x="39666" y="226130"/>
                </a:lnTo>
                <a:lnTo>
                  <a:pt x="41424" y="212142"/>
                </a:lnTo>
                <a:lnTo>
                  <a:pt x="43078" y="201187"/>
                </a:lnTo>
                <a:lnTo>
                  <a:pt x="43905" y="193352"/>
                </a:lnTo>
                <a:lnTo>
                  <a:pt x="43905" y="179627"/>
                </a:lnTo>
                <a:lnTo>
                  <a:pt x="41837" y="172227"/>
                </a:lnTo>
                <a:lnTo>
                  <a:pt x="33569" y="160651"/>
                </a:lnTo>
                <a:lnTo>
                  <a:pt x="28649" y="156392"/>
                </a:lnTo>
                <a:lnTo>
                  <a:pt x="22945" y="153664"/>
                </a:lnTo>
                <a:lnTo>
                  <a:pt x="22945" y="151432"/>
                </a:lnTo>
                <a:lnTo>
                  <a:pt x="28649" y="148621"/>
                </a:lnTo>
                <a:lnTo>
                  <a:pt x="33569" y="144301"/>
                </a:lnTo>
                <a:lnTo>
                  <a:pt x="41837" y="132642"/>
                </a:lnTo>
                <a:lnTo>
                  <a:pt x="43905" y="125181"/>
                </a:lnTo>
                <a:lnTo>
                  <a:pt x="43904" y="115815"/>
                </a:lnTo>
                <a:lnTo>
                  <a:pt x="43223" y="106068"/>
                </a:lnTo>
                <a:lnTo>
                  <a:pt x="41134" y="90354"/>
                </a:lnTo>
                <a:lnTo>
                  <a:pt x="39944" y="80045"/>
                </a:lnTo>
                <a:lnTo>
                  <a:pt x="39356" y="68001"/>
                </a:lnTo>
                <a:lnTo>
                  <a:pt x="39467" y="51902"/>
                </a:lnTo>
                <a:lnTo>
                  <a:pt x="41685" y="38876"/>
                </a:lnTo>
                <a:lnTo>
                  <a:pt x="46010" y="27632"/>
                </a:lnTo>
                <a:lnTo>
                  <a:pt x="52836" y="17764"/>
                </a:lnTo>
                <a:lnTo>
                  <a:pt x="63711" y="11510"/>
                </a:lnTo>
                <a:lnTo>
                  <a:pt x="77266" y="9425"/>
                </a:lnTo>
                <a:lnTo>
                  <a:pt x="79127" y="9425"/>
                </a:lnTo>
                <a:lnTo>
                  <a:pt x="791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25724" y="5142157"/>
            <a:ext cx="1284605" cy="4038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000" baseline="-19444" dirty="0">
                <a:latin typeface="Cambria Math"/>
                <a:cs typeface="Cambria Math"/>
              </a:rPr>
              <a:t>𝜃</a:t>
            </a:r>
            <a:r>
              <a:rPr sz="1500" spc="-25" dirty="0">
                <a:latin typeface="Cambria Math"/>
                <a:cs typeface="Cambria Math"/>
              </a:rPr>
              <a:t>(</a:t>
            </a:r>
            <a:r>
              <a:rPr sz="1500" spc="160" dirty="0">
                <a:latin typeface="Cambria Math"/>
                <a:cs typeface="Cambria Math"/>
              </a:rPr>
              <a:t>/</a:t>
            </a:r>
            <a:r>
              <a:rPr sz="1500" spc="75" dirty="0">
                <a:latin typeface="Cambria Math"/>
                <a:cs typeface="Cambria Math"/>
              </a:rPr>
              <a:t>)</a:t>
            </a:r>
            <a:r>
              <a:rPr sz="3000" spc="0" baseline="-19444" dirty="0">
                <a:latin typeface="Cambria Math"/>
                <a:cs typeface="Cambria Math"/>
              </a:rPr>
              <a:t>,</a:t>
            </a:r>
            <a:r>
              <a:rPr sz="3000" spc="-232" baseline="-19444" dirty="0">
                <a:latin typeface="Cambria Math"/>
                <a:cs typeface="Cambria Math"/>
              </a:rPr>
              <a:t> </a:t>
            </a:r>
            <a:r>
              <a:rPr sz="3000" spc="0" baseline="-19444" dirty="0">
                <a:latin typeface="Cambria Math"/>
                <a:cs typeface="Cambria Math"/>
              </a:rPr>
              <a:t>𝜃</a:t>
            </a:r>
            <a:r>
              <a:rPr sz="1500" spc="-25" dirty="0">
                <a:latin typeface="Cambria Math"/>
                <a:cs typeface="Cambria Math"/>
              </a:rPr>
              <a:t>(</a:t>
            </a:r>
            <a:r>
              <a:rPr sz="1500" spc="-35" dirty="0">
                <a:latin typeface="Cambria Math"/>
                <a:cs typeface="Cambria Math"/>
              </a:rPr>
              <a:t>#</a:t>
            </a:r>
            <a:r>
              <a:rPr sz="1500" spc="75" dirty="0">
                <a:latin typeface="Cambria Math"/>
                <a:cs typeface="Cambria Math"/>
              </a:rPr>
              <a:t>)</a:t>
            </a:r>
            <a:r>
              <a:rPr sz="3000" spc="0" baseline="-19444" dirty="0">
                <a:latin typeface="Cambria Math"/>
                <a:cs typeface="Cambria Math"/>
              </a:rPr>
              <a:t>,</a:t>
            </a:r>
            <a:r>
              <a:rPr sz="3000" spc="-232" baseline="-19444" dirty="0">
                <a:latin typeface="Cambria Math"/>
                <a:cs typeface="Cambria Math"/>
              </a:rPr>
              <a:t> </a:t>
            </a:r>
            <a:r>
              <a:rPr sz="3000" spc="0" baseline="-19444" dirty="0">
                <a:latin typeface="Cambria Math"/>
                <a:cs typeface="Cambria Math"/>
              </a:rPr>
              <a:t>⋯</a:t>
            </a:r>
            <a:endParaRPr sz="3000" baseline="-19444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918124" y="4260850"/>
            <a:ext cx="76198" cy="613735"/>
          </a:xfrm>
          <a:custGeom>
            <a:avLst/>
            <a:gdLst/>
            <a:ahLst/>
            <a:cxnLst/>
            <a:rect l="l" t="t" r="r" b="b"/>
            <a:pathLst>
              <a:path w="76198" h="613735">
                <a:moveTo>
                  <a:pt x="38520" y="0"/>
                </a:moveTo>
                <a:lnTo>
                  <a:pt x="0" y="75987"/>
                </a:lnTo>
                <a:lnTo>
                  <a:pt x="31748" y="76163"/>
                </a:lnTo>
                <a:lnTo>
                  <a:pt x="28775" y="613665"/>
                </a:lnTo>
                <a:lnTo>
                  <a:pt x="41475" y="613735"/>
                </a:lnTo>
                <a:lnTo>
                  <a:pt x="44448" y="76234"/>
                </a:lnTo>
                <a:lnTo>
                  <a:pt x="76112" y="76234"/>
                </a:lnTo>
                <a:lnTo>
                  <a:pt x="38520" y="0"/>
                </a:lnTo>
                <a:close/>
              </a:path>
              <a:path w="76198" h="613735">
                <a:moveTo>
                  <a:pt x="76112" y="76234"/>
                </a:moveTo>
                <a:lnTo>
                  <a:pt x="44448" y="76234"/>
                </a:lnTo>
                <a:lnTo>
                  <a:pt x="76198" y="76409"/>
                </a:lnTo>
                <a:lnTo>
                  <a:pt x="76112" y="762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3100" y="6478509"/>
            <a:ext cx="8305800" cy="360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0795"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6350" algn="ctr">
              <a:lnSpc>
                <a:spcPct val="100000"/>
              </a:lnSpc>
              <a:spcBef>
                <a:spcPts val="60"/>
              </a:spcBef>
            </a:pPr>
            <a:r>
              <a:rPr sz="1100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29250" y="6821409"/>
            <a:ext cx="1333500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500" y="0"/>
                </a:lnTo>
              </a:path>
            </a:pathLst>
          </a:custGeom>
          <a:ln w="13970">
            <a:solidFill>
              <a:srgbClr val="B3011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3100" y="2197100"/>
            <a:ext cx="8305800" cy="463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20" dirty="0">
                <a:latin typeface="Gill Sans MT"/>
                <a:cs typeface="Gill Sans MT"/>
              </a:rPr>
              <a:t>s </a:t>
            </a:r>
            <a:r>
              <a:rPr sz="4400" spc="-2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z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9662" y="5986145"/>
            <a:ext cx="3105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85663" y="6216978"/>
            <a:ext cx="19685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𝜃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0763" y="6356678"/>
            <a:ext cx="15811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55" dirty="0">
                <a:latin typeface="Cambria Math"/>
                <a:cs typeface="Cambria Math"/>
              </a:rPr>
              <a:t>/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4900" y="1627025"/>
            <a:ext cx="2286000" cy="615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𝜽</a:t>
            </a:r>
            <a:r>
              <a:rPr sz="2700" spc="-15" baseline="27777" dirty="0">
                <a:latin typeface="Cambria Math"/>
                <a:cs typeface="Cambria Math"/>
              </a:rPr>
              <a:t>∗ </a:t>
            </a:r>
            <a:r>
              <a:rPr sz="2700" spc="52" baseline="27777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=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spc="25" dirty="0">
                <a:latin typeface="Cambria Math"/>
                <a:cs typeface="Cambria Math"/>
              </a:rPr>
              <a:t>a</a:t>
            </a:r>
            <a:r>
              <a:rPr sz="2400" spc="-5" dirty="0">
                <a:latin typeface="Cambria Math"/>
                <a:cs typeface="Cambria Math"/>
              </a:rPr>
              <a:t>r</a:t>
            </a:r>
            <a:r>
              <a:rPr sz="2400" spc="10" dirty="0">
                <a:latin typeface="Cambria Math"/>
                <a:cs typeface="Cambria Math"/>
              </a:rPr>
              <a:t>g</a:t>
            </a:r>
            <a:r>
              <a:rPr sz="2400" spc="0" dirty="0">
                <a:latin typeface="Cambria Math"/>
                <a:cs typeface="Cambria Math"/>
              </a:rPr>
              <a:t>m</a:t>
            </a:r>
            <a:r>
              <a:rPr sz="2400" spc="20" dirty="0">
                <a:latin typeface="Cambria Math"/>
                <a:cs typeface="Cambria Math"/>
              </a:rPr>
              <a:t>i</a:t>
            </a:r>
            <a:r>
              <a:rPr sz="2400" spc="0" dirty="0">
                <a:latin typeface="Cambria Math"/>
                <a:cs typeface="Cambria Math"/>
              </a:rPr>
              <a:t>n</a:t>
            </a:r>
            <a:r>
              <a:rPr sz="2400" spc="-170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𝐽(𝜽)</a:t>
            </a:r>
            <a:endParaRPr sz="2400">
              <a:latin typeface="Cambria Math"/>
              <a:cs typeface="Cambria Math"/>
            </a:endParaRPr>
          </a:p>
          <a:p>
            <a:pPr marL="92075" algn="ctr">
              <a:lnSpc>
                <a:spcPts val="1880"/>
              </a:lnSpc>
            </a:pPr>
            <a:r>
              <a:rPr sz="1800" dirty="0">
                <a:latin typeface="Cambria Math"/>
                <a:cs typeface="Cambria Math"/>
              </a:rPr>
              <a:t>𝜽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039" y="4485935"/>
            <a:ext cx="1117600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𝐽(𝜃</a:t>
            </a:r>
            <a:r>
              <a:rPr sz="2700" spc="315" baseline="-15432" dirty="0">
                <a:latin typeface="Cambria Math"/>
                <a:cs typeface="Cambria Math"/>
              </a:rPr>
              <a:t>/</a:t>
            </a:r>
            <a:r>
              <a:rPr sz="2400" spc="0" dirty="0">
                <a:latin typeface="Cambria Math"/>
                <a:cs typeface="Cambria Math"/>
              </a:rPr>
              <a:t>,</a:t>
            </a:r>
            <a:r>
              <a:rPr sz="2400" spc="-225" dirty="0">
                <a:latin typeface="Cambria Math"/>
                <a:cs typeface="Cambria Math"/>
              </a:rPr>
              <a:t> </a:t>
            </a: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r>
              <a:rPr sz="2700" spc="-359" baseline="-15432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55092" y="1854283"/>
            <a:ext cx="2692400" cy="1105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0640" algn="ctr">
              <a:lnSpc>
                <a:spcPct val="100000"/>
              </a:lnSpc>
            </a:pPr>
            <a:r>
              <a:rPr sz="2400" spc="-25" dirty="0">
                <a:latin typeface="Gill Sans MT"/>
                <a:cs typeface="Gill Sans MT"/>
              </a:rPr>
              <a:t>R</a:t>
            </a:r>
            <a:r>
              <a:rPr sz="2400" spc="-90" dirty="0">
                <a:latin typeface="Gill Sans MT"/>
                <a:cs typeface="Gill Sans MT"/>
              </a:rPr>
              <a:t>e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15" dirty="0">
                <a:latin typeface="Gill Sans MT"/>
                <a:cs typeface="Gill Sans MT"/>
              </a:rPr>
              <a:t>b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45" dirty="0">
                <a:latin typeface="Gill Sans MT"/>
                <a:cs typeface="Gill Sans MT"/>
              </a:rPr>
              <a:t>r</a:t>
            </a:r>
            <a:r>
              <a:rPr sz="2400" spc="-105" dirty="0">
                <a:latin typeface="Gill Sans MT"/>
                <a:cs typeface="Gill Sans MT"/>
              </a:rPr>
              <a:t>:</a:t>
            </a:r>
            <a:endParaRPr sz="2400">
              <a:latin typeface="Gill Sans MT"/>
              <a:cs typeface="Gill Sans MT"/>
            </a:endParaRPr>
          </a:p>
          <a:p>
            <a:pPr marL="12700" marR="12700" algn="ctr">
              <a:lnSpc>
                <a:spcPts val="2800"/>
              </a:lnSpc>
              <a:spcBef>
                <a:spcPts val="180"/>
              </a:spcBef>
            </a:pPr>
            <a:r>
              <a:rPr sz="2400" i="1" spc="5" dirty="0">
                <a:latin typeface="Gill Sans MT"/>
                <a:cs typeface="Gill Sans MT"/>
              </a:rPr>
              <a:t>O</a:t>
            </a:r>
            <a:r>
              <a:rPr sz="2400" i="1" spc="-35" dirty="0">
                <a:latin typeface="Gill Sans MT"/>
                <a:cs typeface="Gill Sans MT"/>
              </a:rPr>
              <a:t>u</a:t>
            </a:r>
            <a:r>
              <a:rPr sz="2400" i="1" spc="-105" dirty="0">
                <a:latin typeface="Gill Sans MT"/>
                <a:cs typeface="Gill Sans MT"/>
              </a:rPr>
              <a:t>r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-55" dirty="0">
                <a:latin typeface="Gill Sans MT"/>
                <a:cs typeface="Gill Sans MT"/>
              </a:rPr>
              <a:t>l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80" dirty="0">
                <a:latin typeface="Gill Sans MT"/>
                <a:cs typeface="Gill Sans MT"/>
              </a:rPr>
              <a:t> 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a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-45" dirty="0">
                <a:latin typeface="Gill Sans MT"/>
                <a:cs typeface="Gill Sans MT"/>
              </a:rPr>
              <a:t>fu</a:t>
            </a:r>
            <a:r>
              <a:rPr sz="2400" i="1" spc="-35" dirty="0">
                <a:latin typeface="Gill Sans MT"/>
                <a:cs typeface="Gill Sans MT"/>
              </a:rPr>
              <a:t>nc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30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55" dirty="0">
                <a:latin typeface="Gill Sans MT"/>
                <a:cs typeface="Gill Sans MT"/>
              </a:rPr>
              <a:t>f </a:t>
            </a:r>
            <a:r>
              <a:rPr sz="2400" i="1" spc="10" dirty="0">
                <a:latin typeface="Gill Sans MT"/>
                <a:cs typeface="Gill Sans MT"/>
              </a:rPr>
              <a:t>t</a:t>
            </a:r>
            <a:r>
              <a:rPr sz="2400" i="1" spc="-25" dirty="0">
                <a:latin typeface="Gill Sans MT"/>
                <a:cs typeface="Gill Sans MT"/>
              </a:rPr>
              <a:t>h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25" dirty="0">
                <a:latin typeface="Gill Sans MT"/>
                <a:cs typeface="Gill Sans MT"/>
              </a:rPr>
              <a:t>et</a:t>
            </a:r>
            <a:r>
              <a:rPr sz="2400" i="1" spc="20" dirty="0">
                <a:latin typeface="Gill Sans MT"/>
                <a:cs typeface="Gill Sans MT"/>
              </a:rPr>
              <a:t>w</a:t>
            </a:r>
            <a:r>
              <a:rPr sz="2400" i="1" spc="-40" dirty="0">
                <a:latin typeface="Gill Sans MT"/>
                <a:cs typeface="Gill Sans MT"/>
              </a:rPr>
              <a:t>o</a:t>
            </a:r>
            <a:r>
              <a:rPr sz="2400" i="1" spc="100" dirty="0">
                <a:latin typeface="Gill Sans MT"/>
                <a:cs typeface="Gill Sans MT"/>
              </a:rPr>
              <a:t>r</a:t>
            </a:r>
            <a:r>
              <a:rPr sz="2400" i="1" spc="-80" dirty="0">
                <a:latin typeface="Gill Sans MT"/>
                <a:cs typeface="Gill Sans MT"/>
              </a:rPr>
              <a:t>k</a:t>
            </a:r>
            <a:r>
              <a:rPr sz="2400" i="1" spc="-195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w</a:t>
            </a:r>
            <a:r>
              <a:rPr sz="2400" i="1" spc="10" dirty="0">
                <a:latin typeface="Gill Sans MT"/>
                <a:cs typeface="Gill Sans MT"/>
              </a:rPr>
              <a:t>e</a:t>
            </a:r>
            <a:r>
              <a:rPr sz="2400" i="1" spc="-30" dirty="0">
                <a:latin typeface="Gill Sans MT"/>
                <a:cs typeface="Gill Sans MT"/>
              </a:rPr>
              <a:t>i</a:t>
            </a:r>
            <a:r>
              <a:rPr sz="2400" i="1" spc="-40" dirty="0">
                <a:latin typeface="Gill Sans MT"/>
                <a:cs typeface="Gill Sans MT"/>
              </a:rPr>
              <a:t>g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60" dirty="0">
                <a:latin typeface="Gill Sans MT"/>
                <a:cs typeface="Gill Sans MT"/>
              </a:rPr>
              <a:t>s</a:t>
            </a:r>
            <a:r>
              <a:rPr sz="2400" i="1" spc="-204" dirty="0">
                <a:latin typeface="Gill Sans MT"/>
                <a:cs typeface="Gill Sans MT"/>
              </a:rPr>
              <a:t>!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3100" y="6478509"/>
            <a:ext cx="8305800" cy="360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0795"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6350" algn="ctr">
              <a:lnSpc>
                <a:spcPct val="100000"/>
              </a:lnSpc>
              <a:spcBef>
                <a:spcPts val="60"/>
              </a:spcBef>
            </a:pPr>
            <a:r>
              <a:rPr sz="1100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29250" y="6821409"/>
            <a:ext cx="1333500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500" y="0"/>
                </a:lnTo>
              </a:path>
            </a:pathLst>
          </a:custGeom>
          <a:ln w="13970">
            <a:solidFill>
              <a:srgbClr val="B3011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3100" y="2197100"/>
            <a:ext cx="8305800" cy="463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20" dirty="0">
                <a:latin typeface="Gill Sans MT"/>
                <a:cs typeface="Gill Sans MT"/>
              </a:rPr>
              <a:t>s </a:t>
            </a:r>
            <a:r>
              <a:rPr sz="4400" spc="-2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z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61631" y="1627025"/>
            <a:ext cx="3860800" cy="412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40" dirty="0">
                <a:latin typeface="Gill Sans MT"/>
                <a:cs typeface="Gill Sans MT"/>
              </a:rPr>
              <a:t>R</a:t>
            </a:r>
            <a:r>
              <a:rPr sz="2400" spc="-75" dirty="0">
                <a:latin typeface="Gill Sans MT"/>
                <a:cs typeface="Gill Sans MT"/>
              </a:rPr>
              <a:t>a</a:t>
            </a:r>
            <a:r>
              <a:rPr sz="2400" spc="5" dirty="0">
                <a:latin typeface="Gill Sans MT"/>
                <a:cs typeface="Gill Sans MT"/>
              </a:rPr>
              <a:t>n</a:t>
            </a:r>
            <a:r>
              <a:rPr sz="2400" spc="-40" dirty="0">
                <a:latin typeface="Gill Sans MT"/>
                <a:cs typeface="Gill Sans MT"/>
              </a:rPr>
              <a:t>d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35" dirty="0">
                <a:latin typeface="Gill Sans MT"/>
                <a:cs typeface="Gill Sans MT"/>
              </a:rPr>
              <a:t>l</a:t>
            </a:r>
            <a:r>
              <a:rPr sz="2400" spc="-55" dirty="0">
                <a:latin typeface="Gill Sans MT"/>
                <a:cs typeface="Gill Sans MT"/>
              </a:rPr>
              <a:t>y</a:t>
            </a:r>
            <a:r>
              <a:rPr sz="2400" spc="-170" dirty="0">
                <a:latin typeface="Gill Sans MT"/>
                <a:cs typeface="Gill Sans MT"/>
              </a:rPr>
              <a:t> </a:t>
            </a:r>
            <a:r>
              <a:rPr sz="2400" spc="-15" dirty="0">
                <a:latin typeface="Gill Sans MT"/>
                <a:cs typeface="Gill Sans MT"/>
              </a:rPr>
              <a:t>p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130" dirty="0">
                <a:latin typeface="Gill Sans MT"/>
                <a:cs typeface="Gill Sans MT"/>
              </a:rPr>
              <a:t>k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25" dirty="0">
                <a:latin typeface="Gill Sans MT"/>
                <a:cs typeface="Gill Sans MT"/>
              </a:rPr>
              <a:t>n</a:t>
            </a:r>
            <a:r>
              <a:rPr sz="2400" spc="55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55" dirty="0">
                <a:latin typeface="Gill Sans MT"/>
                <a:cs typeface="Gill Sans MT"/>
              </a:rPr>
              <a:t>n</a:t>
            </a:r>
            <a:r>
              <a:rPr sz="2400" spc="10" dirty="0">
                <a:latin typeface="Gill Sans MT"/>
                <a:cs typeface="Gill Sans MT"/>
              </a:rPr>
              <a:t>i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80" dirty="0">
                <a:latin typeface="Gill Sans MT"/>
                <a:cs typeface="Gill Sans MT"/>
              </a:rPr>
              <a:t>l</a:t>
            </a:r>
            <a:r>
              <a:rPr sz="2400" spc="-114" dirty="0">
                <a:latin typeface="Gill Sans MT"/>
                <a:cs typeface="Gill Sans MT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(𝜃</a:t>
            </a:r>
            <a:r>
              <a:rPr sz="2700" spc="315" baseline="-15432" dirty="0">
                <a:latin typeface="Cambria Math"/>
                <a:cs typeface="Cambria Math"/>
              </a:rPr>
              <a:t>/</a:t>
            </a:r>
            <a:r>
              <a:rPr sz="2400" spc="0" dirty="0">
                <a:latin typeface="Cambria Math"/>
                <a:cs typeface="Cambria Math"/>
              </a:rPr>
              <a:t>,</a:t>
            </a:r>
            <a:r>
              <a:rPr sz="2400" spc="-225" dirty="0">
                <a:latin typeface="Cambria Math"/>
                <a:cs typeface="Cambria Math"/>
              </a:rPr>
              <a:t> </a:t>
            </a: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37" baseline="-15432" dirty="0">
                <a:latin typeface="Cambria Math"/>
                <a:cs typeface="Cambria Math"/>
              </a:rPr>
              <a:t>#</a:t>
            </a:r>
            <a:r>
              <a:rPr sz="2400" spc="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039" y="4485935"/>
            <a:ext cx="1117600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𝐽(𝜃</a:t>
            </a:r>
            <a:r>
              <a:rPr sz="2700" spc="315" baseline="-15432" dirty="0">
                <a:latin typeface="Cambria Math"/>
                <a:cs typeface="Cambria Math"/>
              </a:rPr>
              <a:t>/</a:t>
            </a:r>
            <a:r>
              <a:rPr sz="2400" spc="0" dirty="0">
                <a:latin typeface="Cambria Math"/>
                <a:cs typeface="Cambria Math"/>
              </a:rPr>
              <a:t>,</a:t>
            </a:r>
            <a:r>
              <a:rPr sz="2400" spc="-225" dirty="0">
                <a:latin typeface="Cambria Math"/>
                <a:cs typeface="Cambria Math"/>
              </a:rPr>
              <a:t> </a:t>
            </a: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r>
              <a:rPr sz="2700" spc="-359" baseline="-15432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8600" y="3886730"/>
            <a:ext cx="0" cy="62969"/>
          </a:xfrm>
          <a:custGeom>
            <a:avLst/>
            <a:gdLst/>
            <a:ahLst/>
            <a:cxnLst/>
            <a:rect l="l" t="t" r="r" b="b"/>
            <a:pathLst>
              <a:path h="62969">
                <a:moveTo>
                  <a:pt x="0" y="0"/>
                </a:moveTo>
                <a:lnTo>
                  <a:pt x="0" y="62969"/>
                </a:lnTo>
              </a:path>
            </a:pathLst>
          </a:custGeom>
          <a:ln w="531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9700" y="3822169"/>
            <a:ext cx="177800" cy="64561"/>
          </a:xfrm>
          <a:custGeom>
            <a:avLst/>
            <a:gdLst/>
            <a:ahLst/>
            <a:cxnLst/>
            <a:rect l="l" t="t" r="r" b="b"/>
            <a:pathLst>
              <a:path w="177800" h="64561">
                <a:moveTo>
                  <a:pt x="177800" y="0"/>
                </a:moveTo>
                <a:lnTo>
                  <a:pt x="0" y="0"/>
                </a:lnTo>
                <a:lnTo>
                  <a:pt x="0" y="64561"/>
                </a:lnTo>
                <a:lnTo>
                  <a:pt x="177800" y="64561"/>
                </a:lnTo>
                <a:lnTo>
                  <a:pt x="177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8600" y="3759200"/>
            <a:ext cx="0" cy="62969"/>
          </a:xfrm>
          <a:custGeom>
            <a:avLst/>
            <a:gdLst/>
            <a:ahLst/>
            <a:cxnLst/>
            <a:rect l="l" t="t" r="r" b="b"/>
            <a:pathLst>
              <a:path h="62969">
                <a:moveTo>
                  <a:pt x="0" y="0"/>
                </a:moveTo>
                <a:lnTo>
                  <a:pt x="0" y="62969"/>
                </a:lnTo>
              </a:path>
            </a:pathLst>
          </a:custGeom>
          <a:ln w="531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29662" y="5986145"/>
            <a:ext cx="3105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5663" y="6216978"/>
            <a:ext cx="19685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𝜃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50763" y="6356678"/>
            <a:ext cx="15811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55" dirty="0">
                <a:latin typeface="Cambria Math"/>
                <a:cs typeface="Cambria Math"/>
              </a:rPr>
              <a:t>/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3100" y="6478509"/>
            <a:ext cx="8305800" cy="360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0795"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6350" algn="ctr">
              <a:lnSpc>
                <a:spcPct val="100000"/>
              </a:lnSpc>
              <a:spcBef>
                <a:spcPts val="60"/>
              </a:spcBef>
            </a:pPr>
            <a:r>
              <a:rPr sz="1100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29250" y="6821409"/>
            <a:ext cx="1333500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500" y="0"/>
                </a:lnTo>
              </a:path>
            </a:pathLst>
          </a:custGeom>
          <a:ln w="13970">
            <a:solidFill>
              <a:srgbClr val="B3011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3100" y="2197100"/>
            <a:ext cx="8305800" cy="463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20" dirty="0">
                <a:latin typeface="Gill Sans MT"/>
                <a:cs typeface="Gill Sans MT"/>
              </a:rPr>
              <a:t>s </a:t>
            </a:r>
            <a:r>
              <a:rPr sz="4400" spc="-2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z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6131" y="1715925"/>
            <a:ext cx="291465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95" dirty="0">
                <a:latin typeface="Gill Sans MT"/>
                <a:cs typeface="Gill Sans MT"/>
              </a:rPr>
              <a:t>C</a:t>
            </a:r>
            <a:r>
              <a:rPr sz="2400" spc="-60" dirty="0">
                <a:latin typeface="Gill Sans MT"/>
                <a:cs typeface="Gill Sans MT"/>
              </a:rPr>
              <a:t>o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25" dirty="0">
                <a:latin typeface="Gill Sans MT"/>
                <a:cs typeface="Gill Sans MT"/>
              </a:rPr>
              <a:t>p</a:t>
            </a:r>
            <a:r>
              <a:rPr sz="2400" spc="20" dirty="0">
                <a:latin typeface="Gill Sans MT"/>
                <a:cs typeface="Gill Sans MT"/>
              </a:rPr>
              <a:t>u</a:t>
            </a:r>
            <a:r>
              <a:rPr sz="2400" spc="-60" dirty="0">
                <a:latin typeface="Gill Sans MT"/>
                <a:cs typeface="Gill Sans MT"/>
              </a:rPr>
              <a:t>t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110" dirty="0">
                <a:latin typeface="Gill Sans MT"/>
                <a:cs typeface="Gill Sans MT"/>
              </a:rPr>
              <a:t>g</a:t>
            </a:r>
            <a:r>
              <a:rPr sz="2400" spc="20" dirty="0">
                <a:latin typeface="Gill Sans MT"/>
                <a:cs typeface="Gill Sans MT"/>
              </a:rPr>
              <a:t>r</a:t>
            </a:r>
            <a:r>
              <a:rPr sz="2400" spc="-60" dirty="0">
                <a:latin typeface="Gill Sans MT"/>
                <a:cs typeface="Gill Sans MT"/>
              </a:rPr>
              <a:t>ad</a:t>
            </a:r>
            <a:r>
              <a:rPr sz="2400" spc="30" dirty="0">
                <a:latin typeface="Gill Sans MT"/>
                <a:cs typeface="Gill Sans MT"/>
              </a:rPr>
              <a:t>i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140" dirty="0">
                <a:latin typeface="Gill Sans MT"/>
                <a:cs typeface="Gill Sans MT"/>
              </a:rPr>
              <a:t>t</a:t>
            </a:r>
            <a:r>
              <a:rPr sz="2400" spc="-75" dirty="0">
                <a:latin typeface="Gill Sans MT"/>
                <a:cs typeface="Gill Sans MT"/>
              </a:rPr>
              <a:t>,</a:t>
            </a:r>
            <a:r>
              <a:rPr sz="2400" spc="-195" dirty="0">
                <a:latin typeface="Gill Sans MT"/>
                <a:cs typeface="Gill Sans MT"/>
              </a:rPr>
              <a:t> </a:t>
            </a:r>
            <a:r>
              <a:rPr sz="2700" spc="922" baseline="43209" dirty="0">
                <a:latin typeface="Cambria Math"/>
                <a:cs typeface="Cambria Math"/>
              </a:rPr>
              <a:t>j</a:t>
            </a:r>
            <a:r>
              <a:rPr sz="2700" spc="-82" baseline="43209" dirty="0">
                <a:latin typeface="Cambria Math"/>
                <a:cs typeface="Cambria Math"/>
              </a:rPr>
              <a:t>k</a:t>
            </a:r>
            <a:r>
              <a:rPr sz="2700" spc="-75" baseline="43209" dirty="0">
                <a:latin typeface="Cambria Math"/>
                <a:cs typeface="Cambria Math"/>
              </a:rPr>
              <a:t>(</a:t>
            </a:r>
            <a:r>
              <a:rPr sz="2700" spc="0" baseline="43209" dirty="0">
                <a:latin typeface="Cambria Math"/>
                <a:cs typeface="Cambria Math"/>
              </a:rPr>
              <a:t>𝜽)</a:t>
            </a:r>
            <a:endParaRPr sz="2700" baseline="43209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95331" y="1944525"/>
            <a:ext cx="30797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0" dirty="0">
                <a:latin typeface="Cambria Math"/>
                <a:cs typeface="Cambria Math"/>
              </a:rPr>
              <a:t>𝜽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30231" y="1944524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5039" y="4485935"/>
            <a:ext cx="1117600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𝐽(𝜃</a:t>
            </a:r>
            <a:r>
              <a:rPr sz="2700" spc="315" baseline="-15432" dirty="0">
                <a:latin typeface="Cambria Math"/>
                <a:cs typeface="Cambria Math"/>
              </a:rPr>
              <a:t>/</a:t>
            </a:r>
            <a:r>
              <a:rPr sz="2400" spc="0" dirty="0">
                <a:latin typeface="Cambria Math"/>
                <a:cs typeface="Cambria Math"/>
              </a:rPr>
              <a:t>,</a:t>
            </a:r>
            <a:r>
              <a:rPr sz="2400" spc="-225" dirty="0">
                <a:latin typeface="Cambria Math"/>
                <a:cs typeface="Cambria Math"/>
              </a:rPr>
              <a:t> </a:t>
            </a: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r>
              <a:rPr sz="2700" spc="-359" baseline="-15432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08600" y="3886730"/>
            <a:ext cx="0" cy="62969"/>
          </a:xfrm>
          <a:custGeom>
            <a:avLst/>
            <a:gdLst/>
            <a:ahLst/>
            <a:cxnLst/>
            <a:rect l="l" t="t" r="r" b="b"/>
            <a:pathLst>
              <a:path h="62969">
                <a:moveTo>
                  <a:pt x="0" y="0"/>
                </a:moveTo>
                <a:lnTo>
                  <a:pt x="0" y="62969"/>
                </a:lnTo>
              </a:path>
            </a:pathLst>
          </a:custGeom>
          <a:ln w="531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19700" y="3822169"/>
            <a:ext cx="177800" cy="64561"/>
          </a:xfrm>
          <a:custGeom>
            <a:avLst/>
            <a:gdLst/>
            <a:ahLst/>
            <a:cxnLst/>
            <a:rect l="l" t="t" r="r" b="b"/>
            <a:pathLst>
              <a:path w="177800" h="64561">
                <a:moveTo>
                  <a:pt x="177800" y="0"/>
                </a:moveTo>
                <a:lnTo>
                  <a:pt x="0" y="0"/>
                </a:lnTo>
                <a:lnTo>
                  <a:pt x="0" y="64561"/>
                </a:lnTo>
                <a:lnTo>
                  <a:pt x="177800" y="64561"/>
                </a:lnTo>
                <a:lnTo>
                  <a:pt x="177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08600" y="3759200"/>
            <a:ext cx="0" cy="62969"/>
          </a:xfrm>
          <a:custGeom>
            <a:avLst/>
            <a:gdLst/>
            <a:ahLst/>
            <a:cxnLst/>
            <a:rect l="l" t="t" r="r" b="b"/>
            <a:pathLst>
              <a:path h="62969">
                <a:moveTo>
                  <a:pt x="0" y="0"/>
                </a:moveTo>
                <a:lnTo>
                  <a:pt x="0" y="62969"/>
                </a:lnTo>
              </a:path>
            </a:pathLst>
          </a:custGeom>
          <a:ln w="531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162224" y="3149600"/>
            <a:ext cx="148785" cy="637628"/>
          </a:xfrm>
          <a:custGeom>
            <a:avLst/>
            <a:gdLst/>
            <a:ahLst/>
            <a:cxnLst/>
            <a:rect l="l" t="t" r="r" b="b"/>
            <a:pathLst>
              <a:path w="148785" h="637628">
                <a:moveTo>
                  <a:pt x="75944" y="127514"/>
                </a:moveTo>
                <a:lnTo>
                  <a:pt x="50283" y="127514"/>
                </a:lnTo>
                <a:lnTo>
                  <a:pt x="123644" y="637628"/>
                </a:lnTo>
                <a:lnTo>
                  <a:pt x="148785" y="634013"/>
                </a:lnTo>
                <a:lnTo>
                  <a:pt x="75944" y="127514"/>
                </a:lnTo>
                <a:close/>
              </a:path>
              <a:path w="148785" h="637628">
                <a:moveTo>
                  <a:pt x="44775" y="0"/>
                </a:moveTo>
                <a:lnTo>
                  <a:pt x="0" y="134745"/>
                </a:lnTo>
                <a:lnTo>
                  <a:pt x="50283" y="127514"/>
                </a:lnTo>
                <a:lnTo>
                  <a:pt x="75944" y="127514"/>
                </a:lnTo>
                <a:lnTo>
                  <a:pt x="75424" y="123898"/>
                </a:lnTo>
                <a:lnTo>
                  <a:pt x="125707" y="116667"/>
                </a:lnTo>
                <a:lnTo>
                  <a:pt x="447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9029662" y="5986145"/>
            <a:ext cx="3105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85663" y="6216978"/>
            <a:ext cx="19685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𝜃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0763" y="6356678"/>
            <a:ext cx="15811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55" dirty="0">
                <a:latin typeface="Cambria Math"/>
                <a:cs typeface="Cambria Math"/>
              </a:rPr>
              <a:t>/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3100" y="6478509"/>
            <a:ext cx="8305800" cy="360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0795"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6350" algn="ctr">
              <a:lnSpc>
                <a:spcPct val="100000"/>
              </a:lnSpc>
              <a:spcBef>
                <a:spcPts val="60"/>
              </a:spcBef>
            </a:pPr>
            <a:r>
              <a:rPr sz="1100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29250" y="6821409"/>
            <a:ext cx="1333500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500" y="0"/>
                </a:lnTo>
              </a:path>
            </a:pathLst>
          </a:custGeom>
          <a:ln w="13970">
            <a:solidFill>
              <a:srgbClr val="B3011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3100" y="2197100"/>
            <a:ext cx="8305800" cy="463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20" dirty="0">
                <a:latin typeface="Gill Sans MT"/>
                <a:cs typeface="Gill Sans MT"/>
              </a:rPr>
              <a:t>s </a:t>
            </a:r>
            <a:r>
              <a:rPr sz="4400" spc="-2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z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16275" y="1627025"/>
            <a:ext cx="575564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40" dirty="0">
                <a:latin typeface="Gill Sans MT"/>
                <a:cs typeface="Gill Sans MT"/>
              </a:rPr>
              <a:t>T</a:t>
            </a:r>
            <a:r>
              <a:rPr sz="2400" spc="-75" dirty="0">
                <a:latin typeface="Gill Sans MT"/>
                <a:cs typeface="Gill Sans MT"/>
              </a:rPr>
              <a:t>a</a:t>
            </a:r>
            <a:r>
              <a:rPr sz="2400" spc="-155" dirty="0">
                <a:latin typeface="Gill Sans MT"/>
                <a:cs typeface="Gill Sans MT"/>
              </a:rPr>
              <a:t>k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35" dirty="0">
                <a:latin typeface="Gill Sans MT"/>
                <a:cs typeface="Gill Sans MT"/>
              </a:rPr>
              <a:t>l</a:t>
            </a:r>
            <a:r>
              <a:rPr sz="2400" spc="-80" dirty="0">
                <a:latin typeface="Gill Sans MT"/>
                <a:cs typeface="Gill Sans MT"/>
              </a:rPr>
              <a:t>l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10" dirty="0">
                <a:latin typeface="Gill Sans MT"/>
                <a:cs typeface="Gill Sans MT"/>
              </a:rPr>
              <a:t>p</a:t>
            </a:r>
            <a:r>
              <a:rPr sz="2400" spc="11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25" dirty="0">
                <a:latin typeface="Gill Sans MT"/>
                <a:cs typeface="Gill Sans MT"/>
              </a:rPr>
              <a:t>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15" dirty="0">
                <a:latin typeface="Gill Sans MT"/>
                <a:cs typeface="Gill Sans MT"/>
              </a:rPr>
              <a:t>pp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80" dirty="0">
                <a:latin typeface="Gill Sans MT"/>
                <a:cs typeface="Gill Sans MT"/>
              </a:rPr>
              <a:t> </a:t>
            </a:r>
            <a:r>
              <a:rPr sz="2400" spc="-40" dirty="0">
                <a:latin typeface="Gill Sans MT"/>
                <a:cs typeface="Gill Sans MT"/>
              </a:rPr>
              <a:t>d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155" dirty="0">
                <a:latin typeface="Gill Sans MT"/>
                <a:cs typeface="Gill Sans MT"/>
              </a:rPr>
              <a:t>r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35" dirty="0">
                <a:latin typeface="Gill Sans MT"/>
                <a:cs typeface="Gill Sans MT"/>
              </a:rPr>
              <a:t>io</a:t>
            </a:r>
            <a:r>
              <a:rPr sz="2400" spc="-25" dirty="0">
                <a:latin typeface="Gill Sans MT"/>
                <a:cs typeface="Gill Sans MT"/>
              </a:rPr>
              <a:t>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25" dirty="0">
                <a:latin typeface="Gill Sans MT"/>
                <a:cs typeface="Gill Sans MT"/>
              </a:rPr>
              <a:t>f</a:t>
            </a:r>
            <a:r>
              <a:rPr sz="2400" spc="55" dirty="0">
                <a:latin typeface="Gill Sans MT"/>
                <a:cs typeface="Gill Sans MT"/>
              </a:rPr>
              <a:t> </a:t>
            </a:r>
            <a:r>
              <a:rPr sz="2400" spc="-40" dirty="0">
                <a:latin typeface="Gill Sans MT"/>
                <a:cs typeface="Gill Sans MT"/>
              </a:rPr>
              <a:t>g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0" dirty="0">
                <a:latin typeface="Gill Sans MT"/>
                <a:cs typeface="Gill Sans MT"/>
              </a:rPr>
              <a:t>ad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80" dirty="0">
                <a:latin typeface="Gill Sans MT"/>
                <a:cs typeface="Gill Sans MT"/>
              </a:rPr>
              <a:t>t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039" y="4485935"/>
            <a:ext cx="1117600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𝐽(𝜃</a:t>
            </a:r>
            <a:r>
              <a:rPr sz="2700" spc="315" baseline="-15432" dirty="0">
                <a:latin typeface="Cambria Math"/>
                <a:cs typeface="Cambria Math"/>
              </a:rPr>
              <a:t>/</a:t>
            </a:r>
            <a:r>
              <a:rPr sz="2400" spc="0" dirty="0">
                <a:latin typeface="Cambria Math"/>
                <a:cs typeface="Cambria Math"/>
              </a:rPr>
              <a:t>,</a:t>
            </a:r>
            <a:r>
              <a:rPr sz="2400" spc="-225" dirty="0">
                <a:latin typeface="Cambria Math"/>
                <a:cs typeface="Cambria Math"/>
              </a:rPr>
              <a:t> </a:t>
            </a: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r>
              <a:rPr sz="2700" spc="-359" baseline="-15432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8600" y="3886730"/>
            <a:ext cx="0" cy="62969"/>
          </a:xfrm>
          <a:custGeom>
            <a:avLst/>
            <a:gdLst/>
            <a:ahLst/>
            <a:cxnLst/>
            <a:rect l="l" t="t" r="r" b="b"/>
            <a:pathLst>
              <a:path h="62969">
                <a:moveTo>
                  <a:pt x="0" y="0"/>
                </a:moveTo>
                <a:lnTo>
                  <a:pt x="0" y="62969"/>
                </a:lnTo>
              </a:path>
            </a:pathLst>
          </a:custGeom>
          <a:ln w="531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9700" y="3822169"/>
            <a:ext cx="177800" cy="64561"/>
          </a:xfrm>
          <a:custGeom>
            <a:avLst/>
            <a:gdLst/>
            <a:ahLst/>
            <a:cxnLst/>
            <a:rect l="l" t="t" r="r" b="b"/>
            <a:pathLst>
              <a:path w="177800" h="64561">
                <a:moveTo>
                  <a:pt x="177800" y="0"/>
                </a:moveTo>
                <a:lnTo>
                  <a:pt x="0" y="0"/>
                </a:lnTo>
                <a:lnTo>
                  <a:pt x="0" y="64561"/>
                </a:lnTo>
                <a:lnTo>
                  <a:pt x="177800" y="64561"/>
                </a:lnTo>
                <a:lnTo>
                  <a:pt x="177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8600" y="3759200"/>
            <a:ext cx="0" cy="62969"/>
          </a:xfrm>
          <a:custGeom>
            <a:avLst/>
            <a:gdLst/>
            <a:ahLst/>
            <a:cxnLst/>
            <a:rect l="l" t="t" r="r" b="b"/>
            <a:pathLst>
              <a:path h="62969">
                <a:moveTo>
                  <a:pt x="0" y="0"/>
                </a:moveTo>
                <a:lnTo>
                  <a:pt x="0" y="62969"/>
                </a:lnTo>
              </a:path>
            </a:pathLst>
          </a:custGeom>
          <a:ln w="531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5965" y="3859510"/>
            <a:ext cx="77138" cy="337757"/>
          </a:xfrm>
          <a:custGeom>
            <a:avLst/>
            <a:gdLst/>
            <a:ahLst/>
            <a:cxnLst/>
            <a:rect l="l" t="t" r="r" b="b"/>
            <a:pathLst>
              <a:path w="77138" h="337757">
                <a:moveTo>
                  <a:pt x="25267" y="0"/>
                </a:moveTo>
                <a:lnTo>
                  <a:pt x="0" y="2578"/>
                </a:lnTo>
                <a:lnTo>
                  <a:pt x="26601" y="263240"/>
                </a:lnTo>
                <a:lnTo>
                  <a:pt x="1332" y="265819"/>
                </a:lnTo>
                <a:lnTo>
                  <a:pt x="46972" y="337757"/>
                </a:lnTo>
                <a:lnTo>
                  <a:pt x="76161" y="260662"/>
                </a:lnTo>
                <a:lnTo>
                  <a:pt x="51869" y="260662"/>
                </a:lnTo>
                <a:lnTo>
                  <a:pt x="25267" y="0"/>
                </a:lnTo>
                <a:close/>
              </a:path>
              <a:path w="77138" h="337757">
                <a:moveTo>
                  <a:pt x="77138" y="258083"/>
                </a:moveTo>
                <a:lnTo>
                  <a:pt x="51869" y="260662"/>
                </a:lnTo>
                <a:lnTo>
                  <a:pt x="76161" y="260662"/>
                </a:lnTo>
                <a:lnTo>
                  <a:pt x="77138" y="2580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46700" y="4331230"/>
            <a:ext cx="0" cy="62969"/>
          </a:xfrm>
          <a:custGeom>
            <a:avLst/>
            <a:gdLst/>
            <a:ahLst/>
            <a:cxnLst/>
            <a:rect l="l" t="t" r="r" b="b"/>
            <a:pathLst>
              <a:path h="62969">
                <a:moveTo>
                  <a:pt x="0" y="0"/>
                </a:moveTo>
                <a:lnTo>
                  <a:pt x="0" y="62969"/>
                </a:lnTo>
              </a:path>
            </a:pathLst>
          </a:custGeom>
          <a:ln w="531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7800" y="4266669"/>
            <a:ext cx="177800" cy="64561"/>
          </a:xfrm>
          <a:custGeom>
            <a:avLst/>
            <a:gdLst/>
            <a:ahLst/>
            <a:cxnLst/>
            <a:rect l="l" t="t" r="r" b="b"/>
            <a:pathLst>
              <a:path w="177800" h="64561">
                <a:moveTo>
                  <a:pt x="177800" y="0"/>
                </a:moveTo>
                <a:lnTo>
                  <a:pt x="0" y="0"/>
                </a:lnTo>
                <a:lnTo>
                  <a:pt x="0" y="64561"/>
                </a:lnTo>
                <a:lnTo>
                  <a:pt x="177800" y="64561"/>
                </a:lnTo>
                <a:lnTo>
                  <a:pt x="177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46700" y="4203700"/>
            <a:ext cx="0" cy="62969"/>
          </a:xfrm>
          <a:custGeom>
            <a:avLst/>
            <a:gdLst/>
            <a:ahLst/>
            <a:cxnLst/>
            <a:rect l="l" t="t" r="r" b="b"/>
            <a:pathLst>
              <a:path h="62969">
                <a:moveTo>
                  <a:pt x="0" y="0"/>
                </a:moveTo>
                <a:lnTo>
                  <a:pt x="0" y="62969"/>
                </a:lnTo>
              </a:path>
            </a:pathLst>
          </a:custGeom>
          <a:ln w="531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29662" y="5986145"/>
            <a:ext cx="3105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85663" y="6216978"/>
            <a:ext cx="19685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𝜃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0763" y="6356678"/>
            <a:ext cx="15811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55" dirty="0">
                <a:latin typeface="Cambria Math"/>
                <a:cs typeface="Cambria Math"/>
              </a:rPr>
              <a:t>/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3100" y="6478509"/>
            <a:ext cx="8305800" cy="3600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0795"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6350" algn="ctr">
              <a:lnSpc>
                <a:spcPct val="100000"/>
              </a:lnSpc>
              <a:spcBef>
                <a:spcPts val="60"/>
              </a:spcBef>
            </a:pPr>
            <a:r>
              <a:rPr sz="1100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29250" y="6821409"/>
            <a:ext cx="1333500" cy="0"/>
          </a:xfrm>
          <a:custGeom>
            <a:avLst/>
            <a:gdLst/>
            <a:ahLst/>
            <a:cxnLst/>
            <a:rect l="l" t="t" r="r" b="b"/>
            <a:pathLst>
              <a:path w="1333500">
                <a:moveTo>
                  <a:pt x="0" y="0"/>
                </a:moveTo>
                <a:lnTo>
                  <a:pt x="1333500" y="0"/>
                </a:lnTo>
              </a:path>
            </a:pathLst>
          </a:custGeom>
          <a:ln w="13970">
            <a:solidFill>
              <a:srgbClr val="B3011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43100" y="2197100"/>
            <a:ext cx="8305800" cy="4635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G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nt</a:t>
            </a:r>
            <a:r>
              <a:rPr sz="4400" spc="10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D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nt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2506" y="1627025"/>
            <a:ext cx="306705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latin typeface="Gill Sans MT"/>
                <a:cs typeface="Gill Sans MT"/>
              </a:rPr>
              <a:t>R</a:t>
            </a:r>
            <a:r>
              <a:rPr sz="2400" spc="-90" dirty="0">
                <a:latin typeface="Gill Sans MT"/>
                <a:cs typeface="Gill Sans MT"/>
              </a:rPr>
              <a:t>e</a:t>
            </a:r>
            <a:r>
              <a:rPr sz="2400" spc="-15" dirty="0">
                <a:latin typeface="Gill Sans MT"/>
                <a:cs typeface="Gill Sans MT"/>
              </a:rPr>
              <a:t>p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80" dirty="0">
                <a:latin typeface="Gill Sans MT"/>
                <a:cs typeface="Gill Sans MT"/>
              </a:rPr>
              <a:t>t</a:t>
            </a:r>
            <a:r>
              <a:rPr sz="2400" spc="105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un</a:t>
            </a:r>
            <a:r>
              <a:rPr sz="2400" spc="-65" dirty="0">
                <a:latin typeface="Gill Sans MT"/>
                <a:cs typeface="Gill Sans MT"/>
              </a:rPr>
              <a:t>t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80" dirty="0">
                <a:latin typeface="Gill Sans MT"/>
                <a:cs typeface="Gill Sans MT"/>
              </a:rPr>
              <a:t>l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20" dirty="0">
                <a:latin typeface="Gill Sans MT"/>
                <a:cs typeface="Gill Sans MT"/>
              </a:rPr>
              <a:t>n</a:t>
            </a:r>
            <a:r>
              <a:rPr sz="2400" spc="-65" dirty="0">
                <a:latin typeface="Gill Sans MT"/>
                <a:cs typeface="Gill Sans MT"/>
              </a:rPr>
              <a:t>v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0" dirty="0">
                <a:latin typeface="Gill Sans MT"/>
                <a:cs typeface="Gill Sans MT"/>
              </a:rPr>
              <a:t>g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30" dirty="0">
                <a:latin typeface="Gill Sans MT"/>
                <a:cs typeface="Gill Sans MT"/>
              </a:rPr>
              <a:t>n</a:t>
            </a:r>
            <a:r>
              <a:rPr sz="2400" spc="-50" dirty="0">
                <a:latin typeface="Gill Sans MT"/>
                <a:cs typeface="Gill Sans MT"/>
              </a:rPr>
              <a:t>c</a:t>
            </a:r>
            <a:r>
              <a:rPr sz="2400" spc="0" dirty="0">
                <a:latin typeface="Gill Sans MT"/>
                <a:cs typeface="Gill Sans MT"/>
              </a:rPr>
              <a:t>e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5039" y="4485935"/>
            <a:ext cx="1117600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𝐽(𝜃</a:t>
            </a:r>
            <a:r>
              <a:rPr sz="2700" spc="315" baseline="-15432" dirty="0">
                <a:latin typeface="Cambria Math"/>
                <a:cs typeface="Cambria Math"/>
              </a:rPr>
              <a:t>/</a:t>
            </a:r>
            <a:r>
              <a:rPr sz="2400" spc="0" dirty="0">
                <a:latin typeface="Cambria Math"/>
                <a:cs typeface="Cambria Math"/>
              </a:rPr>
              <a:t>,</a:t>
            </a:r>
            <a:r>
              <a:rPr sz="2400" spc="-225" dirty="0">
                <a:latin typeface="Cambria Math"/>
                <a:cs typeface="Cambria Math"/>
              </a:rPr>
              <a:t> </a:t>
            </a: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r>
              <a:rPr sz="2700" spc="-359" baseline="-15432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08600" y="3886730"/>
            <a:ext cx="0" cy="62969"/>
          </a:xfrm>
          <a:custGeom>
            <a:avLst/>
            <a:gdLst/>
            <a:ahLst/>
            <a:cxnLst/>
            <a:rect l="l" t="t" r="r" b="b"/>
            <a:pathLst>
              <a:path h="62969">
                <a:moveTo>
                  <a:pt x="0" y="0"/>
                </a:moveTo>
                <a:lnTo>
                  <a:pt x="0" y="62969"/>
                </a:lnTo>
              </a:path>
            </a:pathLst>
          </a:custGeom>
          <a:ln w="531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19700" y="3822169"/>
            <a:ext cx="177800" cy="64561"/>
          </a:xfrm>
          <a:custGeom>
            <a:avLst/>
            <a:gdLst/>
            <a:ahLst/>
            <a:cxnLst/>
            <a:rect l="l" t="t" r="r" b="b"/>
            <a:pathLst>
              <a:path w="177800" h="64561">
                <a:moveTo>
                  <a:pt x="177800" y="0"/>
                </a:moveTo>
                <a:lnTo>
                  <a:pt x="0" y="0"/>
                </a:lnTo>
                <a:lnTo>
                  <a:pt x="0" y="64561"/>
                </a:lnTo>
                <a:lnTo>
                  <a:pt x="177800" y="64561"/>
                </a:lnTo>
                <a:lnTo>
                  <a:pt x="177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08600" y="3759200"/>
            <a:ext cx="0" cy="62969"/>
          </a:xfrm>
          <a:custGeom>
            <a:avLst/>
            <a:gdLst/>
            <a:ahLst/>
            <a:cxnLst/>
            <a:rect l="l" t="t" r="r" b="b"/>
            <a:pathLst>
              <a:path h="62969">
                <a:moveTo>
                  <a:pt x="0" y="0"/>
                </a:moveTo>
                <a:lnTo>
                  <a:pt x="0" y="62969"/>
                </a:lnTo>
              </a:path>
            </a:pathLst>
          </a:custGeom>
          <a:ln w="531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08600" y="3949700"/>
            <a:ext cx="38101" cy="260081"/>
          </a:xfrm>
          <a:custGeom>
            <a:avLst/>
            <a:gdLst/>
            <a:ahLst/>
            <a:cxnLst/>
            <a:rect l="l" t="t" r="r" b="b"/>
            <a:pathLst>
              <a:path w="38101" h="260081">
                <a:moveTo>
                  <a:pt x="0" y="0"/>
                </a:moveTo>
                <a:lnTo>
                  <a:pt x="38101" y="26008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46700" y="4331230"/>
            <a:ext cx="0" cy="62969"/>
          </a:xfrm>
          <a:custGeom>
            <a:avLst/>
            <a:gdLst/>
            <a:ahLst/>
            <a:cxnLst/>
            <a:rect l="l" t="t" r="r" b="b"/>
            <a:pathLst>
              <a:path h="62969">
                <a:moveTo>
                  <a:pt x="0" y="0"/>
                </a:moveTo>
                <a:lnTo>
                  <a:pt x="0" y="62969"/>
                </a:lnTo>
              </a:path>
            </a:pathLst>
          </a:custGeom>
          <a:ln w="531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57800" y="4266669"/>
            <a:ext cx="177800" cy="64561"/>
          </a:xfrm>
          <a:custGeom>
            <a:avLst/>
            <a:gdLst/>
            <a:ahLst/>
            <a:cxnLst/>
            <a:rect l="l" t="t" r="r" b="b"/>
            <a:pathLst>
              <a:path w="177800" h="64561">
                <a:moveTo>
                  <a:pt x="177800" y="0"/>
                </a:moveTo>
                <a:lnTo>
                  <a:pt x="0" y="0"/>
                </a:lnTo>
                <a:lnTo>
                  <a:pt x="0" y="64561"/>
                </a:lnTo>
                <a:lnTo>
                  <a:pt x="177800" y="64561"/>
                </a:lnTo>
                <a:lnTo>
                  <a:pt x="177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46700" y="4203700"/>
            <a:ext cx="0" cy="62969"/>
          </a:xfrm>
          <a:custGeom>
            <a:avLst/>
            <a:gdLst/>
            <a:ahLst/>
            <a:cxnLst/>
            <a:rect l="l" t="t" r="r" b="b"/>
            <a:pathLst>
              <a:path h="62969">
                <a:moveTo>
                  <a:pt x="0" y="0"/>
                </a:moveTo>
                <a:lnTo>
                  <a:pt x="0" y="62969"/>
                </a:lnTo>
              </a:path>
            </a:pathLst>
          </a:custGeom>
          <a:ln w="531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75300" y="4509030"/>
            <a:ext cx="0" cy="62969"/>
          </a:xfrm>
          <a:custGeom>
            <a:avLst/>
            <a:gdLst/>
            <a:ahLst/>
            <a:cxnLst/>
            <a:rect l="l" t="t" r="r" b="b"/>
            <a:pathLst>
              <a:path h="62969">
                <a:moveTo>
                  <a:pt x="0" y="0"/>
                </a:moveTo>
                <a:lnTo>
                  <a:pt x="0" y="62969"/>
                </a:lnTo>
              </a:path>
            </a:pathLst>
          </a:custGeom>
          <a:ln w="531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86400" y="4444469"/>
            <a:ext cx="177800" cy="64561"/>
          </a:xfrm>
          <a:custGeom>
            <a:avLst/>
            <a:gdLst/>
            <a:ahLst/>
            <a:cxnLst/>
            <a:rect l="l" t="t" r="r" b="b"/>
            <a:pathLst>
              <a:path w="177800" h="64561">
                <a:moveTo>
                  <a:pt x="177800" y="0"/>
                </a:moveTo>
                <a:lnTo>
                  <a:pt x="0" y="0"/>
                </a:lnTo>
                <a:lnTo>
                  <a:pt x="0" y="64561"/>
                </a:lnTo>
                <a:lnTo>
                  <a:pt x="177800" y="64561"/>
                </a:lnTo>
                <a:lnTo>
                  <a:pt x="177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75300" y="4381500"/>
            <a:ext cx="0" cy="62969"/>
          </a:xfrm>
          <a:custGeom>
            <a:avLst/>
            <a:gdLst/>
            <a:ahLst/>
            <a:cxnLst/>
            <a:rect l="l" t="t" r="r" b="b"/>
            <a:pathLst>
              <a:path h="62969">
                <a:moveTo>
                  <a:pt x="0" y="0"/>
                </a:moveTo>
                <a:lnTo>
                  <a:pt x="0" y="62969"/>
                </a:lnTo>
              </a:path>
            </a:pathLst>
          </a:custGeom>
          <a:ln w="531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72100" y="4318000"/>
            <a:ext cx="193204" cy="124977"/>
          </a:xfrm>
          <a:custGeom>
            <a:avLst/>
            <a:gdLst/>
            <a:ahLst/>
            <a:cxnLst/>
            <a:rect l="l" t="t" r="r" b="b"/>
            <a:pathLst>
              <a:path w="193204" h="124977">
                <a:moveTo>
                  <a:pt x="0" y="0"/>
                </a:moveTo>
                <a:lnTo>
                  <a:pt x="193204" y="124977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22900" y="4750330"/>
            <a:ext cx="0" cy="62969"/>
          </a:xfrm>
          <a:custGeom>
            <a:avLst/>
            <a:gdLst/>
            <a:ahLst/>
            <a:cxnLst/>
            <a:rect l="l" t="t" r="r" b="b"/>
            <a:pathLst>
              <a:path h="62969">
                <a:moveTo>
                  <a:pt x="0" y="0"/>
                </a:moveTo>
                <a:lnTo>
                  <a:pt x="0" y="62969"/>
                </a:lnTo>
              </a:path>
            </a:pathLst>
          </a:custGeom>
          <a:ln w="531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4000" y="4685769"/>
            <a:ext cx="177800" cy="64561"/>
          </a:xfrm>
          <a:custGeom>
            <a:avLst/>
            <a:gdLst/>
            <a:ahLst/>
            <a:cxnLst/>
            <a:rect l="l" t="t" r="r" b="b"/>
            <a:pathLst>
              <a:path w="177800" h="64561">
                <a:moveTo>
                  <a:pt x="177800" y="0"/>
                </a:moveTo>
                <a:lnTo>
                  <a:pt x="0" y="0"/>
                </a:lnTo>
                <a:lnTo>
                  <a:pt x="0" y="64561"/>
                </a:lnTo>
                <a:lnTo>
                  <a:pt x="177800" y="64561"/>
                </a:lnTo>
                <a:lnTo>
                  <a:pt x="177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22900" y="4622800"/>
            <a:ext cx="0" cy="62969"/>
          </a:xfrm>
          <a:custGeom>
            <a:avLst/>
            <a:gdLst/>
            <a:ahLst/>
            <a:cxnLst/>
            <a:rect l="l" t="t" r="r" b="b"/>
            <a:pathLst>
              <a:path h="62969">
                <a:moveTo>
                  <a:pt x="0" y="0"/>
                </a:moveTo>
                <a:lnTo>
                  <a:pt x="0" y="62969"/>
                </a:lnTo>
              </a:path>
            </a:pathLst>
          </a:custGeom>
          <a:ln w="531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61000" y="4495800"/>
            <a:ext cx="102070" cy="191652"/>
          </a:xfrm>
          <a:custGeom>
            <a:avLst/>
            <a:gdLst/>
            <a:ahLst/>
            <a:cxnLst/>
            <a:rect l="l" t="t" r="r" b="b"/>
            <a:pathLst>
              <a:path w="102070" h="191652">
                <a:moveTo>
                  <a:pt x="102070" y="0"/>
                </a:moveTo>
                <a:lnTo>
                  <a:pt x="0" y="191652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35600" y="4737100"/>
            <a:ext cx="136525" cy="184150"/>
          </a:xfrm>
          <a:custGeom>
            <a:avLst/>
            <a:gdLst/>
            <a:ahLst/>
            <a:cxnLst/>
            <a:rect l="l" t="t" r="r" b="b"/>
            <a:pathLst>
              <a:path w="136525" h="184150">
                <a:moveTo>
                  <a:pt x="136525" y="18415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00700" y="4978930"/>
            <a:ext cx="0" cy="62969"/>
          </a:xfrm>
          <a:custGeom>
            <a:avLst/>
            <a:gdLst/>
            <a:ahLst/>
            <a:cxnLst/>
            <a:rect l="l" t="t" r="r" b="b"/>
            <a:pathLst>
              <a:path h="62969">
                <a:moveTo>
                  <a:pt x="0" y="0"/>
                </a:moveTo>
                <a:lnTo>
                  <a:pt x="0" y="62969"/>
                </a:lnTo>
              </a:path>
            </a:pathLst>
          </a:custGeom>
          <a:ln w="531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11800" y="4914369"/>
            <a:ext cx="177800" cy="64561"/>
          </a:xfrm>
          <a:custGeom>
            <a:avLst/>
            <a:gdLst/>
            <a:ahLst/>
            <a:cxnLst/>
            <a:rect l="l" t="t" r="r" b="b"/>
            <a:pathLst>
              <a:path w="177800" h="64561">
                <a:moveTo>
                  <a:pt x="177800" y="0"/>
                </a:moveTo>
                <a:lnTo>
                  <a:pt x="0" y="0"/>
                </a:lnTo>
                <a:lnTo>
                  <a:pt x="0" y="64561"/>
                </a:lnTo>
                <a:lnTo>
                  <a:pt x="177800" y="64561"/>
                </a:lnTo>
                <a:lnTo>
                  <a:pt x="177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600700" y="4851400"/>
            <a:ext cx="0" cy="62969"/>
          </a:xfrm>
          <a:custGeom>
            <a:avLst/>
            <a:gdLst/>
            <a:ahLst/>
            <a:cxnLst/>
            <a:rect l="l" t="t" r="r" b="b"/>
            <a:pathLst>
              <a:path h="62969">
                <a:moveTo>
                  <a:pt x="0" y="0"/>
                </a:moveTo>
                <a:lnTo>
                  <a:pt x="0" y="62969"/>
                </a:lnTo>
              </a:path>
            </a:pathLst>
          </a:custGeom>
          <a:ln w="531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822950" y="5215732"/>
            <a:ext cx="0" cy="67467"/>
          </a:xfrm>
          <a:custGeom>
            <a:avLst/>
            <a:gdLst/>
            <a:ahLst/>
            <a:cxnLst/>
            <a:rect l="l" t="t" r="r" b="b"/>
            <a:pathLst>
              <a:path h="67467">
                <a:moveTo>
                  <a:pt x="0" y="0"/>
                </a:moveTo>
                <a:lnTo>
                  <a:pt x="0" y="67467"/>
                </a:lnTo>
              </a:path>
            </a:pathLst>
          </a:custGeom>
          <a:ln w="568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727700" y="518795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568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822950" y="5092700"/>
            <a:ext cx="0" cy="67467"/>
          </a:xfrm>
          <a:custGeom>
            <a:avLst/>
            <a:gdLst/>
            <a:ahLst/>
            <a:cxnLst/>
            <a:rect l="l" t="t" r="r" b="b"/>
            <a:pathLst>
              <a:path h="67467">
                <a:moveTo>
                  <a:pt x="0" y="0"/>
                </a:moveTo>
                <a:lnTo>
                  <a:pt x="0" y="67467"/>
                </a:lnTo>
              </a:path>
            </a:pathLst>
          </a:custGeom>
          <a:ln w="5683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38800" y="5563130"/>
            <a:ext cx="0" cy="62969"/>
          </a:xfrm>
          <a:custGeom>
            <a:avLst/>
            <a:gdLst/>
            <a:ahLst/>
            <a:cxnLst/>
            <a:rect l="l" t="t" r="r" b="b"/>
            <a:pathLst>
              <a:path h="62969">
                <a:moveTo>
                  <a:pt x="0" y="0"/>
                </a:moveTo>
                <a:lnTo>
                  <a:pt x="0" y="62969"/>
                </a:lnTo>
              </a:path>
            </a:pathLst>
          </a:custGeom>
          <a:ln w="531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549900" y="5537200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5313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38800" y="5448300"/>
            <a:ext cx="0" cy="62969"/>
          </a:xfrm>
          <a:custGeom>
            <a:avLst/>
            <a:gdLst/>
            <a:ahLst/>
            <a:cxnLst/>
            <a:rect l="l" t="t" r="r" b="b"/>
            <a:pathLst>
              <a:path h="62969">
                <a:moveTo>
                  <a:pt x="0" y="0"/>
                </a:moveTo>
                <a:lnTo>
                  <a:pt x="0" y="62969"/>
                </a:lnTo>
              </a:path>
            </a:pathLst>
          </a:custGeom>
          <a:ln w="5312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701769" y="5817130"/>
            <a:ext cx="64561" cy="62969"/>
          </a:xfrm>
          <a:custGeom>
            <a:avLst/>
            <a:gdLst/>
            <a:ahLst/>
            <a:cxnLst/>
            <a:rect l="l" t="t" r="r" b="b"/>
            <a:pathLst>
              <a:path w="64561" h="62969">
                <a:moveTo>
                  <a:pt x="64561" y="0"/>
                </a:moveTo>
                <a:lnTo>
                  <a:pt x="0" y="0"/>
                </a:lnTo>
                <a:lnTo>
                  <a:pt x="0" y="62969"/>
                </a:lnTo>
                <a:lnTo>
                  <a:pt x="64561" y="62969"/>
                </a:lnTo>
                <a:lnTo>
                  <a:pt x="645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38800" y="5791200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5313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01769" y="5702300"/>
            <a:ext cx="64561" cy="62969"/>
          </a:xfrm>
          <a:custGeom>
            <a:avLst/>
            <a:gdLst/>
            <a:ahLst/>
            <a:cxnLst/>
            <a:rect l="l" t="t" r="r" b="b"/>
            <a:pathLst>
              <a:path w="64561" h="62969">
                <a:moveTo>
                  <a:pt x="64561" y="0"/>
                </a:moveTo>
                <a:lnTo>
                  <a:pt x="0" y="0"/>
                </a:lnTo>
                <a:lnTo>
                  <a:pt x="0" y="62969"/>
                </a:lnTo>
                <a:lnTo>
                  <a:pt x="64561" y="62969"/>
                </a:lnTo>
                <a:lnTo>
                  <a:pt x="645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13399" y="4952999"/>
            <a:ext cx="190498" cy="215899"/>
          </a:xfrm>
          <a:custGeom>
            <a:avLst/>
            <a:gdLst/>
            <a:ahLst/>
            <a:cxnLst/>
            <a:rect l="l" t="t" r="r" b="b"/>
            <a:pathLst>
              <a:path w="190498" h="215899">
                <a:moveTo>
                  <a:pt x="190498" y="215899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664200" y="5206999"/>
            <a:ext cx="136526" cy="314323"/>
          </a:xfrm>
          <a:custGeom>
            <a:avLst/>
            <a:gdLst/>
            <a:ahLst/>
            <a:cxnLst/>
            <a:rect l="l" t="t" r="r" b="b"/>
            <a:pathLst>
              <a:path w="136526" h="314323">
                <a:moveTo>
                  <a:pt x="0" y="314323"/>
                </a:moveTo>
                <a:lnTo>
                  <a:pt x="136526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51500" y="5562600"/>
            <a:ext cx="85725" cy="137795"/>
          </a:xfrm>
          <a:custGeom>
            <a:avLst/>
            <a:gdLst/>
            <a:ahLst/>
            <a:cxnLst/>
            <a:rect l="l" t="t" r="r" b="b"/>
            <a:pathLst>
              <a:path w="85725" h="137795">
                <a:moveTo>
                  <a:pt x="0" y="0"/>
                </a:moveTo>
                <a:lnTo>
                  <a:pt x="85725" y="13779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029662" y="5986145"/>
            <a:ext cx="3105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85663" y="6216978"/>
            <a:ext cx="19685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𝜃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50763" y="6356678"/>
            <a:ext cx="15811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55" dirty="0">
                <a:latin typeface="Cambria Math"/>
                <a:cs typeface="Cambria Math"/>
              </a:rPr>
              <a:t>/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7254"/>
            <a:ext cx="6899909" cy="683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Gill Sans MT"/>
                <a:cs typeface="Gill Sans MT"/>
              </a:rPr>
              <a:t>D</a:t>
            </a:r>
            <a:r>
              <a:rPr sz="4400" spc="-10" dirty="0">
                <a:latin typeface="Gill Sans MT"/>
                <a:cs typeface="Gill Sans MT"/>
              </a:rPr>
              <a:t>ee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7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r>
              <a:rPr sz="4400" spc="-105" dirty="0">
                <a:latin typeface="Gill Sans MT"/>
                <a:cs typeface="Gill Sans MT"/>
              </a:rPr>
              <a:t> 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-25" dirty="0">
                <a:latin typeface="Gill Sans MT"/>
                <a:cs typeface="Gill Sans MT"/>
              </a:rPr>
              <a:t>u</a:t>
            </a:r>
            <a:r>
              <a:rPr sz="4400" spc="-50" dirty="0">
                <a:latin typeface="Gill Sans MT"/>
                <a:cs typeface="Gill Sans MT"/>
              </a:rPr>
              <a:t>cc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5" dirty="0">
                <a:latin typeface="Gill Sans MT"/>
                <a:cs typeface="Gill Sans MT"/>
              </a:rPr>
              <a:t>ss</a:t>
            </a:r>
            <a:r>
              <a:rPr sz="4400" spc="0" dirty="0">
                <a:latin typeface="Gill Sans MT"/>
                <a:cs typeface="Gill Sans MT"/>
              </a:rPr>
              <a:t>:</a:t>
            </a:r>
            <a:r>
              <a:rPr sz="4400" spc="409" dirty="0">
                <a:latin typeface="Gill Sans MT"/>
                <a:cs typeface="Gill Sans MT"/>
              </a:rPr>
              <a:t> </a:t>
            </a:r>
            <a:r>
              <a:rPr sz="4400" spc="-65" dirty="0">
                <a:latin typeface="Gill Sans MT"/>
                <a:cs typeface="Gill Sans MT"/>
              </a:rPr>
              <a:t>A</a:t>
            </a:r>
            <a:r>
              <a:rPr sz="4400" spc="-25" dirty="0">
                <a:latin typeface="Gill Sans MT"/>
                <a:cs typeface="Gill Sans MT"/>
              </a:rPr>
              <a:t>u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o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2700" y="2128141"/>
            <a:ext cx="2486025" cy="443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latin typeface="Gill Sans MT"/>
                <a:cs typeface="Gill Sans MT"/>
              </a:rPr>
              <a:t>M</a:t>
            </a:r>
            <a:r>
              <a:rPr sz="2800" spc="10" dirty="0">
                <a:latin typeface="Gill Sans MT"/>
                <a:cs typeface="Gill Sans MT"/>
              </a:rPr>
              <a:t>u</a:t>
            </a:r>
            <a:r>
              <a:rPr sz="2800" spc="-95" dirty="0">
                <a:latin typeface="Gill Sans MT"/>
                <a:cs typeface="Gill Sans MT"/>
              </a:rPr>
              <a:t>s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65" dirty="0">
                <a:latin typeface="Gill Sans MT"/>
                <a:cs typeface="Gill Sans MT"/>
              </a:rPr>
              <a:t>c</a:t>
            </a:r>
            <a:r>
              <a:rPr sz="2800" spc="-50" dirty="0">
                <a:latin typeface="Gill Sans MT"/>
                <a:cs typeface="Gill Sans MT"/>
              </a:rPr>
              <a:t> </a:t>
            </a:r>
            <a:r>
              <a:rPr sz="2800" spc="-80" dirty="0">
                <a:latin typeface="Gill Sans MT"/>
                <a:cs typeface="Gill Sans MT"/>
              </a:rPr>
              <a:t>G</a:t>
            </a:r>
            <a:r>
              <a:rPr sz="2800" spc="-40" dirty="0">
                <a:latin typeface="Gill Sans MT"/>
                <a:cs typeface="Gill Sans MT"/>
              </a:rPr>
              <a:t>e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40" dirty="0">
                <a:latin typeface="Gill Sans MT"/>
                <a:cs typeface="Gill Sans MT"/>
              </a:rPr>
              <a:t>e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140" dirty="0">
                <a:latin typeface="Gill Sans MT"/>
                <a:cs typeface="Gill Sans MT"/>
              </a:rPr>
              <a:t>t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30" dirty="0">
                <a:latin typeface="Gill Sans MT"/>
                <a:cs typeface="Gill Sans MT"/>
              </a:rPr>
              <a:t>n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03500" y="3022600"/>
            <a:ext cx="6985000" cy="185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260600" y="4622800"/>
            <a:ext cx="7670800" cy="1574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64703" y="1016000"/>
            <a:ext cx="584195" cy="546098"/>
          </a:xfrm>
          <a:custGeom>
            <a:avLst/>
            <a:gdLst/>
            <a:ahLst/>
            <a:cxnLst/>
            <a:rect l="l" t="t" r="r" b="b"/>
            <a:pathLst>
              <a:path w="584195" h="546098">
                <a:moveTo>
                  <a:pt x="584195" y="208591"/>
                </a:moveTo>
                <a:lnTo>
                  <a:pt x="361050" y="208592"/>
                </a:lnTo>
                <a:lnTo>
                  <a:pt x="0" y="208592"/>
                </a:lnTo>
                <a:lnTo>
                  <a:pt x="180526" y="337506"/>
                </a:lnTo>
                <a:lnTo>
                  <a:pt x="111568" y="546098"/>
                </a:lnTo>
                <a:lnTo>
                  <a:pt x="292096" y="417181"/>
                </a:lnTo>
                <a:lnTo>
                  <a:pt x="430006" y="417181"/>
                </a:lnTo>
                <a:lnTo>
                  <a:pt x="403667" y="337506"/>
                </a:lnTo>
                <a:lnTo>
                  <a:pt x="584193" y="208592"/>
                </a:lnTo>
                <a:lnTo>
                  <a:pt x="223143" y="208592"/>
                </a:lnTo>
                <a:lnTo>
                  <a:pt x="584195" y="208591"/>
                </a:lnTo>
                <a:close/>
              </a:path>
              <a:path w="584195" h="546098">
                <a:moveTo>
                  <a:pt x="430006" y="417181"/>
                </a:moveTo>
                <a:lnTo>
                  <a:pt x="292096" y="417181"/>
                </a:lnTo>
                <a:lnTo>
                  <a:pt x="472624" y="546098"/>
                </a:lnTo>
                <a:lnTo>
                  <a:pt x="430006" y="417181"/>
                </a:lnTo>
                <a:close/>
              </a:path>
              <a:path w="584195" h="546098">
                <a:moveTo>
                  <a:pt x="292096" y="0"/>
                </a:moveTo>
                <a:lnTo>
                  <a:pt x="223143" y="208592"/>
                </a:lnTo>
                <a:lnTo>
                  <a:pt x="361050" y="208592"/>
                </a:lnTo>
                <a:lnTo>
                  <a:pt x="292096" y="0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64700" y="1016000"/>
            <a:ext cx="584198" cy="546098"/>
          </a:xfrm>
          <a:custGeom>
            <a:avLst/>
            <a:gdLst/>
            <a:ahLst/>
            <a:cxnLst/>
            <a:rect l="l" t="t" r="r" b="b"/>
            <a:pathLst>
              <a:path w="584198" h="546098">
                <a:moveTo>
                  <a:pt x="0" y="208591"/>
                </a:moveTo>
                <a:lnTo>
                  <a:pt x="223145" y="208592"/>
                </a:lnTo>
                <a:lnTo>
                  <a:pt x="292099" y="0"/>
                </a:lnTo>
                <a:lnTo>
                  <a:pt x="361053" y="208592"/>
                </a:lnTo>
                <a:lnTo>
                  <a:pt x="584198" y="208591"/>
                </a:lnTo>
                <a:lnTo>
                  <a:pt x="403669" y="337506"/>
                </a:lnTo>
                <a:lnTo>
                  <a:pt x="472627" y="546098"/>
                </a:lnTo>
                <a:lnTo>
                  <a:pt x="292099" y="417180"/>
                </a:lnTo>
                <a:lnTo>
                  <a:pt x="111571" y="546098"/>
                </a:lnTo>
                <a:lnTo>
                  <a:pt x="180528" y="337506"/>
                </a:lnTo>
                <a:lnTo>
                  <a:pt x="0" y="208591"/>
                </a:lnTo>
                <a:close/>
              </a:path>
            </a:pathLst>
          </a:custGeom>
          <a:ln w="25400">
            <a:solidFill>
              <a:srgbClr val="ED7D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373624" y="1152366"/>
            <a:ext cx="117983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5" dirty="0">
                <a:latin typeface="Gill Sans MT"/>
                <a:cs typeface="Gill Sans MT"/>
              </a:rPr>
              <a:t>6</a:t>
            </a:r>
            <a:r>
              <a:rPr sz="1800" b="1" spc="-75" dirty="0">
                <a:latin typeface="Gill Sans MT"/>
                <a:cs typeface="Gill Sans MT"/>
              </a:rPr>
              <a:t>.</a:t>
            </a:r>
            <a:r>
              <a:rPr sz="1800" b="1" spc="-100" dirty="0">
                <a:latin typeface="Gill Sans MT"/>
                <a:cs typeface="Gill Sans MT"/>
              </a:rPr>
              <a:t>S</a:t>
            </a:r>
            <a:r>
              <a:rPr sz="1800" b="1" spc="-5" dirty="0">
                <a:latin typeface="Gill Sans MT"/>
                <a:cs typeface="Gill Sans MT"/>
              </a:rPr>
              <a:t>19</a:t>
            </a:r>
            <a:r>
              <a:rPr sz="1800" b="1" spc="-50" dirty="0">
                <a:latin typeface="Gill Sans MT"/>
                <a:cs typeface="Gill Sans MT"/>
              </a:rPr>
              <a:t>1</a:t>
            </a:r>
            <a:r>
              <a:rPr sz="1800" b="1" spc="-150" dirty="0">
                <a:latin typeface="Gill Sans MT"/>
                <a:cs typeface="Gill Sans MT"/>
              </a:rPr>
              <a:t> </a:t>
            </a:r>
            <a:r>
              <a:rPr sz="1800" b="1" spc="-125" dirty="0">
                <a:latin typeface="Gill Sans MT"/>
                <a:cs typeface="Gill Sans MT"/>
              </a:rPr>
              <a:t>L</a:t>
            </a:r>
            <a:r>
              <a:rPr sz="1800" b="1" spc="-70" dirty="0">
                <a:latin typeface="Gill Sans MT"/>
                <a:cs typeface="Gill Sans MT"/>
              </a:rPr>
              <a:t>a</a:t>
            </a:r>
            <a:r>
              <a:rPr sz="1800" b="1" spc="-55" dirty="0">
                <a:latin typeface="Gill Sans MT"/>
                <a:cs typeface="Gill Sans MT"/>
              </a:rPr>
              <a:t>b</a:t>
            </a:r>
            <a:r>
              <a:rPr sz="1800" b="1" spc="-5" dirty="0">
                <a:latin typeface="Gill Sans MT"/>
                <a:cs typeface="Gill Sans MT"/>
              </a:rPr>
              <a:t>!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G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nt</a:t>
            </a:r>
            <a:r>
              <a:rPr sz="4400" spc="10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D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nt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4648" y="1685825"/>
            <a:ext cx="1388745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195" dirty="0">
                <a:latin typeface="Gill Sans MT"/>
                <a:cs typeface="Gill Sans MT"/>
              </a:rPr>
              <a:t>A</a:t>
            </a:r>
            <a:r>
              <a:rPr sz="2400" b="1" spc="-50" dirty="0">
                <a:latin typeface="Gill Sans MT"/>
                <a:cs typeface="Gill Sans MT"/>
              </a:rPr>
              <a:t>l</a:t>
            </a:r>
            <a:r>
              <a:rPr sz="2400" b="1" spc="-114" dirty="0">
                <a:latin typeface="Gill Sans MT"/>
                <a:cs typeface="Gill Sans MT"/>
              </a:rPr>
              <a:t>g</a:t>
            </a:r>
            <a:r>
              <a:rPr sz="2400" b="1" spc="-40" dirty="0">
                <a:latin typeface="Gill Sans MT"/>
                <a:cs typeface="Gill Sans MT"/>
              </a:rPr>
              <a:t>o</a:t>
            </a:r>
            <a:r>
              <a:rPr sz="2400" b="1" spc="-85" dirty="0">
                <a:latin typeface="Gill Sans MT"/>
                <a:cs typeface="Gill Sans MT"/>
              </a:rPr>
              <a:t>r</a:t>
            </a:r>
            <a:r>
              <a:rPr sz="2400" b="1" spc="-55" dirty="0">
                <a:latin typeface="Gill Sans MT"/>
                <a:cs typeface="Gill Sans MT"/>
              </a:rPr>
              <a:t>i</a:t>
            </a:r>
            <a:r>
              <a:rPr sz="2400" b="1" spc="-90" dirty="0">
                <a:latin typeface="Gill Sans MT"/>
                <a:cs typeface="Gill Sans MT"/>
              </a:rPr>
              <a:t>t</a:t>
            </a:r>
            <a:r>
              <a:rPr sz="2400" b="1" spc="-114" dirty="0">
                <a:latin typeface="Gill Sans MT"/>
                <a:cs typeface="Gill Sans MT"/>
              </a:rPr>
              <a:t>h</a:t>
            </a:r>
            <a:r>
              <a:rPr sz="2400" b="1" spc="-280" dirty="0">
                <a:latin typeface="Gill Sans MT"/>
                <a:cs typeface="Gill Sans MT"/>
              </a:rPr>
              <a:t>m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4648" y="2143025"/>
            <a:ext cx="5048250" cy="1560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Gill Sans MT"/>
              <a:buAutoNum type="arabicPeriod"/>
              <a:tabLst>
                <a:tab pos="438150" algn="l"/>
              </a:tabLst>
            </a:pPr>
            <a:r>
              <a:rPr sz="2400" spc="-45" dirty="0">
                <a:latin typeface="Gill Sans MT"/>
                <a:cs typeface="Gill Sans MT"/>
              </a:rPr>
              <a:t>I</a:t>
            </a:r>
            <a:r>
              <a:rPr sz="2400" spc="-65" dirty="0">
                <a:latin typeface="Gill Sans MT"/>
                <a:cs typeface="Gill Sans MT"/>
              </a:rPr>
              <a:t>n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35" dirty="0">
                <a:latin typeface="Gill Sans MT"/>
                <a:cs typeface="Gill Sans MT"/>
              </a:rPr>
              <a:t>li</a:t>
            </a:r>
            <a:r>
              <a:rPr sz="2400" spc="-15" dirty="0">
                <a:latin typeface="Gill Sans MT"/>
                <a:cs typeface="Gill Sans MT"/>
              </a:rPr>
              <a:t>z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-22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w</a:t>
            </a:r>
            <a:r>
              <a:rPr sz="2400" spc="-65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</a:t>
            </a:r>
            <a:r>
              <a:rPr sz="2400" spc="-5" dirty="0">
                <a:latin typeface="Gill Sans MT"/>
                <a:cs typeface="Gill Sans MT"/>
              </a:rPr>
              <a:t>h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85" dirty="0">
                <a:latin typeface="Gill Sans MT"/>
                <a:cs typeface="Gill Sans MT"/>
              </a:rPr>
              <a:t>s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40" dirty="0">
                <a:latin typeface="Gill Sans MT"/>
                <a:cs typeface="Gill Sans MT"/>
              </a:rPr>
              <a:t>d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35" dirty="0">
                <a:latin typeface="Gill Sans MT"/>
                <a:cs typeface="Gill Sans MT"/>
              </a:rPr>
              <a:t>l</a:t>
            </a:r>
            <a:r>
              <a:rPr sz="2400" spc="-55" dirty="0">
                <a:latin typeface="Gill Sans MT"/>
                <a:cs typeface="Gill Sans MT"/>
              </a:rPr>
              <a:t>y</a:t>
            </a:r>
            <a:r>
              <a:rPr sz="2400" spc="-16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~</a:t>
            </a:r>
            <a:r>
              <a:rPr sz="2400" spc="0" dirty="0">
                <a:latin typeface="Cambria Math"/>
                <a:cs typeface="Cambria Math"/>
              </a:rPr>
              <a:t>𝒩(</a:t>
            </a:r>
            <a:r>
              <a:rPr sz="2400" spc="-45" dirty="0">
                <a:latin typeface="Cambria Math"/>
                <a:cs typeface="Cambria Math"/>
              </a:rPr>
              <a:t>0</a:t>
            </a:r>
            <a:r>
              <a:rPr sz="2400" spc="0" dirty="0">
                <a:latin typeface="Cambria Math"/>
                <a:cs typeface="Cambria Math"/>
              </a:rPr>
              <a:t>,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𝜎</a:t>
            </a:r>
            <a:r>
              <a:rPr sz="2700" spc="-765" baseline="27777" dirty="0">
                <a:latin typeface="Cambria Math"/>
                <a:cs typeface="Cambria Math"/>
              </a:rPr>
              <a:t>%</a:t>
            </a:r>
            <a:r>
              <a:rPr sz="2400" spc="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 marL="12700" marR="1736725">
              <a:lnSpc>
                <a:spcPct val="161100"/>
              </a:lnSpc>
              <a:buFont typeface="Gill Sans MT"/>
              <a:buAutoNum type="arabicPeriod"/>
              <a:tabLst>
                <a:tab pos="438150" algn="l"/>
              </a:tabLst>
            </a:pPr>
            <a:r>
              <a:rPr sz="2400" spc="-70" dirty="0">
                <a:latin typeface="Gill Sans MT"/>
                <a:cs typeface="Gill Sans MT"/>
              </a:rPr>
              <a:t>L</a:t>
            </a:r>
            <a:r>
              <a:rPr sz="2400" spc="-45" dirty="0">
                <a:latin typeface="Gill Sans MT"/>
                <a:cs typeface="Gill Sans MT"/>
              </a:rPr>
              <a:t>o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10" dirty="0">
                <a:latin typeface="Gill Sans MT"/>
                <a:cs typeface="Gill Sans MT"/>
              </a:rPr>
              <a:t>p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un</a:t>
            </a:r>
            <a:r>
              <a:rPr sz="2400" spc="-130" dirty="0">
                <a:latin typeface="Gill Sans MT"/>
                <a:cs typeface="Gill Sans MT"/>
              </a:rPr>
              <a:t>t</a:t>
            </a:r>
            <a:r>
              <a:rPr sz="2400" spc="-20" dirty="0">
                <a:latin typeface="Gill Sans MT"/>
                <a:cs typeface="Gill Sans MT"/>
              </a:rPr>
              <a:t>i</a:t>
            </a:r>
            <a:r>
              <a:rPr sz="2400" spc="-80" dirty="0">
                <a:latin typeface="Gill Sans MT"/>
                <a:cs typeface="Gill Sans MT"/>
              </a:rPr>
              <a:t>l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55" dirty="0">
                <a:latin typeface="Gill Sans MT"/>
                <a:cs typeface="Gill Sans MT"/>
              </a:rPr>
              <a:t>v</a:t>
            </a:r>
            <a:r>
              <a:rPr sz="2400" spc="-75" dirty="0">
                <a:latin typeface="Gill Sans MT"/>
                <a:cs typeface="Gill Sans MT"/>
              </a:rPr>
              <a:t>e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5" dirty="0">
                <a:latin typeface="Gill Sans MT"/>
                <a:cs typeface="Gill Sans MT"/>
              </a:rPr>
              <a:t>g</a:t>
            </a:r>
            <a:r>
              <a:rPr sz="2400" spc="-65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105" dirty="0">
                <a:latin typeface="Gill Sans MT"/>
                <a:cs typeface="Gill Sans MT"/>
              </a:rPr>
              <a:t>:</a:t>
            </a:r>
            <a:r>
              <a:rPr sz="2400" spc="-135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3.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539" y="3410253"/>
            <a:ext cx="292735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95" dirty="0">
                <a:latin typeface="Gill Sans MT"/>
                <a:cs typeface="Gill Sans MT"/>
              </a:rPr>
              <a:t>C</a:t>
            </a:r>
            <a:r>
              <a:rPr sz="2400" spc="-60" dirty="0">
                <a:latin typeface="Gill Sans MT"/>
                <a:cs typeface="Gill Sans MT"/>
              </a:rPr>
              <a:t>o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25" dirty="0">
                <a:latin typeface="Gill Sans MT"/>
                <a:cs typeface="Gill Sans MT"/>
              </a:rPr>
              <a:t>p</a:t>
            </a:r>
            <a:r>
              <a:rPr sz="2400" spc="20" dirty="0">
                <a:latin typeface="Gill Sans MT"/>
                <a:cs typeface="Gill Sans MT"/>
              </a:rPr>
              <a:t>u</a:t>
            </a:r>
            <a:r>
              <a:rPr sz="2400" spc="-60" dirty="0">
                <a:latin typeface="Gill Sans MT"/>
                <a:cs typeface="Gill Sans MT"/>
              </a:rPr>
              <a:t>t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110" dirty="0">
                <a:latin typeface="Gill Sans MT"/>
                <a:cs typeface="Gill Sans MT"/>
              </a:rPr>
              <a:t>g</a:t>
            </a:r>
            <a:r>
              <a:rPr sz="2400" spc="20" dirty="0">
                <a:latin typeface="Gill Sans MT"/>
                <a:cs typeface="Gill Sans MT"/>
              </a:rPr>
              <a:t>r</a:t>
            </a:r>
            <a:r>
              <a:rPr sz="2400" spc="-60" dirty="0">
                <a:latin typeface="Gill Sans MT"/>
                <a:cs typeface="Gill Sans MT"/>
              </a:rPr>
              <a:t>ad</a:t>
            </a:r>
            <a:r>
              <a:rPr sz="2400" spc="30" dirty="0">
                <a:latin typeface="Gill Sans MT"/>
                <a:cs typeface="Gill Sans MT"/>
              </a:rPr>
              <a:t>i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140" dirty="0">
                <a:latin typeface="Gill Sans MT"/>
                <a:cs typeface="Gill Sans MT"/>
              </a:rPr>
              <a:t>t</a:t>
            </a:r>
            <a:r>
              <a:rPr sz="2400" spc="-75" dirty="0">
                <a:latin typeface="Gill Sans MT"/>
                <a:cs typeface="Gill Sans MT"/>
              </a:rPr>
              <a:t>,</a:t>
            </a:r>
            <a:r>
              <a:rPr sz="2400" spc="-195" dirty="0">
                <a:latin typeface="Gill Sans MT"/>
                <a:cs typeface="Gill Sans MT"/>
              </a:rPr>
              <a:t> </a:t>
            </a:r>
            <a:r>
              <a:rPr sz="2700" spc="922" baseline="43209" dirty="0">
                <a:latin typeface="Cambria Math"/>
                <a:cs typeface="Cambria Math"/>
              </a:rPr>
              <a:t>j</a:t>
            </a:r>
            <a:r>
              <a:rPr sz="2700" spc="-82" baseline="43209" dirty="0">
                <a:latin typeface="Cambria Math"/>
                <a:cs typeface="Cambria Math"/>
              </a:rPr>
              <a:t>k</a:t>
            </a:r>
            <a:r>
              <a:rPr sz="2700" spc="-75" baseline="43209" dirty="0">
                <a:latin typeface="Cambria Math"/>
                <a:cs typeface="Cambria Math"/>
              </a:rPr>
              <a:t>(</a:t>
            </a:r>
            <a:r>
              <a:rPr sz="2700" spc="284" baseline="43209" dirty="0">
                <a:latin typeface="Cambria Math"/>
                <a:cs typeface="Cambria Math"/>
              </a:rPr>
              <a:t>n</a:t>
            </a:r>
            <a:r>
              <a:rPr sz="2700" spc="0" baseline="43209" dirty="0">
                <a:latin typeface="Cambria Math"/>
                <a:cs typeface="Cambria Math"/>
              </a:rPr>
              <a:t>)</a:t>
            </a:r>
            <a:endParaRPr sz="2700" baseline="43209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6740" y="3638853"/>
            <a:ext cx="3098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130" dirty="0">
                <a:latin typeface="Cambria Math"/>
                <a:cs typeface="Cambria Math"/>
              </a:rPr>
              <a:t>n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31640" y="363885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4648" y="3950576"/>
            <a:ext cx="23177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5" dirty="0">
                <a:latin typeface="Gill Sans MT"/>
                <a:cs typeface="Gill Sans MT"/>
              </a:rPr>
              <a:t>4.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7539" y="4039476"/>
            <a:ext cx="396875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latin typeface="Gill Sans MT"/>
                <a:cs typeface="Gill Sans MT"/>
              </a:rPr>
              <a:t>U</a:t>
            </a:r>
            <a:r>
              <a:rPr sz="2400" spc="-25" dirty="0">
                <a:latin typeface="Gill Sans MT"/>
                <a:cs typeface="Gill Sans MT"/>
              </a:rPr>
              <a:t>p</a:t>
            </a:r>
            <a:r>
              <a:rPr sz="2400" spc="-40" dirty="0">
                <a:latin typeface="Gill Sans MT"/>
                <a:cs typeface="Gill Sans MT"/>
              </a:rPr>
              <a:t>da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8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w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gh</a:t>
            </a:r>
            <a:r>
              <a:rPr sz="2400" spc="-70" dirty="0">
                <a:latin typeface="Gill Sans MT"/>
                <a:cs typeface="Gill Sans MT"/>
              </a:rPr>
              <a:t>t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105" dirty="0">
                <a:latin typeface="Gill Sans MT"/>
                <a:cs typeface="Gill Sans MT"/>
              </a:rPr>
              <a:t>,</a:t>
            </a:r>
            <a:r>
              <a:rPr sz="2400" spc="-190" dirty="0">
                <a:latin typeface="Gill Sans MT"/>
                <a:cs typeface="Gill Sans MT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𝜃</a:t>
            </a:r>
            <a:r>
              <a:rPr sz="2400" spc="-20" dirty="0">
                <a:latin typeface="Cambria Math"/>
                <a:cs typeface="Cambria Math"/>
              </a:rPr>
              <a:t>←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𝜃</a:t>
            </a:r>
            <a:r>
              <a:rPr sz="2400" spc="-470" dirty="0">
                <a:latin typeface="Cambria Math"/>
                <a:cs typeface="Cambria Math"/>
              </a:rPr>
              <a:t>−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𝜂</a:t>
            </a:r>
            <a:r>
              <a:rPr sz="2700" spc="922" baseline="43209" dirty="0">
                <a:latin typeface="Cambria Math"/>
                <a:cs typeface="Cambria Math"/>
              </a:rPr>
              <a:t>j</a:t>
            </a:r>
            <a:r>
              <a:rPr sz="2700" spc="-82" baseline="43209" dirty="0">
                <a:latin typeface="Cambria Math"/>
                <a:cs typeface="Cambria Math"/>
              </a:rPr>
              <a:t>k</a:t>
            </a:r>
            <a:r>
              <a:rPr sz="2700" spc="-75" baseline="43209" dirty="0">
                <a:latin typeface="Cambria Math"/>
                <a:cs typeface="Cambria Math"/>
              </a:rPr>
              <a:t>(</a:t>
            </a:r>
            <a:r>
              <a:rPr sz="2700" spc="284" baseline="43209" dirty="0">
                <a:latin typeface="Cambria Math"/>
                <a:cs typeface="Cambria Math"/>
              </a:rPr>
              <a:t>n</a:t>
            </a:r>
            <a:r>
              <a:rPr sz="2700" spc="0" baseline="43209" dirty="0">
                <a:latin typeface="Cambria Math"/>
                <a:cs typeface="Cambria Math"/>
              </a:rPr>
              <a:t>)</a:t>
            </a:r>
            <a:endParaRPr sz="2700" baseline="43209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8140" y="4268076"/>
            <a:ext cx="3098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130" dirty="0">
                <a:latin typeface="Cambria Math"/>
                <a:cs typeface="Cambria Math"/>
              </a:rPr>
              <a:t>n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73040" y="42680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4648" y="4579797"/>
            <a:ext cx="224853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38150" algn="l"/>
              </a:tabLst>
            </a:pPr>
            <a:r>
              <a:rPr sz="2400" spc="-55" dirty="0">
                <a:latin typeface="Gill Sans MT"/>
                <a:cs typeface="Gill Sans MT"/>
              </a:rPr>
              <a:t>5.	</a:t>
            </a:r>
            <a:r>
              <a:rPr sz="2400" spc="-25" dirty="0">
                <a:latin typeface="Gill Sans MT"/>
                <a:cs typeface="Gill Sans MT"/>
              </a:rPr>
              <a:t>R</a:t>
            </a:r>
            <a:r>
              <a:rPr sz="2400" spc="-90" dirty="0">
                <a:latin typeface="Gill Sans MT"/>
                <a:cs typeface="Gill Sans MT"/>
              </a:rPr>
              <a:t>e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90" dirty="0">
                <a:latin typeface="Gill Sans MT"/>
                <a:cs typeface="Gill Sans MT"/>
              </a:rPr>
              <a:t>u</a:t>
            </a:r>
            <a:r>
              <a:rPr sz="2400" spc="10" dirty="0">
                <a:latin typeface="Gill Sans MT"/>
                <a:cs typeface="Gill Sans MT"/>
              </a:rPr>
              <a:t>r</a:t>
            </a:r>
            <a:r>
              <a:rPr sz="2400" spc="-25" dirty="0">
                <a:latin typeface="Gill Sans MT"/>
                <a:cs typeface="Gill Sans MT"/>
              </a:rPr>
              <a:t>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w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gh</a:t>
            </a:r>
            <a:r>
              <a:rPr sz="2400" spc="-70" dirty="0">
                <a:latin typeface="Gill Sans MT"/>
                <a:cs typeface="Gill Sans MT"/>
              </a:rPr>
              <a:t>t</a:t>
            </a:r>
            <a:r>
              <a:rPr sz="2400" spc="-85" dirty="0">
                <a:latin typeface="Gill Sans MT"/>
                <a:cs typeface="Gill Sans MT"/>
              </a:rPr>
              <a:t>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451600" y="2159000"/>
            <a:ext cx="5067300" cy="419100"/>
          </a:xfrm>
          <a:custGeom>
            <a:avLst/>
            <a:gdLst/>
            <a:ahLst/>
            <a:cxnLst/>
            <a:rect l="l" t="t" r="r" b="b"/>
            <a:pathLst>
              <a:path w="5067300" h="419100">
                <a:moveTo>
                  <a:pt x="4997447" y="0"/>
                </a:moveTo>
                <a:lnTo>
                  <a:pt x="58513" y="915"/>
                </a:lnTo>
                <a:lnTo>
                  <a:pt x="21550" y="19390"/>
                </a:lnTo>
                <a:lnTo>
                  <a:pt x="1499" y="55386"/>
                </a:lnTo>
                <a:lnTo>
                  <a:pt x="0" y="69852"/>
                </a:lnTo>
                <a:lnTo>
                  <a:pt x="915" y="360586"/>
                </a:lnTo>
                <a:lnTo>
                  <a:pt x="19390" y="397549"/>
                </a:lnTo>
                <a:lnTo>
                  <a:pt x="55386" y="417600"/>
                </a:lnTo>
                <a:lnTo>
                  <a:pt x="69852" y="419100"/>
                </a:lnTo>
                <a:lnTo>
                  <a:pt x="5008786" y="418184"/>
                </a:lnTo>
                <a:lnTo>
                  <a:pt x="5045749" y="399709"/>
                </a:lnTo>
                <a:lnTo>
                  <a:pt x="5065800" y="363713"/>
                </a:lnTo>
                <a:lnTo>
                  <a:pt x="5067300" y="349247"/>
                </a:lnTo>
                <a:lnTo>
                  <a:pt x="5066384" y="58513"/>
                </a:lnTo>
                <a:lnTo>
                  <a:pt x="5047909" y="21550"/>
                </a:lnTo>
                <a:lnTo>
                  <a:pt x="5011913" y="1499"/>
                </a:lnTo>
                <a:lnTo>
                  <a:pt x="4997447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27674" y="2235786"/>
            <a:ext cx="4077335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weigh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1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00" spc="-2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tf.ra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ndom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_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norma</a:t>
            </a:r>
            <a:r>
              <a:rPr sz="1400" spc="-140" dirty="0">
                <a:solidFill>
                  <a:srgbClr val="FFFFFF"/>
                </a:solidFill>
                <a:latin typeface="Courier New"/>
                <a:cs typeface="Courier New"/>
              </a:rPr>
              <a:t>l(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-140" dirty="0">
                <a:solidFill>
                  <a:srgbClr val="FFFFFF"/>
                </a:solidFill>
                <a:latin typeface="Courier New"/>
                <a:cs typeface="Courier New"/>
              </a:rPr>
              <a:t>hape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400" spc="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stdde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400" spc="-140" dirty="0">
                <a:solidFill>
                  <a:srgbClr val="FFFFFF"/>
                </a:solidFill>
                <a:latin typeface="Courier New"/>
                <a:cs typeface="Courier New"/>
              </a:rPr>
              <a:t>=si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400" spc="-140" dirty="0">
                <a:solidFill>
                  <a:srgbClr val="FFFFFF"/>
                </a:solidFill>
                <a:latin typeface="Courier New"/>
                <a:cs typeface="Courier New"/>
              </a:rPr>
              <a:t>ma)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65900" y="2209800"/>
            <a:ext cx="292100" cy="31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51600" y="3403600"/>
            <a:ext cx="5080000" cy="419100"/>
          </a:xfrm>
          <a:custGeom>
            <a:avLst/>
            <a:gdLst/>
            <a:ahLst/>
            <a:cxnLst/>
            <a:rect l="l" t="t" r="r" b="b"/>
            <a:pathLst>
              <a:path w="5080000" h="419100">
                <a:moveTo>
                  <a:pt x="5010150" y="0"/>
                </a:moveTo>
                <a:lnTo>
                  <a:pt x="58514" y="915"/>
                </a:lnTo>
                <a:lnTo>
                  <a:pt x="21551" y="19388"/>
                </a:lnTo>
                <a:lnTo>
                  <a:pt x="1499" y="55384"/>
                </a:lnTo>
                <a:lnTo>
                  <a:pt x="0" y="69850"/>
                </a:lnTo>
                <a:lnTo>
                  <a:pt x="915" y="360585"/>
                </a:lnTo>
                <a:lnTo>
                  <a:pt x="19388" y="397548"/>
                </a:lnTo>
                <a:lnTo>
                  <a:pt x="55384" y="417600"/>
                </a:lnTo>
                <a:lnTo>
                  <a:pt x="69850" y="419100"/>
                </a:lnTo>
                <a:lnTo>
                  <a:pt x="5021484" y="418184"/>
                </a:lnTo>
                <a:lnTo>
                  <a:pt x="5058447" y="399711"/>
                </a:lnTo>
                <a:lnTo>
                  <a:pt x="5078500" y="363715"/>
                </a:lnTo>
                <a:lnTo>
                  <a:pt x="5080000" y="349250"/>
                </a:lnTo>
                <a:lnTo>
                  <a:pt x="5079084" y="58514"/>
                </a:lnTo>
                <a:lnTo>
                  <a:pt x="5060610" y="21551"/>
                </a:lnTo>
                <a:lnTo>
                  <a:pt x="5024615" y="1499"/>
                </a:lnTo>
                <a:lnTo>
                  <a:pt x="501015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565900" y="3454400"/>
            <a:ext cx="304800" cy="31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51600" y="4089400"/>
            <a:ext cx="5092700" cy="419100"/>
          </a:xfrm>
          <a:custGeom>
            <a:avLst/>
            <a:gdLst/>
            <a:ahLst/>
            <a:cxnLst/>
            <a:rect l="l" t="t" r="r" b="b"/>
            <a:pathLst>
              <a:path w="5092700" h="419100">
                <a:moveTo>
                  <a:pt x="5022848" y="0"/>
                </a:moveTo>
                <a:lnTo>
                  <a:pt x="58513" y="915"/>
                </a:lnTo>
                <a:lnTo>
                  <a:pt x="21550" y="19390"/>
                </a:lnTo>
                <a:lnTo>
                  <a:pt x="1499" y="55386"/>
                </a:lnTo>
                <a:lnTo>
                  <a:pt x="0" y="69852"/>
                </a:lnTo>
                <a:lnTo>
                  <a:pt x="915" y="360586"/>
                </a:lnTo>
                <a:lnTo>
                  <a:pt x="19390" y="397549"/>
                </a:lnTo>
                <a:lnTo>
                  <a:pt x="55386" y="417600"/>
                </a:lnTo>
                <a:lnTo>
                  <a:pt x="69852" y="419100"/>
                </a:lnTo>
                <a:lnTo>
                  <a:pt x="5034186" y="418184"/>
                </a:lnTo>
                <a:lnTo>
                  <a:pt x="5071148" y="399709"/>
                </a:lnTo>
                <a:lnTo>
                  <a:pt x="5091200" y="363713"/>
                </a:lnTo>
                <a:lnTo>
                  <a:pt x="5092700" y="349247"/>
                </a:lnTo>
                <a:lnTo>
                  <a:pt x="5091784" y="58514"/>
                </a:lnTo>
                <a:lnTo>
                  <a:pt x="5073309" y="21551"/>
                </a:lnTo>
                <a:lnTo>
                  <a:pt x="5037314" y="1499"/>
                </a:lnTo>
                <a:lnTo>
                  <a:pt x="502284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919676" y="3477981"/>
            <a:ext cx="4331335" cy="926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590">
              <a:lnSpc>
                <a:spcPct val="100000"/>
              </a:lnSpc>
            </a:pP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grad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00" spc="-2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tf.gr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adient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1400" spc="-14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-140" dirty="0">
                <a:solidFill>
                  <a:srgbClr val="FFFFFF"/>
                </a:solidFill>
                <a:latin typeface="Courier New"/>
                <a:cs typeface="Courier New"/>
              </a:rPr>
              <a:t>=lo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400" spc="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sz="1400" spc="-24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=w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ghts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40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weigh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ts_ne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1400" spc="1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00" spc="-3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weig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s.assig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400" spc="-140" dirty="0">
                <a:solidFill>
                  <a:srgbClr val="FFFFFF"/>
                </a:solidFill>
                <a:latin typeface="Courier New"/>
                <a:cs typeface="Courier New"/>
              </a:rPr>
              <a:t>(weight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sz="1400" spc="-2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400" spc="-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400" spc="-2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grads)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565900" y="4140200"/>
            <a:ext cx="292100" cy="31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5600" y="3263900"/>
            <a:ext cx="723900" cy="736600"/>
          </a:xfrm>
          <a:custGeom>
            <a:avLst/>
            <a:gdLst/>
            <a:ahLst/>
            <a:cxnLst/>
            <a:rect l="l" t="t" r="r" b="b"/>
            <a:pathLst>
              <a:path w="723900" h="736600">
                <a:moveTo>
                  <a:pt x="603247" y="0"/>
                </a:moveTo>
                <a:lnTo>
                  <a:pt x="114216" y="168"/>
                </a:lnTo>
                <a:lnTo>
                  <a:pt x="72705" y="9902"/>
                </a:lnTo>
                <a:lnTo>
                  <a:pt x="38135" y="32629"/>
                </a:lnTo>
                <a:lnTo>
                  <a:pt x="13271" y="65584"/>
                </a:lnTo>
                <a:lnTo>
                  <a:pt x="880" y="106000"/>
                </a:lnTo>
                <a:lnTo>
                  <a:pt x="0" y="120652"/>
                </a:lnTo>
                <a:lnTo>
                  <a:pt x="168" y="622383"/>
                </a:lnTo>
                <a:lnTo>
                  <a:pt x="9902" y="663894"/>
                </a:lnTo>
                <a:lnTo>
                  <a:pt x="32629" y="698464"/>
                </a:lnTo>
                <a:lnTo>
                  <a:pt x="65584" y="723328"/>
                </a:lnTo>
                <a:lnTo>
                  <a:pt x="106000" y="735719"/>
                </a:lnTo>
                <a:lnTo>
                  <a:pt x="120652" y="736600"/>
                </a:lnTo>
                <a:lnTo>
                  <a:pt x="609683" y="736431"/>
                </a:lnTo>
                <a:lnTo>
                  <a:pt x="651194" y="726697"/>
                </a:lnTo>
                <a:lnTo>
                  <a:pt x="685764" y="703970"/>
                </a:lnTo>
                <a:lnTo>
                  <a:pt x="710628" y="671015"/>
                </a:lnTo>
                <a:lnTo>
                  <a:pt x="723019" y="630599"/>
                </a:lnTo>
                <a:lnTo>
                  <a:pt x="723900" y="615947"/>
                </a:lnTo>
                <a:lnTo>
                  <a:pt x="723731" y="114216"/>
                </a:lnTo>
                <a:lnTo>
                  <a:pt x="713997" y="72705"/>
                </a:lnTo>
                <a:lnTo>
                  <a:pt x="691270" y="38135"/>
                </a:lnTo>
                <a:lnTo>
                  <a:pt x="658315" y="13271"/>
                </a:lnTo>
                <a:lnTo>
                  <a:pt x="617899" y="880"/>
                </a:lnTo>
                <a:lnTo>
                  <a:pt x="603247" y="0"/>
                </a:lnTo>
                <a:close/>
              </a:path>
            </a:pathLst>
          </a:custGeom>
          <a:solidFill>
            <a:srgbClr val="F4B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G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nt</a:t>
            </a:r>
            <a:r>
              <a:rPr sz="4400" spc="10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D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nt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4648" y="1685825"/>
            <a:ext cx="1388745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195" dirty="0">
                <a:latin typeface="Gill Sans MT"/>
                <a:cs typeface="Gill Sans MT"/>
              </a:rPr>
              <a:t>A</a:t>
            </a:r>
            <a:r>
              <a:rPr sz="2400" b="1" spc="-50" dirty="0">
                <a:latin typeface="Gill Sans MT"/>
                <a:cs typeface="Gill Sans MT"/>
              </a:rPr>
              <a:t>l</a:t>
            </a:r>
            <a:r>
              <a:rPr sz="2400" b="1" spc="-114" dirty="0">
                <a:latin typeface="Gill Sans MT"/>
                <a:cs typeface="Gill Sans MT"/>
              </a:rPr>
              <a:t>g</a:t>
            </a:r>
            <a:r>
              <a:rPr sz="2400" b="1" spc="-40" dirty="0">
                <a:latin typeface="Gill Sans MT"/>
                <a:cs typeface="Gill Sans MT"/>
              </a:rPr>
              <a:t>o</a:t>
            </a:r>
            <a:r>
              <a:rPr sz="2400" b="1" spc="-85" dirty="0">
                <a:latin typeface="Gill Sans MT"/>
                <a:cs typeface="Gill Sans MT"/>
              </a:rPr>
              <a:t>r</a:t>
            </a:r>
            <a:r>
              <a:rPr sz="2400" b="1" spc="-55" dirty="0">
                <a:latin typeface="Gill Sans MT"/>
                <a:cs typeface="Gill Sans MT"/>
              </a:rPr>
              <a:t>i</a:t>
            </a:r>
            <a:r>
              <a:rPr sz="2400" b="1" spc="-90" dirty="0">
                <a:latin typeface="Gill Sans MT"/>
                <a:cs typeface="Gill Sans MT"/>
              </a:rPr>
              <a:t>t</a:t>
            </a:r>
            <a:r>
              <a:rPr sz="2400" b="1" spc="-114" dirty="0">
                <a:latin typeface="Gill Sans MT"/>
                <a:cs typeface="Gill Sans MT"/>
              </a:rPr>
              <a:t>h</a:t>
            </a:r>
            <a:r>
              <a:rPr sz="2400" b="1" spc="-280" dirty="0">
                <a:latin typeface="Gill Sans MT"/>
                <a:cs typeface="Gill Sans MT"/>
              </a:rPr>
              <a:t>m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4648" y="2143025"/>
            <a:ext cx="5048250" cy="1560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Gill Sans MT"/>
              <a:buAutoNum type="arabicPeriod"/>
              <a:tabLst>
                <a:tab pos="438150" algn="l"/>
              </a:tabLst>
            </a:pPr>
            <a:r>
              <a:rPr sz="2400" spc="-45" dirty="0">
                <a:latin typeface="Gill Sans MT"/>
                <a:cs typeface="Gill Sans MT"/>
              </a:rPr>
              <a:t>I</a:t>
            </a:r>
            <a:r>
              <a:rPr sz="2400" spc="-65" dirty="0">
                <a:latin typeface="Gill Sans MT"/>
                <a:cs typeface="Gill Sans MT"/>
              </a:rPr>
              <a:t>n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35" dirty="0">
                <a:latin typeface="Gill Sans MT"/>
                <a:cs typeface="Gill Sans MT"/>
              </a:rPr>
              <a:t>li</a:t>
            </a:r>
            <a:r>
              <a:rPr sz="2400" spc="-15" dirty="0">
                <a:latin typeface="Gill Sans MT"/>
                <a:cs typeface="Gill Sans MT"/>
              </a:rPr>
              <a:t>z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-22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w</a:t>
            </a:r>
            <a:r>
              <a:rPr sz="2400" spc="-65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</a:t>
            </a:r>
            <a:r>
              <a:rPr sz="2400" spc="-5" dirty="0">
                <a:latin typeface="Gill Sans MT"/>
                <a:cs typeface="Gill Sans MT"/>
              </a:rPr>
              <a:t>h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85" dirty="0">
                <a:latin typeface="Gill Sans MT"/>
                <a:cs typeface="Gill Sans MT"/>
              </a:rPr>
              <a:t>s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40" dirty="0">
                <a:latin typeface="Gill Sans MT"/>
                <a:cs typeface="Gill Sans MT"/>
              </a:rPr>
              <a:t>d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35" dirty="0">
                <a:latin typeface="Gill Sans MT"/>
                <a:cs typeface="Gill Sans MT"/>
              </a:rPr>
              <a:t>l</a:t>
            </a:r>
            <a:r>
              <a:rPr sz="2400" spc="-55" dirty="0">
                <a:latin typeface="Gill Sans MT"/>
                <a:cs typeface="Gill Sans MT"/>
              </a:rPr>
              <a:t>y</a:t>
            </a:r>
            <a:r>
              <a:rPr sz="2400" spc="-16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~</a:t>
            </a:r>
            <a:r>
              <a:rPr sz="2400" spc="0" dirty="0">
                <a:latin typeface="Cambria Math"/>
                <a:cs typeface="Cambria Math"/>
              </a:rPr>
              <a:t>𝒩(</a:t>
            </a:r>
            <a:r>
              <a:rPr sz="2400" spc="-45" dirty="0">
                <a:latin typeface="Cambria Math"/>
                <a:cs typeface="Cambria Math"/>
              </a:rPr>
              <a:t>0</a:t>
            </a:r>
            <a:r>
              <a:rPr sz="2400" spc="0" dirty="0">
                <a:latin typeface="Cambria Math"/>
                <a:cs typeface="Cambria Math"/>
              </a:rPr>
              <a:t>,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𝜎</a:t>
            </a:r>
            <a:r>
              <a:rPr sz="2700" spc="-765" baseline="27777" dirty="0">
                <a:latin typeface="Cambria Math"/>
                <a:cs typeface="Cambria Math"/>
              </a:rPr>
              <a:t>%</a:t>
            </a:r>
            <a:r>
              <a:rPr sz="2400" spc="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 marL="12700" marR="1736725">
              <a:lnSpc>
                <a:spcPct val="161100"/>
              </a:lnSpc>
              <a:buFont typeface="Gill Sans MT"/>
              <a:buAutoNum type="arabicPeriod"/>
              <a:tabLst>
                <a:tab pos="438150" algn="l"/>
              </a:tabLst>
            </a:pPr>
            <a:r>
              <a:rPr sz="2400" spc="-70" dirty="0">
                <a:latin typeface="Gill Sans MT"/>
                <a:cs typeface="Gill Sans MT"/>
              </a:rPr>
              <a:t>L</a:t>
            </a:r>
            <a:r>
              <a:rPr sz="2400" spc="-45" dirty="0">
                <a:latin typeface="Gill Sans MT"/>
                <a:cs typeface="Gill Sans MT"/>
              </a:rPr>
              <a:t>o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10" dirty="0">
                <a:latin typeface="Gill Sans MT"/>
                <a:cs typeface="Gill Sans MT"/>
              </a:rPr>
              <a:t>p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un</a:t>
            </a:r>
            <a:r>
              <a:rPr sz="2400" spc="-130" dirty="0">
                <a:latin typeface="Gill Sans MT"/>
                <a:cs typeface="Gill Sans MT"/>
              </a:rPr>
              <a:t>t</a:t>
            </a:r>
            <a:r>
              <a:rPr sz="2400" spc="-20" dirty="0">
                <a:latin typeface="Gill Sans MT"/>
                <a:cs typeface="Gill Sans MT"/>
              </a:rPr>
              <a:t>i</a:t>
            </a:r>
            <a:r>
              <a:rPr sz="2400" spc="-80" dirty="0">
                <a:latin typeface="Gill Sans MT"/>
                <a:cs typeface="Gill Sans MT"/>
              </a:rPr>
              <a:t>l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55" dirty="0">
                <a:latin typeface="Gill Sans MT"/>
                <a:cs typeface="Gill Sans MT"/>
              </a:rPr>
              <a:t>v</a:t>
            </a:r>
            <a:r>
              <a:rPr sz="2400" spc="-75" dirty="0">
                <a:latin typeface="Gill Sans MT"/>
                <a:cs typeface="Gill Sans MT"/>
              </a:rPr>
              <a:t>e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5" dirty="0">
                <a:latin typeface="Gill Sans MT"/>
                <a:cs typeface="Gill Sans MT"/>
              </a:rPr>
              <a:t>g</a:t>
            </a:r>
            <a:r>
              <a:rPr sz="2400" spc="-65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105" dirty="0">
                <a:latin typeface="Gill Sans MT"/>
                <a:cs typeface="Gill Sans MT"/>
              </a:rPr>
              <a:t>:</a:t>
            </a:r>
            <a:r>
              <a:rPr sz="2400" spc="-135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3.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539" y="3410253"/>
            <a:ext cx="292735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95" dirty="0">
                <a:latin typeface="Gill Sans MT"/>
                <a:cs typeface="Gill Sans MT"/>
              </a:rPr>
              <a:t>C</a:t>
            </a:r>
            <a:r>
              <a:rPr sz="2400" spc="-60" dirty="0">
                <a:latin typeface="Gill Sans MT"/>
                <a:cs typeface="Gill Sans MT"/>
              </a:rPr>
              <a:t>o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25" dirty="0">
                <a:latin typeface="Gill Sans MT"/>
                <a:cs typeface="Gill Sans MT"/>
              </a:rPr>
              <a:t>p</a:t>
            </a:r>
            <a:r>
              <a:rPr sz="2400" spc="20" dirty="0">
                <a:latin typeface="Gill Sans MT"/>
                <a:cs typeface="Gill Sans MT"/>
              </a:rPr>
              <a:t>u</a:t>
            </a:r>
            <a:r>
              <a:rPr sz="2400" spc="-60" dirty="0">
                <a:latin typeface="Gill Sans MT"/>
                <a:cs typeface="Gill Sans MT"/>
              </a:rPr>
              <a:t>t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110" dirty="0">
                <a:latin typeface="Gill Sans MT"/>
                <a:cs typeface="Gill Sans MT"/>
              </a:rPr>
              <a:t>g</a:t>
            </a:r>
            <a:r>
              <a:rPr sz="2400" spc="20" dirty="0">
                <a:latin typeface="Gill Sans MT"/>
                <a:cs typeface="Gill Sans MT"/>
              </a:rPr>
              <a:t>r</a:t>
            </a:r>
            <a:r>
              <a:rPr sz="2400" spc="-60" dirty="0">
                <a:latin typeface="Gill Sans MT"/>
                <a:cs typeface="Gill Sans MT"/>
              </a:rPr>
              <a:t>ad</a:t>
            </a:r>
            <a:r>
              <a:rPr sz="2400" spc="30" dirty="0">
                <a:latin typeface="Gill Sans MT"/>
                <a:cs typeface="Gill Sans MT"/>
              </a:rPr>
              <a:t>i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140" dirty="0">
                <a:latin typeface="Gill Sans MT"/>
                <a:cs typeface="Gill Sans MT"/>
              </a:rPr>
              <a:t>t</a:t>
            </a:r>
            <a:r>
              <a:rPr sz="2400" spc="-75" dirty="0">
                <a:latin typeface="Gill Sans MT"/>
                <a:cs typeface="Gill Sans MT"/>
              </a:rPr>
              <a:t>,</a:t>
            </a:r>
            <a:r>
              <a:rPr sz="2400" spc="-195" dirty="0">
                <a:latin typeface="Gill Sans MT"/>
                <a:cs typeface="Gill Sans MT"/>
              </a:rPr>
              <a:t> </a:t>
            </a:r>
            <a:r>
              <a:rPr sz="2700" spc="922" baseline="43209" dirty="0">
                <a:latin typeface="Cambria Math"/>
                <a:cs typeface="Cambria Math"/>
              </a:rPr>
              <a:t>j</a:t>
            </a:r>
            <a:r>
              <a:rPr sz="2700" spc="-82" baseline="43209" dirty="0">
                <a:latin typeface="Cambria Math"/>
                <a:cs typeface="Cambria Math"/>
              </a:rPr>
              <a:t>k</a:t>
            </a:r>
            <a:r>
              <a:rPr sz="2700" spc="-75" baseline="43209" dirty="0">
                <a:latin typeface="Cambria Math"/>
                <a:cs typeface="Cambria Math"/>
              </a:rPr>
              <a:t>(</a:t>
            </a:r>
            <a:r>
              <a:rPr sz="2700" spc="284" baseline="43209" dirty="0">
                <a:latin typeface="Cambria Math"/>
                <a:cs typeface="Cambria Math"/>
              </a:rPr>
              <a:t>n</a:t>
            </a:r>
            <a:r>
              <a:rPr sz="2700" spc="0" baseline="43209" dirty="0">
                <a:latin typeface="Cambria Math"/>
                <a:cs typeface="Cambria Math"/>
              </a:rPr>
              <a:t>)</a:t>
            </a:r>
            <a:endParaRPr sz="2700" baseline="43209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6740" y="3638853"/>
            <a:ext cx="3098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130" dirty="0">
                <a:latin typeface="Cambria Math"/>
                <a:cs typeface="Cambria Math"/>
              </a:rPr>
              <a:t>n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31640" y="363885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4648" y="3950576"/>
            <a:ext cx="23177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5" dirty="0">
                <a:latin typeface="Gill Sans MT"/>
                <a:cs typeface="Gill Sans MT"/>
              </a:rPr>
              <a:t>4.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539" y="4039476"/>
            <a:ext cx="396875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latin typeface="Gill Sans MT"/>
                <a:cs typeface="Gill Sans MT"/>
              </a:rPr>
              <a:t>U</a:t>
            </a:r>
            <a:r>
              <a:rPr sz="2400" spc="-25" dirty="0">
                <a:latin typeface="Gill Sans MT"/>
                <a:cs typeface="Gill Sans MT"/>
              </a:rPr>
              <a:t>p</a:t>
            </a:r>
            <a:r>
              <a:rPr sz="2400" spc="-40" dirty="0">
                <a:latin typeface="Gill Sans MT"/>
                <a:cs typeface="Gill Sans MT"/>
              </a:rPr>
              <a:t>da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8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w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gh</a:t>
            </a:r>
            <a:r>
              <a:rPr sz="2400" spc="-70" dirty="0">
                <a:latin typeface="Gill Sans MT"/>
                <a:cs typeface="Gill Sans MT"/>
              </a:rPr>
              <a:t>t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105" dirty="0">
                <a:latin typeface="Gill Sans MT"/>
                <a:cs typeface="Gill Sans MT"/>
              </a:rPr>
              <a:t>,</a:t>
            </a:r>
            <a:r>
              <a:rPr sz="2400" spc="-190" dirty="0">
                <a:latin typeface="Gill Sans MT"/>
                <a:cs typeface="Gill Sans MT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𝜃</a:t>
            </a:r>
            <a:r>
              <a:rPr sz="2400" spc="-20" dirty="0">
                <a:latin typeface="Cambria Math"/>
                <a:cs typeface="Cambria Math"/>
              </a:rPr>
              <a:t>←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𝜃</a:t>
            </a:r>
            <a:r>
              <a:rPr sz="2400" spc="-470" dirty="0">
                <a:latin typeface="Cambria Math"/>
                <a:cs typeface="Cambria Math"/>
              </a:rPr>
              <a:t>−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𝜂</a:t>
            </a:r>
            <a:r>
              <a:rPr sz="2700" spc="922" baseline="43209" dirty="0">
                <a:latin typeface="Cambria Math"/>
                <a:cs typeface="Cambria Math"/>
              </a:rPr>
              <a:t>j</a:t>
            </a:r>
            <a:r>
              <a:rPr sz="2700" spc="-82" baseline="43209" dirty="0">
                <a:latin typeface="Cambria Math"/>
                <a:cs typeface="Cambria Math"/>
              </a:rPr>
              <a:t>k</a:t>
            </a:r>
            <a:r>
              <a:rPr sz="2700" spc="-75" baseline="43209" dirty="0">
                <a:latin typeface="Cambria Math"/>
                <a:cs typeface="Cambria Math"/>
              </a:rPr>
              <a:t>(</a:t>
            </a:r>
            <a:r>
              <a:rPr sz="2700" spc="284" baseline="43209" dirty="0">
                <a:latin typeface="Cambria Math"/>
                <a:cs typeface="Cambria Math"/>
              </a:rPr>
              <a:t>n</a:t>
            </a:r>
            <a:r>
              <a:rPr sz="2700" spc="0" baseline="43209" dirty="0">
                <a:latin typeface="Cambria Math"/>
                <a:cs typeface="Cambria Math"/>
              </a:rPr>
              <a:t>)</a:t>
            </a:r>
            <a:endParaRPr sz="2700" baseline="43209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8140" y="4268076"/>
            <a:ext cx="3098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130" dirty="0">
                <a:latin typeface="Cambria Math"/>
                <a:cs typeface="Cambria Math"/>
              </a:rPr>
              <a:t>n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73040" y="42680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954648" y="4579797"/>
            <a:ext cx="224853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38150" algn="l"/>
              </a:tabLst>
            </a:pPr>
            <a:r>
              <a:rPr sz="2400" spc="-55" dirty="0">
                <a:latin typeface="Gill Sans MT"/>
                <a:cs typeface="Gill Sans MT"/>
              </a:rPr>
              <a:t>5.	</a:t>
            </a:r>
            <a:r>
              <a:rPr sz="2400" spc="-25" dirty="0">
                <a:latin typeface="Gill Sans MT"/>
                <a:cs typeface="Gill Sans MT"/>
              </a:rPr>
              <a:t>R</a:t>
            </a:r>
            <a:r>
              <a:rPr sz="2400" spc="-90" dirty="0">
                <a:latin typeface="Gill Sans MT"/>
                <a:cs typeface="Gill Sans MT"/>
              </a:rPr>
              <a:t>e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90" dirty="0">
                <a:latin typeface="Gill Sans MT"/>
                <a:cs typeface="Gill Sans MT"/>
              </a:rPr>
              <a:t>u</a:t>
            </a:r>
            <a:r>
              <a:rPr sz="2400" spc="10" dirty="0">
                <a:latin typeface="Gill Sans MT"/>
                <a:cs typeface="Gill Sans MT"/>
              </a:rPr>
              <a:t>r</a:t>
            </a:r>
            <a:r>
              <a:rPr sz="2400" spc="-25" dirty="0">
                <a:latin typeface="Gill Sans MT"/>
                <a:cs typeface="Gill Sans MT"/>
              </a:rPr>
              <a:t>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w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gh</a:t>
            </a:r>
            <a:r>
              <a:rPr sz="2400" spc="-70" dirty="0">
                <a:latin typeface="Gill Sans MT"/>
                <a:cs typeface="Gill Sans MT"/>
              </a:rPr>
              <a:t>t</a:t>
            </a:r>
            <a:r>
              <a:rPr sz="2400" spc="-85" dirty="0">
                <a:latin typeface="Gill Sans MT"/>
                <a:cs typeface="Gill Sans MT"/>
              </a:rPr>
              <a:t>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451600" y="2159000"/>
            <a:ext cx="5067300" cy="419100"/>
          </a:xfrm>
          <a:custGeom>
            <a:avLst/>
            <a:gdLst/>
            <a:ahLst/>
            <a:cxnLst/>
            <a:rect l="l" t="t" r="r" b="b"/>
            <a:pathLst>
              <a:path w="5067300" h="419100">
                <a:moveTo>
                  <a:pt x="4997447" y="0"/>
                </a:moveTo>
                <a:lnTo>
                  <a:pt x="58513" y="915"/>
                </a:lnTo>
                <a:lnTo>
                  <a:pt x="21550" y="19390"/>
                </a:lnTo>
                <a:lnTo>
                  <a:pt x="1499" y="55386"/>
                </a:lnTo>
                <a:lnTo>
                  <a:pt x="0" y="69852"/>
                </a:lnTo>
                <a:lnTo>
                  <a:pt x="915" y="360586"/>
                </a:lnTo>
                <a:lnTo>
                  <a:pt x="19390" y="397549"/>
                </a:lnTo>
                <a:lnTo>
                  <a:pt x="55386" y="417600"/>
                </a:lnTo>
                <a:lnTo>
                  <a:pt x="69852" y="419100"/>
                </a:lnTo>
                <a:lnTo>
                  <a:pt x="5008786" y="418184"/>
                </a:lnTo>
                <a:lnTo>
                  <a:pt x="5045749" y="399709"/>
                </a:lnTo>
                <a:lnTo>
                  <a:pt x="5065800" y="363713"/>
                </a:lnTo>
                <a:lnTo>
                  <a:pt x="5067300" y="349247"/>
                </a:lnTo>
                <a:lnTo>
                  <a:pt x="5066384" y="58513"/>
                </a:lnTo>
                <a:lnTo>
                  <a:pt x="5047909" y="21550"/>
                </a:lnTo>
                <a:lnTo>
                  <a:pt x="5011913" y="1499"/>
                </a:lnTo>
                <a:lnTo>
                  <a:pt x="4997447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927674" y="2235786"/>
            <a:ext cx="4077335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weigh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1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00" spc="-2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tf.ra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ndom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_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norma</a:t>
            </a:r>
            <a:r>
              <a:rPr sz="1400" spc="-140" dirty="0">
                <a:solidFill>
                  <a:srgbClr val="FFFFFF"/>
                </a:solidFill>
                <a:latin typeface="Courier New"/>
                <a:cs typeface="Courier New"/>
              </a:rPr>
              <a:t>l(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-140" dirty="0">
                <a:solidFill>
                  <a:srgbClr val="FFFFFF"/>
                </a:solidFill>
                <a:latin typeface="Courier New"/>
                <a:cs typeface="Courier New"/>
              </a:rPr>
              <a:t>hape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400" spc="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stdde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v</a:t>
            </a:r>
            <a:r>
              <a:rPr sz="1400" spc="-140" dirty="0">
                <a:solidFill>
                  <a:srgbClr val="FFFFFF"/>
                </a:solidFill>
                <a:latin typeface="Courier New"/>
                <a:cs typeface="Courier New"/>
              </a:rPr>
              <a:t>=si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g</a:t>
            </a:r>
            <a:r>
              <a:rPr sz="1400" spc="-140" dirty="0">
                <a:solidFill>
                  <a:srgbClr val="FFFFFF"/>
                </a:solidFill>
                <a:latin typeface="Courier New"/>
                <a:cs typeface="Courier New"/>
              </a:rPr>
              <a:t>ma)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565900" y="2209800"/>
            <a:ext cx="292100" cy="31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451600" y="3403600"/>
            <a:ext cx="5080000" cy="419100"/>
          </a:xfrm>
          <a:custGeom>
            <a:avLst/>
            <a:gdLst/>
            <a:ahLst/>
            <a:cxnLst/>
            <a:rect l="l" t="t" r="r" b="b"/>
            <a:pathLst>
              <a:path w="5080000" h="419100">
                <a:moveTo>
                  <a:pt x="5010150" y="0"/>
                </a:moveTo>
                <a:lnTo>
                  <a:pt x="58514" y="915"/>
                </a:lnTo>
                <a:lnTo>
                  <a:pt x="21551" y="19388"/>
                </a:lnTo>
                <a:lnTo>
                  <a:pt x="1499" y="55384"/>
                </a:lnTo>
                <a:lnTo>
                  <a:pt x="0" y="69850"/>
                </a:lnTo>
                <a:lnTo>
                  <a:pt x="915" y="360585"/>
                </a:lnTo>
                <a:lnTo>
                  <a:pt x="19388" y="397548"/>
                </a:lnTo>
                <a:lnTo>
                  <a:pt x="55384" y="417600"/>
                </a:lnTo>
                <a:lnTo>
                  <a:pt x="69850" y="419100"/>
                </a:lnTo>
                <a:lnTo>
                  <a:pt x="5021484" y="418184"/>
                </a:lnTo>
                <a:lnTo>
                  <a:pt x="5058447" y="399711"/>
                </a:lnTo>
                <a:lnTo>
                  <a:pt x="5078500" y="363715"/>
                </a:lnTo>
                <a:lnTo>
                  <a:pt x="5080000" y="349250"/>
                </a:lnTo>
                <a:lnTo>
                  <a:pt x="5079084" y="58514"/>
                </a:lnTo>
                <a:lnTo>
                  <a:pt x="5060610" y="21551"/>
                </a:lnTo>
                <a:lnTo>
                  <a:pt x="5024615" y="1499"/>
                </a:lnTo>
                <a:lnTo>
                  <a:pt x="501015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565900" y="3454400"/>
            <a:ext cx="304800" cy="31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51600" y="4089400"/>
            <a:ext cx="5092700" cy="419100"/>
          </a:xfrm>
          <a:custGeom>
            <a:avLst/>
            <a:gdLst/>
            <a:ahLst/>
            <a:cxnLst/>
            <a:rect l="l" t="t" r="r" b="b"/>
            <a:pathLst>
              <a:path w="5092700" h="419100">
                <a:moveTo>
                  <a:pt x="5022848" y="0"/>
                </a:moveTo>
                <a:lnTo>
                  <a:pt x="58513" y="915"/>
                </a:lnTo>
                <a:lnTo>
                  <a:pt x="21550" y="19390"/>
                </a:lnTo>
                <a:lnTo>
                  <a:pt x="1499" y="55386"/>
                </a:lnTo>
                <a:lnTo>
                  <a:pt x="0" y="69852"/>
                </a:lnTo>
                <a:lnTo>
                  <a:pt x="915" y="360586"/>
                </a:lnTo>
                <a:lnTo>
                  <a:pt x="19390" y="397549"/>
                </a:lnTo>
                <a:lnTo>
                  <a:pt x="55386" y="417600"/>
                </a:lnTo>
                <a:lnTo>
                  <a:pt x="69852" y="419100"/>
                </a:lnTo>
                <a:lnTo>
                  <a:pt x="5034186" y="418184"/>
                </a:lnTo>
                <a:lnTo>
                  <a:pt x="5071148" y="399709"/>
                </a:lnTo>
                <a:lnTo>
                  <a:pt x="5091200" y="363713"/>
                </a:lnTo>
                <a:lnTo>
                  <a:pt x="5092700" y="349247"/>
                </a:lnTo>
                <a:lnTo>
                  <a:pt x="5091784" y="58514"/>
                </a:lnTo>
                <a:lnTo>
                  <a:pt x="5073309" y="21551"/>
                </a:lnTo>
                <a:lnTo>
                  <a:pt x="5037314" y="1499"/>
                </a:lnTo>
                <a:lnTo>
                  <a:pt x="5022848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19676" y="3477981"/>
            <a:ext cx="4331335" cy="9264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590">
              <a:lnSpc>
                <a:spcPct val="100000"/>
              </a:lnSpc>
            </a:pP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grad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00" spc="-2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tf.gr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adient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1400" spc="-140" dirty="0">
                <a:solidFill>
                  <a:srgbClr val="FFFFFF"/>
                </a:solidFill>
                <a:latin typeface="Courier New"/>
                <a:cs typeface="Courier New"/>
              </a:rPr>
              <a:t>y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-140" dirty="0">
                <a:solidFill>
                  <a:srgbClr val="FFFFFF"/>
                </a:solidFill>
                <a:latin typeface="Courier New"/>
                <a:cs typeface="Courier New"/>
              </a:rPr>
              <a:t>=lo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r>
              <a:rPr sz="1400" spc="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sz="1400" spc="-24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=w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ghts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ts val="700"/>
              </a:lnSpc>
              <a:spcBef>
                <a:spcPts val="40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weigh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ts_ne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w</a:t>
            </a:r>
            <a:r>
              <a:rPr sz="1400" spc="1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00" spc="-3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weig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h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s.assig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n</a:t>
            </a:r>
            <a:r>
              <a:rPr sz="1400" spc="-140" dirty="0">
                <a:solidFill>
                  <a:srgbClr val="FFFFFF"/>
                </a:solidFill>
                <a:latin typeface="Courier New"/>
                <a:cs typeface="Courier New"/>
              </a:rPr>
              <a:t>(weight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–</a:t>
            </a:r>
            <a:r>
              <a:rPr sz="1400" spc="-2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l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r>
              <a:rPr sz="1400" spc="-1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400" spc="-2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grads)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65900" y="4140200"/>
            <a:ext cx="292100" cy="317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2171700"/>
            <a:ext cx="723900" cy="736600"/>
          </a:xfrm>
          <a:custGeom>
            <a:avLst/>
            <a:gdLst/>
            <a:ahLst/>
            <a:cxnLst/>
            <a:rect l="l" t="t" r="r" b="b"/>
            <a:pathLst>
              <a:path w="723900" h="736600">
                <a:moveTo>
                  <a:pt x="603247" y="0"/>
                </a:moveTo>
                <a:lnTo>
                  <a:pt x="114216" y="168"/>
                </a:lnTo>
                <a:lnTo>
                  <a:pt x="72705" y="9902"/>
                </a:lnTo>
                <a:lnTo>
                  <a:pt x="38135" y="32629"/>
                </a:lnTo>
                <a:lnTo>
                  <a:pt x="13271" y="65584"/>
                </a:lnTo>
                <a:lnTo>
                  <a:pt x="880" y="106000"/>
                </a:lnTo>
                <a:lnTo>
                  <a:pt x="0" y="120652"/>
                </a:lnTo>
                <a:lnTo>
                  <a:pt x="168" y="622383"/>
                </a:lnTo>
                <a:lnTo>
                  <a:pt x="9902" y="663894"/>
                </a:lnTo>
                <a:lnTo>
                  <a:pt x="32629" y="698464"/>
                </a:lnTo>
                <a:lnTo>
                  <a:pt x="65584" y="723328"/>
                </a:lnTo>
                <a:lnTo>
                  <a:pt x="106000" y="735719"/>
                </a:lnTo>
                <a:lnTo>
                  <a:pt x="120652" y="736600"/>
                </a:lnTo>
                <a:lnTo>
                  <a:pt x="609683" y="736431"/>
                </a:lnTo>
                <a:lnTo>
                  <a:pt x="651194" y="726697"/>
                </a:lnTo>
                <a:lnTo>
                  <a:pt x="685764" y="703970"/>
                </a:lnTo>
                <a:lnTo>
                  <a:pt x="710628" y="671015"/>
                </a:lnTo>
                <a:lnTo>
                  <a:pt x="723019" y="630599"/>
                </a:lnTo>
                <a:lnTo>
                  <a:pt x="723900" y="615947"/>
                </a:lnTo>
                <a:lnTo>
                  <a:pt x="723731" y="114216"/>
                </a:lnTo>
                <a:lnTo>
                  <a:pt x="713997" y="72705"/>
                </a:lnTo>
                <a:lnTo>
                  <a:pt x="691270" y="38135"/>
                </a:lnTo>
                <a:lnTo>
                  <a:pt x="658315" y="13271"/>
                </a:lnTo>
                <a:lnTo>
                  <a:pt x="617899" y="880"/>
                </a:lnTo>
                <a:lnTo>
                  <a:pt x="603247" y="0"/>
                </a:lnTo>
                <a:close/>
              </a:path>
            </a:pathLst>
          </a:custGeom>
          <a:solidFill>
            <a:srgbClr val="F4B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0" dirty="0">
                <a:latin typeface="Gill Sans MT"/>
                <a:cs typeface="Gill Sans MT"/>
              </a:rPr>
              <a:t>C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pu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r>
              <a:rPr sz="4400" spc="-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G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0" dirty="0">
                <a:latin typeface="Gill Sans MT"/>
                <a:cs typeface="Gill Sans MT"/>
              </a:rPr>
              <a:t>:</a:t>
            </a:r>
            <a:r>
              <a:rPr sz="4400" spc="-590" dirty="0">
                <a:latin typeface="Gill Sans MT"/>
                <a:cs typeface="Gill Sans MT"/>
              </a:rPr>
              <a:t> </a:t>
            </a:r>
            <a:r>
              <a:rPr sz="4400" spc="-5" dirty="0">
                <a:latin typeface="Gill Sans MT"/>
                <a:cs typeface="Gill Sans MT"/>
              </a:rPr>
              <a:t>B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k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25" dirty="0">
                <a:latin typeface="Gill Sans MT"/>
                <a:cs typeface="Gill Sans MT"/>
              </a:rPr>
              <a:t>p</a:t>
            </a:r>
            <a:r>
              <a:rPr sz="4400" spc="0" dirty="0">
                <a:latin typeface="Gill Sans MT"/>
                <a:cs typeface="Gill Sans MT"/>
              </a:rPr>
              <a:t>aga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0199" y="4259179"/>
            <a:ext cx="845502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20" dirty="0">
                <a:latin typeface="Gill Sans MT"/>
                <a:cs typeface="Gill Sans MT"/>
              </a:rPr>
              <a:t>Ho</a:t>
            </a:r>
            <a:r>
              <a:rPr sz="2400" i="1" spc="0" dirty="0">
                <a:latin typeface="Gill Sans MT"/>
                <a:cs typeface="Gill Sans MT"/>
              </a:rPr>
              <a:t>w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d</a:t>
            </a:r>
            <a:r>
              <a:rPr sz="2400" i="1" spc="20" dirty="0">
                <a:latin typeface="Gill Sans MT"/>
                <a:cs typeface="Gill Sans MT"/>
              </a:rPr>
              <a:t>oe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a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20" dirty="0">
                <a:latin typeface="Gill Sans MT"/>
                <a:cs typeface="Gill Sans MT"/>
              </a:rPr>
              <a:t>m</a:t>
            </a:r>
            <a:r>
              <a:rPr sz="2400" i="1" spc="-55" dirty="0">
                <a:latin typeface="Gill Sans MT"/>
                <a:cs typeface="Gill Sans MT"/>
              </a:rPr>
              <a:t>al</a:t>
            </a:r>
            <a:r>
              <a:rPr sz="2400" i="1" spc="-30" dirty="0">
                <a:latin typeface="Gill Sans MT"/>
                <a:cs typeface="Gill Sans MT"/>
              </a:rPr>
              <a:t>l</a:t>
            </a:r>
            <a:r>
              <a:rPr sz="2400" i="1" spc="105" dirty="0">
                <a:latin typeface="Gill Sans MT"/>
                <a:cs typeface="Gill Sans MT"/>
              </a:rPr>
              <a:t> </a:t>
            </a:r>
            <a:r>
              <a:rPr sz="2400" i="1" spc="-35" dirty="0">
                <a:latin typeface="Gill Sans MT"/>
                <a:cs typeface="Gill Sans MT"/>
              </a:rPr>
              <a:t>ch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-40" dirty="0">
                <a:latin typeface="Gill Sans MT"/>
                <a:cs typeface="Gill Sans MT"/>
              </a:rPr>
              <a:t>g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55" dirty="0">
                <a:latin typeface="Gill Sans MT"/>
                <a:cs typeface="Gill Sans MT"/>
              </a:rPr>
              <a:t> 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30" dirty="0">
                <a:latin typeface="Gill Sans MT"/>
                <a:cs typeface="Gill Sans MT"/>
              </a:rPr>
              <a:t> </a:t>
            </a:r>
            <a:r>
              <a:rPr sz="2400" i="1" spc="-5" dirty="0">
                <a:latin typeface="Gill Sans MT"/>
                <a:cs typeface="Gill Sans MT"/>
              </a:rPr>
              <a:t>o</a:t>
            </a:r>
            <a:r>
              <a:rPr sz="2400" i="1" spc="-25" dirty="0">
                <a:latin typeface="Gill Sans MT"/>
                <a:cs typeface="Gill Sans MT"/>
              </a:rPr>
              <a:t>n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5" dirty="0">
                <a:latin typeface="Gill Sans MT"/>
                <a:cs typeface="Gill Sans MT"/>
              </a:rPr>
              <a:t>we</a:t>
            </a:r>
            <a:r>
              <a:rPr sz="2400" i="1" spc="-35" dirty="0">
                <a:latin typeface="Gill Sans MT"/>
                <a:cs typeface="Gill Sans MT"/>
              </a:rPr>
              <a:t>i</a:t>
            </a:r>
            <a:r>
              <a:rPr sz="2400" i="1" spc="-40" dirty="0">
                <a:latin typeface="Gill Sans MT"/>
                <a:cs typeface="Gill Sans MT"/>
              </a:rPr>
              <a:t>g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-10" dirty="0">
                <a:latin typeface="Gill Sans MT"/>
                <a:cs typeface="Gill Sans MT"/>
              </a:rPr>
              <a:t>t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5" dirty="0">
                <a:latin typeface="Gill Sans MT"/>
                <a:cs typeface="Gill Sans MT"/>
              </a:rPr>
              <a:t>(</a:t>
            </a:r>
            <a:r>
              <a:rPr sz="2400" i="1" spc="60" dirty="0">
                <a:latin typeface="Gill Sans MT"/>
                <a:cs typeface="Gill Sans MT"/>
              </a:rPr>
              <a:t>e</a:t>
            </a:r>
            <a:r>
              <a:rPr sz="2400" i="1" spc="40" dirty="0">
                <a:latin typeface="Gill Sans MT"/>
                <a:cs typeface="Gill Sans MT"/>
              </a:rPr>
              <a:t>x</a:t>
            </a:r>
            <a:r>
              <a:rPr sz="2400" i="1" spc="-80" dirty="0">
                <a:latin typeface="Gill Sans MT"/>
                <a:cs typeface="Gill Sans MT"/>
              </a:rPr>
              <a:t>.</a:t>
            </a:r>
            <a:r>
              <a:rPr sz="2400" i="1" spc="-165" dirty="0">
                <a:latin typeface="Gill Sans MT"/>
                <a:cs typeface="Gill Sans MT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𝜃</a:t>
            </a:r>
            <a:r>
              <a:rPr sz="2700" spc="-765" baseline="-15432" dirty="0">
                <a:latin typeface="Cambria Math"/>
                <a:cs typeface="Cambria Math"/>
              </a:rPr>
              <a:t>%</a:t>
            </a:r>
            <a:r>
              <a:rPr sz="2400" i="1" spc="20" dirty="0">
                <a:latin typeface="Gill Sans MT"/>
                <a:cs typeface="Gill Sans MT"/>
              </a:rPr>
              <a:t>)</a:t>
            </a:r>
            <a:r>
              <a:rPr sz="2400" i="1" spc="5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aff</a:t>
            </a:r>
            <a:r>
              <a:rPr sz="2400" i="1" spc="-25" dirty="0">
                <a:latin typeface="Gill Sans MT"/>
                <a:cs typeface="Gill Sans MT"/>
              </a:rPr>
              <a:t>e</a:t>
            </a:r>
            <a:r>
              <a:rPr sz="2400" i="1" spc="-35" dirty="0">
                <a:latin typeface="Gill Sans MT"/>
                <a:cs typeface="Gill Sans MT"/>
              </a:rPr>
              <a:t>c</a:t>
            </a:r>
            <a:r>
              <a:rPr sz="2400" i="1" spc="-10" dirty="0">
                <a:latin typeface="Gill Sans MT"/>
                <a:cs typeface="Gill Sans MT"/>
              </a:rPr>
              <a:t>t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55" dirty="0">
                <a:latin typeface="Gill Sans MT"/>
                <a:cs typeface="Gill Sans MT"/>
              </a:rPr>
              <a:t>f</a:t>
            </a:r>
            <a:r>
              <a:rPr sz="2400" i="1" spc="-65" dirty="0">
                <a:latin typeface="Gill Sans MT"/>
                <a:cs typeface="Gill Sans MT"/>
              </a:rPr>
              <a:t>i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-30" dirty="0">
                <a:latin typeface="Gill Sans MT"/>
                <a:cs typeface="Gill Sans MT"/>
              </a:rPr>
              <a:t>al</a:t>
            </a:r>
            <a:r>
              <a:rPr sz="2400" i="1" spc="105" dirty="0">
                <a:latin typeface="Gill Sans MT"/>
                <a:cs typeface="Gill Sans MT"/>
              </a:rPr>
              <a:t> </a:t>
            </a:r>
            <a:r>
              <a:rPr sz="2400" i="1" spc="-55" dirty="0">
                <a:latin typeface="Gill Sans MT"/>
                <a:cs typeface="Gill Sans MT"/>
              </a:rPr>
              <a:t>l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𝐽(𝜽)</a:t>
            </a:r>
            <a:r>
              <a:rPr sz="2400" spc="-130" dirty="0">
                <a:latin typeface="Gill Sans MT"/>
                <a:cs typeface="Gill Sans MT"/>
              </a:rPr>
              <a:t>?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46200" y="2298700"/>
            <a:ext cx="939800" cy="939800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431360" y="1557"/>
                </a:lnTo>
                <a:lnTo>
                  <a:pt x="356977" y="13656"/>
                </a:lnTo>
                <a:lnTo>
                  <a:pt x="286993" y="36927"/>
                </a:lnTo>
                <a:lnTo>
                  <a:pt x="222376" y="70401"/>
                </a:lnTo>
                <a:lnTo>
                  <a:pt x="164094" y="113113"/>
                </a:lnTo>
                <a:lnTo>
                  <a:pt x="113113" y="164094"/>
                </a:lnTo>
                <a:lnTo>
                  <a:pt x="70401" y="222376"/>
                </a:lnTo>
                <a:lnTo>
                  <a:pt x="36927" y="286993"/>
                </a:lnTo>
                <a:lnTo>
                  <a:pt x="13656" y="356977"/>
                </a:lnTo>
                <a:lnTo>
                  <a:pt x="1557" y="431360"/>
                </a:lnTo>
                <a:lnTo>
                  <a:pt x="0" y="469900"/>
                </a:lnTo>
                <a:lnTo>
                  <a:pt x="1557" y="508439"/>
                </a:lnTo>
                <a:lnTo>
                  <a:pt x="13656" y="582822"/>
                </a:lnTo>
                <a:lnTo>
                  <a:pt x="36927" y="652806"/>
                </a:lnTo>
                <a:lnTo>
                  <a:pt x="70401" y="717423"/>
                </a:lnTo>
                <a:lnTo>
                  <a:pt x="113113" y="775705"/>
                </a:lnTo>
                <a:lnTo>
                  <a:pt x="164094" y="826686"/>
                </a:lnTo>
                <a:lnTo>
                  <a:pt x="222376" y="869398"/>
                </a:lnTo>
                <a:lnTo>
                  <a:pt x="286993" y="902872"/>
                </a:lnTo>
                <a:lnTo>
                  <a:pt x="356977" y="926143"/>
                </a:lnTo>
                <a:lnTo>
                  <a:pt x="431360" y="938242"/>
                </a:lnTo>
                <a:lnTo>
                  <a:pt x="469900" y="939800"/>
                </a:lnTo>
                <a:lnTo>
                  <a:pt x="508439" y="938242"/>
                </a:lnTo>
                <a:lnTo>
                  <a:pt x="582822" y="926143"/>
                </a:lnTo>
                <a:lnTo>
                  <a:pt x="652806" y="902872"/>
                </a:lnTo>
                <a:lnTo>
                  <a:pt x="717423" y="869398"/>
                </a:lnTo>
                <a:lnTo>
                  <a:pt x="775705" y="826686"/>
                </a:lnTo>
                <a:lnTo>
                  <a:pt x="826686" y="775705"/>
                </a:lnTo>
                <a:lnTo>
                  <a:pt x="869398" y="717423"/>
                </a:lnTo>
                <a:lnTo>
                  <a:pt x="902872" y="652806"/>
                </a:lnTo>
                <a:lnTo>
                  <a:pt x="926143" y="582822"/>
                </a:lnTo>
                <a:lnTo>
                  <a:pt x="938242" y="508439"/>
                </a:lnTo>
                <a:lnTo>
                  <a:pt x="939800" y="469900"/>
                </a:lnTo>
                <a:lnTo>
                  <a:pt x="938242" y="431360"/>
                </a:lnTo>
                <a:lnTo>
                  <a:pt x="926143" y="356977"/>
                </a:lnTo>
                <a:lnTo>
                  <a:pt x="902872" y="286993"/>
                </a:lnTo>
                <a:lnTo>
                  <a:pt x="869398" y="222376"/>
                </a:lnTo>
                <a:lnTo>
                  <a:pt x="826686" y="164094"/>
                </a:lnTo>
                <a:lnTo>
                  <a:pt x="775705" y="113113"/>
                </a:lnTo>
                <a:lnTo>
                  <a:pt x="717423" y="70401"/>
                </a:lnTo>
                <a:lnTo>
                  <a:pt x="652806" y="36927"/>
                </a:lnTo>
                <a:lnTo>
                  <a:pt x="582822" y="13656"/>
                </a:lnTo>
                <a:lnTo>
                  <a:pt x="508439" y="1557"/>
                </a:lnTo>
                <a:lnTo>
                  <a:pt x="46990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02148" y="2606756"/>
            <a:ext cx="16065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19600" y="2298700"/>
            <a:ext cx="939800" cy="939800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431360" y="1557"/>
                </a:lnTo>
                <a:lnTo>
                  <a:pt x="356977" y="13656"/>
                </a:lnTo>
                <a:lnTo>
                  <a:pt x="286993" y="36927"/>
                </a:lnTo>
                <a:lnTo>
                  <a:pt x="222376" y="70401"/>
                </a:lnTo>
                <a:lnTo>
                  <a:pt x="164094" y="113113"/>
                </a:lnTo>
                <a:lnTo>
                  <a:pt x="113113" y="164094"/>
                </a:lnTo>
                <a:lnTo>
                  <a:pt x="70401" y="222376"/>
                </a:lnTo>
                <a:lnTo>
                  <a:pt x="36927" y="286993"/>
                </a:lnTo>
                <a:lnTo>
                  <a:pt x="13656" y="356977"/>
                </a:lnTo>
                <a:lnTo>
                  <a:pt x="1557" y="431360"/>
                </a:lnTo>
                <a:lnTo>
                  <a:pt x="0" y="469900"/>
                </a:lnTo>
                <a:lnTo>
                  <a:pt x="1557" y="508439"/>
                </a:lnTo>
                <a:lnTo>
                  <a:pt x="13656" y="582822"/>
                </a:lnTo>
                <a:lnTo>
                  <a:pt x="36927" y="652806"/>
                </a:lnTo>
                <a:lnTo>
                  <a:pt x="70401" y="717423"/>
                </a:lnTo>
                <a:lnTo>
                  <a:pt x="113113" y="775705"/>
                </a:lnTo>
                <a:lnTo>
                  <a:pt x="164094" y="826686"/>
                </a:lnTo>
                <a:lnTo>
                  <a:pt x="222376" y="869398"/>
                </a:lnTo>
                <a:lnTo>
                  <a:pt x="286993" y="902872"/>
                </a:lnTo>
                <a:lnTo>
                  <a:pt x="356977" y="926143"/>
                </a:lnTo>
                <a:lnTo>
                  <a:pt x="431360" y="938242"/>
                </a:lnTo>
                <a:lnTo>
                  <a:pt x="469900" y="939800"/>
                </a:lnTo>
                <a:lnTo>
                  <a:pt x="508439" y="938242"/>
                </a:lnTo>
                <a:lnTo>
                  <a:pt x="582822" y="926143"/>
                </a:lnTo>
                <a:lnTo>
                  <a:pt x="652806" y="902872"/>
                </a:lnTo>
                <a:lnTo>
                  <a:pt x="717423" y="869398"/>
                </a:lnTo>
                <a:lnTo>
                  <a:pt x="775705" y="826686"/>
                </a:lnTo>
                <a:lnTo>
                  <a:pt x="826686" y="775705"/>
                </a:lnTo>
                <a:lnTo>
                  <a:pt x="869398" y="717423"/>
                </a:lnTo>
                <a:lnTo>
                  <a:pt x="902872" y="652806"/>
                </a:lnTo>
                <a:lnTo>
                  <a:pt x="926143" y="582822"/>
                </a:lnTo>
                <a:lnTo>
                  <a:pt x="938242" y="508439"/>
                </a:lnTo>
                <a:lnTo>
                  <a:pt x="939800" y="469900"/>
                </a:lnTo>
                <a:lnTo>
                  <a:pt x="938242" y="431360"/>
                </a:lnTo>
                <a:lnTo>
                  <a:pt x="926143" y="356977"/>
                </a:lnTo>
                <a:lnTo>
                  <a:pt x="902872" y="286993"/>
                </a:lnTo>
                <a:lnTo>
                  <a:pt x="869398" y="222376"/>
                </a:lnTo>
                <a:lnTo>
                  <a:pt x="826686" y="164094"/>
                </a:lnTo>
                <a:lnTo>
                  <a:pt x="775705" y="113113"/>
                </a:lnTo>
                <a:lnTo>
                  <a:pt x="717423" y="70401"/>
                </a:lnTo>
                <a:lnTo>
                  <a:pt x="652806" y="36927"/>
                </a:lnTo>
                <a:lnTo>
                  <a:pt x="582822" y="13656"/>
                </a:lnTo>
                <a:lnTo>
                  <a:pt x="508439" y="1557"/>
                </a:lnTo>
                <a:lnTo>
                  <a:pt x="4699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62620" y="2606756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493000" y="2298700"/>
            <a:ext cx="939800" cy="939800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431360" y="1557"/>
                </a:lnTo>
                <a:lnTo>
                  <a:pt x="356977" y="13656"/>
                </a:lnTo>
                <a:lnTo>
                  <a:pt x="286993" y="36927"/>
                </a:lnTo>
                <a:lnTo>
                  <a:pt x="222376" y="70401"/>
                </a:lnTo>
                <a:lnTo>
                  <a:pt x="164094" y="113113"/>
                </a:lnTo>
                <a:lnTo>
                  <a:pt x="113113" y="164094"/>
                </a:lnTo>
                <a:lnTo>
                  <a:pt x="70401" y="222376"/>
                </a:lnTo>
                <a:lnTo>
                  <a:pt x="36927" y="286993"/>
                </a:lnTo>
                <a:lnTo>
                  <a:pt x="13656" y="356977"/>
                </a:lnTo>
                <a:lnTo>
                  <a:pt x="1557" y="431360"/>
                </a:lnTo>
                <a:lnTo>
                  <a:pt x="0" y="469900"/>
                </a:lnTo>
                <a:lnTo>
                  <a:pt x="1557" y="508439"/>
                </a:lnTo>
                <a:lnTo>
                  <a:pt x="13656" y="582822"/>
                </a:lnTo>
                <a:lnTo>
                  <a:pt x="36927" y="652806"/>
                </a:lnTo>
                <a:lnTo>
                  <a:pt x="70401" y="717423"/>
                </a:lnTo>
                <a:lnTo>
                  <a:pt x="113113" y="775705"/>
                </a:lnTo>
                <a:lnTo>
                  <a:pt x="164094" y="826686"/>
                </a:lnTo>
                <a:lnTo>
                  <a:pt x="222376" y="869398"/>
                </a:lnTo>
                <a:lnTo>
                  <a:pt x="286993" y="902872"/>
                </a:lnTo>
                <a:lnTo>
                  <a:pt x="356977" y="926143"/>
                </a:lnTo>
                <a:lnTo>
                  <a:pt x="431360" y="938242"/>
                </a:lnTo>
                <a:lnTo>
                  <a:pt x="469900" y="939800"/>
                </a:lnTo>
                <a:lnTo>
                  <a:pt x="508439" y="938242"/>
                </a:lnTo>
                <a:lnTo>
                  <a:pt x="582822" y="926143"/>
                </a:lnTo>
                <a:lnTo>
                  <a:pt x="652806" y="902872"/>
                </a:lnTo>
                <a:lnTo>
                  <a:pt x="717423" y="869398"/>
                </a:lnTo>
                <a:lnTo>
                  <a:pt x="775705" y="826686"/>
                </a:lnTo>
                <a:lnTo>
                  <a:pt x="826686" y="775705"/>
                </a:lnTo>
                <a:lnTo>
                  <a:pt x="869398" y="717423"/>
                </a:lnTo>
                <a:lnTo>
                  <a:pt x="902872" y="652806"/>
                </a:lnTo>
                <a:lnTo>
                  <a:pt x="926143" y="582822"/>
                </a:lnTo>
                <a:lnTo>
                  <a:pt x="938242" y="508439"/>
                </a:lnTo>
                <a:lnTo>
                  <a:pt x="939800" y="469900"/>
                </a:lnTo>
                <a:lnTo>
                  <a:pt x="938242" y="431360"/>
                </a:lnTo>
                <a:lnTo>
                  <a:pt x="926143" y="356977"/>
                </a:lnTo>
                <a:lnTo>
                  <a:pt x="902872" y="286993"/>
                </a:lnTo>
                <a:lnTo>
                  <a:pt x="869398" y="222376"/>
                </a:lnTo>
                <a:lnTo>
                  <a:pt x="826686" y="164094"/>
                </a:lnTo>
                <a:lnTo>
                  <a:pt x="775705" y="113113"/>
                </a:lnTo>
                <a:lnTo>
                  <a:pt x="717423" y="70401"/>
                </a:lnTo>
                <a:lnTo>
                  <a:pt x="652806" y="36927"/>
                </a:lnTo>
                <a:lnTo>
                  <a:pt x="582822" y="13656"/>
                </a:lnTo>
                <a:lnTo>
                  <a:pt x="508439" y="1557"/>
                </a:lnTo>
                <a:lnTo>
                  <a:pt x="46990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848432" y="2606756"/>
            <a:ext cx="16700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92350" y="2679701"/>
            <a:ext cx="2136000" cy="190500"/>
          </a:xfrm>
          <a:custGeom>
            <a:avLst/>
            <a:gdLst/>
            <a:ahLst/>
            <a:cxnLst/>
            <a:rect l="l" t="t" r="r" b="b"/>
            <a:pathLst>
              <a:path w="2136000" h="190500">
                <a:moveTo>
                  <a:pt x="0" y="76198"/>
                </a:moveTo>
                <a:lnTo>
                  <a:pt x="0" y="114298"/>
                </a:lnTo>
                <a:lnTo>
                  <a:pt x="1945500" y="114300"/>
                </a:lnTo>
                <a:lnTo>
                  <a:pt x="1945500" y="190500"/>
                </a:lnTo>
                <a:lnTo>
                  <a:pt x="2136000" y="95250"/>
                </a:lnTo>
                <a:lnTo>
                  <a:pt x="2097900" y="76200"/>
                </a:lnTo>
                <a:lnTo>
                  <a:pt x="0" y="76198"/>
                </a:lnTo>
                <a:close/>
              </a:path>
              <a:path w="2136000" h="190500">
                <a:moveTo>
                  <a:pt x="1945500" y="0"/>
                </a:moveTo>
                <a:lnTo>
                  <a:pt x="1945500" y="76200"/>
                </a:lnTo>
                <a:lnTo>
                  <a:pt x="2097900" y="76200"/>
                </a:lnTo>
                <a:lnTo>
                  <a:pt x="19455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65750" y="2679701"/>
            <a:ext cx="2136000" cy="190500"/>
          </a:xfrm>
          <a:custGeom>
            <a:avLst/>
            <a:gdLst/>
            <a:ahLst/>
            <a:cxnLst/>
            <a:rect l="l" t="t" r="r" b="b"/>
            <a:pathLst>
              <a:path w="2136000" h="190500">
                <a:moveTo>
                  <a:pt x="0" y="76198"/>
                </a:moveTo>
                <a:lnTo>
                  <a:pt x="0" y="114298"/>
                </a:lnTo>
                <a:lnTo>
                  <a:pt x="1945500" y="114300"/>
                </a:lnTo>
                <a:lnTo>
                  <a:pt x="1945500" y="190500"/>
                </a:lnTo>
                <a:lnTo>
                  <a:pt x="2136000" y="95250"/>
                </a:lnTo>
                <a:lnTo>
                  <a:pt x="2097900" y="76200"/>
                </a:lnTo>
                <a:lnTo>
                  <a:pt x="0" y="76198"/>
                </a:lnTo>
                <a:close/>
              </a:path>
              <a:path w="2136000" h="190500">
                <a:moveTo>
                  <a:pt x="1945500" y="0"/>
                </a:moveTo>
                <a:lnTo>
                  <a:pt x="1945500" y="76200"/>
                </a:lnTo>
                <a:lnTo>
                  <a:pt x="2097900" y="76200"/>
                </a:lnTo>
                <a:lnTo>
                  <a:pt x="19455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61724" y="2299454"/>
            <a:ext cx="3105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31723" y="2299454"/>
            <a:ext cx="3232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𝜃</a:t>
            </a:r>
            <a:r>
              <a:rPr sz="2700" spc="-847" baseline="-15432" dirty="0">
                <a:latin typeface="Cambria Math"/>
                <a:cs typeface="Cambria Math"/>
              </a:rPr>
              <a:t>%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41230" y="2574043"/>
            <a:ext cx="59690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𝐽(𝜽)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39150" y="2679701"/>
            <a:ext cx="1691501" cy="190500"/>
          </a:xfrm>
          <a:custGeom>
            <a:avLst/>
            <a:gdLst/>
            <a:ahLst/>
            <a:cxnLst/>
            <a:rect l="l" t="t" r="r" b="b"/>
            <a:pathLst>
              <a:path w="1691501" h="190500">
                <a:moveTo>
                  <a:pt x="0" y="76198"/>
                </a:moveTo>
                <a:lnTo>
                  <a:pt x="0" y="114298"/>
                </a:lnTo>
                <a:lnTo>
                  <a:pt x="1501001" y="114300"/>
                </a:lnTo>
                <a:lnTo>
                  <a:pt x="1501001" y="190500"/>
                </a:lnTo>
                <a:lnTo>
                  <a:pt x="1691501" y="95250"/>
                </a:lnTo>
                <a:lnTo>
                  <a:pt x="1653401" y="76200"/>
                </a:lnTo>
                <a:lnTo>
                  <a:pt x="0" y="76198"/>
                </a:lnTo>
                <a:close/>
              </a:path>
              <a:path w="1691501" h="190500">
                <a:moveTo>
                  <a:pt x="1501001" y="0"/>
                </a:moveTo>
                <a:lnTo>
                  <a:pt x="1501001" y="76200"/>
                </a:lnTo>
                <a:lnTo>
                  <a:pt x="1653401" y="76200"/>
                </a:lnTo>
                <a:lnTo>
                  <a:pt x="1501001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0900" y="4559300"/>
            <a:ext cx="406400" cy="419100"/>
          </a:xfrm>
          <a:custGeom>
            <a:avLst/>
            <a:gdLst/>
            <a:ahLst/>
            <a:cxnLst/>
            <a:rect l="l" t="t" r="r" b="b"/>
            <a:pathLst>
              <a:path w="406400" h="419100">
                <a:moveTo>
                  <a:pt x="338664" y="0"/>
                </a:moveTo>
                <a:lnTo>
                  <a:pt x="59779" y="462"/>
                </a:lnTo>
                <a:lnTo>
                  <a:pt x="22119" y="17662"/>
                </a:lnTo>
                <a:lnTo>
                  <a:pt x="1544" y="53284"/>
                </a:lnTo>
                <a:lnTo>
                  <a:pt x="0" y="67735"/>
                </a:lnTo>
                <a:lnTo>
                  <a:pt x="462" y="359320"/>
                </a:lnTo>
                <a:lnTo>
                  <a:pt x="17662" y="396980"/>
                </a:lnTo>
                <a:lnTo>
                  <a:pt x="53284" y="417555"/>
                </a:lnTo>
                <a:lnTo>
                  <a:pt x="67735" y="419100"/>
                </a:lnTo>
                <a:lnTo>
                  <a:pt x="346620" y="418637"/>
                </a:lnTo>
                <a:lnTo>
                  <a:pt x="384280" y="401437"/>
                </a:lnTo>
                <a:lnTo>
                  <a:pt x="404855" y="365815"/>
                </a:lnTo>
                <a:lnTo>
                  <a:pt x="406400" y="351364"/>
                </a:lnTo>
                <a:lnTo>
                  <a:pt x="405937" y="59779"/>
                </a:lnTo>
                <a:lnTo>
                  <a:pt x="388737" y="22119"/>
                </a:lnTo>
                <a:lnTo>
                  <a:pt x="353115" y="1544"/>
                </a:lnTo>
                <a:lnTo>
                  <a:pt x="338664" y="0"/>
                </a:lnTo>
                <a:close/>
              </a:path>
            </a:pathLst>
          </a:custGeom>
          <a:solidFill>
            <a:srgbClr val="F4B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19800" y="2171700"/>
            <a:ext cx="723900" cy="736600"/>
          </a:xfrm>
          <a:custGeom>
            <a:avLst/>
            <a:gdLst/>
            <a:ahLst/>
            <a:cxnLst/>
            <a:rect l="l" t="t" r="r" b="b"/>
            <a:pathLst>
              <a:path w="723900" h="736600">
                <a:moveTo>
                  <a:pt x="603247" y="0"/>
                </a:moveTo>
                <a:lnTo>
                  <a:pt x="114216" y="168"/>
                </a:lnTo>
                <a:lnTo>
                  <a:pt x="72705" y="9902"/>
                </a:lnTo>
                <a:lnTo>
                  <a:pt x="38135" y="32629"/>
                </a:lnTo>
                <a:lnTo>
                  <a:pt x="13271" y="65584"/>
                </a:lnTo>
                <a:lnTo>
                  <a:pt x="880" y="106000"/>
                </a:lnTo>
                <a:lnTo>
                  <a:pt x="0" y="120652"/>
                </a:lnTo>
                <a:lnTo>
                  <a:pt x="168" y="622383"/>
                </a:lnTo>
                <a:lnTo>
                  <a:pt x="9902" y="663894"/>
                </a:lnTo>
                <a:lnTo>
                  <a:pt x="32629" y="698464"/>
                </a:lnTo>
                <a:lnTo>
                  <a:pt x="65584" y="723328"/>
                </a:lnTo>
                <a:lnTo>
                  <a:pt x="106000" y="735719"/>
                </a:lnTo>
                <a:lnTo>
                  <a:pt x="120652" y="736600"/>
                </a:lnTo>
                <a:lnTo>
                  <a:pt x="609683" y="736431"/>
                </a:lnTo>
                <a:lnTo>
                  <a:pt x="651194" y="726697"/>
                </a:lnTo>
                <a:lnTo>
                  <a:pt x="685764" y="703970"/>
                </a:lnTo>
                <a:lnTo>
                  <a:pt x="710628" y="671015"/>
                </a:lnTo>
                <a:lnTo>
                  <a:pt x="723019" y="630599"/>
                </a:lnTo>
                <a:lnTo>
                  <a:pt x="723900" y="615947"/>
                </a:lnTo>
                <a:lnTo>
                  <a:pt x="723731" y="114216"/>
                </a:lnTo>
                <a:lnTo>
                  <a:pt x="713997" y="72705"/>
                </a:lnTo>
                <a:lnTo>
                  <a:pt x="691270" y="38135"/>
                </a:lnTo>
                <a:lnTo>
                  <a:pt x="658315" y="13271"/>
                </a:lnTo>
                <a:lnTo>
                  <a:pt x="617899" y="880"/>
                </a:lnTo>
                <a:lnTo>
                  <a:pt x="603247" y="0"/>
                </a:lnTo>
                <a:close/>
              </a:path>
            </a:pathLst>
          </a:custGeom>
          <a:solidFill>
            <a:srgbClr val="F4B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0" dirty="0">
                <a:latin typeface="Gill Sans MT"/>
                <a:cs typeface="Gill Sans MT"/>
              </a:rPr>
              <a:t>C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pu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r>
              <a:rPr sz="4400" spc="-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G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0" dirty="0">
                <a:latin typeface="Gill Sans MT"/>
                <a:cs typeface="Gill Sans MT"/>
              </a:rPr>
              <a:t>:</a:t>
            </a:r>
            <a:r>
              <a:rPr sz="4400" spc="-590" dirty="0">
                <a:latin typeface="Gill Sans MT"/>
                <a:cs typeface="Gill Sans MT"/>
              </a:rPr>
              <a:t> </a:t>
            </a:r>
            <a:r>
              <a:rPr sz="4400" spc="-5" dirty="0">
                <a:latin typeface="Gill Sans MT"/>
                <a:cs typeface="Gill Sans MT"/>
              </a:rPr>
              <a:t>B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k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25" dirty="0">
                <a:latin typeface="Gill Sans MT"/>
                <a:cs typeface="Gill Sans MT"/>
              </a:rPr>
              <a:t>p</a:t>
            </a:r>
            <a:r>
              <a:rPr sz="4400" spc="0" dirty="0">
                <a:latin typeface="Gill Sans MT"/>
                <a:cs typeface="Gill Sans MT"/>
              </a:rPr>
              <a:t>aga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8176" y="4094079"/>
            <a:ext cx="76200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𝜕𝐽(𝜽)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5176" y="4525879"/>
            <a:ext cx="5010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𝜕𝜃</a:t>
            </a:r>
            <a:r>
              <a:rPr sz="2700" spc="-847" baseline="-15432" dirty="0">
                <a:latin typeface="Cambria Math"/>
                <a:cs typeface="Cambria Math"/>
              </a:rPr>
              <a:t>%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10876" y="4551279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14176" y="4322679"/>
            <a:ext cx="253365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46200" y="2298700"/>
            <a:ext cx="939800" cy="939800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431360" y="1557"/>
                </a:lnTo>
                <a:lnTo>
                  <a:pt x="356977" y="13656"/>
                </a:lnTo>
                <a:lnTo>
                  <a:pt x="286993" y="36927"/>
                </a:lnTo>
                <a:lnTo>
                  <a:pt x="222376" y="70401"/>
                </a:lnTo>
                <a:lnTo>
                  <a:pt x="164094" y="113113"/>
                </a:lnTo>
                <a:lnTo>
                  <a:pt x="113113" y="164094"/>
                </a:lnTo>
                <a:lnTo>
                  <a:pt x="70401" y="222376"/>
                </a:lnTo>
                <a:lnTo>
                  <a:pt x="36927" y="286993"/>
                </a:lnTo>
                <a:lnTo>
                  <a:pt x="13656" y="356977"/>
                </a:lnTo>
                <a:lnTo>
                  <a:pt x="1557" y="431360"/>
                </a:lnTo>
                <a:lnTo>
                  <a:pt x="0" y="469900"/>
                </a:lnTo>
                <a:lnTo>
                  <a:pt x="1557" y="508439"/>
                </a:lnTo>
                <a:lnTo>
                  <a:pt x="13656" y="582822"/>
                </a:lnTo>
                <a:lnTo>
                  <a:pt x="36927" y="652806"/>
                </a:lnTo>
                <a:lnTo>
                  <a:pt x="70401" y="717423"/>
                </a:lnTo>
                <a:lnTo>
                  <a:pt x="113113" y="775705"/>
                </a:lnTo>
                <a:lnTo>
                  <a:pt x="164094" y="826686"/>
                </a:lnTo>
                <a:lnTo>
                  <a:pt x="222376" y="869398"/>
                </a:lnTo>
                <a:lnTo>
                  <a:pt x="286993" y="902872"/>
                </a:lnTo>
                <a:lnTo>
                  <a:pt x="356977" y="926143"/>
                </a:lnTo>
                <a:lnTo>
                  <a:pt x="431360" y="938242"/>
                </a:lnTo>
                <a:lnTo>
                  <a:pt x="469900" y="939800"/>
                </a:lnTo>
                <a:lnTo>
                  <a:pt x="508439" y="938242"/>
                </a:lnTo>
                <a:lnTo>
                  <a:pt x="582822" y="926143"/>
                </a:lnTo>
                <a:lnTo>
                  <a:pt x="652806" y="902872"/>
                </a:lnTo>
                <a:lnTo>
                  <a:pt x="717423" y="869398"/>
                </a:lnTo>
                <a:lnTo>
                  <a:pt x="775705" y="826686"/>
                </a:lnTo>
                <a:lnTo>
                  <a:pt x="826686" y="775705"/>
                </a:lnTo>
                <a:lnTo>
                  <a:pt x="869398" y="717423"/>
                </a:lnTo>
                <a:lnTo>
                  <a:pt x="902872" y="652806"/>
                </a:lnTo>
                <a:lnTo>
                  <a:pt x="926143" y="582822"/>
                </a:lnTo>
                <a:lnTo>
                  <a:pt x="938242" y="508439"/>
                </a:lnTo>
                <a:lnTo>
                  <a:pt x="939800" y="469900"/>
                </a:lnTo>
                <a:lnTo>
                  <a:pt x="938242" y="431360"/>
                </a:lnTo>
                <a:lnTo>
                  <a:pt x="926143" y="356977"/>
                </a:lnTo>
                <a:lnTo>
                  <a:pt x="902872" y="286993"/>
                </a:lnTo>
                <a:lnTo>
                  <a:pt x="869398" y="222376"/>
                </a:lnTo>
                <a:lnTo>
                  <a:pt x="826686" y="164094"/>
                </a:lnTo>
                <a:lnTo>
                  <a:pt x="775705" y="113113"/>
                </a:lnTo>
                <a:lnTo>
                  <a:pt x="717423" y="70401"/>
                </a:lnTo>
                <a:lnTo>
                  <a:pt x="652806" y="36927"/>
                </a:lnTo>
                <a:lnTo>
                  <a:pt x="582822" y="13656"/>
                </a:lnTo>
                <a:lnTo>
                  <a:pt x="508439" y="1557"/>
                </a:lnTo>
                <a:lnTo>
                  <a:pt x="46990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02148" y="2606756"/>
            <a:ext cx="16065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19600" y="2298700"/>
            <a:ext cx="939800" cy="939800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431360" y="1557"/>
                </a:lnTo>
                <a:lnTo>
                  <a:pt x="356977" y="13656"/>
                </a:lnTo>
                <a:lnTo>
                  <a:pt x="286993" y="36927"/>
                </a:lnTo>
                <a:lnTo>
                  <a:pt x="222376" y="70401"/>
                </a:lnTo>
                <a:lnTo>
                  <a:pt x="164094" y="113113"/>
                </a:lnTo>
                <a:lnTo>
                  <a:pt x="113113" y="164094"/>
                </a:lnTo>
                <a:lnTo>
                  <a:pt x="70401" y="222376"/>
                </a:lnTo>
                <a:lnTo>
                  <a:pt x="36927" y="286993"/>
                </a:lnTo>
                <a:lnTo>
                  <a:pt x="13656" y="356977"/>
                </a:lnTo>
                <a:lnTo>
                  <a:pt x="1557" y="431360"/>
                </a:lnTo>
                <a:lnTo>
                  <a:pt x="0" y="469900"/>
                </a:lnTo>
                <a:lnTo>
                  <a:pt x="1557" y="508439"/>
                </a:lnTo>
                <a:lnTo>
                  <a:pt x="13656" y="582822"/>
                </a:lnTo>
                <a:lnTo>
                  <a:pt x="36927" y="652806"/>
                </a:lnTo>
                <a:lnTo>
                  <a:pt x="70401" y="717423"/>
                </a:lnTo>
                <a:lnTo>
                  <a:pt x="113113" y="775705"/>
                </a:lnTo>
                <a:lnTo>
                  <a:pt x="164094" y="826686"/>
                </a:lnTo>
                <a:lnTo>
                  <a:pt x="222376" y="869398"/>
                </a:lnTo>
                <a:lnTo>
                  <a:pt x="286993" y="902872"/>
                </a:lnTo>
                <a:lnTo>
                  <a:pt x="356977" y="926143"/>
                </a:lnTo>
                <a:lnTo>
                  <a:pt x="431360" y="938242"/>
                </a:lnTo>
                <a:lnTo>
                  <a:pt x="469900" y="939800"/>
                </a:lnTo>
                <a:lnTo>
                  <a:pt x="508439" y="938242"/>
                </a:lnTo>
                <a:lnTo>
                  <a:pt x="582822" y="926143"/>
                </a:lnTo>
                <a:lnTo>
                  <a:pt x="652806" y="902872"/>
                </a:lnTo>
                <a:lnTo>
                  <a:pt x="717423" y="869398"/>
                </a:lnTo>
                <a:lnTo>
                  <a:pt x="775705" y="826686"/>
                </a:lnTo>
                <a:lnTo>
                  <a:pt x="826686" y="775705"/>
                </a:lnTo>
                <a:lnTo>
                  <a:pt x="869398" y="717423"/>
                </a:lnTo>
                <a:lnTo>
                  <a:pt x="902872" y="652806"/>
                </a:lnTo>
                <a:lnTo>
                  <a:pt x="926143" y="582822"/>
                </a:lnTo>
                <a:lnTo>
                  <a:pt x="938242" y="508439"/>
                </a:lnTo>
                <a:lnTo>
                  <a:pt x="939800" y="469900"/>
                </a:lnTo>
                <a:lnTo>
                  <a:pt x="938242" y="431360"/>
                </a:lnTo>
                <a:lnTo>
                  <a:pt x="926143" y="356977"/>
                </a:lnTo>
                <a:lnTo>
                  <a:pt x="902872" y="286993"/>
                </a:lnTo>
                <a:lnTo>
                  <a:pt x="869398" y="222376"/>
                </a:lnTo>
                <a:lnTo>
                  <a:pt x="826686" y="164094"/>
                </a:lnTo>
                <a:lnTo>
                  <a:pt x="775705" y="113113"/>
                </a:lnTo>
                <a:lnTo>
                  <a:pt x="717423" y="70401"/>
                </a:lnTo>
                <a:lnTo>
                  <a:pt x="652806" y="36927"/>
                </a:lnTo>
                <a:lnTo>
                  <a:pt x="582822" y="13656"/>
                </a:lnTo>
                <a:lnTo>
                  <a:pt x="508439" y="1557"/>
                </a:lnTo>
                <a:lnTo>
                  <a:pt x="4699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62620" y="2606756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93000" y="2298700"/>
            <a:ext cx="939800" cy="939800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431360" y="1557"/>
                </a:lnTo>
                <a:lnTo>
                  <a:pt x="356977" y="13656"/>
                </a:lnTo>
                <a:lnTo>
                  <a:pt x="286993" y="36927"/>
                </a:lnTo>
                <a:lnTo>
                  <a:pt x="222376" y="70401"/>
                </a:lnTo>
                <a:lnTo>
                  <a:pt x="164094" y="113113"/>
                </a:lnTo>
                <a:lnTo>
                  <a:pt x="113113" y="164094"/>
                </a:lnTo>
                <a:lnTo>
                  <a:pt x="70401" y="222376"/>
                </a:lnTo>
                <a:lnTo>
                  <a:pt x="36927" y="286993"/>
                </a:lnTo>
                <a:lnTo>
                  <a:pt x="13656" y="356977"/>
                </a:lnTo>
                <a:lnTo>
                  <a:pt x="1557" y="431360"/>
                </a:lnTo>
                <a:lnTo>
                  <a:pt x="0" y="469900"/>
                </a:lnTo>
                <a:lnTo>
                  <a:pt x="1557" y="508439"/>
                </a:lnTo>
                <a:lnTo>
                  <a:pt x="13656" y="582822"/>
                </a:lnTo>
                <a:lnTo>
                  <a:pt x="36927" y="652806"/>
                </a:lnTo>
                <a:lnTo>
                  <a:pt x="70401" y="717423"/>
                </a:lnTo>
                <a:lnTo>
                  <a:pt x="113113" y="775705"/>
                </a:lnTo>
                <a:lnTo>
                  <a:pt x="164094" y="826686"/>
                </a:lnTo>
                <a:lnTo>
                  <a:pt x="222376" y="869398"/>
                </a:lnTo>
                <a:lnTo>
                  <a:pt x="286993" y="902872"/>
                </a:lnTo>
                <a:lnTo>
                  <a:pt x="356977" y="926143"/>
                </a:lnTo>
                <a:lnTo>
                  <a:pt x="431360" y="938242"/>
                </a:lnTo>
                <a:lnTo>
                  <a:pt x="469900" y="939800"/>
                </a:lnTo>
                <a:lnTo>
                  <a:pt x="508439" y="938242"/>
                </a:lnTo>
                <a:lnTo>
                  <a:pt x="582822" y="926143"/>
                </a:lnTo>
                <a:lnTo>
                  <a:pt x="652806" y="902872"/>
                </a:lnTo>
                <a:lnTo>
                  <a:pt x="717423" y="869398"/>
                </a:lnTo>
                <a:lnTo>
                  <a:pt x="775705" y="826686"/>
                </a:lnTo>
                <a:lnTo>
                  <a:pt x="826686" y="775705"/>
                </a:lnTo>
                <a:lnTo>
                  <a:pt x="869398" y="717423"/>
                </a:lnTo>
                <a:lnTo>
                  <a:pt x="902872" y="652806"/>
                </a:lnTo>
                <a:lnTo>
                  <a:pt x="926143" y="582822"/>
                </a:lnTo>
                <a:lnTo>
                  <a:pt x="938242" y="508439"/>
                </a:lnTo>
                <a:lnTo>
                  <a:pt x="939800" y="469900"/>
                </a:lnTo>
                <a:lnTo>
                  <a:pt x="938242" y="431360"/>
                </a:lnTo>
                <a:lnTo>
                  <a:pt x="926143" y="356977"/>
                </a:lnTo>
                <a:lnTo>
                  <a:pt x="902872" y="286993"/>
                </a:lnTo>
                <a:lnTo>
                  <a:pt x="869398" y="222376"/>
                </a:lnTo>
                <a:lnTo>
                  <a:pt x="826686" y="164094"/>
                </a:lnTo>
                <a:lnTo>
                  <a:pt x="775705" y="113113"/>
                </a:lnTo>
                <a:lnTo>
                  <a:pt x="717423" y="70401"/>
                </a:lnTo>
                <a:lnTo>
                  <a:pt x="652806" y="36927"/>
                </a:lnTo>
                <a:lnTo>
                  <a:pt x="582822" y="13656"/>
                </a:lnTo>
                <a:lnTo>
                  <a:pt x="508439" y="1557"/>
                </a:lnTo>
                <a:lnTo>
                  <a:pt x="46990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48432" y="2606756"/>
            <a:ext cx="16700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92350" y="2679701"/>
            <a:ext cx="2136000" cy="190500"/>
          </a:xfrm>
          <a:custGeom>
            <a:avLst/>
            <a:gdLst/>
            <a:ahLst/>
            <a:cxnLst/>
            <a:rect l="l" t="t" r="r" b="b"/>
            <a:pathLst>
              <a:path w="2136000" h="190500">
                <a:moveTo>
                  <a:pt x="0" y="76198"/>
                </a:moveTo>
                <a:lnTo>
                  <a:pt x="0" y="114298"/>
                </a:lnTo>
                <a:lnTo>
                  <a:pt x="1945500" y="114300"/>
                </a:lnTo>
                <a:lnTo>
                  <a:pt x="1945500" y="190500"/>
                </a:lnTo>
                <a:lnTo>
                  <a:pt x="2136000" y="95250"/>
                </a:lnTo>
                <a:lnTo>
                  <a:pt x="2097900" y="76200"/>
                </a:lnTo>
                <a:lnTo>
                  <a:pt x="0" y="76198"/>
                </a:lnTo>
                <a:close/>
              </a:path>
              <a:path w="2136000" h="190500">
                <a:moveTo>
                  <a:pt x="1945500" y="0"/>
                </a:moveTo>
                <a:lnTo>
                  <a:pt x="1945500" y="76200"/>
                </a:lnTo>
                <a:lnTo>
                  <a:pt x="2097900" y="76200"/>
                </a:lnTo>
                <a:lnTo>
                  <a:pt x="19455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65750" y="2679701"/>
            <a:ext cx="2136000" cy="190500"/>
          </a:xfrm>
          <a:custGeom>
            <a:avLst/>
            <a:gdLst/>
            <a:ahLst/>
            <a:cxnLst/>
            <a:rect l="l" t="t" r="r" b="b"/>
            <a:pathLst>
              <a:path w="2136000" h="190500">
                <a:moveTo>
                  <a:pt x="0" y="76198"/>
                </a:moveTo>
                <a:lnTo>
                  <a:pt x="0" y="114298"/>
                </a:lnTo>
                <a:lnTo>
                  <a:pt x="1945500" y="114300"/>
                </a:lnTo>
                <a:lnTo>
                  <a:pt x="1945500" y="190500"/>
                </a:lnTo>
                <a:lnTo>
                  <a:pt x="2136000" y="95250"/>
                </a:lnTo>
                <a:lnTo>
                  <a:pt x="2097900" y="76200"/>
                </a:lnTo>
                <a:lnTo>
                  <a:pt x="0" y="76198"/>
                </a:lnTo>
                <a:close/>
              </a:path>
              <a:path w="2136000" h="190500">
                <a:moveTo>
                  <a:pt x="1945500" y="0"/>
                </a:moveTo>
                <a:lnTo>
                  <a:pt x="1945500" y="76200"/>
                </a:lnTo>
                <a:lnTo>
                  <a:pt x="2097900" y="76200"/>
                </a:lnTo>
                <a:lnTo>
                  <a:pt x="19455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61724" y="2299454"/>
            <a:ext cx="3105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31723" y="2299454"/>
            <a:ext cx="3232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𝜃</a:t>
            </a:r>
            <a:r>
              <a:rPr sz="2700" spc="-847" baseline="-15432" dirty="0">
                <a:latin typeface="Cambria Math"/>
                <a:cs typeface="Cambria Math"/>
              </a:rPr>
              <a:t>%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41230" y="2574043"/>
            <a:ext cx="59690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𝐽(𝜽)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39150" y="2679701"/>
            <a:ext cx="1691501" cy="190500"/>
          </a:xfrm>
          <a:custGeom>
            <a:avLst/>
            <a:gdLst/>
            <a:ahLst/>
            <a:cxnLst/>
            <a:rect l="l" t="t" r="r" b="b"/>
            <a:pathLst>
              <a:path w="1691501" h="190500">
                <a:moveTo>
                  <a:pt x="0" y="76198"/>
                </a:moveTo>
                <a:lnTo>
                  <a:pt x="0" y="114298"/>
                </a:lnTo>
                <a:lnTo>
                  <a:pt x="1501001" y="114300"/>
                </a:lnTo>
                <a:lnTo>
                  <a:pt x="1501001" y="190500"/>
                </a:lnTo>
                <a:lnTo>
                  <a:pt x="1691501" y="95250"/>
                </a:lnTo>
                <a:lnTo>
                  <a:pt x="1653401" y="76200"/>
                </a:lnTo>
                <a:lnTo>
                  <a:pt x="0" y="76198"/>
                </a:lnTo>
                <a:close/>
              </a:path>
              <a:path w="1691501" h="190500">
                <a:moveTo>
                  <a:pt x="1501001" y="0"/>
                </a:moveTo>
                <a:lnTo>
                  <a:pt x="1501001" y="76200"/>
                </a:lnTo>
                <a:lnTo>
                  <a:pt x="1653401" y="76200"/>
                </a:lnTo>
                <a:lnTo>
                  <a:pt x="1501001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29200" y="4940300"/>
            <a:ext cx="598276" cy="729506"/>
          </a:xfrm>
          <a:custGeom>
            <a:avLst/>
            <a:gdLst/>
            <a:ahLst/>
            <a:cxnLst/>
            <a:rect l="l" t="t" r="r" b="b"/>
            <a:pathLst>
              <a:path w="598276" h="729506">
                <a:moveTo>
                  <a:pt x="103202" y="106443"/>
                </a:moveTo>
                <a:lnTo>
                  <a:pt x="70426" y="106443"/>
                </a:lnTo>
                <a:lnTo>
                  <a:pt x="578592" y="729506"/>
                </a:lnTo>
                <a:lnTo>
                  <a:pt x="598276" y="713453"/>
                </a:lnTo>
                <a:lnTo>
                  <a:pt x="103202" y="106443"/>
                </a:lnTo>
                <a:close/>
              </a:path>
              <a:path w="598276" h="729506">
                <a:moveTo>
                  <a:pt x="0" y="0"/>
                </a:moveTo>
                <a:lnTo>
                  <a:pt x="31060" y="138551"/>
                </a:lnTo>
                <a:lnTo>
                  <a:pt x="70426" y="106443"/>
                </a:lnTo>
                <a:lnTo>
                  <a:pt x="103202" y="106443"/>
                </a:lnTo>
                <a:lnTo>
                  <a:pt x="90110" y="90390"/>
                </a:lnTo>
                <a:lnTo>
                  <a:pt x="129477" y="58282"/>
                </a:lnTo>
                <a:lnTo>
                  <a:pt x="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549140" y="5697220"/>
            <a:ext cx="212407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75" dirty="0">
                <a:latin typeface="Gill Sans MT"/>
                <a:cs typeface="Gill Sans MT"/>
              </a:rPr>
              <a:t>L</a:t>
            </a:r>
            <a:r>
              <a:rPr sz="1800" spc="5" dirty="0">
                <a:latin typeface="Gill Sans MT"/>
                <a:cs typeface="Gill Sans MT"/>
              </a:rPr>
              <a:t>e</a:t>
            </a:r>
            <a:r>
              <a:rPr sz="1800" spc="-130" dirty="0">
                <a:latin typeface="Gill Sans MT"/>
                <a:cs typeface="Gill Sans MT"/>
              </a:rPr>
              <a:t>t</a:t>
            </a:r>
            <a:r>
              <a:rPr sz="1800" spc="-175" dirty="0">
                <a:latin typeface="Gill Sans MT"/>
                <a:cs typeface="Gill Sans MT"/>
              </a:rPr>
              <a:t>’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6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-105" dirty="0">
                <a:latin typeface="Gill Sans MT"/>
                <a:cs typeface="Gill Sans MT"/>
              </a:rPr>
              <a:t>s</a:t>
            </a:r>
            <a:r>
              <a:rPr sz="1800" spc="0" dirty="0">
                <a:latin typeface="Gill Sans MT"/>
                <a:cs typeface="Gill Sans MT"/>
              </a:rPr>
              <a:t>e</a:t>
            </a:r>
            <a:r>
              <a:rPr sz="1800" spc="35" dirty="0">
                <a:latin typeface="Gill Sans MT"/>
                <a:cs typeface="Gill Sans MT"/>
              </a:rPr>
              <a:t> </a:t>
            </a:r>
            <a:r>
              <a:rPr sz="1800" spc="-75" dirty="0">
                <a:latin typeface="Gill Sans MT"/>
                <a:cs typeface="Gill Sans MT"/>
              </a:rPr>
              <a:t>t</a:t>
            </a:r>
            <a:r>
              <a:rPr sz="1800" spc="-30" dirty="0">
                <a:latin typeface="Gill Sans MT"/>
                <a:cs typeface="Gill Sans MT"/>
              </a:rPr>
              <a:t>h</a:t>
            </a:r>
            <a:r>
              <a:rPr sz="1800" spc="0" dirty="0">
                <a:latin typeface="Gill Sans MT"/>
                <a:cs typeface="Gill Sans MT"/>
              </a:rPr>
              <a:t>e</a:t>
            </a:r>
            <a:r>
              <a:rPr sz="1800" spc="35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5" dirty="0">
                <a:latin typeface="Gill Sans MT"/>
                <a:cs typeface="Gill Sans MT"/>
              </a:rPr>
              <a:t>h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-85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r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75" dirty="0">
                <a:latin typeface="Gill Sans MT"/>
                <a:cs typeface="Gill Sans MT"/>
              </a:rPr>
              <a:t>!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50200" y="2222500"/>
            <a:ext cx="28956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851400" y="2222500"/>
            <a:ext cx="30861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0" dirty="0">
                <a:latin typeface="Gill Sans MT"/>
                <a:cs typeface="Gill Sans MT"/>
              </a:rPr>
              <a:t>C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pu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r>
              <a:rPr sz="4400" spc="-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G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0" dirty="0">
                <a:latin typeface="Gill Sans MT"/>
                <a:cs typeface="Gill Sans MT"/>
              </a:rPr>
              <a:t>:</a:t>
            </a:r>
            <a:r>
              <a:rPr sz="4400" spc="-590" dirty="0">
                <a:latin typeface="Gill Sans MT"/>
                <a:cs typeface="Gill Sans MT"/>
              </a:rPr>
              <a:t> </a:t>
            </a:r>
            <a:r>
              <a:rPr sz="4400" spc="-5" dirty="0">
                <a:latin typeface="Gill Sans MT"/>
                <a:cs typeface="Gill Sans MT"/>
              </a:rPr>
              <a:t>B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k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25" dirty="0">
                <a:latin typeface="Gill Sans MT"/>
                <a:cs typeface="Gill Sans MT"/>
              </a:rPr>
              <a:t>p</a:t>
            </a:r>
            <a:r>
              <a:rPr sz="4400" spc="0" dirty="0">
                <a:latin typeface="Gill Sans MT"/>
                <a:cs typeface="Gill Sans MT"/>
              </a:rPr>
              <a:t>aga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98176" y="4094079"/>
            <a:ext cx="76200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𝜕𝐽(𝜽)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5176" y="4525879"/>
            <a:ext cx="5010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𝜕𝜃</a:t>
            </a:r>
            <a:r>
              <a:rPr sz="2700" spc="-847" baseline="-15432" dirty="0">
                <a:latin typeface="Cambria Math"/>
                <a:cs typeface="Cambria Math"/>
              </a:rPr>
              <a:t>%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10876" y="4551279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14176" y="4322679"/>
            <a:ext cx="253365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96996" y="4092733"/>
            <a:ext cx="76200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𝜕𝐽(𝜽)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2896" y="4524533"/>
            <a:ext cx="377825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</a:t>
            </a:r>
            <a:r>
              <a:rPr sz="2400" spc="-1045" dirty="0">
                <a:latin typeface="Cambria Math"/>
                <a:cs typeface="Cambria Math"/>
              </a:rPr>
              <a:t>�</a:t>
            </a:r>
            <a:r>
              <a:rPr sz="2400" spc="-3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09696" y="4549933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900295" y="4321333"/>
            <a:ext cx="17272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mbria Math"/>
                <a:cs typeface="Cambria Math"/>
              </a:rPr>
              <a:t>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44795" y="4092733"/>
            <a:ext cx="365125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</a:t>
            </a:r>
            <a:r>
              <a:rPr sz="2400" spc="-1045" dirty="0">
                <a:latin typeface="Cambria Math"/>
                <a:cs typeface="Cambria Math"/>
              </a:rPr>
              <a:t>�</a:t>
            </a:r>
            <a:r>
              <a:rPr sz="2400" spc="-3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55895" y="4524533"/>
            <a:ext cx="5010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𝜕𝜃</a:t>
            </a:r>
            <a:r>
              <a:rPr sz="2700" spc="-847" baseline="-15432" dirty="0">
                <a:latin typeface="Cambria Math"/>
                <a:cs typeface="Cambria Math"/>
              </a:rPr>
              <a:t>%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268595" y="4549933"/>
            <a:ext cx="546100" cy="0"/>
          </a:xfrm>
          <a:custGeom>
            <a:avLst/>
            <a:gdLst/>
            <a:ahLst/>
            <a:cxnLst/>
            <a:rect l="l" t="t" r="r" b="b"/>
            <a:pathLst>
              <a:path w="546100">
                <a:moveTo>
                  <a:pt x="0" y="0"/>
                </a:moveTo>
                <a:lnTo>
                  <a:pt x="5461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46200" y="2298700"/>
            <a:ext cx="939800" cy="939800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431360" y="1557"/>
                </a:lnTo>
                <a:lnTo>
                  <a:pt x="356977" y="13656"/>
                </a:lnTo>
                <a:lnTo>
                  <a:pt x="286993" y="36927"/>
                </a:lnTo>
                <a:lnTo>
                  <a:pt x="222376" y="70401"/>
                </a:lnTo>
                <a:lnTo>
                  <a:pt x="164094" y="113113"/>
                </a:lnTo>
                <a:lnTo>
                  <a:pt x="113113" y="164094"/>
                </a:lnTo>
                <a:lnTo>
                  <a:pt x="70401" y="222376"/>
                </a:lnTo>
                <a:lnTo>
                  <a:pt x="36927" y="286993"/>
                </a:lnTo>
                <a:lnTo>
                  <a:pt x="13656" y="356977"/>
                </a:lnTo>
                <a:lnTo>
                  <a:pt x="1557" y="431360"/>
                </a:lnTo>
                <a:lnTo>
                  <a:pt x="0" y="469900"/>
                </a:lnTo>
                <a:lnTo>
                  <a:pt x="1557" y="508439"/>
                </a:lnTo>
                <a:lnTo>
                  <a:pt x="13656" y="582822"/>
                </a:lnTo>
                <a:lnTo>
                  <a:pt x="36927" y="652806"/>
                </a:lnTo>
                <a:lnTo>
                  <a:pt x="70401" y="717423"/>
                </a:lnTo>
                <a:lnTo>
                  <a:pt x="113113" y="775705"/>
                </a:lnTo>
                <a:lnTo>
                  <a:pt x="164094" y="826686"/>
                </a:lnTo>
                <a:lnTo>
                  <a:pt x="222376" y="869398"/>
                </a:lnTo>
                <a:lnTo>
                  <a:pt x="286993" y="902872"/>
                </a:lnTo>
                <a:lnTo>
                  <a:pt x="356977" y="926143"/>
                </a:lnTo>
                <a:lnTo>
                  <a:pt x="431360" y="938242"/>
                </a:lnTo>
                <a:lnTo>
                  <a:pt x="469900" y="939800"/>
                </a:lnTo>
                <a:lnTo>
                  <a:pt x="508439" y="938242"/>
                </a:lnTo>
                <a:lnTo>
                  <a:pt x="582822" y="926143"/>
                </a:lnTo>
                <a:lnTo>
                  <a:pt x="652806" y="902872"/>
                </a:lnTo>
                <a:lnTo>
                  <a:pt x="717423" y="869398"/>
                </a:lnTo>
                <a:lnTo>
                  <a:pt x="775705" y="826686"/>
                </a:lnTo>
                <a:lnTo>
                  <a:pt x="826686" y="775705"/>
                </a:lnTo>
                <a:lnTo>
                  <a:pt x="869398" y="717423"/>
                </a:lnTo>
                <a:lnTo>
                  <a:pt x="902872" y="652806"/>
                </a:lnTo>
                <a:lnTo>
                  <a:pt x="926143" y="582822"/>
                </a:lnTo>
                <a:lnTo>
                  <a:pt x="938242" y="508439"/>
                </a:lnTo>
                <a:lnTo>
                  <a:pt x="939800" y="469900"/>
                </a:lnTo>
                <a:lnTo>
                  <a:pt x="938242" y="431360"/>
                </a:lnTo>
                <a:lnTo>
                  <a:pt x="926143" y="356977"/>
                </a:lnTo>
                <a:lnTo>
                  <a:pt x="902872" y="286993"/>
                </a:lnTo>
                <a:lnTo>
                  <a:pt x="869398" y="222376"/>
                </a:lnTo>
                <a:lnTo>
                  <a:pt x="826686" y="164094"/>
                </a:lnTo>
                <a:lnTo>
                  <a:pt x="775705" y="113113"/>
                </a:lnTo>
                <a:lnTo>
                  <a:pt x="717423" y="70401"/>
                </a:lnTo>
                <a:lnTo>
                  <a:pt x="652806" y="36927"/>
                </a:lnTo>
                <a:lnTo>
                  <a:pt x="582822" y="13656"/>
                </a:lnTo>
                <a:lnTo>
                  <a:pt x="508439" y="1557"/>
                </a:lnTo>
                <a:lnTo>
                  <a:pt x="46990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02148" y="2606756"/>
            <a:ext cx="16065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419600" y="2298700"/>
            <a:ext cx="939800" cy="939800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431360" y="1557"/>
                </a:lnTo>
                <a:lnTo>
                  <a:pt x="356977" y="13656"/>
                </a:lnTo>
                <a:lnTo>
                  <a:pt x="286993" y="36927"/>
                </a:lnTo>
                <a:lnTo>
                  <a:pt x="222376" y="70401"/>
                </a:lnTo>
                <a:lnTo>
                  <a:pt x="164094" y="113113"/>
                </a:lnTo>
                <a:lnTo>
                  <a:pt x="113113" y="164094"/>
                </a:lnTo>
                <a:lnTo>
                  <a:pt x="70401" y="222376"/>
                </a:lnTo>
                <a:lnTo>
                  <a:pt x="36927" y="286993"/>
                </a:lnTo>
                <a:lnTo>
                  <a:pt x="13656" y="356977"/>
                </a:lnTo>
                <a:lnTo>
                  <a:pt x="1557" y="431360"/>
                </a:lnTo>
                <a:lnTo>
                  <a:pt x="0" y="469900"/>
                </a:lnTo>
                <a:lnTo>
                  <a:pt x="1557" y="508439"/>
                </a:lnTo>
                <a:lnTo>
                  <a:pt x="13656" y="582822"/>
                </a:lnTo>
                <a:lnTo>
                  <a:pt x="36927" y="652806"/>
                </a:lnTo>
                <a:lnTo>
                  <a:pt x="70401" y="717423"/>
                </a:lnTo>
                <a:lnTo>
                  <a:pt x="113113" y="775705"/>
                </a:lnTo>
                <a:lnTo>
                  <a:pt x="164094" y="826686"/>
                </a:lnTo>
                <a:lnTo>
                  <a:pt x="222376" y="869398"/>
                </a:lnTo>
                <a:lnTo>
                  <a:pt x="286993" y="902872"/>
                </a:lnTo>
                <a:lnTo>
                  <a:pt x="356977" y="926143"/>
                </a:lnTo>
                <a:lnTo>
                  <a:pt x="431360" y="938242"/>
                </a:lnTo>
                <a:lnTo>
                  <a:pt x="469900" y="939800"/>
                </a:lnTo>
                <a:lnTo>
                  <a:pt x="508439" y="938242"/>
                </a:lnTo>
                <a:lnTo>
                  <a:pt x="582822" y="926143"/>
                </a:lnTo>
                <a:lnTo>
                  <a:pt x="652806" y="902872"/>
                </a:lnTo>
                <a:lnTo>
                  <a:pt x="717423" y="869398"/>
                </a:lnTo>
                <a:lnTo>
                  <a:pt x="775705" y="826686"/>
                </a:lnTo>
                <a:lnTo>
                  <a:pt x="826686" y="775705"/>
                </a:lnTo>
                <a:lnTo>
                  <a:pt x="869398" y="717423"/>
                </a:lnTo>
                <a:lnTo>
                  <a:pt x="902872" y="652806"/>
                </a:lnTo>
                <a:lnTo>
                  <a:pt x="926143" y="582822"/>
                </a:lnTo>
                <a:lnTo>
                  <a:pt x="938242" y="508439"/>
                </a:lnTo>
                <a:lnTo>
                  <a:pt x="939800" y="469900"/>
                </a:lnTo>
                <a:lnTo>
                  <a:pt x="938242" y="431360"/>
                </a:lnTo>
                <a:lnTo>
                  <a:pt x="926143" y="356977"/>
                </a:lnTo>
                <a:lnTo>
                  <a:pt x="902872" y="286993"/>
                </a:lnTo>
                <a:lnTo>
                  <a:pt x="869398" y="222376"/>
                </a:lnTo>
                <a:lnTo>
                  <a:pt x="826686" y="164094"/>
                </a:lnTo>
                <a:lnTo>
                  <a:pt x="775705" y="113113"/>
                </a:lnTo>
                <a:lnTo>
                  <a:pt x="717423" y="70401"/>
                </a:lnTo>
                <a:lnTo>
                  <a:pt x="652806" y="36927"/>
                </a:lnTo>
                <a:lnTo>
                  <a:pt x="582822" y="13656"/>
                </a:lnTo>
                <a:lnTo>
                  <a:pt x="508439" y="1557"/>
                </a:lnTo>
                <a:lnTo>
                  <a:pt x="4699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762620" y="2606756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493000" y="2298700"/>
            <a:ext cx="939800" cy="939800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431360" y="1557"/>
                </a:lnTo>
                <a:lnTo>
                  <a:pt x="356977" y="13656"/>
                </a:lnTo>
                <a:lnTo>
                  <a:pt x="286993" y="36927"/>
                </a:lnTo>
                <a:lnTo>
                  <a:pt x="222376" y="70401"/>
                </a:lnTo>
                <a:lnTo>
                  <a:pt x="164094" y="113113"/>
                </a:lnTo>
                <a:lnTo>
                  <a:pt x="113113" y="164094"/>
                </a:lnTo>
                <a:lnTo>
                  <a:pt x="70401" y="222376"/>
                </a:lnTo>
                <a:lnTo>
                  <a:pt x="36927" y="286993"/>
                </a:lnTo>
                <a:lnTo>
                  <a:pt x="13656" y="356977"/>
                </a:lnTo>
                <a:lnTo>
                  <a:pt x="1557" y="431360"/>
                </a:lnTo>
                <a:lnTo>
                  <a:pt x="0" y="469900"/>
                </a:lnTo>
                <a:lnTo>
                  <a:pt x="1557" y="508439"/>
                </a:lnTo>
                <a:lnTo>
                  <a:pt x="13656" y="582822"/>
                </a:lnTo>
                <a:lnTo>
                  <a:pt x="36927" y="652806"/>
                </a:lnTo>
                <a:lnTo>
                  <a:pt x="70401" y="717423"/>
                </a:lnTo>
                <a:lnTo>
                  <a:pt x="113113" y="775705"/>
                </a:lnTo>
                <a:lnTo>
                  <a:pt x="164094" y="826686"/>
                </a:lnTo>
                <a:lnTo>
                  <a:pt x="222376" y="869398"/>
                </a:lnTo>
                <a:lnTo>
                  <a:pt x="286993" y="902872"/>
                </a:lnTo>
                <a:lnTo>
                  <a:pt x="356977" y="926143"/>
                </a:lnTo>
                <a:lnTo>
                  <a:pt x="431360" y="938242"/>
                </a:lnTo>
                <a:lnTo>
                  <a:pt x="469900" y="939800"/>
                </a:lnTo>
                <a:lnTo>
                  <a:pt x="508439" y="938242"/>
                </a:lnTo>
                <a:lnTo>
                  <a:pt x="582822" y="926143"/>
                </a:lnTo>
                <a:lnTo>
                  <a:pt x="652806" y="902872"/>
                </a:lnTo>
                <a:lnTo>
                  <a:pt x="717423" y="869398"/>
                </a:lnTo>
                <a:lnTo>
                  <a:pt x="775705" y="826686"/>
                </a:lnTo>
                <a:lnTo>
                  <a:pt x="826686" y="775705"/>
                </a:lnTo>
                <a:lnTo>
                  <a:pt x="869398" y="717423"/>
                </a:lnTo>
                <a:lnTo>
                  <a:pt x="902872" y="652806"/>
                </a:lnTo>
                <a:lnTo>
                  <a:pt x="926143" y="582822"/>
                </a:lnTo>
                <a:lnTo>
                  <a:pt x="938242" y="508439"/>
                </a:lnTo>
                <a:lnTo>
                  <a:pt x="939800" y="469900"/>
                </a:lnTo>
                <a:lnTo>
                  <a:pt x="938242" y="431360"/>
                </a:lnTo>
                <a:lnTo>
                  <a:pt x="926143" y="356977"/>
                </a:lnTo>
                <a:lnTo>
                  <a:pt x="902872" y="286993"/>
                </a:lnTo>
                <a:lnTo>
                  <a:pt x="869398" y="222376"/>
                </a:lnTo>
                <a:lnTo>
                  <a:pt x="826686" y="164094"/>
                </a:lnTo>
                <a:lnTo>
                  <a:pt x="775705" y="113113"/>
                </a:lnTo>
                <a:lnTo>
                  <a:pt x="717423" y="70401"/>
                </a:lnTo>
                <a:lnTo>
                  <a:pt x="652806" y="36927"/>
                </a:lnTo>
                <a:lnTo>
                  <a:pt x="582822" y="13656"/>
                </a:lnTo>
                <a:lnTo>
                  <a:pt x="508439" y="1557"/>
                </a:lnTo>
                <a:lnTo>
                  <a:pt x="46990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48432" y="2606756"/>
            <a:ext cx="16700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92350" y="2679701"/>
            <a:ext cx="2136000" cy="190500"/>
          </a:xfrm>
          <a:custGeom>
            <a:avLst/>
            <a:gdLst/>
            <a:ahLst/>
            <a:cxnLst/>
            <a:rect l="l" t="t" r="r" b="b"/>
            <a:pathLst>
              <a:path w="2136000" h="190500">
                <a:moveTo>
                  <a:pt x="0" y="76198"/>
                </a:moveTo>
                <a:lnTo>
                  <a:pt x="0" y="114298"/>
                </a:lnTo>
                <a:lnTo>
                  <a:pt x="1945500" y="114300"/>
                </a:lnTo>
                <a:lnTo>
                  <a:pt x="1945500" y="190500"/>
                </a:lnTo>
                <a:lnTo>
                  <a:pt x="2136000" y="95250"/>
                </a:lnTo>
                <a:lnTo>
                  <a:pt x="2097900" y="76200"/>
                </a:lnTo>
                <a:lnTo>
                  <a:pt x="0" y="76198"/>
                </a:lnTo>
                <a:close/>
              </a:path>
              <a:path w="2136000" h="190500">
                <a:moveTo>
                  <a:pt x="1945500" y="0"/>
                </a:moveTo>
                <a:lnTo>
                  <a:pt x="1945500" y="76200"/>
                </a:lnTo>
                <a:lnTo>
                  <a:pt x="2097900" y="76200"/>
                </a:lnTo>
                <a:lnTo>
                  <a:pt x="19455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65750" y="2679701"/>
            <a:ext cx="2136000" cy="190500"/>
          </a:xfrm>
          <a:custGeom>
            <a:avLst/>
            <a:gdLst/>
            <a:ahLst/>
            <a:cxnLst/>
            <a:rect l="l" t="t" r="r" b="b"/>
            <a:pathLst>
              <a:path w="2136000" h="190500">
                <a:moveTo>
                  <a:pt x="0" y="76198"/>
                </a:moveTo>
                <a:lnTo>
                  <a:pt x="0" y="114298"/>
                </a:lnTo>
                <a:lnTo>
                  <a:pt x="1945500" y="114300"/>
                </a:lnTo>
                <a:lnTo>
                  <a:pt x="1945500" y="190500"/>
                </a:lnTo>
                <a:lnTo>
                  <a:pt x="2136000" y="95250"/>
                </a:lnTo>
                <a:lnTo>
                  <a:pt x="2097900" y="76200"/>
                </a:lnTo>
                <a:lnTo>
                  <a:pt x="0" y="76198"/>
                </a:lnTo>
                <a:close/>
              </a:path>
              <a:path w="2136000" h="190500">
                <a:moveTo>
                  <a:pt x="1945500" y="0"/>
                </a:moveTo>
                <a:lnTo>
                  <a:pt x="1945500" y="76200"/>
                </a:lnTo>
                <a:lnTo>
                  <a:pt x="2097900" y="76200"/>
                </a:lnTo>
                <a:lnTo>
                  <a:pt x="19455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161724" y="2299454"/>
            <a:ext cx="3105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31723" y="2299454"/>
            <a:ext cx="3232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𝜃</a:t>
            </a:r>
            <a:r>
              <a:rPr sz="2700" spc="-847" baseline="-15432" dirty="0">
                <a:latin typeface="Cambria Math"/>
                <a:cs typeface="Cambria Math"/>
              </a:rPr>
              <a:t>%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241230" y="2574043"/>
            <a:ext cx="59690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𝐽(𝜽)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439150" y="2679701"/>
            <a:ext cx="1691501" cy="190500"/>
          </a:xfrm>
          <a:custGeom>
            <a:avLst/>
            <a:gdLst/>
            <a:ahLst/>
            <a:cxnLst/>
            <a:rect l="l" t="t" r="r" b="b"/>
            <a:pathLst>
              <a:path w="1691501" h="190500">
                <a:moveTo>
                  <a:pt x="0" y="76198"/>
                </a:moveTo>
                <a:lnTo>
                  <a:pt x="0" y="114298"/>
                </a:lnTo>
                <a:lnTo>
                  <a:pt x="1501001" y="114300"/>
                </a:lnTo>
                <a:lnTo>
                  <a:pt x="1501001" y="190500"/>
                </a:lnTo>
                <a:lnTo>
                  <a:pt x="1691501" y="95250"/>
                </a:lnTo>
                <a:lnTo>
                  <a:pt x="1653401" y="76200"/>
                </a:lnTo>
                <a:lnTo>
                  <a:pt x="0" y="76198"/>
                </a:lnTo>
                <a:close/>
              </a:path>
              <a:path w="1691501" h="190500">
                <a:moveTo>
                  <a:pt x="1501001" y="0"/>
                </a:moveTo>
                <a:lnTo>
                  <a:pt x="1501001" y="76200"/>
                </a:lnTo>
                <a:lnTo>
                  <a:pt x="1653401" y="76200"/>
                </a:lnTo>
                <a:lnTo>
                  <a:pt x="1501001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829300" y="5118100"/>
            <a:ext cx="965200" cy="88900"/>
          </a:xfrm>
          <a:custGeom>
            <a:avLst/>
            <a:gdLst/>
            <a:ahLst/>
            <a:cxnLst/>
            <a:rect l="l" t="t" r="r" b="b"/>
            <a:pathLst>
              <a:path w="965200" h="88900">
                <a:moveTo>
                  <a:pt x="0" y="0"/>
                </a:moveTo>
                <a:lnTo>
                  <a:pt x="965200" y="0"/>
                </a:lnTo>
                <a:lnTo>
                  <a:pt x="965200" y="88900"/>
                </a:lnTo>
                <a:lnTo>
                  <a:pt x="0" y="88900"/>
                </a:lnTo>
                <a:lnTo>
                  <a:pt x="0" y="0"/>
                </a:lnTo>
                <a:close/>
              </a:path>
            </a:pathLst>
          </a:custGeom>
          <a:solidFill>
            <a:srgbClr val="AE4E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48500" y="5105400"/>
            <a:ext cx="952500" cy="88900"/>
          </a:xfrm>
          <a:custGeom>
            <a:avLst/>
            <a:gdLst/>
            <a:ahLst/>
            <a:cxnLst/>
            <a:rect l="l" t="t" r="r" b="b"/>
            <a:pathLst>
              <a:path w="952500" h="88900">
                <a:moveTo>
                  <a:pt x="0" y="0"/>
                </a:moveTo>
                <a:lnTo>
                  <a:pt x="952500" y="0"/>
                </a:lnTo>
                <a:lnTo>
                  <a:pt x="952500" y="88900"/>
                </a:lnTo>
                <a:lnTo>
                  <a:pt x="0" y="889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0900" y="4559300"/>
            <a:ext cx="406400" cy="419100"/>
          </a:xfrm>
          <a:custGeom>
            <a:avLst/>
            <a:gdLst/>
            <a:ahLst/>
            <a:cxnLst/>
            <a:rect l="l" t="t" r="r" b="b"/>
            <a:pathLst>
              <a:path w="406400" h="419100">
                <a:moveTo>
                  <a:pt x="338664" y="0"/>
                </a:moveTo>
                <a:lnTo>
                  <a:pt x="59779" y="462"/>
                </a:lnTo>
                <a:lnTo>
                  <a:pt x="22119" y="17662"/>
                </a:lnTo>
                <a:lnTo>
                  <a:pt x="1544" y="53284"/>
                </a:lnTo>
                <a:lnTo>
                  <a:pt x="0" y="67735"/>
                </a:lnTo>
                <a:lnTo>
                  <a:pt x="462" y="359320"/>
                </a:lnTo>
                <a:lnTo>
                  <a:pt x="17662" y="396980"/>
                </a:lnTo>
                <a:lnTo>
                  <a:pt x="53284" y="417555"/>
                </a:lnTo>
                <a:lnTo>
                  <a:pt x="67735" y="419100"/>
                </a:lnTo>
                <a:lnTo>
                  <a:pt x="346620" y="418637"/>
                </a:lnTo>
                <a:lnTo>
                  <a:pt x="384280" y="401437"/>
                </a:lnTo>
                <a:lnTo>
                  <a:pt x="404855" y="365815"/>
                </a:lnTo>
                <a:lnTo>
                  <a:pt x="406400" y="351364"/>
                </a:lnTo>
                <a:lnTo>
                  <a:pt x="405937" y="59779"/>
                </a:lnTo>
                <a:lnTo>
                  <a:pt x="388737" y="22119"/>
                </a:lnTo>
                <a:lnTo>
                  <a:pt x="353115" y="1544"/>
                </a:lnTo>
                <a:lnTo>
                  <a:pt x="338664" y="0"/>
                </a:lnTo>
                <a:close/>
              </a:path>
            </a:pathLst>
          </a:custGeom>
          <a:solidFill>
            <a:srgbClr val="F4B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21000" y="2159000"/>
            <a:ext cx="723900" cy="736600"/>
          </a:xfrm>
          <a:custGeom>
            <a:avLst/>
            <a:gdLst/>
            <a:ahLst/>
            <a:cxnLst/>
            <a:rect l="l" t="t" r="r" b="b"/>
            <a:pathLst>
              <a:path w="723900" h="736600">
                <a:moveTo>
                  <a:pt x="603247" y="0"/>
                </a:moveTo>
                <a:lnTo>
                  <a:pt x="114216" y="168"/>
                </a:lnTo>
                <a:lnTo>
                  <a:pt x="72705" y="9902"/>
                </a:lnTo>
                <a:lnTo>
                  <a:pt x="38135" y="32629"/>
                </a:lnTo>
                <a:lnTo>
                  <a:pt x="13271" y="65584"/>
                </a:lnTo>
                <a:lnTo>
                  <a:pt x="880" y="106000"/>
                </a:lnTo>
                <a:lnTo>
                  <a:pt x="0" y="120652"/>
                </a:lnTo>
                <a:lnTo>
                  <a:pt x="168" y="622383"/>
                </a:lnTo>
                <a:lnTo>
                  <a:pt x="9902" y="663894"/>
                </a:lnTo>
                <a:lnTo>
                  <a:pt x="32629" y="698464"/>
                </a:lnTo>
                <a:lnTo>
                  <a:pt x="65584" y="723328"/>
                </a:lnTo>
                <a:lnTo>
                  <a:pt x="106000" y="735719"/>
                </a:lnTo>
                <a:lnTo>
                  <a:pt x="120652" y="736600"/>
                </a:lnTo>
                <a:lnTo>
                  <a:pt x="609683" y="736431"/>
                </a:lnTo>
                <a:lnTo>
                  <a:pt x="651194" y="726697"/>
                </a:lnTo>
                <a:lnTo>
                  <a:pt x="685764" y="703970"/>
                </a:lnTo>
                <a:lnTo>
                  <a:pt x="710628" y="671015"/>
                </a:lnTo>
                <a:lnTo>
                  <a:pt x="723019" y="630599"/>
                </a:lnTo>
                <a:lnTo>
                  <a:pt x="723900" y="615947"/>
                </a:lnTo>
                <a:lnTo>
                  <a:pt x="723731" y="114216"/>
                </a:lnTo>
                <a:lnTo>
                  <a:pt x="713997" y="72705"/>
                </a:lnTo>
                <a:lnTo>
                  <a:pt x="691270" y="38135"/>
                </a:lnTo>
                <a:lnTo>
                  <a:pt x="658315" y="13271"/>
                </a:lnTo>
                <a:lnTo>
                  <a:pt x="617899" y="880"/>
                </a:lnTo>
                <a:lnTo>
                  <a:pt x="603247" y="0"/>
                </a:lnTo>
                <a:close/>
              </a:path>
            </a:pathLst>
          </a:custGeom>
          <a:solidFill>
            <a:srgbClr val="F4B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50200" y="2222500"/>
            <a:ext cx="28956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1400" y="2222500"/>
            <a:ext cx="30861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0" dirty="0">
                <a:latin typeface="Gill Sans MT"/>
                <a:cs typeface="Gill Sans MT"/>
              </a:rPr>
              <a:t>C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pu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r>
              <a:rPr sz="4400" spc="-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G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0" dirty="0">
                <a:latin typeface="Gill Sans MT"/>
                <a:cs typeface="Gill Sans MT"/>
              </a:rPr>
              <a:t>:</a:t>
            </a:r>
            <a:r>
              <a:rPr sz="4400" spc="-590" dirty="0">
                <a:latin typeface="Gill Sans MT"/>
                <a:cs typeface="Gill Sans MT"/>
              </a:rPr>
              <a:t> </a:t>
            </a:r>
            <a:r>
              <a:rPr sz="4400" spc="-5" dirty="0">
                <a:latin typeface="Gill Sans MT"/>
                <a:cs typeface="Gill Sans MT"/>
              </a:rPr>
              <a:t>B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k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25" dirty="0">
                <a:latin typeface="Gill Sans MT"/>
                <a:cs typeface="Gill Sans MT"/>
              </a:rPr>
              <a:t>p</a:t>
            </a:r>
            <a:r>
              <a:rPr sz="4400" spc="0" dirty="0">
                <a:latin typeface="Gill Sans MT"/>
                <a:cs typeface="Gill Sans MT"/>
              </a:rPr>
              <a:t>aga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8176" y="4094079"/>
            <a:ext cx="76200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𝜕𝐽(𝜽)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25176" y="4525879"/>
            <a:ext cx="4883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</a:t>
            </a: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10876" y="4551279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14176" y="4322679"/>
            <a:ext cx="253365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96996" y="4092733"/>
            <a:ext cx="76200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𝜕𝐽(𝜽)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12896" y="4524533"/>
            <a:ext cx="377825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</a:t>
            </a:r>
            <a:r>
              <a:rPr sz="2400" spc="-1045" dirty="0">
                <a:latin typeface="Cambria Math"/>
                <a:cs typeface="Cambria Math"/>
              </a:rPr>
              <a:t>�</a:t>
            </a:r>
            <a:r>
              <a:rPr sz="2400" spc="-3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09696" y="4549933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12995" y="4321333"/>
            <a:ext cx="17272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mbria Math"/>
                <a:cs typeface="Cambria Math"/>
              </a:rPr>
              <a:t>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4795" y="4092733"/>
            <a:ext cx="365125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</a:t>
            </a:r>
            <a:r>
              <a:rPr sz="2400" spc="-1045" dirty="0">
                <a:latin typeface="Cambria Math"/>
                <a:cs typeface="Cambria Math"/>
              </a:rPr>
              <a:t>�</a:t>
            </a:r>
            <a:r>
              <a:rPr sz="2400" spc="-3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55895" y="4524533"/>
            <a:ext cx="4883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</a:t>
            </a: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268595" y="4549933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46200" y="2298700"/>
            <a:ext cx="939800" cy="939800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431360" y="1557"/>
                </a:lnTo>
                <a:lnTo>
                  <a:pt x="356977" y="13656"/>
                </a:lnTo>
                <a:lnTo>
                  <a:pt x="286993" y="36927"/>
                </a:lnTo>
                <a:lnTo>
                  <a:pt x="222376" y="70401"/>
                </a:lnTo>
                <a:lnTo>
                  <a:pt x="164094" y="113113"/>
                </a:lnTo>
                <a:lnTo>
                  <a:pt x="113113" y="164094"/>
                </a:lnTo>
                <a:lnTo>
                  <a:pt x="70401" y="222376"/>
                </a:lnTo>
                <a:lnTo>
                  <a:pt x="36927" y="286993"/>
                </a:lnTo>
                <a:lnTo>
                  <a:pt x="13656" y="356977"/>
                </a:lnTo>
                <a:lnTo>
                  <a:pt x="1557" y="431360"/>
                </a:lnTo>
                <a:lnTo>
                  <a:pt x="0" y="469900"/>
                </a:lnTo>
                <a:lnTo>
                  <a:pt x="1557" y="508439"/>
                </a:lnTo>
                <a:lnTo>
                  <a:pt x="13656" y="582822"/>
                </a:lnTo>
                <a:lnTo>
                  <a:pt x="36927" y="652806"/>
                </a:lnTo>
                <a:lnTo>
                  <a:pt x="70401" y="717423"/>
                </a:lnTo>
                <a:lnTo>
                  <a:pt x="113113" y="775705"/>
                </a:lnTo>
                <a:lnTo>
                  <a:pt x="164094" y="826686"/>
                </a:lnTo>
                <a:lnTo>
                  <a:pt x="222376" y="869398"/>
                </a:lnTo>
                <a:lnTo>
                  <a:pt x="286993" y="902872"/>
                </a:lnTo>
                <a:lnTo>
                  <a:pt x="356977" y="926143"/>
                </a:lnTo>
                <a:lnTo>
                  <a:pt x="431360" y="938242"/>
                </a:lnTo>
                <a:lnTo>
                  <a:pt x="469900" y="939800"/>
                </a:lnTo>
                <a:lnTo>
                  <a:pt x="508439" y="938242"/>
                </a:lnTo>
                <a:lnTo>
                  <a:pt x="582822" y="926143"/>
                </a:lnTo>
                <a:lnTo>
                  <a:pt x="652806" y="902872"/>
                </a:lnTo>
                <a:lnTo>
                  <a:pt x="717423" y="869398"/>
                </a:lnTo>
                <a:lnTo>
                  <a:pt x="775705" y="826686"/>
                </a:lnTo>
                <a:lnTo>
                  <a:pt x="826686" y="775705"/>
                </a:lnTo>
                <a:lnTo>
                  <a:pt x="869398" y="717423"/>
                </a:lnTo>
                <a:lnTo>
                  <a:pt x="902872" y="652806"/>
                </a:lnTo>
                <a:lnTo>
                  <a:pt x="926143" y="582822"/>
                </a:lnTo>
                <a:lnTo>
                  <a:pt x="938242" y="508439"/>
                </a:lnTo>
                <a:lnTo>
                  <a:pt x="939800" y="469900"/>
                </a:lnTo>
                <a:lnTo>
                  <a:pt x="938242" y="431360"/>
                </a:lnTo>
                <a:lnTo>
                  <a:pt x="926143" y="356977"/>
                </a:lnTo>
                <a:lnTo>
                  <a:pt x="902872" y="286993"/>
                </a:lnTo>
                <a:lnTo>
                  <a:pt x="869398" y="222376"/>
                </a:lnTo>
                <a:lnTo>
                  <a:pt x="826686" y="164094"/>
                </a:lnTo>
                <a:lnTo>
                  <a:pt x="775705" y="113113"/>
                </a:lnTo>
                <a:lnTo>
                  <a:pt x="717423" y="70401"/>
                </a:lnTo>
                <a:lnTo>
                  <a:pt x="652806" y="36927"/>
                </a:lnTo>
                <a:lnTo>
                  <a:pt x="582822" y="13656"/>
                </a:lnTo>
                <a:lnTo>
                  <a:pt x="508439" y="1557"/>
                </a:lnTo>
                <a:lnTo>
                  <a:pt x="46990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702148" y="2606756"/>
            <a:ext cx="16065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19600" y="2298700"/>
            <a:ext cx="939800" cy="939800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431360" y="1557"/>
                </a:lnTo>
                <a:lnTo>
                  <a:pt x="356977" y="13656"/>
                </a:lnTo>
                <a:lnTo>
                  <a:pt x="286993" y="36927"/>
                </a:lnTo>
                <a:lnTo>
                  <a:pt x="222376" y="70401"/>
                </a:lnTo>
                <a:lnTo>
                  <a:pt x="164094" y="113113"/>
                </a:lnTo>
                <a:lnTo>
                  <a:pt x="113113" y="164094"/>
                </a:lnTo>
                <a:lnTo>
                  <a:pt x="70401" y="222376"/>
                </a:lnTo>
                <a:lnTo>
                  <a:pt x="36927" y="286993"/>
                </a:lnTo>
                <a:lnTo>
                  <a:pt x="13656" y="356977"/>
                </a:lnTo>
                <a:lnTo>
                  <a:pt x="1557" y="431360"/>
                </a:lnTo>
                <a:lnTo>
                  <a:pt x="0" y="469900"/>
                </a:lnTo>
                <a:lnTo>
                  <a:pt x="1557" y="508439"/>
                </a:lnTo>
                <a:lnTo>
                  <a:pt x="13656" y="582822"/>
                </a:lnTo>
                <a:lnTo>
                  <a:pt x="36927" y="652806"/>
                </a:lnTo>
                <a:lnTo>
                  <a:pt x="70401" y="717423"/>
                </a:lnTo>
                <a:lnTo>
                  <a:pt x="113113" y="775705"/>
                </a:lnTo>
                <a:lnTo>
                  <a:pt x="164094" y="826686"/>
                </a:lnTo>
                <a:lnTo>
                  <a:pt x="222376" y="869398"/>
                </a:lnTo>
                <a:lnTo>
                  <a:pt x="286993" y="902872"/>
                </a:lnTo>
                <a:lnTo>
                  <a:pt x="356977" y="926143"/>
                </a:lnTo>
                <a:lnTo>
                  <a:pt x="431360" y="938242"/>
                </a:lnTo>
                <a:lnTo>
                  <a:pt x="469900" y="939800"/>
                </a:lnTo>
                <a:lnTo>
                  <a:pt x="508439" y="938242"/>
                </a:lnTo>
                <a:lnTo>
                  <a:pt x="582822" y="926143"/>
                </a:lnTo>
                <a:lnTo>
                  <a:pt x="652806" y="902872"/>
                </a:lnTo>
                <a:lnTo>
                  <a:pt x="717423" y="869398"/>
                </a:lnTo>
                <a:lnTo>
                  <a:pt x="775705" y="826686"/>
                </a:lnTo>
                <a:lnTo>
                  <a:pt x="826686" y="775705"/>
                </a:lnTo>
                <a:lnTo>
                  <a:pt x="869398" y="717423"/>
                </a:lnTo>
                <a:lnTo>
                  <a:pt x="902872" y="652806"/>
                </a:lnTo>
                <a:lnTo>
                  <a:pt x="926143" y="582822"/>
                </a:lnTo>
                <a:lnTo>
                  <a:pt x="938242" y="508439"/>
                </a:lnTo>
                <a:lnTo>
                  <a:pt x="939800" y="469900"/>
                </a:lnTo>
                <a:lnTo>
                  <a:pt x="938242" y="431360"/>
                </a:lnTo>
                <a:lnTo>
                  <a:pt x="926143" y="356977"/>
                </a:lnTo>
                <a:lnTo>
                  <a:pt x="902872" y="286993"/>
                </a:lnTo>
                <a:lnTo>
                  <a:pt x="869398" y="222376"/>
                </a:lnTo>
                <a:lnTo>
                  <a:pt x="826686" y="164094"/>
                </a:lnTo>
                <a:lnTo>
                  <a:pt x="775705" y="113113"/>
                </a:lnTo>
                <a:lnTo>
                  <a:pt x="717423" y="70401"/>
                </a:lnTo>
                <a:lnTo>
                  <a:pt x="652806" y="36927"/>
                </a:lnTo>
                <a:lnTo>
                  <a:pt x="582822" y="13656"/>
                </a:lnTo>
                <a:lnTo>
                  <a:pt x="508439" y="1557"/>
                </a:lnTo>
                <a:lnTo>
                  <a:pt x="4699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762620" y="2606756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493000" y="2298700"/>
            <a:ext cx="939800" cy="939800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431360" y="1557"/>
                </a:lnTo>
                <a:lnTo>
                  <a:pt x="356977" y="13656"/>
                </a:lnTo>
                <a:lnTo>
                  <a:pt x="286993" y="36927"/>
                </a:lnTo>
                <a:lnTo>
                  <a:pt x="222376" y="70401"/>
                </a:lnTo>
                <a:lnTo>
                  <a:pt x="164094" y="113113"/>
                </a:lnTo>
                <a:lnTo>
                  <a:pt x="113113" y="164094"/>
                </a:lnTo>
                <a:lnTo>
                  <a:pt x="70401" y="222376"/>
                </a:lnTo>
                <a:lnTo>
                  <a:pt x="36927" y="286993"/>
                </a:lnTo>
                <a:lnTo>
                  <a:pt x="13656" y="356977"/>
                </a:lnTo>
                <a:lnTo>
                  <a:pt x="1557" y="431360"/>
                </a:lnTo>
                <a:lnTo>
                  <a:pt x="0" y="469900"/>
                </a:lnTo>
                <a:lnTo>
                  <a:pt x="1557" y="508439"/>
                </a:lnTo>
                <a:lnTo>
                  <a:pt x="13656" y="582822"/>
                </a:lnTo>
                <a:lnTo>
                  <a:pt x="36927" y="652806"/>
                </a:lnTo>
                <a:lnTo>
                  <a:pt x="70401" y="717423"/>
                </a:lnTo>
                <a:lnTo>
                  <a:pt x="113113" y="775705"/>
                </a:lnTo>
                <a:lnTo>
                  <a:pt x="164094" y="826686"/>
                </a:lnTo>
                <a:lnTo>
                  <a:pt x="222376" y="869398"/>
                </a:lnTo>
                <a:lnTo>
                  <a:pt x="286993" y="902872"/>
                </a:lnTo>
                <a:lnTo>
                  <a:pt x="356977" y="926143"/>
                </a:lnTo>
                <a:lnTo>
                  <a:pt x="431360" y="938242"/>
                </a:lnTo>
                <a:lnTo>
                  <a:pt x="469900" y="939800"/>
                </a:lnTo>
                <a:lnTo>
                  <a:pt x="508439" y="938242"/>
                </a:lnTo>
                <a:lnTo>
                  <a:pt x="582822" y="926143"/>
                </a:lnTo>
                <a:lnTo>
                  <a:pt x="652806" y="902872"/>
                </a:lnTo>
                <a:lnTo>
                  <a:pt x="717423" y="869398"/>
                </a:lnTo>
                <a:lnTo>
                  <a:pt x="775705" y="826686"/>
                </a:lnTo>
                <a:lnTo>
                  <a:pt x="826686" y="775705"/>
                </a:lnTo>
                <a:lnTo>
                  <a:pt x="869398" y="717423"/>
                </a:lnTo>
                <a:lnTo>
                  <a:pt x="902872" y="652806"/>
                </a:lnTo>
                <a:lnTo>
                  <a:pt x="926143" y="582822"/>
                </a:lnTo>
                <a:lnTo>
                  <a:pt x="938242" y="508439"/>
                </a:lnTo>
                <a:lnTo>
                  <a:pt x="939800" y="469900"/>
                </a:lnTo>
                <a:lnTo>
                  <a:pt x="938242" y="431360"/>
                </a:lnTo>
                <a:lnTo>
                  <a:pt x="926143" y="356977"/>
                </a:lnTo>
                <a:lnTo>
                  <a:pt x="902872" y="286993"/>
                </a:lnTo>
                <a:lnTo>
                  <a:pt x="869398" y="222376"/>
                </a:lnTo>
                <a:lnTo>
                  <a:pt x="826686" y="164094"/>
                </a:lnTo>
                <a:lnTo>
                  <a:pt x="775705" y="113113"/>
                </a:lnTo>
                <a:lnTo>
                  <a:pt x="717423" y="70401"/>
                </a:lnTo>
                <a:lnTo>
                  <a:pt x="652806" y="36927"/>
                </a:lnTo>
                <a:lnTo>
                  <a:pt x="582822" y="13656"/>
                </a:lnTo>
                <a:lnTo>
                  <a:pt x="508439" y="1557"/>
                </a:lnTo>
                <a:lnTo>
                  <a:pt x="46990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48432" y="2606756"/>
            <a:ext cx="16700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92350" y="2679701"/>
            <a:ext cx="2136000" cy="190500"/>
          </a:xfrm>
          <a:custGeom>
            <a:avLst/>
            <a:gdLst/>
            <a:ahLst/>
            <a:cxnLst/>
            <a:rect l="l" t="t" r="r" b="b"/>
            <a:pathLst>
              <a:path w="2136000" h="190500">
                <a:moveTo>
                  <a:pt x="0" y="76198"/>
                </a:moveTo>
                <a:lnTo>
                  <a:pt x="0" y="114298"/>
                </a:lnTo>
                <a:lnTo>
                  <a:pt x="1945500" y="114300"/>
                </a:lnTo>
                <a:lnTo>
                  <a:pt x="1945500" y="190500"/>
                </a:lnTo>
                <a:lnTo>
                  <a:pt x="2136000" y="95250"/>
                </a:lnTo>
                <a:lnTo>
                  <a:pt x="2097900" y="76200"/>
                </a:lnTo>
                <a:lnTo>
                  <a:pt x="0" y="76198"/>
                </a:lnTo>
                <a:close/>
              </a:path>
              <a:path w="2136000" h="190500">
                <a:moveTo>
                  <a:pt x="1945500" y="0"/>
                </a:moveTo>
                <a:lnTo>
                  <a:pt x="1945500" y="76200"/>
                </a:lnTo>
                <a:lnTo>
                  <a:pt x="2097900" y="76200"/>
                </a:lnTo>
                <a:lnTo>
                  <a:pt x="19455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65750" y="2679701"/>
            <a:ext cx="2136000" cy="190500"/>
          </a:xfrm>
          <a:custGeom>
            <a:avLst/>
            <a:gdLst/>
            <a:ahLst/>
            <a:cxnLst/>
            <a:rect l="l" t="t" r="r" b="b"/>
            <a:pathLst>
              <a:path w="2136000" h="190500">
                <a:moveTo>
                  <a:pt x="0" y="76198"/>
                </a:moveTo>
                <a:lnTo>
                  <a:pt x="0" y="114298"/>
                </a:lnTo>
                <a:lnTo>
                  <a:pt x="1945500" y="114300"/>
                </a:lnTo>
                <a:lnTo>
                  <a:pt x="1945500" y="190500"/>
                </a:lnTo>
                <a:lnTo>
                  <a:pt x="2136000" y="95250"/>
                </a:lnTo>
                <a:lnTo>
                  <a:pt x="2097900" y="76200"/>
                </a:lnTo>
                <a:lnTo>
                  <a:pt x="0" y="76198"/>
                </a:lnTo>
                <a:close/>
              </a:path>
              <a:path w="2136000" h="190500">
                <a:moveTo>
                  <a:pt x="1945500" y="0"/>
                </a:moveTo>
                <a:lnTo>
                  <a:pt x="1945500" y="76200"/>
                </a:lnTo>
                <a:lnTo>
                  <a:pt x="2097900" y="76200"/>
                </a:lnTo>
                <a:lnTo>
                  <a:pt x="19455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161724" y="2299454"/>
            <a:ext cx="3105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31723" y="2299454"/>
            <a:ext cx="3232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𝜃</a:t>
            </a:r>
            <a:r>
              <a:rPr sz="2700" spc="-847" baseline="-15432" dirty="0">
                <a:latin typeface="Cambria Math"/>
                <a:cs typeface="Cambria Math"/>
              </a:rPr>
              <a:t>%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241230" y="2574043"/>
            <a:ext cx="59690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𝐽(𝜽)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39150" y="2679701"/>
            <a:ext cx="1691501" cy="190500"/>
          </a:xfrm>
          <a:custGeom>
            <a:avLst/>
            <a:gdLst/>
            <a:ahLst/>
            <a:cxnLst/>
            <a:rect l="l" t="t" r="r" b="b"/>
            <a:pathLst>
              <a:path w="1691501" h="190500">
                <a:moveTo>
                  <a:pt x="0" y="76198"/>
                </a:moveTo>
                <a:lnTo>
                  <a:pt x="0" y="114298"/>
                </a:lnTo>
                <a:lnTo>
                  <a:pt x="1501001" y="114300"/>
                </a:lnTo>
                <a:lnTo>
                  <a:pt x="1501001" y="190500"/>
                </a:lnTo>
                <a:lnTo>
                  <a:pt x="1691501" y="95250"/>
                </a:lnTo>
                <a:lnTo>
                  <a:pt x="1653401" y="76200"/>
                </a:lnTo>
                <a:lnTo>
                  <a:pt x="0" y="76198"/>
                </a:lnTo>
                <a:close/>
              </a:path>
              <a:path w="1691501" h="190500">
                <a:moveTo>
                  <a:pt x="1501001" y="0"/>
                </a:moveTo>
                <a:lnTo>
                  <a:pt x="1501001" y="76200"/>
                </a:lnTo>
                <a:lnTo>
                  <a:pt x="1653401" y="76200"/>
                </a:lnTo>
                <a:lnTo>
                  <a:pt x="1501001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803345" y="4978400"/>
            <a:ext cx="88864" cy="716899"/>
          </a:xfrm>
          <a:custGeom>
            <a:avLst/>
            <a:gdLst/>
            <a:ahLst/>
            <a:cxnLst/>
            <a:rect l="l" t="t" r="r" b="b"/>
            <a:pathLst>
              <a:path w="88864" h="716899">
                <a:moveTo>
                  <a:pt x="76193" y="127243"/>
                </a:moveTo>
                <a:lnTo>
                  <a:pt x="50788" y="127243"/>
                </a:lnTo>
                <a:lnTo>
                  <a:pt x="63470" y="716899"/>
                </a:lnTo>
                <a:lnTo>
                  <a:pt x="88864" y="716353"/>
                </a:lnTo>
                <a:lnTo>
                  <a:pt x="76193" y="127243"/>
                </a:lnTo>
                <a:close/>
              </a:path>
              <a:path w="88864" h="716899">
                <a:moveTo>
                  <a:pt x="60754" y="0"/>
                </a:moveTo>
                <a:lnTo>
                  <a:pt x="0" y="128336"/>
                </a:lnTo>
                <a:lnTo>
                  <a:pt x="50788" y="127243"/>
                </a:lnTo>
                <a:lnTo>
                  <a:pt x="76193" y="127243"/>
                </a:lnTo>
                <a:lnTo>
                  <a:pt x="76182" y="126697"/>
                </a:lnTo>
                <a:lnTo>
                  <a:pt x="126970" y="125605"/>
                </a:lnTo>
                <a:lnTo>
                  <a:pt x="60754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105861" y="5722620"/>
            <a:ext cx="152654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Gill Sans MT"/>
                <a:cs typeface="Gill Sans MT"/>
              </a:rPr>
              <a:t>A</a:t>
            </a:r>
            <a:r>
              <a:rPr sz="1800" spc="-20" dirty="0">
                <a:latin typeface="Gill Sans MT"/>
                <a:cs typeface="Gill Sans MT"/>
              </a:rPr>
              <a:t>p</a:t>
            </a:r>
            <a:r>
              <a:rPr sz="1800" spc="-15" dirty="0">
                <a:latin typeface="Gill Sans MT"/>
                <a:cs typeface="Gill Sans MT"/>
              </a:rPr>
              <a:t>p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-40" dirty="0">
                <a:latin typeface="Gill Sans MT"/>
                <a:cs typeface="Gill Sans MT"/>
              </a:rPr>
              <a:t>y</a:t>
            </a:r>
            <a:r>
              <a:rPr sz="1800" spc="45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5" dirty="0">
                <a:latin typeface="Gill Sans MT"/>
                <a:cs typeface="Gill Sans MT"/>
              </a:rPr>
              <a:t>h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-85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r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75" dirty="0">
                <a:latin typeface="Gill Sans MT"/>
                <a:cs typeface="Gill Sans MT"/>
              </a:rPr>
              <a:t>!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17466" y="5724478"/>
            <a:ext cx="152654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Gill Sans MT"/>
                <a:cs typeface="Gill Sans MT"/>
              </a:rPr>
              <a:t>A</a:t>
            </a:r>
            <a:r>
              <a:rPr sz="1800" spc="-20" dirty="0">
                <a:latin typeface="Gill Sans MT"/>
                <a:cs typeface="Gill Sans MT"/>
              </a:rPr>
              <a:t>p</a:t>
            </a:r>
            <a:r>
              <a:rPr sz="1800" spc="-15" dirty="0">
                <a:latin typeface="Gill Sans MT"/>
                <a:cs typeface="Gill Sans MT"/>
              </a:rPr>
              <a:t>p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-40" dirty="0">
                <a:latin typeface="Gill Sans MT"/>
                <a:cs typeface="Gill Sans MT"/>
              </a:rPr>
              <a:t>y</a:t>
            </a:r>
            <a:r>
              <a:rPr sz="1800" spc="45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5" dirty="0">
                <a:latin typeface="Gill Sans MT"/>
                <a:cs typeface="Gill Sans MT"/>
              </a:rPr>
              <a:t>h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-85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r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75" dirty="0">
                <a:latin typeface="Gill Sans MT"/>
                <a:cs typeface="Gill Sans MT"/>
              </a:rPr>
              <a:t>!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29300" y="5118100"/>
            <a:ext cx="965200" cy="88900"/>
          </a:xfrm>
          <a:custGeom>
            <a:avLst/>
            <a:gdLst/>
            <a:ahLst/>
            <a:cxnLst/>
            <a:rect l="l" t="t" r="r" b="b"/>
            <a:pathLst>
              <a:path w="965200" h="88900">
                <a:moveTo>
                  <a:pt x="0" y="0"/>
                </a:moveTo>
                <a:lnTo>
                  <a:pt x="965200" y="0"/>
                </a:lnTo>
                <a:lnTo>
                  <a:pt x="965200" y="88900"/>
                </a:lnTo>
                <a:lnTo>
                  <a:pt x="0" y="88900"/>
                </a:lnTo>
                <a:lnTo>
                  <a:pt x="0" y="0"/>
                </a:lnTo>
                <a:close/>
              </a:path>
            </a:pathLst>
          </a:custGeom>
          <a:solidFill>
            <a:srgbClr val="AE4E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048500" y="5105400"/>
            <a:ext cx="952500" cy="88900"/>
          </a:xfrm>
          <a:custGeom>
            <a:avLst/>
            <a:gdLst/>
            <a:ahLst/>
            <a:cxnLst/>
            <a:rect l="l" t="t" r="r" b="b"/>
            <a:pathLst>
              <a:path w="952500" h="88900">
                <a:moveTo>
                  <a:pt x="0" y="0"/>
                </a:moveTo>
                <a:lnTo>
                  <a:pt x="952500" y="0"/>
                </a:lnTo>
                <a:lnTo>
                  <a:pt x="952500" y="88900"/>
                </a:lnTo>
                <a:lnTo>
                  <a:pt x="0" y="889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8445" y="4978400"/>
            <a:ext cx="88864" cy="716899"/>
          </a:xfrm>
          <a:custGeom>
            <a:avLst/>
            <a:gdLst/>
            <a:ahLst/>
            <a:cxnLst/>
            <a:rect l="l" t="t" r="r" b="b"/>
            <a:pathLst>
              <a:path w="88864" h="716899">
                <a:moveTo>
                  <a:pt x="76193" y="127243"/>
                </a:moveTo>
                <a:lnTo>
                  <a:pt x="50788" y="127243"/>
                </a:lnTo>
                <a:lnTo>
                  <a:pt x="63470" y="716899"/>
                </a:lnTo>
                <a:lnTo>
                  <a:pt x="88864" y="716353"/>
                </a:lnTo>
                <a:lnTo>
                  <a:pt x="76193" y="127243"/>
                </a:lnTo>
                <a:close/>
              </a:path>
              <a:path w="88864" h="716899">
                <a:moveTo>
                  <a:pt x="60754" y="0"/>
                </a:moveTo>
                <a:lnTo>
                  <a:pt x="0" y="128336"/>
                </a:lnTo>
                <a:lnTo>
                  <a:pt x="50788" y="127243"/>
                </a:lnTo>
                <a:lnTo>
                  <a:pt x="76193" y="127243"/>
                </a:lnTo>
                <a:lnTo>
                  <a:pt x="76182" y="126697"/>
                </a:lnTo>
                <a:lnTo>
                  <a:pt x="126970" y="125605"/>
                </a:lnTo>
                <a:lnTo>
                  <a:pt x="60754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0700" y="2222500"/>
            <a:ext cx="30861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0200" y="2222500"/>
            <a:ext cx="28956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1400" y="2222500"/>
            <a:ext cx="3086100" cy="111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0" dirty="0">
                <a:latin typeface="Gill Sans MT"/>
                <a:cs typeface="Gill Sans MT"/>
              </a:rPr>
              <a:t>C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pu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r>
              <a:rPr sz="4400" spc="-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G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0" dirty="0">
                <a:latin typeface="Gill Sans MT"/>
                <a:cs typeface="Gill Sans MT"/>
              </a:rPr>
              <a:t>:</a:t>
            </a:r>
            <a:r>
              <a:rPr sz="4400" spc="-590" dirty="0">
                <a:latin typeface="Gill Sans MT"/>
                <a:cs typeface="Gill Sans MT"/>
              </a:rPr>
              <a:t> </a:t>
            </a:r>
            <a:r>
              <a:rPr sz="4400" spc="-5" dirty="0">
                <a:latin typeface="Gill Sans MT"/>
                <a:cs typeface="Gill Sans MT"/>
              </a:rPr>
              <a:t>B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k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25" dirty="0">
                <a:latin typeface="Gill Sans MT"/>
                <a:cs typeface="Gill Sans MT"/>
              </a:rPr>
              <a:t>p</a:t>
            </a:r>
            <a:r>
              <a:rPr sz="4400" spc="0" dirty="0">
                <a:latin typeface="Gill Sans MT"/>
                <a:cs typeface="Gill Sans MT"/>
              </a:rPr>
              <a:t>aga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3991" y="4094079"/>
            <a:ext cx="76200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𝜕𝐽(𝜽)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0991" y="4525879"/>
            <a:ext cx="4883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</a:t>
            </a: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56691" y="4551279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59991" y="4322679"/>
            <a:ext cx="253365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2809" y="4092733"/>
            <a:ext cx="76200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𝜕𝐽(𝜽)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8709" y="4524533"/>
            <a:ext cx="377825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</a:t>
            </a:r>
            <a:r>
              <a:rPr sz="2400" spc="-1045" dirty="0">
                <a:latin typeface="Cambria Math"/>
                <a:cs typeface="Cambria Math"/>
              </a:rPr>
              <a:t>�</a:t>
            </a:r>
            <a:r>
              <a:rPr sz="2400" spc="-3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55509" y="4549933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58809" y="4321333"/>
            <a:ext cx="17272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mbria Math"/>
                <a:cs typeface="Cambria Math"/>
              </a:rPr>
              <a:t>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77910" y="4092733"/>
            <a:ext cx="365125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</a:t>
            </a:r>
            <a:r>
              <a:rPr sz="2400" spc="-1045" dirty="0">
                <a:latin typeface="Cambria Math"/>
                <a:cs typeface="Cambria Math"/>
              </a:rPr>
              <a:t>�</a:t>
            </a:r>
            <a:r>
              <a:rPr sz="2400" spc="-3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1710" y="4524533"/>
            <a:ext cx="4629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</a:t>
            </a:r>
            <a:r>
              <a:rPr sz="2400" spc="-160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14410" y="4549933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46200" y="2298700"/>
            <a:ext cx="939800" cy="939800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431360" y="1557"/>
                </a:lnTo>
                <a:lnTo>
                  <a:pt x="356977" y="13656"/>
                </a:lnTo>
                <a:lnTo>
                  <a:pt x="286993" y="36927"/>
                </a:lnTo>
                <a:lnTo>
                  <a:pt x="222376" y="70401"/>
                </a:lnTo>
                <a:lnTo>
                  <a:pt x="164094" y="113113"/>
                </a:lnTo>
                <a:lnTo>
                  <a:pt x="113113" y="164094"/>
                </a:lnTo>
                <a:lnTo>
                  <a:pt x="70401" y="222376"/>
                </a:lnTo>
                <a:lnTo>
                  <a:pt x="36927" y="286993"/>
                </a:lnTo>
                <a:lnTo>
                  <a:pt x="13656" y="356977"/>
                </a:lnTo>
                <a:lnTo>
                  <a:pt x="1557" y="431360"/>
                </a:lnTo>
                <a:lnTo>
                  <a:pt x="0" y="469900"/>
                </a:lnTo>
                <a:lnTo>
                  <a:pt x="1557" y="508439"/>
                </a:lnTo>
                <a:lnTo>
                  <a:pt x="13656" y="582822"/>
                </a:lnTo>
                <a:lnTo>
                  <a:pt x="36927" y="652806"/>
                </a:lnTo>
                <a:lnTo>
                  <a:pt x="70401" y="717423"/>
                </a:lnTo>
                <a:lnTo>
                  <a:pt x="113113" y="775705"/>
                </a:lnTo>
                <a:lnTo>
                  <a:pt x="164094" y="826686"/>
                </a:lnTo>
                <a:lnTo>
                  <a:pt x="222376" y="869398"/>
                </a:lnTo>
                <a:lnTo>
                  <a:pt x="286993" y="902872"/>
                </a:lnTo>
                <a:lnTo>
                  <a:pt x="356977" y="926143"/>
                </a:lnTo>
                <a:lnTo>
                  <a:pt x="431360" y="938242"/>
                </a:lnTo>
                <a:lnTo>
                  <a:pt x="469900" y="939800"/>
                </a:lnTo>
                <a:lnTo>
                  <a:pt x="508439" y="938242"/>
                </a:lnTo>
                <a:lnTo>
                  <a:pt x="582822" y="926143"/>
                </a:lnTo>
                <a:lnTo>
                  <a:pt x="652806" y="902872"/>
                </a:lnTo>
                <a:lnTo>
                  <a:pt x="717423" y="869398"/>
                </a:lnTo>
                <a:lnTo>
                  <a:pt x="775705" y="826686"/>
                </a:lnTo>
                <a:lnTo>
                  <a:pt x="826686" y="775705"/>
                </a:lnTo>
                <a:lnTo>
                  <a:pt x="869398" y="717423"/>
                </a:lnTo>
                <a:lnTo>
                  <a:pt x="902872" y="652806"/>
                </a:lnTo>
                <a:lnTo>
                  <a:pt x="926143" y="582822"/>
                </a:lnTo>
                <a:lnTo>
                  <a:pt x="938242" y="508439"/>
                </a:lnTo>
                <a:lnTo>
                  <a:pt x="939800" y="469900"/>
                </a:lnTo>
                <a:lnTo>
                  <a:pt x="938242" y="431360"/>
                </a:lnTo>
                <a:lnTo>
                  <a:pt x="926143" y="356977"/>
                </a:lnTo>
                <a:lnTo>
                  <a:pt x="902872" y="286993"/>
                </a:lnTo>
                <a:lnTo>
                  <a:pt x="869398" y="222376"/>
                </a:lnTo>
                <a:lnTo>
                  <a:pt x="826686" y="164094"/>
                </a:lnTo>
                <a:lnTo>
                  <a:pt x="775705" y="113113"/>
                </a:lnTo>
                <a:lnTo>
                  <a:pt x="717423" y="70401"/>
                </a:lnTo>
                <a:lnTo>
                  <a:pt x="652806" y="36927"/>
                </a:lnTo>
                <a:lnTo>
                  <a:pt x="582822" y="13656"/>
                </a:lnTo>
                <a:lnTo>
                  <a:pt x="508439" y="1557"/>
                </a:lnTo>
                <a:lnTo>
                  <a:pt x="46990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02148" y="2606756"/>
            <a:ext cx="16065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19600" y="2298700"/>
            <a:ext cx="939800" cy="939800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431360" y="1557"/>
                </a:lnTo>
                <a:lnTo>
                  <a:pt x="356977" y="13656"/>
                </a:lnTo>
                <a:lnTo>
                  <a:pt x="286993" y="36927"/>
                </a:lnTo>
                <a:lnTo>
                  <a:pt x="222376" y="70401"/>
                </a:lnTo>
                <a:lnTo>
                  <a:pt x="164094" y="113113"/>
                </a:lnTo>
                <a:lnTo>
                  <a:pt x="113113" y="164094"/>
                </a:lnTo>
                <a:lnTo>
                  <a:pt x="70401" y="222376"/>
                </a:lnTo>
                <a:lnTo>
                  <a:pt x="36927" y="286993"/>
                </a:lnTo>
                <a:lnTo>
                  <a:pt x="13656" y="356977"/>
                </a:lnTo>
                <a:lnTo>
                  <a:pt x="1557" y="431360"/>
                </a:lnTo>
                <a:lnTo>
                  <a:pt x="0" y="469900"/>
                </a:lnTo>
                <a:lnTo>
                  <a:pt x="1557" y="508439"/>
                </a:lnTo>
                <a:lnTo>
                  <a:pt x="13656" y="582822"/>
                </a:lnTo>
                <a:lnTo>
                  <a:pt x="36927" y="652806"/>
                </a:lnTo>
                <a:lnTo>
                  <a:pt x="70401" y="717423"/>
                </a:lnTo>
                <a:lnTo>
                  <a:pt x="113113" y="775705"/>
                </a:lnTo>
                <a:lnTo>
                  <a:pt x="164094" y="826686"/>
                </a:lnTo>
                <a:lnTo>
                  <a:pt x="222376" y="869398"/>
                </a:lnTo>
                <a:lnTo>
                  <a:pt x="286993" y="902872"/>
                </a:lnTo>
                <a:lnTo>
                  <a:pt x="356977" y="926143"/>
                </a:lnTo>
                <a:lnTo>
                  <a:pt x="431360" y="938242"/>
                </a:lnTo>
                <a:lnTo>
                  <a:pt x="469900" y="939800"/>
                </a:lnTo>
                <a:lnTo>
                  <a:pt x="508439" y="938242"/>
                </a:lnTo>
                <a:lnTo>
                  <a:pt x="582822" y="926143"/>
                </a:lnTo>
                <a:lnTo>
                  <a:pt x="652806" y="902872"/>
                </a:lnTo>
                <a:lnTo>
                  <a:pt x="717423" y="869398"/>
                </a:lnTo>
                <a:lnTo>
                  <a:pt x="775705" y="826686"/>
                </a:lnTo>
                <a:lnTo>
                  <a:pt x="826686" y="775705"/>
                </a:lnTo>
                <a:lnTo>
                  <a:pt x="869398" y="717423"/>
                </a:lnTo>
                <a:lnTo>
                  <a:pt x="902872" y="652806"/>
                </a:lnTo>
                <a:lnTo>
                  <a:pt x="926143" y="582822"/>
                </a:lnTo>
                <a:lnTo>
                  <a:pt x="938242" y="508439"/>
                </a:lnTo>
                <a:lnTo>
                  <a:pt x="939800" y="469900"/>
                </a:lnTo>
                <a:lnTo>
                  <a:pt x="938242" y="431360"/>
                </a:lnTo>
                <a:lnTo>
                  <a:pt x="926143" y="356977"/>
                </a:lnTo>
                <a:lnTo>
                  <a:pt x="902872" y="286993"/>
                </a:lnTo>
                <a:lnTo>
                  <a:pt x="869398" y="222376"/>
                </a:lnTo>
                <a:lnTo>
                  <a:pt x="826686" y="164094"/>
                </a:lnTo>
                <a:lnTo>
                  <a:pt x="775705" y="113113"/>
                </a:lnTo>
                <a:lnTo>
                  <a:pt x="717423" y="70401"/>
                </a:lnTo>
                <a:lnTo>
                  <a:pt x="652806" y="36927"/>
                </a:lnTo>
                <a:lnTo>
                  <a:pt x="582822" y="13656"/>
                </a:lnTo>
                <a:lnTo>
                  <a:pt x="508439" y="1557"/>
                </a:lnTo>
                <a:lnTo>
                  <a:pt x="4699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62620" y="2606756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93000" y="2298700"/>
            <a:ext cx="939800" cy="939800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431360" y="1557"/>
                </a:lnTo>
                <a:lnTo>
                  <a:pt x="356977" y="13656"/>
                </a:lnTo>
                <a:lnTo>
                  <a:pt x="286993" y="36927"/>
                </a:lnTo>
                <a:lnTo>
                  <a:pt x="222376" y="70401"/>
                </a:lnTo>
                <a:lnTo>
                  <a:pt x="164094" y="113113"/>
                </a:lnTo>
                <a:lnTo>
                  <a:pt x="113113" y="164094"/>
                </a:lnTo>
                <a:lnTo>
                  <a:pt x="70401" y="222376"/>
                </a:lnTo>
                <a:lnTo>
                  <a:pt x="36927" y="286993"/>
                </a:lnTo>
                <a:lnTo>
                  <a:pt x="13656" y="356977"/>
                </a:lnTo>
                <a:lnTo>
                  <a:pt x="1557" y="431360"/>
                </a:lnTo>
                <a:lnTo>
                  <a:pt x="0" y="469900"/>
                </a:lnTo>
                <a:lnTo>
                  <a:pt x="1557" y="508439"/>
                </a:lnTo>
                <a:lnTo>
                  <a:pt x="13656" y="582822"/>
                </a:lnTo>
                <a:lnTo>
                  <a:pt x="36927" y="652806"/>
                </a:lnTo>
                <a:lnTo>
                  <a:pt x="70401" y="717423"/>
                </a:lnTo>
                <a:lnTo>
                  <a:pt x="113113" y="775705"/>
                </a:lnTo>
                <a:lnTo>
                  <a:pt x="164094" y="826686"/>
                </a:lnTo>
                <a:lnTo>
                  <a:pt x="222376" y="869398"/>
                </a:lnTo>
                <a:lnTo>
                  <a:pt x="286993" y="902872"/>
                </a:lnTo>
                <a:lnTo>
                  <a:pt x="356977" y="926143"/>
                </a:lnTo>
                <a:lnTo>
                  <a:pt x="431360" y="938242"/>
                </a:lnTo>
                <a:lnTo>
                  <a:pt x="469900" y="939800"/>
                </a:lnTo>
                <a:lnTo>
                  <a:pt x="508439" y="938242"/>
                </a:lnTo>
                <a:lnTo>
                  <a:pt x="582822" y="926143"/>
                </a:lnTo>
                <a:lnTo>
                  <a:pt x="652806" y="902872"/>
                </a:lnTo>
                <a:lnTo>
                  <a:pt x="717423" y="869398"/>
                </a:lnTo>
                <a:lnTo>
                  <a:pt x="775705" y="826686"/>
                </a:lnTo>
                <a:lnTo>
                  <a:pt x="826686" y="775705"/>
                </a:lnTo>
                <a:lnTo>
                  <a:pt x="869398" y="717423"/>
                </a:lnTo>
                <a:lnTo>
                  <a:pt x="902872" y="652806"/>
                </a:lnTo>
                <a:lnTo>
                  <a:pt x="926143" y="582822"/>
                </a:lnTo>
                <a:lnTo>
                  <a:pt x="938242" y="508439"/>
                </a:lnTo>
                <a:lnTo>
                  <a:pt x="939800" y="469900"/>
                </a:lnTo>
                <a:lnTo>
                  <a:pt x="938242" y="431360"/>
                </a:lnTo>
                <a:lnTo>
                  <a:pt x="926143" y="356977"/>
                </a:lnTo>
                <a:lnTo>
                  <a:pt x="902872" y="286993"/>
                </a:lnTo>
                <a:lnTo>
                  <a:pt x="869398" y="222376"/>
                </a:lnTo>
                <a:lnTo>
                  <a:pt x="826686" y="164094"/>
                </a:lnTo>
                <a:lnTo>
                  <a:pt x="775705" y="113113"/>
                </a:lnTo>
                <a:lnTo>
                  <a:pt x="717423" y="70401"/>
                </a:lnTo>
                <a:lnTo>
                  <a:pt x="652806" y="36927"/>
                </a:lnTo>
                <a:lnTo>
                  <a:pt x="582822" y="13656"/>
                </a:lnTo>
                <a:lnTo>
                  <a:pt x="508439" y="1557"/>
                </a:lnTo>
                <a:lnTo>
                  <a:pt x="46990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48432" y="2606756"/>
            <a:ext cx="16700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92350" y="2679701"/>
            <a:ext cx="2136000" cy="190500"/>
          </a:xfrm>
          <a:custGeom>
            <a:avLst/>
            <a:gdLst/>
            <a:ahLst/>
            <a:cxnLst/>
            <a:rect l="l" t="t" r="r" b="b"/>
            <a:pathLst>
              <a:path w="2136000" h="190500">
                <a:moveTo>
                  <a:pt x="0" y="76198"/>
                </a:moveTo>
                <a:lnTo>
                  <a:pt x="0" y="114298"/>
                </a:lnTo>
                <a:lnTo>
                  <a:pt x="1945500" y="114300"/>
                </a:lnTo>
                <a:lnTo>
                  <a:pt x="1945500" y="190500"/>
                </a:lnTo>
                <a:lnTo>
                  <a:pt x="2136000" y="95250"/>
                </a:lnTo>
                <a:lnTo>
                  <a:pt x="2097900" y="76200"/>
                </a:lnTo>
                <a:lnTo>
                  <a:pt x="0" y="76198"/>
                </a:lnTo>
                <a:close/>
              </a:path>
              <a:path w="2136000" h="190500">
                <a:moveTo>
                  <a:pt x="1945500" y="0"/>
                </a:moveTo>
                <a:lnTo>
                  <a:pt x="1945500" y="76200"/>
                </a:lnTo>
                <a:lnTo>
                  <a:pt x="2097900" y="76200"/>
                </a:lnTo>
                <a:lnTo>
                  <a:pt x="19455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65750" y="2679701"/>
            <a:ext cx="2136000" cy="190500"/>
          </a:xfrm>
          <a:custGeom>
            <a:avLst/>
            <a:gdLst/>
            <a:ahLst/>
            <a:cxnLst/>
            <a:rect l="l" t="t" r="r" b="b"/>
            <a:pathLst>
              <a:path w="2136000" h="190500">
                <a:moveTo>
                  <a:pt x="0" y="76198"/>
                </a:moveTo>
                <a:lnTo>
                  <a:pt x="0" y="114298"/>
                </a:lnTo>
                <a:lnTo>
                  <a:pt x="1945500" y="114300"/>
                </a:lnTo>
                <a:lnTo>
                  <a:pt x="1945500" y="190500"/>
                </a:lnTo>
                <a:lnTo>
                  <a:pt x="2136000" y="95250"/>
                </a:lnTo>
                <a:lnTo>
                  <a:pt x="2097900" y="76200"/>
                </a:lnTo>
                <a:lnTo>
                  <a:pt x="0" y="76198"/>
                </a:lnTo>
                <a:close/>
              </a:path>
              <a:path w="2136000" h="190500">
                <a:moveTo>
                  <a:pt x="1945500" y="0"/>
                </a:moveTo>
                <a:lnTo>
                  <a:pt x="1945500" y="76200"/>
                </a:lnTo>
                <a:lnTo>
                  <a:pt x="2097900" y="76200"/>
                </a:lnTo>
                <a:lnTo>
                  <a:pt x="19455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61724" y="2299454"/>
            <a:ext cx="3105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1723" y="2299454"/>
            <a:ext cx="3232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𝜃</a:t>
            </a:r>
            <a:r>
              <a:rPr sz="2700" spc="-847" baseline="-15432" dirty="0">
                <a:latin typeface="Cambria Math"/>
                <a:cs typeface="Cambria Math"/>
              </a:rPr>
              <a:t>%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241230" y="2574043"/>
            <a:ext cx="59690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𝐽(𝜽)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39150" y="2679701"/>
            <a:ext cx="1691501" cy="190500"/>
          </a:xfrm>
          <a:custGeom>
            <a:avLst/>
            <a:gdLst/>
            <a:ahLst/>
            <a:cxnLst/>
            <a:rect l="l" t="t" r="r" b="b"/>
            <a:pathLst>
              <a:path w="1691501" h="190500">
                <a:moveTo>
                  <a:pt x="0" y="76198"/>
                </a:moveTo>
                <a:lnTo>
                  <a:pt x="0" y="114298"/>
                </a:lnTo>
                <a:lnTo>
                  <a:pt x="1501001" y="114300"/>
                </a:lnTo>
                <a:lnTo>
                  <a:pt x="1501001" y="190500"/>
                </a:lnTo>
                <a:lnTo>
                  <a:pt x="1691501" y="95250"/>
                </a:lnTo>
                <a:lnTo>
                  <a:pt x="1653401" y="76200"/>
                </a:lnTo>
                <a:lnTo>
                  <a:pt x="0" y="76198"/>
                </a:lnTo>
                <a:close/>
              </a:path>
              <a:path w="1691501" h="190500">
                <a:moveTo>
                  <a:pt x="1501001" y="0"/>
                </a:moveTo>
                <a:lnTo>
                  <a:pt x="1501001" y="76200"/>
                </a:lnTo>
                <a:lnTo>
                  <a:pt x="1653401" y="76200"/>
                </a:lnTo>
                <a:lnTo>
                  <a:pt x="1501001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70500" y="5118100"/>
            <a:ext cx="965200" cy="88900"/>
          </a:xfrm>
          <a:custGeom>
            <a:avLst/>
            <a:gdLst/>
            <a:ahLst/>
            <a:cxnLst/>
            <a:rect l="l" t="t" r="r" b="b"/>
            <a:pathLst>
              <a:path w="965200" h="88900">
                <a:moveTo>
                  <a:pt x="0" y="0"/>
                </a:moveTo>
                <a:lnTo>
                  <a:pt x="965200" y="0"/>
                </a:lnTo>
                <a:lnTo>
                  <a:pt x="965200" y="88900"/>
                </a:lnTo>
                <a:lnTo>
                  <a:pt x="0" y="88900"/>
                </a:lnTo>
                <a:lnTo>
                  <a:pt x="0" y="0"/>
                </a:lnTo>
                <a:close/>
              </a:path>
            </a:pathLst>
          </a:custGeom>
          <a:solidFill>
            <a:srgbClr val="AE4E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89700" y="5105400"/>
            <a:ext cx="965200" cy="88900"/>
          </a:xfrm>
          <a:custGeom>
            <a:avLst/>
            <a:gdLst/>
            <a:ahLst/>
            <a:cxnLst/>
            <a:rect l="l" t="t" r="r" b="b"/>
            <a:pathLst>
              <a:path w="965200" h="88900">
                <a:moveTo>
                  <a:pt x="0" y="0"/>
                </a:moveTo>
                <a:lnTo>
                  <a:pt x="965200" y="0"/>
                </a:lnTo>
                <a:lnTo>
                  <a:pt x="965200" y="88900"/>
                </a:lnTo>
                <a:lnTo>
                  <a:pt x="0" y="889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529842" y="4330284"/>
            <a:ext cx="17272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mbria Math"/>
                <a:cs typeface="Cambria Math"/>
              </a:rPr>
              <a:t>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23542" y="4101684"/>
            <a:ext cx="4629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</a:t>
            </a:r>
            <a:r>
              <a:rPr sz="2400" spc="-160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85442" y="4533484"/>
            <a:ext cx="4883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</a:t>
            </a: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898142" y="4558884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08900" y="5105400"/>
            <a:ext cx="965200" cy="88900"/>
          </a:xfrm>
          <a:custGeom>
            <a:avLst/>
            <a:gdLst/>
            <a:ahLst/>
            <a:cxnLst/>
            <a:rect l="l" t="t" r="r" b="b"/>
            <a:pathLst>
              <a:path w="965200" h="88900">
                <a:moveTo>
                  <a:pt x="0" y="0"/>
                </a:moveTo>
                <a:lnTo>
                  <a:pt x="965200" y="0"/>
                </a:lnTo>
                <a:lnTo>
                  <a:pt x="965200" y="88900"/>
                </a:lnTo>
                <a:lnTo>
                  <a:pt x="0" y="8890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90700" y="2222500"/>
            <a:ext cx="3086100" cy="111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50200" y="2222500"/>
            <a:ext cx="2895600" cy="1117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851400" y="2222500"/>
            <a:ext cx="3086100" cy="1117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0" dirty="0">
                <a:latin typeface="Gill Sans MT"/>
                <a:cs typeface="Gill Sans MT"/>
              </a:rPr>
              <a:t>C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0" dirty="0">
                <a:latin typeface="Gill Sans MT"/>
                <a:cs typeface="Gill Sans MT"/>
              </a:rPr>
              <a:t>pu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r>
              <a:rPr sz="4400" spc="-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G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0" dirty="0">
                <a:latin typeface="Gill Sans MT"/>
                <a:cs typeface="Gill Sans MT"/>
              </a:rPr>
              <a:t>:</a:t>
            </a:r>
            <a:r>
              <a:rPr sz="4400" spc="-590" dirty="0">
                <a:latin typeface="Gill Sans MT"/>
                <a:cs typeface="Gill Sans MT"/>
              </a:rPr>
              <a:t> </a:t>
            </a:r>
            <a:r>
              <a:rPr sz="4400" spc="-5" dirty="0">
                <a:latin typeface="Gill Sans MT"/>
                <a:cs typeface="Gill Sans MT"/>
              </a:rPr>
              <a:t>B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k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25" dirty="0">
                <a:latin typeface="Gill Sans MT"/>
                <a:cs typeface="Gill Sans MT"/>
              </a:rPr>
              <a:t>p</a:t>
            </a:r>
            <a:r>
              <a:rPr sz="4400" spc="0" dirty="0">
                <a:latin typeface="Gill Sans MT"/>
                <a:cs typeface="Gill Sans MT"/>
              </a:rPr>
              <a:t>aga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3991" y="4094079"/>
            <a:ext cx="76200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𝜕𝐽(𝜽)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0991" y="4525879"/>
            <a:ext cx="4883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</a:t>
            </a: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856691" y="4551279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59991" y="4322679"/>
            <a:ext cx="253365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2809" y="4092733"/>
            <a:ext cx="76200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𝜕𝐽(𝜽)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8709" y="4524533"/>
            <a:ext cx="377825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</a:t>
            </a:r>
            <a:r>
              <a:rPr sz="2400" spc="-1045" dirty="0">
                <a:latin typeface="Cambria Math"/>
                <a:cs typeface="Cambria Math"/>
              </a:rPr>
              <a:t>�</a:t>
            </a:r>
            <a:r>
              <a:rPr sz="2400" spc="-3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355509" y="4549933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1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58809" y="4321333"/>
            <a:ext cx="17272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mbria Math"/>
                <a:cs typeface="Cambria Math"/>
              </a:rPr>
              <a:t>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77910" y="4092733"/>
            <a:ext cx="365125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</a:t>
            </a:r>
            <a:r>
              <a:rPr sz="2400" spc="-1045" dirty="0">
                <a:latin typeface="Cambria Math"/>
                <a:cs typeface="Cambria Math"/>
              </a:rPr>
              <a:t>�</a:t>
            </a:r>
            <a:r>
              <a:rPr sz="2400" spc="-3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01710" y="4524533"/>
            <a:ext cx="4629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</a:t>
            </a:r>
            <a:r>
              <a:rPr sz="2400" spc="-160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14410" y="4549933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346200" y="2298700"/>
            <a:ext cx="939800" cy="939800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431360" y="1557"/>
                </a:lnTo>
                <a:lnTo>
                  <a:pt x="356977" y="13656"/>
                </a:lnTo>
                <a:lnTo>
                  <a:pt x="286993" y="36927"/>
                </a:lnTo>
                <a:lnTo>
                  <a:pt x="222376" y="70401"/>
                </a:lnTo>
                <a:lnTo>
                  <a:pt x="164094" y="113113"/>
                </a:lnTo>
                <a:lnTo>
                  <a:pt x="113113" y="164094"/>
                </a:lnTo>
                <a:lnTo>
                  <a:pt x="70401" y="222376"/>
                </a:lnTo>
                <a:lnTo>
                  <a:pt x="36927" y="286993"/>
                </a:lnTo>
                <a:lnTo>
                  <a:pt x="13656" y="356977"/>
                </a:lnTo>
                <a:lnTo>
                  <a:pt x="1557" y="431360"/>
                </a:lnTo>
                <a:lnTo>
                  <a:pt x="0" y="469900"/>
                </a:lnTo>
                <a:lnTo>
                  <a:pt x="1557" y="508439"/>
                </a:lnTo>
                <a:lnTo>
                  <a:pt x="13656" y="582822"/>
                </a:lnTo>
                <a:lnTo>
                  <a:pt x="36927" y="652806"/>
                </a:lnTo>
                <a:lnTo>
                  <a:pt x="70401" y="717423"/>
                </a:lnTo>
                <a:lnTo>
                  <a:pt x="113113" y="775705"/>
                </a:lnTo>
                <a:lnTo>
                  <a:pt x="164094" y="826686"/>
                </a:lnTo>
                <a:lnTo>
                  <a:pt x="222376" y="869398"/>
                </a:lnTo>
                <a:lnTo>
                  <a:pt x="286993" y="902872"/>
                </a:lnTo>
                <a:lnTo>
                  <a:pt x="356977" y="926143"/>
                </a:lnTo>
                <a:lnTo>
                  <a:pt x="431360" y="938242"/>
                </a:lnTo>
                <a:lnTo>
                  <a:pt x="469900" y="939800"/>
                </a:lnTo>
                <a:lnTo>
                  <a:pt x="508439" y="938242"/>
                </a:lnTo>
                <a:lnTo>
                  <a:pt x="582822" y="926143"/>
                </a:lnTo>
                <a:lnTo>
                  <a:pt x="652806" y="902872"/>
                </a:lnTo>
                <a:lnTo>
                  <a:pt x="717423" y="869398"/>
                </a:lnTo>
                <a:lnTo>
                  <a:pt x="775705" y="826686"/>
                </a:lnTo>
                <a:lnTo>
                  <a:pt x="826686" y="775705"/>
                </a:lnTo>
                <a:lnTo>
                  <a:pt x="869398" y="717423"/>
                </a:lnTo>
                <a:lnTo>
                  <a:pt x="902872" y="652806"/>
                </a:lnTo>
                <a:lnTo>
                  <a:pt x="926143" y="582822"/>
                </a:lnTo>
                <a:lnTo>
                  <a:pt x="938242" y="508439"/>
                </a:lnTo>
                <a:lnTo>
                  <a:pt x="939800" y="469900"/>
                </a:lnTo>
                <a:lnTo>
                  <a:pt x="938242" y="431360"/>
                </a:lnTo>
                <a:lnTo>
                  <a:pt x="926143" y="356977"/>
                </a:lnTo>
                <a:lnTo>
                  <a:pt x="902872" y="286993"/>
                </a:lnTo>
                <a:lnTo>
                  <a:pt x="869398" y="222376"/>
                </a:lnTo>
                <a:lnTo>
                  <a:pt x="826686" y="164094"/>
                </a:lnTo>
                <a:lnTo>
                  <a:pt x="775705" y="113113"/>
                </a:lnTo>
                <a:lnTo>
                  <a:pt x="717423" y="70401"/>
                </a:lnTo>
                <a:lnTo>
                  <a:pt x="652806" y="36927"/>
                </a:lnTo>
                <a:lnTo>
                  <a:pt x="582822" y="13656"/>
                </a:lnTo>
                <a:lnTo>
                  <a:pt x="508439" y="1557"/>
                </a:lnTo>
                <a:lnTo>
                  <a:pt x="46990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02148" y="2606756"/>
            <a:ext cx="16065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19600" y="2298700"/>
            <a:ext cx="939800" cy="939800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431360" y="1557"/>
                </a:lnTo>
                <a:lnTo>
                  <a:pt x="356977" y="13656"/>
                </a:lnTo>
                <a:lnTo>
                  <a:pt x="286993" y="36927"/>
                </a:lnTo>
                <a:lnTo>
                  <a:pt x="222376" y="70401"/>
                </a:lnTo>
                <a:lnTo>
                  <a:pt x="164094" y="113113"/>
                </a:lnTo>
                <a:lnTo>
                  <a:pt x="113113" y="164094"/>
                </a:lnTo>
                <a:lnTo>
                  <a:pt x="70401" y="222376"/>
                </a:lnTo>
                <a:lnTo>
                  <a:pt x="36927" y="286993"/>
                </a:lnTo>
                <a:lnTo>
                  <a:pt x="13656" y="356977"/>
                </a:lnTo>
                <a:lnTo>
                  <a:pt x="1557" y="431360"/>
                </a:lnTo>
                <a:lnTo>
                  <a:pt x="0" y="469900"/>
                </a:lnTo>
                <a:lnTo>
                  <a:pt x="1557" y="508439"/>
                </a:lnTo>
                <a:lnTo>
                  <a:pt x="13656" y="582822"/>
                </a:lnTo>
                <a:lnTo>
                  <a:pt x="36927" y="652806"/>
                </a:lnTo>
                <a:lnTo>
                  <a:pt x="70401" y="717423"/>
                </a:lnTo>
                <a:lnTo>
                  <a:pt x="113113" y="775705"/>
                </a:lnTo>
                <a:lnTo>
                  <a:pt x="164094" y="826686"/>
                </a:lnTo>
                <a:lnTo>
                  <a:pt x="222376" y="869398"/>
                </a:lnTo>
                <a:lnTo>
                  <a:pt x="286993" y="902872"/>
                </a:lnTo>
                <a:lnTo>
                  <a:pt x="356977" y="926143"/>
                </a:lnTo>
                <a:lnTo>
                  <a:pt x="431360" y="938242"/>
                </a:lnTo>
                <a:lnTo>
                  <a:pt x="469900" y="939800"/>
                </a:lnTo>
                <a:lnTo>
                  <a:pt x="508439" y="938242"/>
                </a:lnTo>
                <a:lnTo>
                  <a:pt x="582822" y="926143"/>
                </a:lnTo>
                <a:lnTo>
                  <a:pt x="652806" y="902872"/>
                </a:lnTo>
                <a:lnTo>
                  <a:pt x="717423" y="869398"/>
                </a:lnTo>
                <a:lnTo>
                  <a:pt x="775705" y="826686"/>
                </a:lnTo>
                <a:lnTo>
                  <a:pt x="826686" y="775705"/>
                </a:lnTo>
                <a:lnTo>
                  <a:pt x="869398" y="717423"/>
                </a:lnTo>
                <a:lnTo>
                  <a:pt x="902872" y="652806"/>
                </a:lnTo>
                <a:lnTo>
                  <a:pt x="926143" y="582822"/>
                </a:lnTo>
                <a:lnTo>
                  <a:pt x="938242" y="508439"/>
                </a:lnTo>
                <a:lnTo>
                  <a:pt x="939800" y="469900"/>
                </a:lnTo>
                <a:lnTo>
                  <a:pt x="938242" y="431360"/>
                </a:lnTo>
                <a:lnTo>
                  <a:pt x="926143" y="356977"/>
                </a:lnTo>
                <a:lnTo>
                  <a:pt x="902872" y="286993"/>
                </a:lnTo>
                <a:lnTo>
                  <a:pt x="869398" y="222376"/>
                </a:lnTo>
                <a:lnTo>
                  <a:pt x="826686" y="164094"/>
                </a:lnTo>
                <a:lnTo>
                  <a:pt x="775705" y="113113"/>
                </a:lnTo>
                <a:lnTo>
                  <a:pt x="717423" y="70401"/>
                </a:lnTo>
                <a:lnTo>
                  <a:pt x="652806" y="36927"/>
                </a:lnTo>
                <a:lnTo>
                  <a:pt x="582822" y="13656"/>
                </a:lnTo>
                <a:lnTo>
                  <a:pt x="508439" y="1557"/>
                </a:lnTo>
                <a:lnTo>
                  <a:pt x="469900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762620" y="2606756"/>
            <a:ext cx="262890" cy="353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𝑧</a:t>
            </a:r>
            <a:r>
              <a:rPr sz="2250" spc="-97" baseline="-14814" dirty="0">
                <a:latin typeface="Cambria Math"/>
                <a:cs typeface="Cambria Math"/>
              </a:rPr>
              <a:t>#</a:t>
            </a:r>
            <a:endParaRPr sz="2250" baseline="-14814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93000" y="2298700"/>
            <a:ext cx="939800" cy="939800"/>
          </a:xfrm>
          <a:custGeom>
            <a:avLst/>
            <a:gdLst/>
            <a:ahLst/>
            <a:cxnLst/>
            <a:rect l="l" t="t" r="r" b="b"/>
            <a:pathLst>
              <a:path w="939800" h="939800">
                <a:moveTo>
                  <a:pt x="469900" y="0"/>
                </a:moveTo>
                <a:lnTo>
                  <a:pt x="431360" y="1557"/>
                </a:lnTo>
                <a:lnTo>
                  <a:pt x="356977" y="13656"/>
                </a:lnTo>
                <a:lnTo>
                  <a:pt x="286993" y="36927"/>
                </a:lnTo>
                <a:lnTo>
                  <a:pt x="222376" y="70401"/>
                </a:lnTo>
                <a:lnTo>
                  <a:pt x="164094" y="113113"/>
                </a:lnTo>
                <a:lnTo>
                  <a:pt x="113113" y="164094"/>
                </a:lnTo>
                <a:lnTo>
                  <a:pt x="70401" y="222376"/>
                </a:lnTo>
                <a:lnTo>
                  <a:pt x="36927" y="286993"/>
                </a:lnTo>
                <a:lnTo>
                  <a:pt x="13656" y="356977"/>
                </a:lnTo>
                <a:lnTo>
                  <a:pt x="1557" y="431360"/>
                </a:lnTo>
                <a:lnTo>
                  <a:pt x="0" y="469900"/>
                </a:lnTo>
                <a:lnTo>
                  <a:pt x="1557" y="508439"/>
                </a:lnTo>
                <a:lnTo>
                  <a:pt x="13656" y="582822"/>
                </a:lnTo>
                <a:lnTo>
                  <a:pt x="36927" y="652806"/>
                </a:lnTo>
                <a:lnTo>
                  <a:pt x="70401" y="717423"/>
                </a:lnTo>
                <a:lnTo>
                  <a:pt x="113113" y="775705"/>
                </a:lnTo>
                <a:lnTo>
                  <a:pt x="164094" y="826686"/>
                </a:lnTo>
                <a:lnTo>
                  <a:pt x="222376" y="869398"/>
                </a:lnTo>
                <a:lnTo>
                  <a:pt x="286993" y="902872"/>
                </a:lnTo>
                <a:lnTo>
                  <a:pt x="356977" y="926143"/>
                </a:lnTo>
                <a:lnTo>
                  <a:pt x="431360" y="938242"/>
                </a:lnTo>
                <a:lnTo>
                  <a:pt x="469900" y="939800"/>
                </a:lnTo>
                <a:lnTo>
                  <a:pt x="508439" y="938242"/>
                </a:lnTo>
                <a:lnTo>
                  <a:pt x="582822" y="926143"/>
                </a:lnTo>
                <a:lnTo>
                  <a:pt x="652806" y="902872"/>
                </a:lnTo>
                <a:lnTo>
                  <a:pt x="717423" y="869398"/>
                </a:lnTo>
                <a:lnTo>
                  <a:pt x="775705" y="826686"/>
                </a:lnTo>
                <a:lnTo>
                  <a:pt x="826686" y="775705"/>
                </a:lnTo>
                <a:lnTo>
                  <a:pt x="869398" y="717423"/>
                </a:lnTo>
                <a:lnTo>
                  <a:pt x="902872" y="652806"/>
                </a:lnTo>
                <a:lnTo>
                  <a:pt x="926143" y="582822"/>
                </a:lnTo>
                <a:lnTo>
                  <a:pt x="938242" y="508439"/>
                </a:lnTo>
                <a:lnTo>
                  <a:pt x="939800" y="469900"/>
                </a:lnTo>
                <a:lnTo>
                  <a:pt x="938242" y="431360"/>
                </a:lnTo>
                <a:lnTo>
                  <a:pt x="926143" y="356977"/>
                </a:lnTo>
                <a:lnTo>
                  <a:pt x="902872" y="286993"/>
                </a:lnTo>
                <a:lnTo>
                  <a:pt x="869398" y="222376"/>
                </a:lnTo>
                <a:lnTo>
                  <a:pt x="826686" y="164094"/>
                </a:lnTo>
                <a:lnTo>
                  <a:pt x="775705" y="113113"/>
                </a:lnTo>
                <a:lnTo>
                  <a:pt x="717423" y="70401"/>
                </a:lnTo>
                <a:lnTo>
                  <a:pt x="652806" y="36927"/>
                </a:lnTo>
                <a:lnTo>
                  <a:pt x="582822" y="13656"/>
                </a:lnTo>
                <a:lnTo>
                  <a:pt x="508439" y="1557"/>
                </a:lnTo>
                <a:lnTo>
                  <a:pt x="469900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48432" y="2606756"/>
            <a:ext cx="167005" cy="314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819" dirty="0">
                <a:latin typeface="Cambria Math"/>
                <a:cs typeface="Cambria Math"/>
              </a:rPr>
              <a:t>�</a:t>
            </a:r>
            <a:r>
              <a:rPr sz="2000" spc="-25" dirty="0"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92350" y="2679701"/>
            <a:ext cx="2136000" cy="190500"/>
          </a:xfrm>
          <a:custGeom>
            <a:avLst/>
            <a:gdLst/>
            <a:ahLst/>
            <a:cxnLst/>
            <a:rect l="l" t="t" r="r" b="b"/>
            <a:pathLst>
              <a:path w="2136000" h="190500">
                <a:moveTo>
                  <a:pt x="0" y="76198"/>
                </a:moveTo>
                <a:lnTo>
                  <a:pt x="0" y="114298"/>
                </a:lnTo>
                <a:lnTo>
                  <a:pt x="1945500" y="114300"/>
                </a:lnTo>
                <a:lnTo>
                  <a:pt x="1945500" y="190500"/>
                </a:lnTo>
                <a:lnTo>
                  <a:pt x="2136000" y="95250"/>
                </a:lnTo>
                <a:lnTo>
                  <a:pt x="2097900" y="76200"/>
                </a:lnTo>
                <a:lnTo>
                  <a:pt x="0" y="76198"/>
                </a:lnTo>
                <a:close/>
              </a:path>
              <a:path w="2136000" h="190500">
                <a:moveTo>
                  <a:pt x="1945500" y="0"/>
                </a:moveTo>
                <a:lnTo>
                  <a:pt x="1945500" y="76200"/>
                </a:lnTo>
                <a:lnTo>
                  <a:pt x="2097900" y="76200"/>
                </a:lnTo>
                <a:lnTo>
                  <a:pt x="19455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65750" y="2679701"/>
            <a:ext cx="2136000" cy="190500"/>
          </a:xfrm>
          <a:custGeom>
            <a:avLst/>
            <a:gdLst/>
            <a:ahLst/>
            <a:cxnLst/>
            <a:rect l="l" t="t" r="r" b="b"/>
            <a:pathLst>
              <a:path w="2136000" h="190500">
                <a:moveTo>
                  <a:pt x="0" y="76198"/>
                </a:moveTo>
                <a:lnTo>
                  <a:pt x="0" y="114298"/>
                </a:lnTo>
                <a:lnTo>
                  <a:pt x="1945500" y="114300"/>
                </a:lnTo>
                <a:lnTo>
                  <a:pt x="1945500" y="190500"/>
                </a:lnTo>
                <a:lnTo>
                  <a:pt x="2136000" y="95250"/>
                </a:lnTo>
                <a:lnTo>
                  <a:pt x="2097900" y="76200"/>
                </a:lnTo>
                <a:lnTo>
                  <a:pt x="0" y="76198"/>
                </a:lnTo>
                <a:close/>
              </a:path>
              <a:path w="2136000" h="190500">
                <a:moveTo>
                  <a:pt x="1945500" y="0"/>
                </a:moveTo>
                <a:lnTo>
                  <a:pt x="1945500" y="76200"/>
                </a:lnTo>
                <a:lnTo>
                  <a:pt x="2097900" y="76200"/>
                </a:lnTo>
                <a:lnTo>
                  <a:pt x="1945500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161724" y="2299454"/>
            <a:ext cx="3105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31723" y="2299454"/>
            <a:ext cx="3232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𝜃</a:t>
            </a:r>
            <a:r>
              <a:rPr sz="2700" spc="-847" baseline="-15432" dirty="0">
                <a:latin typeface="Cambria Math"/>
                <a:cs typeface="Cambria Math"/>
              </a:rPr>
              <a:t>%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241230" y="2574043"/>
            <a:ext cx="59690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𝐽(𝜽)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39150" y="2679701"/>
            <a:ext cx="1691501" cy="190500"/>
          </a:xfrm>
          <a:custGeom>
            <a:avLst/>
            <a:gdLst/>
            <a:ahLst/>
            <a:cxnLst/>
            <a:rect l="l" t="t" r="r" b="b"/>
            <a:pathLst>
              <a:path w="1691501" h="190500">
                <a:moveTo>
                  <a:pt x="0" y="76198"/>
                </a:moveTo>
                <a:lnTo>
                  <a:pt x="0" y="114298"/>
                </a:lnTo>
                <a:lnTo>
                  <a:pt x="1501001" y="114300"/>
                </a:lnTo>
                <a:lnTo>
                  <a:pt x="1501001" y="190500"/>
                </a:lnTo>
                <a:lnTo>
                  <a:pt x="1691501" y="95250"/>
                </a:lnTo>
                <a:lnTo>
                  <a:pt x="1653401" y="76200"/>
                </a:lnTo>
                <a:lnTo>
                  <a:pt x="0" y="76198"/>
                </a:lnTo>
                <a:close/>
              </a:path>
              <a:path w="1691501" h="190500">
                <a:moveTo>
                  <a:pt x="1501001" y="0"/>
                </a:moveTo>
                <a:lnTo>
                  <a:pt x="1501001" y="76200"/>
                </a:lnTo>
                <a:lnTo>
                  <a:pt x="1653401" y="76200"/>
                </a:lnTo>
                <a:lnTo>
                  <a:pt x="1501001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70500" y="5118100"/>
            <a:ext cx="965200" cy="88900"/>
          </a:xfrm>
          <a:custGeom>
            <a:avLst/>
            <a:gdLst/>
            <a:ahLst/>
            <a:cxnLst/>
            <a:rect l="l" t="t" r="r" b="b"/>
            <a:pathLst>
              <a:path w="965200" h="88900">
                <a:moveTo>
                  <a:pt x="0" y="0"/>
                </a:moveTo>
                <a:lnTo>
                  <a:pt x="965200" y="0"/>
                </a:lnTo>
                <a:lnTo>
                  <a:pt x="965200" y="88900"/>
                </a:lnTo>
                <a:lnTo>
                  <a:pt x="0" y="88900"/>
                </a:lnTo>
                <a:lnTo>
                  <a:pt x="0" y="0"/>
                </a:lnTo>
                <a:close/>
              </a:path>
            </a:pathLst>
          </a:custGeom>
          <a:solidFill>
            <a:srgbClr val="AE4EFA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89700" y="5105400"/>
            <a:ext cx="965200" cy="88900"/>
          </a:xfrm>
          <a:custGeom>
            <a:avLst/>
            <a:gdLst/>
            <a:ahLst/>
            <a:cxnLst/>
            <a:rect l="l" t="t" r="r" b="b"/>
            <a:pathLst>
              <a:path w="965200" h="88900">
                <a:moveTo>
                  <a:pt x="0" y="0"/>
                </a:moveTo>
                <a:lnTo>
                  <a:pt x="965200" y="0"/>
                </a:lnTo>
                <a:lnTo>
                  <a:pt x="965200" y="88900"/>
                </a:lnTo>
                <a:lnTo>
                  <a:pt x="0" y="8890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529842" y="4330284"/>
            <a:ext cx="172720" cy="375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15" dirty="0">
                <a:latin typeface="Cambria Math"/>
                <a:cs typeface="Cambria Math"/>
              </a:rPr>
              <a:t>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23542" y="4101684"/>
            <a:ext cx="4629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</a:t>
            </a:r>
            <a:r>
              <a:rPr sz="2400" spc="-160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85442" y="4533484"/>
            <a:ext cx="488315" cy="4248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𝜕</a:t>
            </a:r>
            <a:r>
              <a:rPr sz="2400" spc="-155" dirty="0">
                <a:latin typeface="Cambria Math"/>
                <a:cs typeface="Cambria Math"/>
              </a:rPr>
              <a:t>�</a:t>
            </a:r>
            <a:r>
              <a:rPr sz="2700" spc="-120" baseline="-15432" dirty="0">
                <a:latin typeface="Cambria Math"/>
                <a:cs typeface="Cambria Math"/>
              </a:rPr>
              <a:t>#</a:t>
            </a:r>
            <a:endParaRPr sz="2700" baseline="-15432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898142" y="4558884"/>
            <a:ext cx="533400" cy="0"/>
          </a:xfrm>
          <a:custGeom>
            <a:avLst/>
            <a:gdLst/>
            <a:ahLst/>
            <a:cxnLst/>
            <a:rect l="l" t="t" r="r" b="b"/>
            <a:pathLst>
              <a:path w="533400">
                <a:moveTo>
                  <a:pt x="0" y="0"/>
                </a:moveTo>
                <a:lnTo>
                  <a:pt x="5334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08900" y="5105400"/>
            <a:ext cx="965200" cy="88900"/>
          </a:xfrm>
          <a:custGeom>
            <a:avLst/>
            <a:gdLst/>
            <a:ahLst/>
            <a:cxnLst/>
            <a:rect l="l" t="t" r="r" b="b"/>
            <a:pathLst>
              <a:path w="965200" h="88900">
                <a:moveTo>
                  <a:pt x="0" y="0"/>
                </a:moveTo>
                <a:lnTo>
                  <a:pt x="965200" y="0"/>
                </a:lnTo>
                <a:lnTo>
                  <a:pt x="965200" y="88900"/>
                </a:lnTo>
                <a:lnTo>
                  <a:pt x="0" y="88900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784403" y="5723206"/>
            <a:ext cx="861695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15" dirty="0">
                <a:latin typeface="Gill Sans MT"/>
                <a:cs typeface="Gill Sans MT"/>
              </a:rPr>
              <a:t>R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20" dirty="0">
                <a:latin typeface="Gill Sans MT"/>
                <a:cs typeface="Gill Sans MT"/>
              </a:rPr>
              <a:t>p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10" dirty="0">
                <a:latin typeface="Gill Sans MT"/>
                <a:cs typeface="Gill Sans MT"/>
              </a:rPr>
              <a:t>t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20" dirty="0">
                <a:latin typeface="Gill Sans MT"/>
                <a:cs typeface="Gill Sans MT"/>
              </a:rPr>
              <a:t> f</a:t>
            </a:r>
            <a:r>
              <a:rPr sz="2400" i="1" spc="-15" dirty="0">
                <a:latin typeface="Gill Sans MT"/>
                <a:cs typeface="Gill Sans MT"/>
              </a:rPr>
              <a:t>o</a:t>
            </a:r>
            <a:r>
              <a:rPr sz="2400" i="1" spc="-105" dirty="0">
                <a:latin typeface="Gill Sans MT"/>
                <a:cs typeface="Gill Sans MT"/>
              </a:rPr>
              <a:t>r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30" dirty="0">
                <a:latin typeface="Gill Sans MT"/>
                <a:cs typeface="Gill Sans MT"/>
              </a:rPr>
              <a:t>e</a:t>
            </a:r>
            <a:r>
              <a:rPr sz="2400" i="1" spc="-10" dirty="0">
                <a:latin typeface="Gill Sans MT"/>
                <a:cs typeface="Gill Sans MT"/>
              </a:rPr>
              <a:t>v</a:t>
            </a:r>
            <a:r>
              <a:rPr sz="2400" i="1" spc="30" dirty="0">
                <a:latin typeface="Gill Sans MT"/>
                <a:cs typeface="Gill Sans MT"/>
              </a:rPr>
              <a:t>e</a:t>
            </a:r>
            <a:r>
              <a:rPr sz="2400" i="1" spc="135" dirty="0">
                <a:latin typeface="Gill Sans MT"/>
                <a:cs typeface="Gill Sans MT"/>
              </a:rPr>
              <a:t>r</a:t>
            </a:r>
            <a:r>
              <a:rPr sz="2400" i="1" spc="0" dirty="0">
                <a:latin typeface="Gill Sans MT"/>
                <a:cs typeface="Gill Sans MT"/>
              </a:rPr>
              <a:t>y</a:t>
            </a:r>
            <a:r>
              <a:rPr sz="2400" i="1" spc="-270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w</a:t>
            </a:r>
            <a:r>
              <a:rPr sz="2400" i="1" spc="30" dirty="0">
                <a:latin typeface="Gill Sans MT"/>
                <a:cs typeface="Gill Sans MT"/>
              </a:rPr>
              <a:t>e</a:t>
            </a:r>
            <a:r>
              <a:rPr sz="2400" i="1" spc="40" dirty="0">
                <a:latin typeface="Gill Sans MT"/>
                <a:cs typeface="Gill Sans MT"/>
              </a:rPr>
              <a:t>i</a:t>
            </a:r>
            <a:r>
              <a:rPr sz="2400" i="1" spc="-40" dirty="0">
                <a:latin typeface="Gill Sans MT"/>
                <a:cs typeface="Gill Sans MT"/>
              </a:rPr>
              <a:t>g</a:t>
            </a:r>
            <a:r>
              <a:rPr sz="2400" i="1" spc="-30" dirty="0">
                <a:latin typeface="Gill Sans MT"/>
                <a:cs typeface="Gill Sans MT"/>
              </a:rPr>
              <a:t>h</a:t>
            </a:r>
            <a:r>
              <a:rPr sz="2400" i="1" spc="-10" dirty="0">
                <a:latin typeface="Gill Sans MT"/>
                <a:cs typeface="Gill Sans MT"/>
              </a:rPr>
              <a:t>t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40" dirty="0">
                <a:latin typeface="Gill Sans MT"/>
                <a:cs typeface="Gill Sans MT"/>
              </a:rPr>
              <a:t>i</a:t>
            </a:r>
            <a:r>
              <a:rPr sz="2400" i="1" spc="0" dirty="0">
                <a:latin typeface="Gill Sans MT"/>
                <a:cs typeface="Gill Sans MT"/>
              </a:rPr>
              <a:t>n</a:t>
            </a:r>
            <a:r>
              <a:rPr sz="2400" i="1" spc="-95" dirty="0">
                <a:latin typeface="Gill Sans MT"/>
                <a:cs typeface="Gill Sans MT"/>
              </a:rPr>
              <a:t> 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0" dirty="0">
                <a:latin typeface="Gill Sans MT"/>
                <a:cs typeface="Gill Sans MT"/>
              </a:rPr>
              <a:t>h</a:t>
            </a:r>
            <a:r>
              <a:rPr sz="2400" i="1" spc="-15" dirty="0">
                <a:latin typeface="Gill Sans MT"/>
                <a:cs typeface="Gill Sans MT"/>
              </a:rPr>
              <a:t>e</a:t>
            </a:r>
            <a:r>
              <a:rPr sz="2400" i="1" spc="80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n</a:t>
            </a:r>
            <a:r>
              <a:rPr sz="2400" i="1" spc="30" dirty="0">
                <a:latin typeface="Gill Sans MT"/>
                <a:cs typeface="Gill Sans MT"/>
              </a:rPr>
              <a:t>e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20" dirty="0">
                <a:latin typeface="Gill Sans MT"/>
                <a:cs typeface="Gill Sans MT"/>
              </a:rPr>
              <a:t>wo</a:t>
            </a:r>
            <a:r>
              <a:rPr sz="2400" i="1" spc="35" dirty="0">
                <a:latin typeface="Gill Sans MT"/>
                <a:cs typeface="Gill Sans MT"/>
              </a:rPr>
              <a:t>r</a:t>
            </a:r>
            <a:r>
              <a:rPr sz="2400" i="1" spc="0" dirty="0">
                <a:latin typeface="Gill Sans MT"/>
                <a:cs typeface="Gill Sans MT"/>
              </a:rPr>
              <a:t>k</a:t>
            </a:r>
            <a:r>
              <a:rPr sz="2400" i="1" spc="-170" dirty="0">
                <a:latin typeface="Gill Sans MT"/>
                <a:cs typeface="Gill Sans MT"/>
              </a:rPr>
              <a:t> </a:t>
            </a:r>
            <a:r>
              <a:rPr sz="2400" i="1" spc="-35" dirty="0">
                <a:latin typeface="Gill Sans MT"/>
                <a:cs typeface="Gill Sans MT"/>
              </a:rPr>
              <a:t>u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-15" dirty="0">
                <a:latin typeface="Gill Sans MT"/>
                <a:cs typeface="Gill Sans MT"/>
              </a:rPr>
              <a:t>g</a:t>
            </a:r>
            <a:r>
              <a:rPr sz="2400" i="1" spc="5" dirty="0">
                <a:latin typeface="Gill Sans MT"/>
                <a:cs typeface="Gill Sans MT"/>
              </a:rPr>
              <a:t> </a:t>
            </a:r>
            <a:r>
              <a:rPr sz="2400" i="1" spc="-40" dirty="0">
                <a:latin typeface="Gill Sans MT"/>
                <a:cs typeface="Gill Sans MT"/>
              </a:rPr>
              <a:t>g</a:t>
            </a:r>
            <a:r>
              <a:rPr sz="2400" i="1" spc="-65" dirty="0">
                <a:latin typeface="Gill Sans MT"/>
                <a:cs typeface="Gill Sans MT"/>
              </a:rPr>
              <a:t>r</a:t>
            </a:r>
            <a:r>
              <a:rPr sz="2400" i="1" spc="-30" dirty="0">
                <a:latin typeface="Gill Sans MT"/>
                <a:cs typeface="Gill Sans MT"/>
              </a:rPr>
              <a:t>ad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-75" dirty="0">
                <a:latin typeface="Gill Sans MT"/>
                <a:cs typeface="Gill Sans MT"/>
              </a:rPr>
              <a:t>f</a:t>
            </a:r>
            <a:r>
              <a:rPr sz="2400" i="1" spc="-40" dirty="0">
                <a:latin typeface="Gill Sans MT"/>
                <a:cs typeface="Gill Sans MT"/>
              </a:rPr>
              <a:t>r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0" dirty="0">
                <a:latin typeface="Gill Sans MT"/>
                <a:cs typeface="Gill Sans MT"/>
              </a:rPr>
              <a:t>m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55" dirty="0">
                <a:latin typeface="Gill Sans MT"/>
                <a:cs typeface="Gill Sans MT"/>
              </a:rPr>
              <a:t>l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-105" dirty="0">
                <a:latin typeface="Gill Sans MT"/>
                <a:cs typeface="Gill Sans MT"/>
              </a:rPr>
              <a:t>r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-55" dirty="0">
                <a:latin typeface="Gill Sans MT"/>
                <a:cs typeface="Gill Sans MT"/>
              </a:rPr>
              <a:t>l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5" dirty="0">
                <a:latin typeface="Gill Sans MT"/>
                <a:cs typeface="Gill Sans MT"/>
              </a:rPr>
              <a:t>y</a:t>
            </a:r>
            <a:r>
              <a:rPr sz="2400" i="1" spc="30" dirty="0">
                <a:latin typeface="Gill Sans MT"/>
                <a:cs typeface="Gill Sans MT"/>
              </a:rPr>
              <a:t>e</a:t>
            </a:r>
            <a:r>
              <a:rPr sz="2400" i="1" spc="35" dirty="0">
                <a:latin typeface="Gill Sans MT"/>
                <a:cs typeface="Gill Sans MT"/>
              </a:rPr>
              <a:t>r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9075" y="2818669"/>
            <a:ext cx="6676390" cy="1199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841500" marR="12700" indent="-1828800">
              <a:lnSpc>
                <a:spcPts val="4700"/>
              </a:lnSpc>
            </a:pPr>
            <a:r>
              <a:rPr sz="4400" spc="-7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al</a:t>
            </a:r>
            <a:r>
              <a:rPr sz="4400" spc="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-7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3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4400" spc="-5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4400" spc="-20" dirty="0">
                <a:solidFill>
                  <a:srgbClr val="FFFFFF"/>
                </a:solidFill>
                <a:latin typeface="Gill Sans MT"/>
                <a:cs typeface="Gill Sans MT"/>
              </a:rPr>
              <a:t>s 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-7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400" spc="-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4400" spc="3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400" spc="-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: </a:t>
            </a: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4400" spc="3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400" spc="-30" dirty="0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400" spc="-55" dirty="0">
                <a:solidFill>
                  <a:srgbClr val="FFFFFF"/>
                </a:solidFill>
                <a:latin typeface="Gill Sans MT"/>
                <a:cs typeface="Gill Sans MT"/>
              </a:rPr>
              <a:t>z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400" spc="3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400" spc="-5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endParaRPr sz="4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560" dirty="0">
                <a:latin typeface="Gill Sans MT"/>
                <a:cs typeface="Gill Sans MT"/>
              </a:rPr>
              <a:t>T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r>
              <a:rPr sz="4400" spc="-5" dirty="0">
                <a:latin typeface="Gill Sans MT"/>
                <a:cs typeface="Gill Sans MT"/>
              </a:rPr>
              <a:t> </a:t>
            </a:r>
            <a:r>
              <a:rPr sz="4400" spc="-75" dirty="0">
                <a:latin typeface="Gill Sans MT"/>
                <a:cs typeface="Gill Sans MT"/>
              </a:rPr>
              <a:t>N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25" dirty="0">
                <a:latin typeface="Gill Sans MT"/>
                <a:cs typeface="Gill Sans MT"/>
              </a:rPr>
              <a:t>u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al</a:t>
            </a:r>
            <a:r>
              <a:rPr sz="4400" spc="10" dirty="0">
                <a:latin typeface="Gill Sans MT"/>
                <a:cs typeface="Gill Sans MT"/>
              </a:rPr>
              <a:t> </a:t>
            </a:r>
            <a:r>
              <a:rPr sz="4400" spc="-75" dirty="0">
                <a:latin typeface="Gill Sans MT"/>
                <a:cs typeface="Gill Sans MT"/>
              </a:rPr>
              <a:t>N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65" dirty="0">
                <a:latin typeface="Gill Sans MT"/>
                <a:cs typeface="Gill Sans MT"/>
              </a:rPr>
              <a:t>w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-10" dirty="0">
                <a:latin typeface="Gill Sans MT"/>
                <a:cs typeface="Gill Sans MT"/>
              </a:rPr>
              <a:t>k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80" dirty="0">
                <a:latin typeface="Gill Sans MT"/>
                <a:cs typeface="Gill Sans MT"/>
              </a:rPr>
              <a:t> 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0" dirty="0">
                <a:latin typeface="Gill Sans MT"/>
                <a:cs typeface="Gill Sans MT"/>
              </a:rPr>
              <a:t>s </a:t>
            </a:r>
            <a:r>
              <a:rPr sz="4400" spc="0" dirty="0">
                <a:latin typeface="Gill Sans MT"/>
                <a:cs typeface="Gill Sans MT"/>
              </a:rPr>
              <a:t>D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0" dirty="0">
                <a:latin typeface="Gill Sans MT"/>
                <a:cs typeface="Gill Sans MT"/>
              </a:rPr>
              <a:t>ff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0" dirty="0">
                <a:latin typeface="Gill Sans MT"/>
                <a:cs typeface="Gill Sans MT"/>
              </a:rPr>
              <a:t>u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t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49400" y="1358900"/>
            <a:ext cx="9334500" cy="505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412520" y="5805153"/>
            <a:ext cx="2592070" cy="574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1899"/>
              </a:lnSpc>
            </a:pPr>
            <a:r>
              <a:rPr sz="1800" i="1" spc="-35" dirty="0">
                <a:latin typeface="Gill Sans MT"/>
                <a:cs typeface="Gill Sans MT"/>
              </a:rPr>
              <a:t>“</a:t>
            </a:r>
            <a:r>
              <a:rPr sz="1800" i="1" spc="-30" dirty="0">
                <a:latin typeface="Gill Sans MT"/>
                <a:cs typeface="Gill Sans MT"/>
              </a:rPr>
              <a:t>V</a:t>
            </a:r>
            <a:r>
              <a:rPr sz="1800" i="1" spc="-45" dirty="0">
                <a:latin typeface="Gill Sans MT"/>
                <a:cs typeface="Gill Sans MT"/>
              </a:rPr>
              <a:t>i</a:t>
            </a:r>
            <a:r>
              <a:rPr sz="1800" i="1" spc="-40" dirty="0">
                <a:latin typeface="Gill Sans MT"/>
                <a:cs typeface="Gill Sans MT"/>
              </a:rPr>
              <a:t>s</a:t>
            </a:r>
            <a:r>
              <a:rPr sz="1800" i="1" spc="-55" dirty="0">
                <a:latin typeface="Gill Sans MT"/>
                <a:cs typeface="Gill Sans MT"/>
              </a:rPr>
              <a:t>u</a:t>
            </a:r>
            <a:r>
              <a:rPr sz="1800" i="1" spc="50" dirty="0">
                <a:latin typeface="Gill Sans MT"/>
                <a:cs typeface="Gill Sans MT"/>
              </a:rPr>
              <a:t>a</a:t>
            </a:r>
            <a:r>
              <a:rPr sz="1800" i="1" spc="-45" dirty="0">
                <a:latin typeface="Gill Sans MT"/>
                <a:cs typeface="Gill Sans MT"/>
              </a:rPr>
              <a:t>li</a:t>
            </a:r>
            <a:r>
              <a:rPr sz="1800" i="1" spc="-30" dirty="0">
                <a:latin typeface="Gill Sans MT"/>
                <a:cs typeface="Gill Sans MT"/>
              </a:rPr>
              <a:t>z</a:t>
            </a:r>
            <a:r>
              <a:rPr sz="1800" i="1" spc="-45" dirty="0">
                <a:latin typeface="Gill Sans MT"/>
                <a:cs typeface="Gill Sans MT"/>
              </a:rPr>
              <a:t>i</a:t>
            </a:r>
            <a:r>
              <a:rPr sz="1800" i="1" spc="-55" dirty="0">
                <a:latin typeface="Gill Sans MT"/>
                <a:cs typeface="Gill Sans MT"/>
              </a:rPr>
              <a:t>n</a:t>
            </a:r>
            <a:r>
              <a:rPr sz="1800" i="1" spc="-10" dirty="0">
                <a:latin typeface="Gill Sans MT"/>
                <a:cs typeface="Gill Sans MT"/>
              </a:rPr>
              <a:t>g</a:t>
            </a:r>
            <a:r>
              <a:rPr sz="1800" i="1" spc="30" dirty="0">
                <a:latin typeface="Gill Sans MT"/>
                <a:cs typeface="Gill Sans MT"/>
              </a:rPr>
              <a:t> </a:t>
            </a:r>
            <a:r>
              <a:rPr sz="1800" i="1" spc="-15" dirty="0">
                <a:latin typeface="Gill Sans MT"/>
                <a:cs typeface="Gill Sans MT"/>
              </a:rPr>
              <a:t>t</a:t>
            </a:r>
            <a:r>
              <a:rPr sz="1800" i="1" spc="-55" dirty="0">
                <a:latin typeface="Gill Sans MT"/>
                <a:cs typeface="Gill Sans MT"/>
              </a:rPr>
              <a:t>h</a:t>
            </a:r>
            <a:r>
              <a:rPr sz="1800" i="1" spc="15" dirty="0">
                <a:latin typeface="Gill Sans MT"/>
                <a:cs typeface="Gill Sans MT"/>
              </a:rPr>
              <a:t>e</a:t>
            </a:r>
            <a:r>
              <a:rPr sz="1800" i="1" spc="-10" dirty="0">
                <a:latin typeface="Gill Sans MT"/>
                <a:cs typeface="Gill Sans MT"/>
              </a:rPr>
              <a:t> </a:t>
            </a:r>
            <a:r>
              <a:rPr sz="1800" i="1" spc="-45" dirty="0">
                <a:latin typeface="Gill Sans MT"/>
                <a:cs typeface="Gill Sans MT"/>
              </a:rPr>
              <a:t>l</a:t>
            </a:r>
            <a:r>
              <a:rPr sz="1800" i="1" spc="-10" dirty="0">
                <a:latin typeface="Gill Sans MT"/>
                <a:cs typeface="Gill Sans MT"/>
              </a:rPr>
              <a:t>o</a:t>
            </a:r>
            <a:r>
              <a:rPr sz="1800" i="1" spc="-40" dirty="0">
                <a:latin typeface="Gill Sans MT"/>
                <a:cs typeface="Gill Sans MT"/>
              </a:rPr>
              <a:t>s</a:t>
            </a:r>
            <a:r>
              <a:rPr sz="1800" i="1" spc="0" dirty="0">
                <a:latin typeface="Gill Sans MT"/>
                <a:cs typeface="Gill Sans MT"/>
              </a:rPr>
              <a:t>s</a:t>
            </a:r>
            <a:r>
              <a:rPr sz="1800" i="1" spc="60" dirty="0">
                <a:latin typeface="Gill Sans MT"/>
                <a:cs typeface="Gill Sans MT"/>
              </a:rPr>
              <a:t> </a:t>
            </a:r>
            <a:r>
              <a:rPr sz="1800" i="1" spc="-45" dirty="0">
                <a:latin typeface="Gill Sans MT"/>
                <a:cs typeface="Gill Sans MT"/>
              </a:rPr>
              <a:t>l</a:t>
            </a:r>
            <a:r>
              <a:rPr sz="1800" i="1" spc="50" dirty="0">
                <a:latin typeface="Gill Sans MT"/>
                <a:cs typeface="Gill Sans MT"/>
              </a:rPr>
              <a:t>a</a:t>
            </a:r>
            <a:r>
              <a:rPr sz="1800" i="1" spc="-55" dirty="0">
                <a:latin typeface="Gill Sans MT"/>
                <a:cs typeface="Gill Sans MT"/>
              </a:rPr>
              <a:t>n</a:t>
            </a:r>
            <a:r>
              <a:rPr sz="1800" i="1" spc="-45" dirty="0">
                <a:latin typeface="Gill Sans MT"/>
                <a:cs typeface="Gill Sans MT"/>
              </a:rPr>
              <a:t>d</a:t>
            </a:r>
            <a:r>
              <a:rPr sz="1800" i="1" spc="-40" dirty="0">
                <a:latin typeface="Gill Sans MT"/>
                <a:cs typeface="Gill Sans MT"/>
              </a:rPr>
              <a:t>s</a:t>
            </a:r>
            <a:r>
              <a:rPr sz="1800" i="1" spc="-5" dirty="0">
                <a:latin typeface="Gill Sans MT"/>
                <a:cs typeface="Gill Sans MT"/>
              </a:rPr>
              <a:t>c</a:t>
            </a:r>
            <a:r>
              <a:rPr sz="1800" i="1" spc="50" dirty="0">
                <a:latin typeface="Gill Sans MT"/>
                <a:cs typeface="Gill Sans MT"/>
              </a:rPr>
              <a:t>a</a:t>
            </a:r>
            <a:r>
              <a:rPr sz="1800" i="1" spc="15" dirty="0">
                <a:latin typeface="Gill Sans MT"/>
                <a:cs typeface="Gill Sans MT"/>
              </a:rPr>
              <a:t>pe</a:t>
            </a:r>
            <a:r>
              <a:rPr sz="1800" i="1" spc="10" dirty="0">
                <a:latin typeface="Gill Sans MT"/>
                <a:cs typeface="Gill Sans MT"/>
              </a:rPr>
              <a:t> </a:t>
            </a:r>
            <a:r>
              <a:rPr sz="1800" i="1" spc="-35" dirty="0">
                <a:latin typeface="Gill Sans MT"/>
                <a:cs typeface="Gill Sans MT"/>
              </a:rPr>
              <a:t>o</a:t>
            </a:r>
            <a:r>
              <a:rPr sz="1800" i="1" spc="-15" dirty="0">
                <a:latin typeface="Gill Sans MT"/>
                <a:cs typeface="Gill Sans MT"/>
              </a:rPr>
              <a:t>f</a:t>
            </a:r>
            <a:r>
              <a:rPr sz="1800" i="1" spc="45" dirty="0">
                <a:latin typeface="Gill Sans MT"/>
                <a:cs typeface="Gill Sans MT"/>
              </a:rPr>
              <a:t> </a:t>
            </a:r>
            <a:r>
              <a:rPr sz="1800" i="1" spc="-55" dirty="0">
                <a:latin typeface="Gill Sans MT"/>
                <a:cs typeface="Gill Sans MT"/>
              </a:rPr>
              <a:t>n</a:t>
            </a:r>
            <a:r>
              <a:rPr sz="1800" i="1" spc="-20" dirty="0">
                <a:latin typeface="Gill Sans MT"/>
                <a:cs typeface="Gill Sans MT"/>
              </a:rPr>
              <a:t>e</a:t>
            </a:r>
            <a:r>
              <a:rPr sz="1800" i="1" spc="-35" dirty="0">
                <a:latin typeface="Gill Sans MT"/>
                <a:cs typeface="Gill Sans MT"/>
              </a:rPr>
              <a:t>u</a:t>
            </a:r>
            <a:r>
              <a:rPr sz="1800" i="1" spc="-70" dirty="0">
                <a:latin typeface="Gill Sans MT"/>
                <a:cs typeface="Gill Sans MT"/>
              </a:rPr>
              <a:t>r</a:t>
            </a:r>
            <a:r>
              <a:rPr sz="1800" i="1" spc="50" dirty="0">
                <a:latin typeface="Gill Sans MT"/>
                <a:cs typeface="Gill Sans MT"/>
              </a:rPr>
              <a:t>a</a:t>
            </a:r>
            <a:r>
              <a:rPr sz="1800" i="1" spc="-25" dirty="0">
                <a:latin typeface="Gill Sans MT"/>
                <a:cs typeface="Gill Sans MT"/>
              </a:rPr>
              <a:t>l</a:t>
            </a:r>
            <a:r>
              <a:rPr sz="1800" i="1" spc="-20" dirty="0">
                <a:latin typeface="Gill Sans MT"/>
                <a:cs typeface="Gill Sans MT"/>
              </a:rPr>
              <a:t> </a:t>
            </a:r>
            <a:r>
              <a:rPr sz="1800" i="1" spc="-55" dirty="0">
                <a:latin typeface="Gill Sans MT"/>
                <a:cs typeface="Gill Sans MT"/>
              </a:rPr>
              <a:t>n</a:t>
            </a:r>
            <a:r>
              <a:rPr sz="1800" i="1" spc="-10" dirty="0">
                <a:latin typeface="Gill Sans MT"/>
                <a:cs typeface="Gill Sans MT"/>
              </a:rPr>
              <a:t>et</a:t>
            </a:r>
            <a:r>
              <a:rPr sz="1800" i="1" spc="-40" dirty="0">
                <a:latin typeface="Gill Sans MT"/>
                <a:cs typeface="Gill Sans MT"/>
              </a:rPr>
              <a:t>s</a:t>
            </a:r>
            <a:r>
              <a:rPr sz="1800" i="1" spc="-35" dirty="0">
                <a:latin typeface="Gill Sans MT"/>
                <a:cs typeface="Gill Sans MT"/>
              </a:rPr>
              <a:t>”</a:t>
            </a:r>
            <a:r>
              <a:rPr sz="1800" i="1" spc="-60" dirty="0">
                <a:latin typeface="Gill Sans MT"/>
                <a:cs typeface="Gill Sans MT"/>
              </a:rPr>
              <a:t>.</a:t>
            </a:r>
            <a:r>
              <a:rPr sz="1800" i="1" spc="-105" dirty="0">
                <a:latin typeface="Gill Sans MT"/>
                <a:cs typeface="Gill Sans MT"/>
              </a:rPr>
              <a:t> </a:t>
            </a:r>
            <a:r>
              <a:rPr sz="1800" i="1" spc="0" dirty="0">
                <a:latin typeface="Gill Sans MT"/>
                <a:cs typeface="Gill Sans MT"/>
              </a:rPr>
              <a:t>D</a:t>
            </a:r>
            <a:r>
              <a:rPr sz="1800" i="1" spc="-5" dirty="0">
                <a:latin typeface="Gill Sans MT"/>
                <a:cs typeface="Gill Sans MT"/>
              </a:rPr>
              <a:t>e</a:t>
            </a:r>
            <a:r>
              <a:rPr sz="1800" i="1" spc="5" dirty="0">
                <a:latin typeface="Gill Sans MT"/>
                <a:cs typeface="Gill Sans MT"/>
              </a:rPr>
              <a:t>c</a:t>
            </a:r>
            <a:r>
              <a:rPr sz="1800" i="1" spc="-95" dirty="0">
                <a:latin typeface="Gill Sans MT"/>
                <a:cs typeface="Gill Sans MT"/>
              </a:rPr>
              <a:t> </a:t>
            </a:r>
            <a:r>
              <a:rPr sz="1800" i="1" spc="-50" dirty="0">
                <a:latin typeface="Gill Sans MT"/>
                <a:cs typeface="Gill Sans MT"/>
              </a:rPr>
              <a:t>20</a:t>
            </a:r>
            <a:r>
              <a:rPr sz="1800" i="1" spc="-40" dirty="0">
                <a:latin typeface="Gill Sans MT"/>
                <a:cs typeface="Gill Sans MT"/>
              </a:rPr>
              <a:t>1</a:t>
            </a:r>
            <a:r>
              <a:rPr sz="1800" i="1" spc="-50" dirty="0">
                <a:latin typeface="Gill Sans MT"/>
                <a:cs typeface="Gill Sans MT"/>
              </a:rPr>
              <a:t>7</a:t>
            </a:r>
            <a:r>
              <a:rPr sz="1800" i="1" spc="-60" dirty="0">
                <a:latin typeface="Gill Sans MT"/>
                <a:cs typeface="Gill Sans MT"/>
              </a:rPr>
              <a:t>.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37254"/>
            <a:ext cx="5206365" cy="683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Gill Sans MT"/>
                <a:cs typeface="Gill Sans MT"/>
              </a:rPr>
              <a:t>D</a:t>
            </a:r>
            <a:r>
              <a:rPr sz="4400" spc="-10" dirty="0">
                <a:latin typeface="Gill Sans MT"/>
                <a:cs typeface="Gill Sans MT"/>
              </a:rPr>
              <a:t>ee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7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r>
              <a:rPr sz="4400" spc="-105" dirty="0">
                <a:latin typeface="Gill Sans MT"/>
                <a:cs typeface="Gill Sans MT"/>
              </a:rPr>
              <a:t> 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-25" dirty="0">
                <a:latin typeface="Gill Sans MT"/>
                <a:cs typeface="Gill Sans MT"/>
              </a:rPr>
              <a:t>u</a:t>
            </a:r>
            <a:r>
              <a:rPr sz="4400" spc="-50" dirty="0">
                <a:latin typeface="Gill Sans MT"/>
                <a:cs typeface="Gill Sans MT"/>
              </a:rPr>
              <a:t>cc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20" dirty="0">
                <a:latin typeface="Gill Sans MT"/>
                <a:cs typeface="Gill Sans MT"/>
              </a:rPr>
              <a:t>s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22404" y="2128141"/>
            <a:ext cx="3327400" cy="443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b="1" spc="-215" dirty="0">
                <a:latin typeface="Gill Sans MT"/>
                <a:cs typeface="Gill Sans MT"/>
              </a:rPr>
              <a:t>A</a:t>
            </a:r>
            <a:r>
              <a:rPr sz="2800" b="1" spc="-155" dirty="0">
                <a:latin typeface="Gill Sans MT"/>
                <a:cs typeface="Gill Sans MT"/>
              </a:rPr>
              <a:t>n</a:t>
            </a:r>
            <a:r>
              <a:rPr sz="2800" b="1" spc="-114" dirty="0">
                <a:latin typeface="Gill Sans MT"/>
                <a:cs typeface="Gill Sans MT"/>
              </a:rPr>
              <a:t>d</a:t>
            </a:r>
            <a:r>
              <a:rPr sz="2800" b="1" spc="85" dirty="0">
                <a:latin typeface="Gill Sans MT"/>
                <a:cs typeface="Gill Sans MT"/>
              </a:rPr>
              <a:t> </a:t>
            </a:r>
            <a:r>
              <a:rPr sz="2800" b="1" spc="-105" dirty="0">
                <a:latin typeface="Gill Sans MT"/>
                <a:cs typeface="Gill Sans MT"/>
              </a:rPr>
              <a:t>s</a:t>
            </a:r>
            <a:r>
              <a:rPr sz="2800" b="1" spc="-70" dirty="0">
                <a:latin typeface="Gill Sans MT"/>
                <a:cs typeface="Gill Sans MT"/>
              </a:rPr>
              <a:t>o</a:t>
            </a:r>
            <a:r>
              <a:rPr sz="2800" b="1" spc="15" dirty="0">
                <a:latin typeface="Gill Sans MT"/>
                <a:cs typeface="Gill Sans MT"/>
              </a:rPr>
              <a:t> </a:t>
            </a:r>
            <a:r>
              <a:rPr sz="2800" b="1" spc="-295" dirty="0">
                <a:latin typeface="Gill Sans MT"/>
                <a:cs typeface="Gill Sans MT"/>
              </a:rPr>
              <a:t>m</a:t>
            </a:r>
            <a:r>
              <a:rPr sz="2800" b="1" spc="-105" dirty="0">
                <a:latin typeface="Gill Sans MT"/>
                <a:cs typeface="Gill Sans MT"/>
              </a:rPr>
              <a:t>a</a:t>
            </a:r>
            <a:r>
              <a:rPr sz="2800" b="1" spc="-155" dirty="0">
                <a:latin typeface="Gill Sans MT"/>
                <a:cs typeface="Gill Sans MT"/>
              </a:rPr>
              <a:t>n</a:t>
            </a:r>
            <a:r>
              <a:rPr sz="2800" b="1" spc="-100" dirty="0">
                <a:latin typeface="Gill Sans MT"/>
                <a:cs typeface="Gill Sans MT"/>
              </a:rPr>
              <a:t>y</a:t>
            </a:r>
            <a:r>
              <a:rPr sz="2800" b="1" spc="-120" dirty="0">
                <a:latin typeface="Gill Sans MT"/>
                <a:cs typeface="Gill Sans MT"/>
              </a:rPr>
              <a:t> </a:t>
            </a:r>
            <a:r>
              <a:rPr sz="2800" b="1" spc="-295" dirty="0">
                <a:latin typeface="Gill Sans MT"/>
                <a:cs typeface="Gill Sans MT"/>
              </a:rPr>
              <a:t>m</a:t>
            </a:r>
            <a:r>
              <a:rPr sz="2800" b="1" spc="-80" dirty="0">
                <a:latin typeface="Gill Sans MT"/>
                <a:cs typeface="Gill Sans MT"/>
              </a:rPr>
              <a:t>o</a:t>
            </a:r>
            <a:r>
              <a:rPr sz="2800" b="1" spc="-160" dirty="0">
                <a:latin typeface="Gill Sans MT"/>
                <a:cs typeface="Gill Sans MT"/>
              </a:rPr>
              <a:t>r</a:t>
            </a:r>
            <a:r>
              <a:rPr sz="2800" b="1" spc="-155" dirty="0">
                <a:latin typeface="Gill Sans MT"/>
                <a:cs typeface="Gill Sans MT"/>
              </a:rPr>
              <a:t>e</a:t>
            </a:r>
            <a:r>
              <a:rPr sz="2800" b="1" spc="0" dirty="0">
                <a:latin typeface="Gill Sans MT"/>
                <a:cs typeface="Gill Sans MT"/>
              </a:rPr>
              <a:t>…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60900" y="4025900"/>
            <a:ext cx="2489200" cy="209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53300" y="4025900"/>
            <a:ext cx="3225800" cy="228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70700" y="2882900"/>
            <a:ext cx="1701800" cy="2032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0200" y="4445000"/>
            <a:ext cx="2108200" cy="1587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13100" y="2984500"/>
            <a:ext cx="1790700" cy="2247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20" dirty="0">
                <a:latin typeface="Gill Sans MT"/>
                <a:cs typeface="Gill Sans MT"/>
              </a:rPr>
              <a:t>s </a:t>
            </a:r>
            <a:r>
              <a:rPr sz="4400" spc="35" dirty="0">
                <a:latin typeface="Gill Sans MT"/>
                <a:cs typeface="Gill Sans MT"/>
              </a:rPr>
              <a:t>F</a:t>
            </a:r>
            <a:r>
              <a:rPr sz="4400" spc="-25" dirty="0">
                <a:latin typeface="Gill Sans MT"/>
                <a:cs typeface="Gill Sans MT"/>
              </a:rPr>
              <a:t>un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20" dirty="0">
                <a:latin typeface="Gill Sans MT"/>
                <a:cs typeface="Gill Sans MT"/>
              </a:rPr>
              <a:t>ns</a:t>
            </a:r>
            <a:r>
              <a:rPr sz="4400" spc="-120" dirty="0">
                <a:latin typeface="Gill Sans MT"/>
                <a:cs typeface="Gill Sans MT"/>
              </a:rPr>
              <a:t> </a:t>
            </a:r>
            <a:r>
              <a:rPr sz="4400" spc="-20" dirty="0">
                <a:latin typeface="Gill Sans MT"/>
                <a:cs typeface="Gill Sans MT"/>
              </a:rPr>
              <a:t>C</a:t>
            </a:r>
            <a:r>
              <a:rPr sz="4400" spc="0" dirty="0">
                <a:latin typeface="Gill Sans MT"/>
                <a:cs typeface="Gill Sans MT"/>
              </a:rPr>
              <a:t>an</a:t>
            </a:r>
            <a:r>
              <a:rPr sz="4400" spc="75" dirty="0">
                <a:latin typeface="Gill Sans MT"/>
                <a:cs typeface="Gill Sans MT"/>
              </a:rPr>
              <a:t> </a:t>
            </a:r>
            <a:r>
              <a:rPr sz="4400" spc="-5" dirty="0">
                <a:latin typeface="Gill Sans MT"/>
                <a:cs typeface="Gill Sans MT"/>
              </a:rPr>
              <a:t>B</a:t>
            </a:r>
            <a:r>
              <a:rPr sz="4400" spc="0" dirty="0">
                <a:latin typeface="Gill Sans MT"/>
                <a:cs typeface="Gill Sans MT"/>
              </a:rPr>
              <a:t>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D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0" dirty="0">
                <a:latin typeface="Gill Sans MT"/>
                <a:cs typeface="Gill Sans MT"/>
              </a:rPr>
              <a:t>ff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0" dirty="0">
                <a:latin typeface="Gill Sans MT"/>
                <a:cs typeface="Gill Sans MT"/>
              </a:rPr>
              <a:t>u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t</a:t>
            </a:r>
            <a:r>
              <a:rPr sz="4400" spc="-90" dirty="0">
                <a:latin typeface="Gill Sans MT"/>
                <a:cs typeface="Gill Sans MT"/>
              </a:rPr>
              <a:t> 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25" dirty="0">
                <a:latin typeface="Gill Sans MT"/>
                <a:cs typeface="Gill Sans MT"/>
              </a:rPr>
              <a:t>o</a:t>
            </a:r>
            <a:r>
              <a:rPr sz="4400" spc="-55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z</a:t>
            </a:r>
            <a:r>
              <a:rPr sz="4400" spc="0" dirty="0">
                <a:latin typeface="Gill Sans MT"/>
                <a:cs typeface="Gill Sans MT"/>
              </a:rPr>
              <a:t>e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90515" y="2611118"/>
            <a:ext cx="6207760" cy="1000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87630" algn="ctr">
              <a:lnSpc>
                <a:spcPct val="100000"/>
              </a:lnSpc>
            </a:pPr>
            <a:r>
              <a:rPr sz="3200" b="1" spc="-195" dirty="0">
                <a:latin typeface="Gill Sans MT"/>
                <a:cs typeface="Gill Sans MT"/>
              </a:rPr>
              <a:t>R</a:t>
            </a:r>
            <a:r>
              <a:rPr sz="3200" b="1" spc="-65" dirty="0">
                <a:latin typeface="Gill Sans MT"/>
                <a:cs typeface="Gill Sans MT"/>
              </a:rPr>
              <a:t>e</a:t>
            </a:r>
            <a:r>
              <a:rPr sz="3200" b="1" spc="-380" dirty="0">
                <a:latin typeface="Gill Sans MT"/>
                <a:cs typeface="Gill Sans MT"/>
              </a:rPr>
              <a:t>m</a:t>
            </a:r>
            <a:r>
              <a:rPr sz="3200" b="1" spc="-80" dirty="0">
                <a:latin typeface="Gill Sans MT"/>
                <a:cs typeface="Gill Sans MT"/>
              </a:rPr>
              <a:t>e</a:t>
            </a:r>
            <a:r>
              <a:rPr sz="3200" b="1" spc="-380" dirty="0">
                <a:latin typeface="Gill Sans MT"/>
                <a:cs typeface="Gill Sans MT"/>
              </a:rPr>
              <a:t>m</a:t>
            </a:r>
            <a:r>
              <a:rPr sz="3200" b="1" spc="-70" dirty="0">
                <a:latin typeface="Gill Sans MT"/>
                <a:cs typeface="Gill Sans MT"/>
              </a:rPr>
              <a:t>b</a:t>
            </a:r>
            <a:r>
              <a:rPr sz="3200" b="1" spc="-80" dirty="0">
                <a:latin typeface="Gill Sans MT"/>
                <a:cs typeface="Gill Sans MT"/>
              </a:rPr>
              <a:t>e</a:t>
            </a:r>
            <a:r>
              <a:rPr sz="3200" b="1" spc="-145" dirty="0">
                <a:latin typeface="Gill Sans MT"/>
                <a:cs typeface="Gill Sans MT"/>
              </a:rPr>
              <a:t>r</a:t>
            </a:r>
            <a:r>
              <a:rPr sz="3200" b="1" spc="-90" dirty="0">
                <a:latin typeface="Gill Sans MT"/>
                <a:cs typeface="Gill Sans MT"/>
              </a:rPr>
              <a:t>:</a:t>
            </a:r>
            <a:endParaRPr sz="3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3200" spc="-35" dirty="0">
                <a:latin typeface="Gill Sans MT"/>
                <a:cs typeface="Gill Sans MT"/>
              </a:rPr>
              <a:t>Op</a:t>
            </a:r>
            <a:r>
              <a:rPr sz="3200" spc="-80" dirty="0">
                <a:latin typeface="Gill Sans MT"/>
                <a:cs typeface="Gill Sans MT"/>
              </a:rPr>
              <a:t>t</a:t>
            </a:r>
            <a:r>
              <a:rPr sz="3200" spc="-110" dirty="0">
                <a:latin typeface="Gill Sans MT"/>
                <a:cs typeface="Gill Sans MT"/>
              </a:rPr>
              <a:t>i</a:t>
            </a:r>
            <a:r>
              <a:rPr sz="3200" spc="5" dirty="0">
                <a:latin typeface="Gill Sans MT"/>
                <a:cs typeface="Gill Sans MT"/>
              </a:rPr>
              <a:t>m</a:t>
            </a:r>
            <a:r>
              <a:rPr sz="3200" spc="-110" dirty="0">
                <a:latin typeface="Gill Sans MT"/>
                <a:cs typeface="Gill Sans MT"/>
              </a:rPr>
              <a:t>i</a:t>
            </a:r>
            <a:r>
              <a:rPr sz="3200" spc="-50" dirty="0">
                <a:latin typeface="Gill Sans MT"/>
                <a:cs typeface="Gill Sans MT"/>
              </a:rPr>
              <a:t>z</a:t>
            </a:r>
            <a:r>
              <a:rPr sz="3200" spc="15" dirty="0">
                <a:latin typeface="Gill Sans MT"/>
                <a:cs typeface="Gill Sans MT"/>
              </a:rPr>
              <a:t>a</a:t>
            </a:r>
            <a:r>
              <a:rPr sz="3200" spc="-80" dirty="0">
                <a:latin typeface="Gill Sans MT"/>
                <a:cs typeface="Gill Sans MT"/>
              </a:rPr>
              <a:t>t</a:t>
            </a:r>
            <a:r>
              <a:rPr sz="3200" spc="-110" dirty="0">
                <a:latin typeface="Gill Sans MT"/>
                <a:cs typeface="Gill Sans MT"/>
              </a:rPr>
              <a:t>i</a:t>
            </a:r>
            <a:r>
              <a:rPr sz="3200" spc="-75" dirty="0">
                <a:latin typeface="Gill Sans MT"/>
                <a:cs typeface="Gill Sans MT"/>
              </a:rPr>
              <a:t>o</a:t>
            </a:r>
            <a:r>
              <a:rPr sz="3200" spc="-35" dirty="0">
                <a:latin typeface="Gill Sans MT"/>
                <a:cs typeface="Gill Sans MT"/>
              </a:rPr>
              <a:t>n</a:t>
            </a:r>
            <a:r>
              <a:rPr sz="3200" spc="-60" dirty="0">
                <a:latin typeface="Gill Sans MT"/>
                <a:cs typeface="Gill Sans MT"/>
              </a:rPr>
              <a:t> </a:t>
            </a:r>
            <a:r>
              <a:rPr sz="3200" spc="-8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h</a:t>
            </a:r>
            <a:r>
              <a:rPr sz="3200" spc="-175" dirty="0">
                <a:latin typeface="Gill Sans MT"/>
                <a:cs typeface="Gill Sans MT"/>
              </a:rPr>
              <a:t>r</a:t>
            </a:r>
            <a:r>
              <a:rPr sz="3200" spc="-75" dirty="0">
                <a:latin typeface="Gill Sans MT"/>
                <a:cs typeface="Gill Sans MT"/>
              </a:rPr>
              <a:t>o</a:t>
            </a:r>
            <a:r>
              <a:rPr sz="3200" spc="-5" dirty="0">
                <a:latin typeface="Gill Sans MT"/>
                <a:cs typeface="Gill Sans MT"/>
              </a:rPr>
              <a:t>u</a:t>
            </a:r>
            <a:r>
              <a:rPr sz="3200" spc="15" dirty="0">
                <a:latin typeface="Gill Sans MT"/>
                <a:cs typeface="Gill Sans MT"/>
              </a:rPr>
              <a:t>g</a:t>
            </a:r>
            <a:r>
              <a:rPr sz="3200" spc="-35" dirty="0">
                <a:latin typeface="Gill Sans MT"/>
                <a:cs typeface="Gill Sans MT"/>
              </a:rPr>
              <a:t>h</a:t>
            </a:r>
            <a:r>
              <a:rPr sz="3200" spc="-160" dirty="0">
                <a:latin typeface="Gill Sans MT"/>
                <a:cs typeface="Gill Sans MT"/>
              </a:rPr>
              <a:t> </a:t>
            </a:r>
            <a:r>
              <a:rPr sz="3200" spc="15" dirty="0">
                <a:latin typeface="Gill Sans MT"/>
                <a:cs typeface="Gill Sans MT"/>
              </a:rPr>
              <a:t>g</a:t>
            </a:r>
            <a:r>
              <a:rPr sz="3200" spc="-70" dirty="0">
                <a:latin typeface="Gill Sans MT"/>
                <a:cs typeface="Gill Sans MT"/>
              </a:rPr>
              <a:t>r</a:t>
            </a:r>
            <a:r>
              <a:rPr sz="3200" spc="15" dirty="0">
                <a:latin typeface="Gill Sans MT"/>
                <a:cs typeface="Gill Sans MT"/>
              </a:rPr>
              <a:t>a</a:t>
            </a:r>
            <a:r>
              <a:rPr sz="3200" spc="-50" dirty="0">
                <a:latin typeface="Gill Sans MT"/>
                <a:cs typeface="Gill Sans MT"/>
              </a:rPr>
              <a:t>d</a:t>
            </a:r>
            <a:r>
              <a:rPr sz="3200" spc="-110" dirty="0">
                <a:latin typeface="Gill Sans MT"/>
                <a:cs typeface="Gill Sans MT"/>
              </a:rPr>
              <a:t>i</a:t>
            </a:r>
            <a:r>
              <a:rPr sz="3200" spc="-55" dirty="0">
                <a:latin typeface="Gill Sans MT"/>
                <a:cs typeface="Gill Sans MT"/>
              </a:rPr>
              <a:t>e</a:t>
            </a:r>
            <a:r>
              <a:rPr sz="3200" spc="10" dirty="0">
                <a:latin typeface="Gill Sans MT"/>
                <a:cs typeface="Gill Sans MT"/>
              </a:rPr>
              <a:t>n</a:t>
            </a:r>
            <a:r>
              <a:rPr sz="3200" spc="-110" dirty="0">
                <a:latin typeface="Gill Sans MT"/>
                <a:cs typeface="Gill Sans MT"/>
              </a:rPr>
              <a:t>t</a:t>
            </a:r>
            <a:r>
              <a:rPr sz="3200" spc="-60" dirty="0">
                <a:latin typeface="Gill Sans MT"/>
                <a:cs typeface="Gill Sans MT"/>
              </a:rPr>
              <a:t> </a:t>
            </a:r>
            <a:r>
              <a:rPr sz="3200" spc="-50" dirty="0">
                <a:latin typeface="Gill Sans MT"/>
                <a:cs typeface="Gill Sans MT"/>
              </a:rPr>
              <a:t>d</a:t>
            </a:r>
            <a:r>
              <a:rPr sz="3200" spc="-80" dirty="0">
                <a:latin typeface="Gill Sans MT"/>
                <a:cs typeface="Gill Sans MT"/>
              </a:rPr>
              <a:t>esce</a:t>
            </a:r>
            <a:r>
              <a:rPr sz="3200" spc="-20" dirty="0">
                <a:latin typeface="Gill Sans MT"/>
                <a:cs typeface="Gill Sans MT"/>
              </a:rPr>
              <a:t>n</a:t>
            </a:r>
            <a:r>
              <a:rPr sz="3200" spc="-110" dirty="0">
                <a:latin typeface="Gill Sans MT"/>
                <a:cs typeface="Gill Sans MT"/>
              </a:rPr>
              <a:t>t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8315" y="4236718"/>
            <a:ext cx="1915160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88365" algn="l"/>
              </a:tabLst>
            </a:pPr>
            <a:r>
              <a:rPr sz="3200" dirty="0">
                <a:latin typeface="Cambria Math"/>
                <a:cs typeface="Cambria Math"/>
              </a:rPr>
              <a:t>𝜃</a:t>
            </a:r>
            <a:r>
              <a:rPr sz="3200" spc="-30" dirty="0">
                <a:latin typeface="Cambria Math"/>
                <a:cs typeface="Cambria Math"/>
              </a:rPr>
              <a:t>←	𝜃</a:t>
            </a:r>
            <a:r>
              <a:rPr sz="3200" spc="-625" dirty="0">
                <a:latin typeface="Cambria Math"/>
                <a:cs typeface="Cambria Math"/>
              </a:rPr>
              <a:t>−</a:t>
            </a:r>
            <a:r>
              <a:rPr sz="3200" spc="305" dirty="0">
                <a:latin typeface="Cambria Math"/>
                <a:cs typeface="Cambria Math"/>
              </a:rPr>
              <a:t> </a:t>
            </a:r>
            <a:r>
              <a:rPr sz="3200" spc="0" dirty="0">
                <a:latin typeface="Cambria Math"/>
                <a:cs typeface="Cambria Math"/>
              </a:rPr>
              <a:t>𝜂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4915" y="3931918"/>
            <a:ext cx="1146810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mbria Math"/>
                <a:cs typeface="Cambria Math"/>
              </a:rPr>
              <a:t>𝜕𝐽</a:t>
            </a:r>
            <a:r>
              <a:rPr sz="3200" spc="270" dirty="0">
                <a:latin typeface="Cambria Math"/>
                <a:cs typeface="Cambria Math"/>
              </a:rPr>
              <a:t>(</a:t>
            </a:r>
            <a:r>
              <a:rPr sz="3200" spc="0" dirty="0">
                <a:latin typeface="Cambria Math"/>
                <a:cs typeface="Cambria Math"/>
              </a:rPr>
              <a:t>𝜃)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3215" y="4503418"/>
            <a:ext cx="520700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mbria Math"/>
                <a:cs typeface="Cambria Math"/>
              </a:rPr>
              <a:t>𝜕𝜃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57615" y="4535168"/>
            <a:ext cx="1282700" cy="0"/>
          </a:xfrm>
          <a:custGeom>
            <a:avLst/>
            <a:gdLst/>
            <a:ahLst/>
            <a:cxnLst/>
            <a:rect l="l" t="t" r="r" b="b"/>
            <a:pathLst>
              <a:path w="1282700">
                <a:moveTo>
                  <a:pt x="0" y="0"/>
                </a:moveTo>
                <a:lnTo>
                  <a:pt x="1282700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19800" y="4305300"/>
            <a:ext cx="406400" cy="495300"/>
          </a:xfrm>
          <a:custGeom>
            <a:avLst/>
            <a:gdLst/>
            <a:ahLst/>
            <a:cxnLst/>
            <a:rect l="l" t="t" r="r" b="b"/>
            <a:pathLst>
              <a:path w="406400" h="495300">
                <a:moveTo>
                  <a:pt x="338664" y="0"/>
                </a:moveTo>
                <a:lnTo>
                  <a:pt x="59779" y="462"/>
                </a:lnTo>
                <a:lnTo>
                  <a:pt x="22119" y="17662"/>
                </a:lnTo>
                <a:lnTo>
                  <a:pt x="1544" y="53284"/>
                </a:lnTo>
                <a:lnTo>
                  <a:pt x="0" y="67735"/>
                </a:lnTo>
                <a:lnTo>
                  <a:pt x="462" y="435520"/>
                </a:lnTo>
                <a:lnTo>
                  <a:pt x="17662" y="473180"/>
                </a:lnTo>
                <a:lnTo>
                  <a:pt x="53284" y="493755"/>
                </a:lnTo>
                <a:lnTo>
                  <a:pt x="67735" y="495300"/>
                </a:lnTo>
                <a:lnTo>
                  <a:pt x="346620" y="494837"/>
                </a:lnTo>
                <a:lnTo>
                  <a:pt x="384280" y="477637"/>
                </a:lnTo>
                <a:lnTo>
                  <a:pt x="404855" y="442015"/>
                </a:lnTo>
                <a:lnTo>
                  <a:pt x="406400" y="427564"/>
                </a:lnTo>
                <a:lnTo>
                  <a:pt x="405937" y="59779"/>
                </a:lnTo>
                <a:lnTo>
                  <a:pt x="388737" y="22119"/>
                </a:lnTo>
                <a:lnTo>
                  <a:pt x="353115" y="1544"/>
                </a:lnTo>
                <a:lnTo>
                  <a:pt x="338664" y="0"/>
                </a:lnTo>
                <a:close/>
              </a:path>
            </a:pathLst>
          </a:custGeom>
          <a:solidFill>
            <a:srgbClr val="F4B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990515" y="2611118"/>
            <a:ext cx="6207760" cy="1000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87630" algn="ctr">
              <a:lnSpc>
                <a:spcPct val="100000"/>
              </a:lnSpc>
            </a:pPr>
            <a:r>
              <a:rPr sz="3200" b="1" spc="-195" dirty="0">
                <a:latin typeface="Gill Sans MT"/>
                <a:cs typeface="Gill Sans MT"/>
              </a:rPr>
              <a:t>R</a:t>
            </a:r>
            <a:r>
              <a:rPr sz="3200" b="1" spc="-65" dirty="0">
                <a:latin typeface="Gill Sans MT"/>
                <a:cs typeface="Gill Sans MT"/>
              </a:rPr>
              <a:t>e</a:t>
            </a:r>
            <a:r>
              <a:rPr sz="3200" b="1" spc="-380" dirty="0">
                <a:latin typeface="Gill Sans MT"/>
                <a:cs typeface="Gill Sans MT"/>
              </a:rPr>
              <a:t>m</a:t>
            </a:r>
            <a:r>
              <a:rPr sz="3200" b="1" spc="-80" dirty="0">
                <a:latin typeface="Gill Sans MT"/>
                <a:cs typeface="Gill Sans MT"/>
              </a:rPr>
              <a:t>e</a:t>
            </a:r>
            <a:r>
              <a:rPr sz="3200" b="1" spc="-380" dirty="0">
                <a:latin typeface="Gill Sans MT"/>
                <a:cs typeface="Gill Sans MT"/>
              </a:rPr>
              <a:t>m</a:t>
            </a:r>
            <a:r>
              <a:rPr sz="3200" b="1" spc="-70" dirty="0">
                <a:latin typeface="Gill Sans MT"/>
                <a:cs typeface="Gill Sans MT"/>
              </a:rPr>
              <a:t>b</a:t>
            </a:r>
            <a:r>
              <a:rPr sz="3200" b="1" spc="-80" dirty="0">
                <a:latin typeface="Gill Sans MT"/>
                <a:cs typeface="Gill Sans MT"/>
              </a:rPr>
              <a:t>e</a:t>
            </a:r>
            <a:r>
              <a:rPr sz="3200" b="1" spc="-145" dirty="0">
                <a:latin typeface="Gill Sans MT"/>
                <a:cs typeface="Gill Sans MT"/>
              </a:rPr>
              <a:t>r</a:t>
            </a:r>
            <a:r>
              <a:rPr sz="3200" b="1" spc="-90" dirty="0">
                <a:latin typeface="Gill Sans MT"/>
                <a:cs typeface="Gill Sans MT"/>
              </a:rPr>
              <a:t>:</a:t>
            </a:r>
            <a:endParaRPr sz="3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3200" spc="-35" dirty="0">
                <a:latin typeface="Gill Sans MT"/>
                <a:cs typeface="Gill Sans MT"/>
              </a:rPr>
              <a:t>Op</a:t>
            </a:r>
            <a:r>
              <a:rPr sz="3200" spc="-80" dirty="0">
                <a:latin typeface="Gill Sans MT"/>
                <a:cs typeface="Gill Sans MT"/>
              </a:rPr>
              <a:t>t</a:t>
            </a:r>
            <a:r>
              <a:rPr sz="3200" spc="-110" dirty="0">
                <a:latin typeface="Gill Sans MT"/>
                <a:cs typeface="Gill Sans MT"/>
              </a:rPr>
              <a:t>i</a:t>
            </a:r>
            <a:r>
              <a:rPr sz="3200" spc="5" dirty="0">
                <a:latin typeface="Gill Sans MT"/>
                <a:cs typeface="Gill Sans MT"/>
              </a:rPr>
              <a:t>m</a:t>
            </a:r>
            <a:r>
              <a:rPr sz="3200" spc="-110" dirty="0">
                <a:latin typeface="Gill Sans MT"/>
                <a:cs typeface="Gill Sans MT"/>
              </a:rPr>
              <a:t>i</a:t>
            </a:r>
            <a:r>
              <a:rPr sz="3200" spc="-50" dirty="0">
                <a:latin typeface="Gill Sans MT"/>
                <a:cs typeface="Gill Sans MT"/>
              </a:rPr>
              <a:t>z</a:t>
            </a:r>
            <a:r>
              <a:rPr sz="3200" spc="15" dirty="0">
                <a:latin typeface="Gill Sans MT"/>
                <a:cs typeface="Gill Sans MT"/>
              </a:rPr>
              <a:t>a</a:t>
            </a:r>
            <a:r>
              <a:rPr sz="3200" spc="-80" dirty="0">
                <a:latin typeface="Gill Sans MT"/>
                <a:cs typeface="Gill Sans MT"/>
              </a:rPr>
              <a:t>t</a:t>
            </a:r>
            <a:r>
              <a:rPr sz="3200" spc="-110" dirty="0">
                <a:latin typeface="Gill Sans MT"/>
                <a:cs typeface="Gill Sans MT"/>
              </a:rPr>
              <a:t>i</a:t>
            </a:r>
            <a:r>
              <a:rPr sz="3200" spc="-75" dirty="0">
                <a:latin typeface="Gill Sans MT"/>
                <a:cs typeface="Gill Sans MT"/>
              </a:rPr>
              <a:t>o</a:t>
            </a:r>
            <a:r>
              <a:rPr sz="3200" spc="-35" dirty="0">
                <a:latin typeface="Gill Sans MT"/>
                <a:cs typeface="Gill Sans MT"/>
              </a:rPr>
              <a:t>n</a:t>
            </a:r>
            <a:r>
              <a:rPr sz="3200" spc="-60" dirty="0">
                <a:latin typeface="Gill Sans MT"/>
                <a:cs typeface="Gill Sans MT"/>
              </a:rPr>
              <a:t> </a:t>
            </a:r>
            <a:r>
              <a:rPr sz="3200" spc="-80" dirty="0">
                <a:latin typeface="Gill Sans MT"/>
                <a:cs typeface="Gill Sans MT"/>
              </a:rPr>
              <a:t>t</a:t>
            </a:r>
            <a:r>
              <a:rPr sz="3200" spc="-5" dirty="0">
                <a:latin typeface="Gill Sans MT"/>
                <a:cs typeface="Gill Sans MT"/>
              </a:rPr>
              <a:t>h</a:t>
            </a:r>
            <a:r>
              <a:rPr sz="3200" spc="-175" dirty="0">
                <a:latin typeface="Gill Sans MT"/>
                <a:cs typeface="Gill Sans MT"/>
              </a:rPr>
              <a:t>r</a:t>
            </a:r>
            <a:r>
              <a:rPr sz="3200" spc="-75" dirty="0">
                <a:latin typeface="Gill Sans MT"/>
                <a:cs typeface="Gill Sans MT"/>
              </a:rPr>
              <a:t>o</a:t>
            </a:r>
            <a:r>
              <a:rPr sz="3200" spc="-5" dirty="0">
                <a:latin typeface="Gill Sans MT"/>
                <a:cs typeface="Gill Sans MT"/>
              </a:rPr>
              <a:t>u</a:t>
            </a:r>
            <a:r>
              <a:rPr sz="3200" spc="15" dirty="0">
                <a:latin typeface="Gill Sans MT"/>
                <a:cs typeface="Gill Sans MT"/>
              </a:rPr>
              <a:t>g</a:t>
            </a:r>
            <a:r>
              <a:rPr sz="3200" spc="-35" dirty="0">
                <a:latin typeface="Gill Sans MT"/>
                <a:cs typeface="Gill Sans MT"/>
              </a:rPr>
              <a:t>h</a:t>
            </a:r>
            <a:r>
              <a:rPr sz="3200" spc="-160" dirty="0">
                <a:latin typeface="Gill Sans MT"/>
                <a:cs typeface="Gill Sans MT"/>
              </a:rPr>
              <a:t> </a:t>
            </a:r>
            <a:r>
              <a:rPr sz="3200" spc="15" dirty="0">
                <a:latin typeface="Gill Sans MT"/>
                <a:cs typeface="Gill Sans MT"/>
              </a:rPr>
              <a:t>g</a:t>
            </a:r>
            <a:r>
              <a:rPr sz="3200" spc="-70" dirty="0">
                <a:latin typeface="Gill Sans MT"/>
                <a:cs typeface="Gill Sans MT"/>
              </a:rPr>
              <a:t>r</a:t>
            </a:r>
            <a:r>
              <a:rPr sz="3200" spc="15" dirty="0">
                <a:latin typeface="Gill Sans MT"/>
                <a:cs typeface="Gill Sans MT"/>
              </a:rPr>
              <a:t>a</a:t>
            </a:r>
            <a:r>
              <a:rPr sz="3200" spc="-50" dirty="0">
                <a:latin typeface="Gill Sans MT"/>
                <a:cs typeface="Gill Sans MT"/>
              </a:rPr>
              <a:t>d</a:t>
            </a:r>
            <a:r>
              <a:rPr sz="3200" spc="-110" dirty="0">
                <a:latin typeface="Gill Sans MT"/>
                <a:cs typeface="Gill Sans MT"/>
              </a:rPr>
              <a:t>i</a:t>
            </a:r>
            <a:r>
              <a:rPr sz="3200" spc="-55" dirty="0">
                <a:latin typeface="Gill Sans MT"/>
                <a:cs typeface="Gill Sans MT"/>
              </a:rPr>
              <a:t>e</a:t>
            </a:r>
            <a:r>
              <a:rPr sz="3200" spc="10" dirty="0">
                <a:latin typeface="Gill Sans MT"/>
                <a:cs typeface="Gill Sans MT"/>
              </a:rPr>
              <a:t>n</a:t>
            </a:r>
            <a:r>
              <a:rPr sz="3200" spc="-110" dirty="0">
                <a:latin typeface="Gill Sans MT"/>
                <a:cs typeface="Gill Sans MT"/>
              </a:rPr>
              <a:t>t</a:t>
            </a:r>
            <a:r>
              <a:rPr sz="3200" spc="-60" dirty="0">
                <a:latin typeface="Gill Sans MT"/>
                <a:cs typeface="Gill Sans MT"/>
              </a:rPr>
              <a:t> </a:t>
            </a:r>
            <a:r>
              <a:rPr sz="3200" spc="-50" dirty="0">
                <a:latin typeface="Gill Sans MT"/>
                <a:cs typeface="Gill Sans MT"/>
              </a:rPr>
              <a:t>d</a:t>
            </a:r>
            <a:r>
              <a:rPr sz="3200" spc="-80" dirty="0">
                <a:latin typeface="Gill Sans MT"/>
                <a:cs typeface="Gill Sans MT"/>
              </a:rPr>
              <a:t>esce</a:t>
            </a:r>
            <a:r>
              <a:rPr sz="3200" spc="-20" dirty="0">
                <a:latin typeface="Gill Sans MT"/>
                <a:cs typeface="Gill Sans MT"/>
              </a:rPr>
              <a:t>n</a:t>
            </a:r>
            <a:r>
              <a:rPr sz="3200" spc="-110" dirty="0">
                <a:latin typeface="Gill Sans MT"/>
                <a:cs typeface="Gill Sans MT"/>
              </a:rPr>
              <a:t>t</a:t>
            </a:r>
            <a:endParaRPr sz="32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8315" y="4236718"/>
            <a:ext cx="1915160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88365" algn="l"/>
              </a:tabLst>
            </a:pPr>
            <a:r>
              <a:rPr sz="3200" dirty="0">
                <a:latin typeface="Cambria Math"/>
                <a:cs typeface="Cambria Math"/>
              </a:rPr>
              <a:t>𝜃</a:t>
            </a:r>
            <a:r>
              <a:rPr sz="3200" spc="-30" dirty="0">
                <a:latin typeface="Cambria Math"/>
                <a:cs typeface="Cambria Math"/>
              </a:rPr>
              <a:t>←	𝜃</a:t>
            </a:r>
            <a:r>
              <a:rPr sz="3200" spc="-625" dirty="0">
                <a:latin typeface="Cambria Math"/>
                <a:cs typeface="Cambria Math"/>
              </a:rPr>
              <a:t>−</a:t>
            </a:r>
            <a:r>
              <a:rPr sz="3200" spc="305" dirty="0">
                <a:latin typeface="Cambria Math"/>
                <a:cs typeface="Cambria Math"/>
              </a:rPr>
              <a:t> </a:t>
            </a:r>
            <a:r>
              <a:rPr sz="3200" spc="0" dirty="0">
                <a:latin typeface="Cambria Math"/>
                <a:cs typeface="Cambria Math"/>
              </a:rPr>
              <a:t>𝜂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4915" y="3931918"/>
            <a:ext cx="1146810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mbria Math"/>
                <a:cs typeface="Cambria Math"/>
              </a:rPr>
              <a:t>𝜕𝐽</a:t>
            </a:r>
            <a:r>
              <a:rPr sz="3200" spc="270" dirty="0">
                <a:latin typeface="Cambria Math"/>
                <a:cs typeface="Cambria Math"/>
              </a:rPr>
              <a:t>(</a:t>
            </a:r>
            <a:r>
              <a:rPr sz="3200" spc="0" dirty="0">
                <a:latin typeface="Cambria Math"/>
                <a:cs typeface="Cambria Math"/>
              </a:rPr>
              <a:t>𝜃)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3215" y="4503418"/>
            <a:ext cx="520700" cy="4965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mbria Math"/>
                <a:cs typeface="Cambria Math"/>
              </a:rPr>
              <a:t>𝜕𝜃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57615" y="4535168"/>
            <a:ext cx="1282700" cy="0"/>
          </a:xfrm>
          <a:custGeom>
            <a:avLst/>
            <a:gdLst/>
            <a:ahLst/>
            <a:cxnLst/>
            <a:rect l="l" t="t" r="r" b="b"/>
            <a:pathLst>
              <a:path w="1282700">
                <a:moveTo>
                  <a:pt x="0" y="0"/>
                </a:moveTo>
                <a:lnTo>
                  <a:pt x="1282700" y="0"/>
                </a:lnTo>
              </a:path>
            </a:pathLst>
          </a:custGeom>
          <a:ln w="266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187645" y="4902200"/>
            <a:ext cx="88864" cy="716899"/>
          </a:xfrm>
          <a:custGeom>
            <a:avLst/>
            <a:gdLst/>
            <a:ahLst/>
            <a:cxnLst/>
            <a:rect l="l" t="t" r="r" b="b"/>
            <a:pathLst>
              <a:path w="88864" h="716899">
                <a:moveTo>
                  <a:pt x="76193" y="127243"/>
                </a:moveTo>
                <a:lnTo>
                  <a:pt x="50788" y="127243"/>
                </a:lnTo>
                <a:lnTo>
                  <a:pt x="63470" y="716899"/>
                </a:lnTo>
                <a:lnTo>
                  <a:pt x="88864" y="716353"/>
                </a:lnTo>
                <a:lnTo>
                  <a:pt x="76193" y="127243"/>
                </a:lnTo>
                <a:close/>
              </a:path>
              <a:path w="88864" h="716899">
                <a:moveTo>
                  <a:pt x="60754" y="0"/>
                </a:moveTo>
                <a:lnTo>
                  <a:pt x="0" y="128336"/>
                </a:lnTo>
                <a:lnTo>
                  <a:pt x="50788" y="127243"/>
                </a:lnTo>
                <a:lnTo>
                  <a:pt x="76193" y="127243"/>
                </a:lnTo>
                <a:lnTo>
                  <a:pt x="76182" y="126697"/>
                </a:lnTo>
                <a:lnTo>
                  <a:pt x="126970" y="125605"/>
                </a:lnTo>
                <a:lnTo>
                  <a:pt x="60754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345943" y="5634280"/>
            <a:ext cx="1849755" cy="574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0200" marR="12700" indent="-317500">
              <a:lnSpc>
                <a:spcPct val="101899"/>
              </a:lnSpc>
            </a:pPr>
            <a:r>
              <a:rPr sz="1800" spc="-25" dirty="0">
                <a:latin typeface="Gill Sans MT"/>
                <a:cs typeface="Gill Sans MT"/>
              </a:rPr>
              <a:t>H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30" dirty="0">
                <a:latin typeface="Gill Sans MT"/>
                <a:cs typeface="Gill Sans MT"/>
              </a:rPr>
              <a:t>w</a:t>
            </a:r>
            <a:r>
              <a:rPr sz="1800" spc="-75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-8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w</a:t>
            </a:r>
            <a:r>
              <a:rPr sz="1800" spc="0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-105" dirty="0">
                <a:latin typeface="Gill Sans MT"/>
                <a:cs typeface="Gill Sans MT"/>
              </a:rPr>
              <a:t>s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60" dirty="0">
                <a:latin typeface="Gill Sans MT"/>
                <a:cs typeface="Gill Sans MT"/>
              </a:rPr>
              <a:t>t</a:t>
            </a:r>
            <a:r>
              <a:rPr sz="1800" spc="55" dirty="0">
                <a:latin typeface="Gill Sans MT"/>
                <a:cs typeface="Gill Sans MT"/>
              </a:rPr>
              <a:t> 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5" dirty="0">
                <a:latin typeface="Gill Sans MT"/>
                <a:cs typeface="Gill Sans MT"/>
              </a:rPr>
              <a:t>h</a:t>
            </a:r>
            <a:r>
              <a:rPr sz="1800" spc="0" dirty="0">
                <a:latin typeface="Gill Sans MT"/>
                <a:cs typeface="Gill Sans MT"/>
              </a:rPr>
              <a:t>e </a:t>
            </a:r>
            <a:r>
              <a:rPr sz="1800" spc="-60" dirty="0">
                <a:latin typeface="Gill Sans MT"/>
                <a:cs typeface="Gill Sans MT"/>
              </a:rPr>
              <a:t>l</a:t>
            </a:r>
            <a:r>
              <a:rPr sz="1800" spc="-10" dirty="0">
                <a:latin typeface="Gill Sans MT"/>
                <a:cs typeface="Gill Sans MT"/>
              </a:rPr>
              <a:t>e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65" dirty="0">
                <a:latin typeface="Gill Sans MT"/>
                <a:cs typeface="Gill Sans MT"/>
              </a:rPr>
              <a:t>i</a:t>
            </a:r>
            <a:r>
              <a:rPr sz="1800" spc="-40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r>
              <a:rPr sz="1800" spc="30" dirty="0">
                <a:latin typeface="Gill Sans MT"/>
                <a:cs typeface="Gill Sans MT"/>
              </a:rPr>
              <a:t> 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00" dirty="0">
                <a:latin typeface="Gill Sans MT"/>
                <a:cs typeface="Gill Sans MT"/>
              </a:rPr>
              <a:t>?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20" dirty="0">
                <a:latin typeface="Gill Sans MT"/>
                <a:cs typeface="Gill Sans MT"/>
              </a:rPr>
              <a:t>s </a:t>
            </a:r>
            <a:r>
              <a:rPr sz="4400" spc="35" dirty="0">
                <a:latin typeface="Gill Sans MT"/>
                <a:cs typeface="Gill Sans MT"/>
              </a:rPr>
              <a:t>F</a:t>
            </a:r>
            <a:r>
              <a:rPr sz="4400" spc="-25" dirty="0">
                <a:latin typeface="Gill Sans MT"/>
                <a:cs typeface="Gill Sans MT"/>
              </a:rPr>
              <a:t>un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20" dirty="0">
                <a:latin typeface="Gill Sans MT"/>
                <a:cs typeface="Gill Sans MT"/>
              </a:rPr>
              <a:t>ns</a:t>
            </a:r>
            <a:r>
              <a:rPr sz="4400" spc="-120" dirty="0">
                <a:latin typeface="Gill Sans MT"/>
                <a:cs typeface="Gill Sans MT"/>
              </a:rPr>
              <a:t> </a:t>
            </a:r>
            <a:r>
              <a:rPr sz="4400" spc="-20" dirty="0">
                <a:latin typeface="Gill Sans MT"/>
                <a:cs typeface="Gill Sans MT"/>
              </a:rPr>
              <a:t>C</a:t>
            </a:r>
            <a:r>
              <a:rPr sz="4400" spc="0" dirty="0">
                <a:latin typeface="Gill Sans MT"/>
                <a:cs typeface="Gill Sans MT"/>
              </a:rPr>
              <a:t>an</a:t>
            </a:r>
            <a:r>
              <a:rPr sz="4400" spc="75" dirty="0">
                <a:latin typeface="Gill Sans MT"/>
                <a:cs typeface="Gill Sans MT"/>
              </a:rPr>
              <a:t> </a:t>
            </a:r>
            <a:r>
              <a:rPr sz="4400" spc="-5" dirty="0">
                <a:latin typeface="Gill Sans MT"/>
                <a:cs typeface="Gill Sans MT"/>
              </a:rPr>
              <a:t>B</a:t>
            </a:r>
            <a:r>
              <a:rPr sz="4400" spc="0" dirty="0">
                <a:latin typeface="Gill Sans MT"/>
                <a:cs typeface="Gill Sans MT"/>
              </a:rPr>
              <a:t>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D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0" dirty="0">
                <a:latin typeface="Gill Sans MT"/>
                <a:cs typeface="Gill Sans MT"/>
              </a:rPr>
              <a:t>ff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0" dirty="0">
                <a:latin typeface="Gill Sans MT"/>
                <a:cs typeface="Gill Sans MT"/>
              </a:rPr>
              <a:t>u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t</a:t>
            </a:r>
            <a:r>
              <a:rPr sz="4400" spc="-90" dirty="0">
                <a:latin typeface="Gill Sans MT"/>
                <a:cs typeface="Gill Sans MT"/>
              </a:rPr>
              <a:t> 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25" dirty="0">
                <a:latin typeface="Gill Sans MT"/>
                <a:cs typeface="Gill Sans MT"/>
              </a:rPr>
              <a:t>o</a:t>
            </a:r>
            <a:r>
              <a:rPr sz="4400" spc="-55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z</a:t>
            </a:r>
            <a:r>
              <a:rPr sz="4400" spc="0" dirty="0">
                <a:latin typeface="Gill Sans MT"/>
                <a:cs typeface="Gill Sans MT"/>
              </a:rPr>
              <a:t>e</a:t>
            </a:r>
            <a:endParaRPr sz="4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1000" y="2501900"/>
            <a:ext cx="6337300" cy="3568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30" dirty="0">
                <a:latin typeface="Gill Sans MT"/>
                <a:cs typeface="Gill Sans MT"/>
              </a:rPr>
              <a:t>tt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r>
              <a:rPr sz="4400" spc="-105" dirty="0">
                <a:latin typeface="Gill Sans MT"/>
                <a:cs typeface="Gill Sans MT"/>
              </a:rPr>
              <a:t> 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r>
              <a:rPr sz="4400" spc="-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e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8818" y="1792547"/>
            <a:ext cx="821055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dirty="0">
                <a:latin typeface="Gill Sans MT"/>
                <a:cs typeface="Gill Sans MT"/>
              </a:rPr>
              <a:t>S</a:t>
            </a:r>
            <a:r>
              <a:rPr sz="2400" i="1" spc="20" dirty="0">
                <a:latin typeface="Gill Sans MT"/>
                <a:cs typeface="Gill Sans MT"/>
              </a:rPr>
              <a:t>m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40" dirty="0">
                <a:latin typeface="Gill Sans MT"/>
                <a:cs typeface="Gill Sans MT"/>
              </a:rPr>
              <a:t>l</a:t>
            </a:r>
            <a:r>
              <a:rPr sz="2400" i="1" spc="-5" dirty="0">
                <a:latin typeface="Gill Sans MT"/>
                <a:cs typeface="Gill Sans MT"/>
              </a:rPr>
              <a:t>l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40" dirty="0">
                <a:latin typeface="Gill Sans MT"/>
                <a:cs typeface="Gill Sans MT"/>
              </a:rPr>
              <a:t>l</a:t>
            </a:r>
            <a:r>
              <a:rPr sz="2400" i="1" spc="30" dirty="0">
                <a:latin typeface="Gill Sans MT"/>
                <a:cs typeface="Gill Sans MT"/>
              </a:rPr>
              <a:t>e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35" dirty="0">
                <a:latin typeface="Gill Sans MT"/>
                <a:cs typeface="Gill Sans MT"/>
              </a:rPr>
              <a:t>r</a:t>
            </a:r>
            <a:r>
              <a:rPr sz="2400" i="1" spc="-30" dirty="0">
                <a:latin typeface="Gill Sans MT"/>
                <a:cs typeface="Gill Sans MT"/>
              </a:rPr>
              <a:t>n</a:t>
            </a:r>
            <a:r>
              <a:rPr sz="2400" i="1" spc="40" dirty="0">
                <a:latin typeface="Gill Sans MT"/>
                <a:cs typeface="Gill Sans MT"/>
              </a:rPr>
              <a:t>i</a:t>
            </a:r>
            <a:r>
              <a:rPr sz="2400" i="1" spc="-30" dirty="0">
                <a:latin typeface="Gill Sans MT"/>
                <a:cs typeface="Gill Sans MT"/>
              </a:rPr>
              <a:t>n</a:t>
            </a:r>
            <a:r>
              <a:rPr sz="2400" i="1" spc="-15" dirty="0">
                <a:latin typeface="Gill Sans MT"/>
                <a:cs typeface="Gill Sans MT"/>
              </a:rPr>
              <a:t>g</a:t>
            </a:r>
            <a:r>
              <a:rPr sz="2400" i="1" spc="-195" dirty="0">
                <a:latin typeface="Gill Sans MT"/>
                <a:cs typeface="Gill Sans MT"/>
              </a:rPr>
              <a:t> </a:t>
            </a:r>
            <a:r>
              <a:rPr sz="2400" i="1" spc="35" dirty="0">
                <a:latin typeface="Gill Sans MT"/>
                <a:cs typeface="Gill Sans MT"/>
              </a:rPr>
              <a:t>r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15" dirty="0">
                <a:latin typeface="Gill Sans MT"/>
                <a:cs typeface="Gill Sans MT"/>
              </a:rPr>
              <a:t>e</a:t>
            </a:r>
            <a:r>
              <a:rPr sz="2400" i="1" spc="-120" dirty="0">
                <a:latin typeface="Gill Sans MT"/>
                <a:cs typeface="Gill Sans MT"/>
              </a:rPr>
              <a:t> </a:t>
            </a:r>
            <a:r>
              <a:rPr sz="2400" i="1" spc="-35" dirty="0">
                <a:latin typeface="Gill Sans MT"/>
                <a:cs typeface="Gill Sans MT"/>
              </a:rPr>
              <a:t>c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-10" dirty="0">
                <a:latin typeface="Gill Sans MT"/>
                <a:cs typeface="Gill Sans MT"/>
              </a:rPr>
              <a:t>v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-65" dirty="0">
                <a:latin typeface="Gill Sans MT"/>
                <a:cs typeface="Gill Sans MT"/>
              </a:rPr>
              <a:t>r</a:t>
            </a:r>
            <a:r>
              <a:rPr sz="2400" i="1" spc="-40" dirty="0">
                <a:latin typeface="Gill Sans MT"/>
                <a:cs typeface="Gill Sans MT"/>
              </a:rPr>
              <a:t>g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-55" dirty="0">
                <a:latin typeface="Gill Sans MT"/>
                <a:cs typeface="Gill Sans MT"/>
              </a:rPr>
              <a:t>l</a:t>
            </a:r>
            <a:r>
              <a:rPr sz="2400" i="1" spc="20" dirty="0">
                <a:latin typeface="Gill Sans MT"/>
                <a:cs typeface="Gill Sans MT"/>
              </a:rPr>
              <a:t>ow</a:t>
            </a:r>
            <a:r>
              <a:rPr sz="2400" i="1" spc="-55" dirty="0">
                <a:latin typeface="Gill Sans MT"/>
                <a:cs typeface="Gill Sans MT"/>
              </a:rPr>
              <a:t>l</a:t>
            </a:r>
            <a:r>
              <a:rPr sz="2400" i="1" spc="0" dirty="0">
                <a:latin typeface="Gill Sans MT"/>
                <a:cs typeface="Gill Sans MT"/>
              </a:rPr>
              <a:t>y</a:t>
            </a:r>
            <a:r>
              <a:rPr sz="2400" i="1" spc="30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35" dirty="0">
                <a:latin typeface="Gill Sans MT"/>
                <a:cs typeface="Gill Sans MT"/>
              </a:rPr>
              <a:t>nd</a:t>
            </a:r>
            <a:r>
              <a:rPr sz="2400" i="1" spc="5" dirty="0">
                <a:latin typeface="Gill Sans MT"/>
                <a:cs typeface="Gill Sans MT"/>
              </a:rPr>
              <a:t> </a:t>
            </a:r>
            <a:r>
              <a:rPr sz="2400" i="1" spc="-40" dirty="0">
                <a:latin typeface="Gill Sans MT"/>
                <a:cs typeface="Gill Sans MT"/>
              </a:rPr>
              <a:t>g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uc</a:t>
            </a:r>
            <a:r>
              <a:rPr sz="2400" i="1" spc="-80" dirty="0">
                <a:latin typeface="Gill Sans MT"/>
                <a:cs typeface="Gill Sans MT"/>
              </a:rPr>
              <a:t>k</a:t>
            </a:r>
            <a:r>
              <a:rPr sz="2400" i="1" spc="5" dirty="0">
                <a:latin typeface="Gill Sans MT"/>
                <a:cs typeface="Gill Sans MT"/>
              </a:rPr>
              <a:t> 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30" dirty="0">
                <a:latin typeface="Gill Sans MT"/>
                <a:cs typeface="Gill Sans MT"/>
              </a:rPr>
              <a:t> </a:t>
            </a:r>
            <a:r>
              <a:rPr sz="2400" i="1" spc="-15" dirty="0">
                <a:latin typeface="Gill Sans MT"/>
                <a:cs typeface="Gill Sans MT"/>
              </a:rPr>
              <a:t>f</a:t>
            </a:r>
            <a:r>
              <a:rPr sz="2400" i="1" spc="-75" dirty="0">
                <a:latin typeface="Gill Sans MT"/>
                <a:cs typeface="Gill Sans MT"/>
              </a:rPr>
              <a:t>a</a:t>
            </a:r>
            <a:r>
              <a:rPr sz="2400" i="1" spc="-55" dirty="0">
                <a:latin typeface="Gill Sans MT"/>
                <a:cs typeface="Gill Sans MT"/>
              </a:rPr>
              <a:t>l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55" dirty="0">
                <a:latin typeface="Gill Sans MT"/>
                <a:cs typeface="Gill Sans MT"/>
              </a:rPr>
              <a:t> </a:t>
            </a:r>
            <a:r>
              <a:rPr sz="2400" i="1" spc="-55" dirty="0">
                <a:latin typeface="Gill Sans MT"/>
                <a:cs typeface="Gill Sans MT"/>
              </a:rPr>
              <a:t>l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5" dirty="0">
                <a:latin typeface="Gill Sans MT"/>
                <a:cs typeface="Gill Sans MT"/>
              </a:rPr>
              <a:t>c</a:t>
            </a:r>
            <a:r>
              <a:rPr sz="2400" i="1" spc="-30" dirty="0">
                <a:latin typeface="Gill Sans MT"/>
                <a:cs typeface="Gill Sans MT"/>
              </a:rPr>
              <a:t>al</a:t>
            </a:r>
            <a:r>
              <a:rPr sz="2400" i="1" spc="105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m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20" dirty="0">
                <a:latin typeface="Gill Sans MT"/>
                <a:cs typeface="Gill Sans MT"/>
              </a:rPr>
              <a:t>ma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34294" y="5114716"/>
            <a:ext cx="103378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Gill Sans MT"/>
                <a:cs typeface="Gill Sans MT"/>
              </a:rPr>
              <a:t>I</a:t>
            </a:r>
            <a:r>
              <a:rPr sz="1800" spc="-50" dirty="0">
                <a:latin typeface="Gill Sans MT"/>
                <a:cs typeface="Gill Sans MT"/>
              </a:rPr>
              <a:t>n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60" dirty="0">
                <a:latin typeface="Gill Sans MT"/>
                <a:cs typeface="Gill Sans MT"/>
              </a:rPr>
              <a:t>l</a:t>
            </a:r>
            <a:r>
              <a:rPr sz="1800" spc="60" dirty="0">
                <a:latin typeface="Gill Sans MT"/>
                <a:cs typeface="Gill Sans MT"/>
              </a:rPr>
              <a:t> </a:t>
            </a:r>
            <a:r>
              <a:rPr sz="1800" spc="20" dirty="0">
                <a:latin typeface="Gill Sans MT"/>
                <a:cs typeface="Gill Sans MT"/>
              </a:rPr>
              <a:t>g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05" dirty="0">
                <a:latin typeface="Gill Sans MT"/>
                <a:cs typeface="Gill Sans MT"/>
              </a:rPr>
              <a:t>s</a:t>
            </a:r>
            <a:r>
              <a:rPr sz="1800" spc="-65" dirty="0">
                <a:latin typeface="Gill Sans MT"/>
                <a:cs typeface="Gill Sans MT"/>
              </a:rPr>
              <a:t>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1700" y="4854360"/>
            <a:ext cx="1250722" cy="427037"/>
          </a:xfrm>
          <a:custGeom>
            <a:avLst/>
            <a:gdLst/>
            <a:ahLst/>
            <a:cxnLst/>
            <a:rect l="l" t="t" r="r" b="b"/>
            <a:pathLst>
              <a:path w="1250722" h="427037">
                <a:moveTo>
                  <a:pt x="201925" y="72684"/>
                </a:moveTo>
                <a:lnTo>
                  <a:pt x="117327" y="72684"/>
                </a:lnTo>
                <a:lnTo>
                  <a:pt x="1243097" y="427037"/>
                </a:lnTo>
                <a:lnTo>
                  <a:pt x="1250722" y="402809"/>
                </a:lnTo>
                <a:lnTo>
                  <a:pt x="201925" y="72684"/>
                </a:lnTo>
                <a:close/>
              </a:path>
              <a:path w="1250722" h="427037">
                <a:moveTo>
                  <a:pt x="140206" y="0"/>
                </a:moveTo>
                <a:lnTo>
                  <a:pt x="0" y="22439"/>
                </a:lnTo>
                <a:lnTo>
                  <a:pt x="102074" y="121141"/>
                </a:lnTo>
                <a:lnTo>
                  <a:pt x="117327" y="72684"/>
                </a:lnTo>
                <a:lnTo>
                  <a:pt x="201925" y="72684"/>
                </a:lnTo>
                <a:lnTo>
                  <a:pt x="124954" y="48456"/>
                </a:lnTo>
                <a:lnTo>
                  <a:pt x="140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4350" y="5264150"/>
            <a:ext cx="368300" cy="342899"/>
          </a:xfrm>
          <a:custGeom>
            <a:avLst/>
            <a:gdLst/>
            <a:ahLst/>
            <a:cxnLst/>
            <a:rect l="l" t="t" r="r" b="b"/>
            <a:pathLst>
              <a:path w="368300" h="342899">
                <a:moveTo>
                  <a:pt x="368300" y="130976"/>
                </a:moveTo>
                <a:lnTo>
                  <a:pt x="0" y="130976"/>
                </a:lnTo>
                <a:lnTo>
                  <a:pt x="113812" y="211923"/>
                </a:lnTo>
                <a:lnTo>
                  <a:pt x="70338" y="342899"/>
                </a:lnTo>
                <a:lnTo>
                  <a:pt x="184150" y="261950"/>
                </a:lnTo>
                <a:lnTo>
                  <a:pt x="271092" y="261950"/>
                </a:lnTo>
                <a:lnTo>
                  <a:pt x="254487" y="211923"/>
                </a:lnTo>
                <a:lnTo>
                  <a:pt x="368300" y="130976"/>
                </a:lnTo>
                <a:close/>
              </a:path>
              <a:path w="368300" h="342899">
                <a:moveTo>
                  <a:pt x="271092" y="261950"/>
                </a:moveTo>
                <a:lnTo>
                  <a:pt x="184150" y="261950"/>
                </a:lnTo>
                <a:lnTo>
                  <a:pt x="297961" y="342899"/>
                </a:lnTo>
                <a:lnTo>
                  <a:pt x="271092" y="261950"/>
                </a:lnTo>
                <a:close/>
              </a:path>
              <a:path w="368300" h="342899">
                <a:moveTo>
                  <a:pt x="184150" y="0"/>
                </a:moveTo>
                <a:lnTo>
                  <a:pt x="140679" y="130976"/>
                </a:lnTo>
                <a:lnTo>
                  <a:pt x="227620" y="130976"/>
                </a:lnTo>
                <a:lnTo>
                  <a:pt x="1841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24350" y="5264150"/>
            <a:ext cx="368299" cy="342899"/>
          </a:xfrm>
          <a:custGeom>
            <a:avLst/>
            <a:gdLst/>
            <a:ahLst/>
            <a:cxnLst/>
            <a:rect l="l" t="t" r="r" b="b"/>
            <a:pathLst>
              <a:path w="368299" h="342899">
                <a:moveTo>
                  <a:pt x="0" y="130975"/>
                </a:moveTo>
                <a:lnTo>
                  <a:pt x="140678" y="130976"/>
                </a:lnTo>
                <a:lnTo>
                  <a:pt x="184149" y="0"/>
                </a:lnTo>
                <a:lnTo>
                  <a:pt x="227620" y="130976"/>
                </a:lnTo>
                <a:lnTo>
                  <a:pt x="368299" y="130975"/>
                </a:lnTo>
                <a:lnTo>
                  <a:pt x="254487" y="211923"/>
                </a:lnTo>
                <a:lnTo>
                  <a:pt x="297960" y="342899"/>
                </a:lnTo>
                <a:lnTo>
                  <a:pt x="184149" y="261950"/>
                </a:lnTo>
                <a:lnTo>
                  <a:pt x="70338" y="342899"/>
                </a:lnTo>
                <a:lnTo>
                  <a:pt x="113811" y="211923"/>
                </a:lnTo>
                <a:lnTo>
                  <a:pt x="0" y="130975"/>
                </a:lnTo>
                <a:close/>
              </a:path>
            </a:pathLst>
          </a:custGeom>
          <a:ln w="12700">
            <a:solidFill>
              <a:srgbClr val="ED7D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21520" y="3966566"/>
            <a:ext cx="45085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𝐽</a:t>
            </a:r>
            <a:r>
              <a:rPr sz="1800" spc="50" dirty="0">
                <a:latin typeface="Cambria Math"/>
                <a:cs typeface="Cambria Math"/>
              </a:rPr>
              <a:t>(</a:t>
            </a:r>
            <a:r>
              <a:rPr sz="1800" spc="0" dirty="0">
                <a:latin typeface="Cambria Math"/>
                <a:cs typeface="Cambria Math"/>
              </a:rPr>
              <a:t>𝜽)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3950" y="6097358"/>
            <a:ext cx="2313305" cy="753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"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𝜃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ts val="800"/>
              </a:lnSpc>
              <a:spcBef>
                <a:spcPts val="41"/>
              </a:spcBef>
            </a:pPr>
            <a:endParaRPr sz="800"/>
          </a:p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21000" y="2501900"/>
            <a:ext cx="6337300" cy="35686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30" dirty="0">
                <a:latin typeface="Gill Sans MT"/>
                <a:cs typeface="Gill Sans MT"/>
              </a:rPr>
              <a:t>tt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r>
              <a:rPr sz="4400" spc="-105" dirty="0">
                <a:latin typeface="Gill Sans MT"/>
                <a:cs typeface="Gill Sans MT"/>
              </a:rPr>
              <a:t> 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r>
              <a:rPr sz="4400" spc="-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e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45249" y="1792547"/>
            <a:ext cx="6880225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5" dirty="0">
                <a:latin typeface="Gill Sans MT"/>
                <a:cs typeface="Gill Sans MT"/>
              </a:rPr>
              <a:t>L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35" dirty="0">
                <a:latin typeface="Gill Sans MT"/>
                <a:cs typeface="Gill Sans MT"/>
              </a:rPr>
              <a:t>r</a:t>
            </a:r>
            <a:r>
              <a:rPr sz="2400" i="1" spc="-40" dirty="0">
                <a:latin typeface="Gill Sans MT"/>
                <a:cs typeface="Gill Sans MT"/>
              </a:rPr>
              <a:t>g</a:t>
            </a:r>
            <a:r>
              <a:rPr sz="2400" i="1" spc="-15" dirty="0">
                <a:latin typeface="Gill Sans MT"/>
                <a:cs typeface="Gill Sans MT"/>
              </a:rPr>
              <a:t>e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40" dirty="0">
                <a:latin typeface="Gill Sans MT"/>
                <a:cs typeface="Gill Sans MT"/>
              </a:rPr>
              <a:t>l</a:t>
            </a:r>
            <a:r>
              <a:rPr sz="2400" i="1" spc="30" dirty="0">
                <a:latin typeface="Gill Sans MT"/>
                <a:cs typeface="Gill Sans MT"/>
              </a:rPr>
              <a:t>e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35" dirty="0">
                <a:latin typeface="Gill Sans MT"/>
                <a:cs typeface="Gill Sans MT"/>
              </a:rPr>
              <a:t>r</a:t>
            </a:r>
            <a:r>
              <a:rPr sz="2400" i="1" spc="-30" dirty="0">
                <a:latin typeface="Gill Sans MT"/>
                <a:cs typeface="Gill Sans MT"/>
              </a:rPr>
              <a:t>n</a:t>
            </a:r>
            <a:r>
              <a:rPr sz="2400" i="1" spc="40" dirty="0">
                <a:latin typeface="Gill Sans MT"/>
                <a:cs typeface="Gill Sans MT"/>
              </a:rPr>
              <a:t>i</a:t>
            </a:r>
            <a:r>
              <a:rPr sz="2400" i="1" spc="-30" dirty="0">
                <a:latin typeface="Gill Sans MT"/>
                <a:cs typeface="Gill Sans MT"/>
              </a:rPr>
              <a:t>n</a:t>
            </a:r>
            <a:r>
              <a:rPr sz="2400" i="1" spc="-15" dirty="0">
                <a:latin typeface="Gill Sans MT"/>
                <a:cs typeface="Gill Sans MT"/>
              </a:rPr>
              <a:t>g</a:t>
            </a:r>
            <a:r>
              <a:rPr sz="2400" i="1" spc="-195" dirty="0">
                <a:latin typeface="Gill Sans MT"/>
                <a:cs typeface="Gill Sans MT"/>
              </a:rPr>
              <a:t> </a:t>
            </a:r>
            <a:r>
              <a:rPr sz="2400" i="1" spc="35" dirty="0">
                <a:latin typeface="Gill Sans MT"/>
                <a:cs typeface="Gill Sans MT"/>
              </a:rPr>
              <a:t>r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30" dirty="0">
                <a:latin typeface="Gill Sans MT"/>
                <a:cs typeface="Gill Sans MT"/>
              </a:rPr>
              <a:t>e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130" dirty="0">
                <a:latin typeface="Gill Sans MT"/>
                <a:cs typeface="Gill Sans MT"/>
              </a:rPr>
              <a:t> </a:t>
            </a:r>
            <a:r>
              <a:rPr sz="2400" i="1" spc="-15" dirty="0">
                <a:latin typeface="Gill Sans MT"/>
                <a:cs typeface="Gill Sans MT"/>
              </a:rPr>
              <a:t>ove</a:t>
            </a:r>
            <a:r>
              <a:rPr sz="2400" i="1" spc="120" dirty="0">
                <a:latin typeface="Gill Sans MT"/>
                <a:cs typeface="Gill Sans MT"/>
              </a:rPr>
              <a:t>r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-10" dirty="0">
                <a:latin typeface="Gill Sans MT"/>
                <a:cs typeface="Gill Sans MT"/>
              </a:rPr>
              <a:t>oot</a:t>
            </a:r>
            <a:r>
              <a:rPr sz="2400" i="1" spc="-15" dirty="0">
                <a:latin typeface="Gill Sans MT"/>
                <a:cs typeface="Gill Sans MT"/>
              </a:rPr>
              <a:t>,</a:t>
            </a:r>
            <a:r>
              <a:rPr sz="2400" i="1" spc="-370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b</a:t>
            </a:r>
            <a:r>
              <a:rPr sz="2400" i="1" spc="30" dirty="0">
                <a:latin typeface="Gill Sans MT"/>
                <a:cs typeface="Gill Sans MT"/>
              </a:rPr>
              <a:t>e</a:t>
            </a:r>
            <a:r>
              <a:rPr sz="2400" i="1" spc="-20" dirty="0">
                <a:latin typeface="Gill Sans MT"/>
                <a:cs typeface="Gill Sans MT"/>
              </a:rPr>
              <a:t>c</a:t>
            </a:r>
            <a:r>
              <a:rPr sz="2400" i="1" spc="20" dirty="0">
                <a:latin typeface="Gill Sans MT"/>
                <a:cs typeface="Gill Sans MT"/>
              </a:rPr>
              <a:t>om</a:t>
            </a:r>
            <a:r>
              <a:rPr sz="2400" i="1" spc="0" dirty="0">
                <a:latin typeface="Gill Sans MT"/>
                <a:cs typeface="Gill Sans MT"/>
              </a:rPr>
              <a:t>e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35" dirty="0">
                <a:latin typeface="Gill Sans MT"/>
                <a:cs typeface="Gill Sans MT"/>
              </a:rPr>
              <a:t>un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25" dirty="0">
                <a:latin typeface="Gill Sans MT"/>
                <a:cs typeface="Gill Sans MT"/>
              </a:rPr>
              <a:t>t</a:t>
            </a:r>
            <a:r>
              <a:rPr sz="2400" i="1" spc="-40" dirty="0">
                <a:latin typeface="Gill Sans MT"/>
                <a:cs typeface="Gill Sans MT"/>
              </a:rPr>
              <a:t>a</a:t>
            </a:r>
            <a:r>
              <a:rPr sz="2400" i="1" spc="-30" dirty="0">
                <a:latin typeface="Gill Sans MT"/>
                <a:cs typeface="Gill Sans MT"/>
              </a:rPr>
              <a:t>b</a:t>
            </a:r>
            <a:r>
              <a:rPr sz="2400" i="1" spc="-55" dirty="0">
                <a:latin typeface="Gill Sans MT"/>
                <a:cs typeface="Gill Sans MT"/>
              </a:rPr>
              <a:t>l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55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35" dirty="0">
                <a:latin typeface="Gill Sans MT"/>
                <a:cs typeface="Gill Sans MT"/>
              </a:rPr>
              <a:t>nd</a:t>
            </a:r>
            <a:r>
              <a:rPr sz="2400" i="1" spc="105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d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-20" dirty="0">
                <a:latin typeface="Gill Sans MT"/>
                <a:cs typeface="Gill Sans MT"/>
              </a:rPr>
              <a:t>ve</a:t>
            </a:r>
            <a:r>
              <a:rPr sz="2400" i="1" spc="10" dirty="0">
                <a:latin typeface="Gill Sans MT"/>
                <a:cs typeface="Gill Sans MT"/>
              </a:rPr>
              <a:t>r</a:t>
            </a:r>
            <a:r>
              <a:rPr sz="2400" i="1" spc="-40" dirty="0">
                <a:latin typeface="Gill Sans MT"/>
                <a:cs typeface="Gill Sans MT"/>
              </a:rPr>
              <a:t>g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34294" y="5114716"/>
            <a:ext cx="103378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Gill Sans MT"/>
                <a:cs typeface="Gill Sans MT"/>
              </a:rPr>
              <a:t>I</a:t>
            </a:r>
            <a:r>
              <a:rPr sz="1800" spc="-50" dirty="0">
                <a:latin typeface="Gill Sans MT"/>
                <a:cs typeface="Gill Sans MT"/>
              </a:rPr>
              <a:t>n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60" dirty="0">
                <a:latin typeface="Gill Sans MT"/>
                <a:cs typeface="Gill Sans MT"/>
              </a:rPr>
              <a:t>l</a:t>
            </a:r>
            <a:r>
              <a:rPr sz="1800" spc="60" dirty="0">
                <a:latin typeface="Gill Sans MT"/>
                <a:cs typeface="Gill Sans MT"/>
              </a:rPr>
              <a:t> </a:t>
            </a:r>
            <a:r>
              <a:rPr sz="1800" spc="20" dirty="0">
                <a:latin typeface="Gill Sans MT"/>
                <a:cs typeface="Gill Sans MT"/>
              </a:rPr>
              <a:t>g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05" dirty="0">
                <a:latin typeface="Gill Sans MT"/>
                <a:cs typeface="Gill Sans MT"/>
              </a:rPr>
              <a:t>s</a:t>
            </a:r>
            <a:r>
              <a:rPr sz="1800" spc="-65" dirty="0">
                <a:latin typeface="Gill Sans MT"/>
                <a:cs typeface="Gill Sans MT"/>
              </a:rPr>
              <a:t>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1700" y="4854360"/>
            <a:ext cx="1250722" cy="427037"/>
          </a:xfrm>
          <a:custGeom>
            <a:avLst/>
            <a:gdLst/>
            <a:ahLst/>
            <a:cxnLst/>
            <a:rect l="l" t="t" r="r" b="b"/>
            <a:pathLst>
              <a:path w="1250722" h="427037">
                <a:moveTo>
                  <a:pt x="201925" y="72684"/>
                </a:moveTo>
                <a:lnTo>
                  <a:pt x="117327" y="72684"/>
                </a:lnTo>
                <a:lnTo>
                  <a:pt x="1243097" y="427037"/>
                </a:lnTo>
                <a:lnTo>
                  <a:pt x="1250722" y="402809"/>
                </a:lnTo>
                <a:lnTo>
                  <a:pt x="201925" y="72684"/>
                </a:lnTo>
                <a:close/>
              </a:path>
              <a:path w="1250722" h="427037">
                <a:moveTo>
                  <a:pt x="140206" y="0"/>
                </a:moveTo>
                <a:lnTo>
                  <a:pt x="0" y="22439"/>
                </a:lnTo>
                <a:lnTo>
                  <a:pt x="102074" y="121141"/>
                </a:lnTo>
                <a:lnTo>
                  <a:pt x="117327" y="72684"/>
                </a:lnTo>
                <a:lnTo>
                  <a:pt x="201925" y="72684"/>
                </a:lnTo>
                <a:lnTo>
                  <a:pt x="124954" y="48456"/>
                </a:lnTo>
                <a:lnTo>
                  <a:pt x="140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4350" y="5264150"/>
            <a:ext cx="368300" cy="342899"/>
          </a:xfrm>
          <a:custGeom>
            <a:avLst/>
            <a:gdLst/>
            <a:ahLst/>
            <a:cxnLst/>
            <a:rect l="l" t="t" r="r" b="b"/>
            <a:pathLst>
              <a:path w="368300" h="342899">
                <a:moveTo>
                  <a:pt x="368300" y="130976"/>
                </a:moveTo>
                <a:lnTo>
                  <a:pt x="0" y="130976"/>
                </a:lnTo>
                <a:lnTo>
                  <a:pt x="113812" y="211923"/>
                </a:lnTo>
                <a:lnTo>
                  <a:pt x="70338" y="342899"/>
                </a:lnTo>
                <a:lnTo>
                  <a:pt x="184150" y="261950"/>
                </a:lnTo>
                <a:lnTo>
                  <a:pt x="271092" y="261950"/>
                </a:lnTo>
                <a:lnTo>
                  <a:pt x="254487" y="211923"/>
                </a:lnTo>
                <a:lnTo>
                  <a:pt x="368300" y="130976"/>
                </a:lnTo>
                <a:close/>
              </a:path>
              <a:path w="368300" h="342899">
                <a:moveTo>
                  <a:pt x="271092" y="261950"/>
                </a:moveTo>
                <a:lnTo>
                  <a:pt x="184150" y="261950"/>
                </a:lnTo>
                <a:lnTo>
                  <a:pt x="297961" y="342899"/>
                </a:lnTo>
                <a:lnTo>
                  <a:pt x="271092" y="261950"/>
                </a:lnTo>
                <a:close/>
              </a:path>
              <a:path w="368300" h="342899">
                <a:moveTo>
                  <a:pt x="184150" y="0"/>
                </a:moveTo>
                <a:lnTo>
                  <a:pt x="140679" y="130976"/>
                </a:lnTo>
                <a:lnTo>
                  <a:pt x="227620" y="130976"/>
                </a:lnTo>
                <a:lnTo>
                  <a:pt x="1841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24350" y="5264150"/>
            <a:ext cx="368299" cy="342899"/>
          </a:xfrm>
          <a:custGeom>
            <a:avLst/>
            <a:gdLst/>
            <a:ahLst/>
            <a:cxnLst/>
            <a:rect l="l" t="t" r="r" b="b"/>
            <a:pathLst>
              <a:path w="368299" h="342899">
                <a:moveTo>
                  <a:pt x="0" y="130975"/>
                </a:moveTo>
                <a:lnTo>
                  <a:pt x="140678" y="130976"/>
                </a:lnTo>
                <a:lnTo>
                  <a:pt x="184149" y="0"/>
                </a:lnTo>
                <a:lnTo>
                  <a:pt x="227620" y="130976"/>
                </a:lnTo>
                <a:lnTo>
                  <a:pt x="368299" y="130975"/>
                </a:lnTo>
                <a:lnTo>
                  <a:pt x="254487" y="211923"/>
                </a:lnTo>
                <a:lnTo>
                  <a:pt x="297960" y="342899"/>
                </a:lnTo>
                <a:lnTo>
                  <a:pt x="184149" y="261950"/>
                </a:lnTo>
                <a:lnTo>
                  <a:pt x="70338" y="342899"/>
                </a:lnTo>
                <a:lnTo>
                  <a:pt x="113811" y="211923"/>
                </a:lnTo>
                <a:lnTo>
                  <a:pt x="0" y="130975"/>
                </a:lnTo>
                <a:close/>
              </a:path>
            </a:pathLst>
          </a:custGeom>
          <a:ln w="12700">
            <a:solidFill>
              <a:srgbClr val="ED7D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19540" y="3964589"/>
            <a:ext cx="45085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𝐽</a:t>
            </a:r>
            <a:r>
              <a:rPr sz="1800" spc="50" dirty="0">
                <a:latin typeface="Cambria Math"/>
                <a:cs typeface="Cambria Math"/>
              </a:rPr>
              <a:t>(</a:t>
            </a:r>
            <a:r>
              <a:rPr sz="1800" spc="0" dirty="0">
                <a:latin typeface="Cambria Math"/>
                <a:cs typeface="Cambria Math"/>
              </a:rPr>
              <a:t>𝜽)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3950" y="6097358"/>
            <a:ext cx="2313305" cy="753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"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𝜃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ts val="800"/>
              </a:lnSpc>
              <a:spcBef>
                <a:spcPts val="41"/>
              </a:spcBef>
            </a:pPr>
            <a:endParaRPr sz="800"/>
          </a:p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30" dirty="0">
                <a:latin typeface="Gill Sans MT"/>
                <a:cs typeface="Gill Sans MT"/>
              </a:rPr>
              <a:t>tt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r>
              <a:rPr sz="4400" spc="-105" dirty="0">
                <a:latin typeface="Gill Sans MT"/>
                <a:cs typeface="Gill Sans MT"/>
              </a:rPr>
              <a:t> 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r>
              <a:rPr sz="4400" spc="-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e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77020" y="1792547"/>
            <a:ext cx="7219950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-15" dirty="0">
                <a:latin typeface="Gill Sans MT"/>
                <a:cs typeface="Gill Sans MT"/>
              </a:rPr>
              <a:t>S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0" dirty="0">
                <a:latin typeface="Gill Sans MT"/>
                <a:cs typeface="Gill Sans MT"/>
              </a:rPr>
              <a:t>ab</a:t>
            </a:r>
            <a:r>
              <a:rPr sz="2400" i="1" spc="40" dirty="0">
                <a:latin typeface="Gill Sans MT"/>
                <a:cs typeface="Gill Sans MT"/>
              </a:rPr>
              <a:t>l</a:t>
            </a:r>
            <a:r>
              <a:rPr sz="2400" i="1" spc="-15" dirty="0">
                <a:latin typeface="Gill Sans MT"/>
                <a:cs typeface="Gill Sans MT"/>
              </a:rPr>
              <a:t>e</a:t>
            </a:r>
            <a:r>
              <a:rPr sz="2400" i="1" spc="-20" dirty="0">
                <a:latin typeface="Gill Sans MT"/>
                <a:cs typeface="Gill Sans MT"/>
              </a:rPr>
              <a:t> </a:t>
            </a:r>
            <a:r>
              <a:rPr sz="2400" i="1" spc="40" dirty="0">
                <a:latin typeface="Gill Sans MT"/>
                <a:cs typeface="Gill Sans MT"/>
              </a:rPr>
              <a:t>l</a:t>
            </a:r>
            <a:r>
              <a:rPr sz="2400" i="1" spc="30" dirty="0">
                <a:latin typeface="Gill Sans MT"/>
                <a:cs typeface="Gill Sans MT"/>
              </a:rPr>
              <a:t>e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35" dirty="0">
                <a:latin typeface="Gill Sans MT"/>
                <a:cs typeface="Gill Sans MT"/>
              </a:rPr>
              <a:t>r</a:t>
            </a:r>
            <a:r>
              <a:rPr sz="2400" i="1" spc="-30" dirty="0">
                <a:latin typeface="Gill Sans MT"/>
                <a:cs typeface="Gill Sans MT"/>
              </a:rPr>
              <a:t>n</a:t>
            </a:r>
            <a:r>
              <a:rPr sz="2400" i="1" spc="40" dirty="0">
                <a:latin typeface="Gill Sans MT"/>
                <a:cs typeface="Gill Sans MT"/>
              </a:rPr>
              <a:t>i</a:t>
            </a:r>
            <a:r>
              <a:rPr sz="2400" i="1" spc="-30" dirty="0">
                <a:latin typeface="Gill Sans MT"/>
                <a:cs typeface="Gill Sans MT"/>
              </a:rPr>
              <a:t>n</a:t>
            </a:r>
            <a:r>
              <a:rPr sz="2400" i="1" spc="-15" dirty="0">
                <a:latin typeface="Gill Sans MT"/>
                <a:cs typeface="Gill Sans MT"/>
              </a:rPr>
              <a:t>g</a:t>
            </a:r>
            <a:r>
              <a:rPr sz="2400" i="1" spc="-95" dirty="0">
                <a:latin typeface="Gill Sans MT"/>
                <a:cs typeface="Gill Sans MT"/>
              </a:rPr>
              <a:t> </a:t>
            </a:r>
            <a:r>
              <a:rPr sz="2400" i="1" spc="35" dirty="0">
                <a:latin typeface="Gill Sans MT"/>
                <a:cs typeface="Gill Sans MT"/>
              </a:rPr>
              <a:t>r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30" dirty="0">
                <a:latin typeface="Gill Sans MT"/>
                <a:cs typeface="Gill Sans MT"/>
              </a:rPr>
              <a:t>e</a:t>
            </a:r>
            <a:r>
              <a:rPr sz="2400" i="1" spc="0" dirty="0">
                <a:latin typeface="Gill Sans MT"/>
                <a:cs typeface="Gill Sans MT"/>
              </a:rPr>
              <a:t>s</a:t>
            </a:r>
            <a:r>
              <a:rPr sz="2400" i="1" spc="-215" dirty="0">
                <a:latin typeface="Gill Sans MT"/>
                <a:cs typeface="Gill Sans MT"/>
              </a:rPr>
              <a:t> </a:t>
            </a:r>
            <a:r>
              <a:rPr sz="2400" i="1" spc="-35" dirty="0">
                <a:latin typeface="Gill Sans MT"/>
                <a:cs typeface="Gill Sans MT"/>
              </a:rPr>
              <a:t>c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-10" dirty="0">
                <a:latin typeface="Gill Sans MT"/>
                <a:cs typeface="Gill Sans MT"/>
              </a:rPr>
              <a:t>v</a:t>
            </a:r>
            <a:r>
              <a:rPr sz="2400" i="1" spc="40" dirty="0">
                <a:latin typeface="Gill Sans MT"/>
                <a:cs typeface="Gill Sans MT"/>
              </a:rPr>
              <a:t>e</a:t>
            </a:r>
            <a:r>
              <a:rPr sz="2400" i="1" spc="-65" dirty="0">
                <a:latin typeface="Gill Sans MT"/>
                <a:cs typeface="Gill Sans MT"/>
              </a:rPr>
              <a:t>r</a:t>
            </a:r>
            <a:r>
              <a:rPr sz="2400" i="1" spc="-40" dirty="0">
                <a:latin typeface="Gill Sans MT"/>
                <a:cs typeface="Gill Sans MT"/>
              </a:rPr>
              <a:t>g</a:t>
            </a:r>
            <a:r>
              <a:rPr sz="2400" i="1" spc="20" dirty="0">
                <a:latin typeface="Gill Sans MT"/>
                <a:cs typeface="Gill Sans MT"/>
              </a:rPr>
              <a:t>e</a:t>
            </a:r>
            <a:r>
              <a:rPr sz="2400" i="1" spc="-45" dirty="0">
                <a:latin typeface="Gill Sans MT"/>
                <a:cs typeface="Gill Sans MT"/>
              </a:rPr>
              <a:t> </a:t>
            </a:r>
            <a:r>
              <a:rPr sz="2400" i="1" spc="-50" dirty="0">
                <a:latin typeface="Gill Sans MT"/>
                <a:cs typeface="Gill Sans MT"/>
              </a:rPr>
              <a:t>s</a:t>
            </a:r>
            <a:r>
              <a:rPr sz="2400" i="1" spc="20" dirty="0">
                <a:latin typeface="Gill Sans MT"/>
                <a:cs typeface="Gill Sans MT"/>
              </a:rPr>
              <a:t>moo</a:t>
            </a:r>
            <a:r>
              <a:rPr sz="2400" i="1" spc="15" dirty="0">
                <a:latin typeface="Gill Sans MT"/>
                <a:cs typeface="Gill Sans MT"/>
              </a:rPr>
              <a:t>t</a:t>
            </a:r>
            <a:r>
              <a:rPr sz="2400" i="1" spc="-35" dirty="0">
                <a:latin typeface="Gill Sans MT"/>
                <a:cs typeface="Gill Sans MT"/>
              </a:rPr>
              <a:t>h</a:t>
            </a:r>
            <a:r>
              <a:rPr sz="2400" i="1" spc="-55" dirty="0">
                <a:latin typeface="Gill Sans MT"/>
                <a:cs typeface="Gill Sans MT"/>
              </a:rPr>
              <a:t>l</a:t>
            </a:r>
            <a:r>
              <a:rPr sz="2400" i="1" spc="0" dirty="0">
                <a:latin typeface="Gill Sans MT"/>
                <a:cs typeface="Gill Sans MT"/>
              </a:rPr>
              <a:t>y</a:t>
            </a:r>
            <a:r>
              <a:rPr sz="2400" i="1" spc="-70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35" dirty="0">
                <a:latin typeface="Gill Sans MT"/>
                <a:cs typeface="Gill Sans MT"/>
              </a:rPr>
              <a:t>nd</a:t>
            </a:r>
            <a:r>
              <a:rPr sz="2400" i="1" spc="105" dirty="0">
                <a:latin typeface="Gill Sans MT"/>
                <a:cs typeface="Gill Sans MT"/>
              </a:rPr>
              <a:t> </a:t>
            </a:r>
            <a:r>
              <a:rPr sz="2400" i="1" spc="-30" dirty="0">
                <a:latin typeface="Gill Sans MT"/>
                <a:cs typeface="Gill Sans MT"/>
              </a:rPr>
              <a:t>a</a:t>
            </a:r>
            <a:r>
              <a:rPr sz="2400" i="1" spc="-10" dirty="0">
                <a:latin typeface="Gill Sans MT"/>
                <a:cs typeface="Gill Sans MT"/>
              </a:rPr>
              <a:t>v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0" dirty="0">
                <a:latin typeface="Gill Sans MT"/>
                <a:cs typeface="Gill Sans MT"/>
              </a:rPr>
              <a:t>d</a:t>
            </a:r>
            <a:r>
              <a:rPr sz="2400" i="1" spc="5" dirty="0">
                <a:latin typeface="Gill Sans MT"/>
                <a:cs typeface="Gill Sans MT"/>
              </a:rPr>
              <a:t> </a:t>
            </a:r>
            <a:r>
              <a:rPr sz="2400" i="1" spc="-55" dirty="0">
                <a:latin typeface="Gill Sans MT"/>
                <a:cs typeface="Gill Sans MT"/>
              </a:rPr>
              <a:t>l</a:t>
            </a:r>
            <a:r>
              <a:rPr sz="2400" i="1" spc="20" dirty="0">
                <a:latin typeface="Gill Sans MT"/>
                <a:cs typeface="Gill Sans MT"/>
              </a:rPr>
              <a:t>o</a:t>
            </a:r>
            <a:r>
              <a:rPr sz="2400" i="1" spc="-35" dirty="0">
                <a:latin typeface="Gill Sans MT"/>
                <a:cs typeface="Gill Sans MT"/>
              </a:rPr>
              <a:t>c</a:t>
            </a:r>
            <a:r>
              <a:rPr sz="2400" i="1" spc="-30" dirty="0">
                <a:latin typeface="Gill Sans MT"/>
                <a:cs typeface="Gill Sans MT"/>
              </a:rPr>
              <a:t>al</a:t>
            </a:r>
            <a:r>
              <a:rPr sz="2400" i="1" spc="5" dirty="0">
                <a:latin typeface="Gill Sans MT"/>
                <a:cs typeface="Gill Sans MT"/>
              </a:rPr>
              <a:t> </a:t>
            </a:r>
            <a:r>
              <a:rPr sz="2400" i="1" spc="20" dirty="0">
                <a:latin typeface="Gill Sans MT"/>
                <a:cs typeface="Gill Sans MT"/>
              </a:rPr>
              <a:t>m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-35" dirty="0">
                <a:latin typeface="Gill Sans MT"/>
                <a:cs typeface="Gill Sans MT"/>
              </a:rPr>
              <a:t>n</a:t>
            </a:r>
            <a:r>
              <a:rPr sz="2400" i="1" spc="-55" dirty="0">
                <a:latin typeface="Gill Sans MT"/>
                <a:cs typeface="Gill Sans MT"/>
              </a:rPr>
              <a:t>i</a:t>
            </a:r>
            <a:r>
              <a:rPr sz="2400" i="1" spc="20" dirty="0">
                <a:latin typeface="Gill Sans MT"/>
                <a:cs typeface="Gill Sans MT"/>
              </a:rPr>
              <a:t>ma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21000" y="2501900"/>
            <a:ext cx="6337300" cy="35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834294" y="5114716"/>
            <a:ext cx="103378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0" dirty="0">
                <a:latin typeface="Gill Sans MT"/>
                <a:cs typeface="Gill Sans MT"/>
              </a:rPr>
              <a:t>I</a:t>
            </a:r>
            <a:r>
              <a:rPr sz="1800" spc="-50" dirty="0">
                <a:latin typeface="Gill Sans MT"/>
                <a:cs typeface="Gill Sans MT"/>
              </a:rPr>
              <a:t>n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60" dirty="0">
                <a:latin typeface="Gill Sans MT"/>
                <a:cs typeface="Gill Sans MT"/>
              </a:rPr>
              <a:t>l</a:t>
            </a:r>
            <a:r>
              <a:rPr sz="1800" spc="60" dirty="0">
                <a:latin typeface="Gill Sans MT"/>
                <a:cs typeface="Gill Sans MT"/>
              </a:rPr>
              <a:t> </a:t>
            </a:r>
            <a:r>
              <a:rPr sz="1800" spc="20" dirty="0">
                <a:latin typeface="Gill Sans MT"/>
                <a:cs typeface="Gill Sans MT"/>
              </a:rPr>
              <a:t>g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05" dirty="0">
                <a:latin typeface="Gill Sans MT"/>
                <a:cs typeface="Gill Sans MT"/>
              </a:rPr>
              <a:t>s</a:t>
            </a:r>
            <a:r>
              <a:rPr sz="1800" spc="-65" dirty="0">
                <a:latin typeface="Gill Sans MT"/>
                <a:cs typeface="Gill Sans MT"/>
              </a:rPr>
              <a:t>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1700" y="4854360"/>
            <a:ext cx="1250722" cy="427037"/>
          </a:xfrm>
          <a:custGeom>
            <a:avLst/>
            <a:gdLst/>
            <a:ahLst/>
            <a:cxnLst/>
            <a:rect l="l" t="t" r="r" b="b"/>
            <a:pathLst>
              <a:path w="1250722" h="427037">
                <a:moveTo>
                  <a:pt x="201925" y="72684"/>
                </a:moveTo>
                <a:lnTo>
                  <a:pt x="117327" y="72684"/>
                </a:lnTo>
                <a:lnTo>
                  <a:pt x="1243097" y="427037"/>
                </a:lnTo>
                <a:lnTo>
                  <a:pt x="1250722" y="402809"/>
                </a:lnTo>
                <a:lnTo>
                  <a:pt x="201925" y="72684"/>
                </a:lnTo>
                <a:close/>
              </a:path>
              <a:path w="1250722" h="427037">
                <a:moveTo>
                  <a:pt x="140206" y="0"/>
                </a:moveTo>
                <a:lnTo>
                  <a:pt x="0" y="22439"/>
                </a:lnTo>
                <a:lnTo>
                  <a:pt x="102074" y="121141"/>
                </a:lnTo>
                <a:lnTo>
                  <a:pt x="117327" y="72684"/>
                </a:lnTo>
                <a:lnTo>
                  <a:pt x="201925" y="72684"/>
                </a:lnTo>
                <a:lnTo>
                  <a:pt x="124954" y="48456"/>
                </a:lnTo>
                <a:lnTo>
                  <a:pt x="140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24350" y="5264150"/>
            <a:ext cx="368300" cy="342899"/>
          </a:xfrm>
          <a:custGeom>
            <a:avLst/>
            <a:gdLst/>
            <a:ahLst/>
            <a:cxnLst/>
            <a:rect l="l" t="t" r="r" b="b"/>
            <a:pathLst>
              <a:path w="368300" h="342899">
                <a:moveTo>
                  <a:pt x="368300" y="130976"/>
                </a:moveTo>
                <a:lnTo>
                  <a:pt x="0" y="130976"/>
                </a:lnTo>
                <a:lnTo>
                  <a:pt x="113812" y="211923"/>
                </a:lnTo>
                <a:lnTo>
                  <a:pt x="70338" y="342899"/>
                </a:lnTo>
                <a:lnTo>
                  <a:pt x="184150" y="261950"/>
                </a:lnTo>
                <a:lnTo>
                  <a:pt x="271092" y="261950"/>
                </a:lnTo>
                <a:lnTo>
                  <a:pt x="254487" y="211923"/>
                </a:lnTo>
                <a:lnTo>
                  <a:pt x="368300" y="130976"/>
                </a:lnTo>
                <a:close/>
              </a:path>
              <a:path w="368300" h="342899">
                <a:moveTo>
                  <a:pt x="271092" y="261950"/>
                </a:moveTo>
                <a:lnTo>
                  <a:pt x="184150" y="261950"/>
                </a:lnTo>
                <a:lnTo>
                  <a:pt x="297961" y="342899"/>
                </a:lnTo>
                <a:lnTo>
                  <a:pt x="271092" y="261950"/>
                </a:lnTo>
                <a:close/>
              </a:path>
              <a:path w="368300" h="342899">
                <a:moveTo>
                  <a:pt x="184150" y="0"/>
                </a:moveTo>
                <a:lnTo>
                  <a:pt x="140679" y="130976"/>
                </a:lnTo>
                <a:lnTo>
                  <a:pt x="227620" y="130976"/>
                </a:lnTo>
                <a:lnTo>
                  <a:pt x="18415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24350" y="5264150"/>
            <a:ext cx="368299" cy="342899"/>
          </a:xfrm>
          <a:custGeom>
            <a:avLst/>
            <a:gdLst/>
            <a:ahLst/>
            <a:cxnLst/>
            <a:rect l="l" t="t" r="r" b="b"/>
            <a:pathLst>
              <a:path w="368299" h="342899">
                <a:moveTo>
                  <a:pt x="0" y="130975"/>
                </a:moveTo>
                <a:lnTo>
                  <a:pt x="140678" y="130976"/>
                </a:lnTo>
                <a:lnTo>
                  <a:pt x="184149" y="0"/>
                </a:lnTo>
                <a:lnTo>
                  <a:pt x="227620" y="130976"/>
                </a:lnTo>
                <a:lnTo>
                  <a:pt x="368299" y="130975"/>
                </a:lnTo>
                <a:lnTo>
                  <a:pt x="254487" y="211923"/>
                </a:lnTo>
                <a:lnTo>
                  <a:pt x="297960" y="342899"/>
                </a:lnTo>
                <a:lnTo>
                  <a:pt x="184149" y="261950"/>
                </a:lnTo>
                <a:lnTo>
                  <a:pt x="70338" y="342899"/>
                </a:lnTo>
                <a:lnTo>
                  <a:pt x="113811" y="211923"/>
                </a:lnTo>
                <a:lnTo>
                  <a:pt x="0" y="130975"/>
                </a:lnTo>
                <a:close/>
              </a:path>
            </a:pathLst>
          </a:custGeom>
          <a:ln w="12700">
            <a:solidFill>
              <a:srgbClr val="ED7D3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19540" y="3964589"/>
            <a:ext cx="45085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𝐽</a:t>
            </a:r>
            <a:r>
              <a:rPr sz="1800" spc="50" dirty="0">
                <a:latin typeface="Cambria Math"/>
                <a:cs typeface="Cambria Math"/>
              </a:rPr>
              <a:t>(</a:t>
            </a:r>
            <a:r>
              <a:rPr sz="1800" spc="0" dirty="0">
                <a:latin typeface="Cambria Math"/>
                <a:cs typeface="Cambria Math"/>
              </a:rPr>
              <a:t>𝜽)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3950" y="6097358"/>
            <a:ext cx="2313305" cy="753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5570"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𝜃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ts val="800"/>
              </a:lnSpc>
              <a:spcBef>
                <a:spcPts val="41"/>
              </a:spcBef>
            </a:pPr>
            <a:endParaRPr sz="800"/>
          </a:p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10" dirty="0">
                <a:latin typeface="Gill Sans MT"/>
                <a:cs typeface="Gill Sans MT"/>
              </a:rPr>
              <a:t>H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w</a:t>
            </a:r>
            <a:r>
              <a:rPr sz="4400" spc="10" dirty="0">
                <a:latin typeface="Gill Sans MT"/>
                <a:cs typeface="Gill Sans MT"/>
              </a:rPr>
              <a:t> 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25" dirty="0">
                <a:latin typeface="Gill Sans MT"/>
                <a:cs typeface="Gill Sans MT"/>
              </a:rPr>
              <a:t>o</a:t>
            </a:r>
            <a:r>
              <a:rPr sz="4400" spc="-55" dirty="0">
                <a:latin typeface="Gill Sans MT"/>
                <a:cs typeface="Gill Sans MT"/>
              </a:rPr>
              <a:t> 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al</a:t>
            </a:r>
            <a:r>
              <a:rPr sz="4400" spc="10" dirty="0">
                <a:latin typeface="Gill Sans MT"/>
                <a:cs typeface="Gill Sans MT"/>
              </a:rPr>
              <a:t> </a:t>
            </a:r>
            <a:r>
              <a:rPr sz="4400" spc="35" dirty="0">
                <a:latin typeface="Gill Sans MT"/>
                <a:cs typeface="Gill Sans MT"/>
              </a:rPr>
              <a:t>wi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</a:t>
            </a:r>
            <a:r>
              <a:rPr sz="4400" spc="-125" dirty="0">
                <a:latin typeface="Gill Sans MT"/>
                <a:cs typeface="Gill Sans MT"/>
              </a:rPr>
              <a:t> 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0" dirty="0">
                <a:latin typeface="Gill Sans MT"/>
                <a:cs typeface="Gill Sans MT"/>
              </a:rPr>
              <a:t>?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7968" y="1911112"/>
            <a:ext cx="9118600" cy="11544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8270" algn="ctr">
              <a:lnSpc>
                <a:spcPct val="100000"/>
              </a:lnSpc>
            </a:pPr>
            <a:r>
              <a:rPr sz="3600" b="1" spc="-150" dirty="0">
                <a:latin typeface="Gill Sans MT"/>
                <a:cs typeface="Gill Sans MT"/>
              </a:rPr>
              <a:t>I</a:t>
            </a:r>
            <a:r>
              <a:rPr sz="3600" b="1" spc="-165" dirty="0">
                <a:latin typeface="Gill Sans MT"/>
                <a:cs typeface="Gill Sans MT"/>
              </a:rPr>
              <a:t>d</a:t>
            </a:r>
            <a:r>
              <a:rPr sz="3600" b="1" spc="-100" dirty="0">
                <a:latin typeface="Gill Sans MT"/>
                <a:cs typeface="Gill Sans MT"/>
              </a:rPr>
              <a:t>e</a:t>
            </a:r>
            <a:r>
              <a:rPr sz="3600" b="1" spc="-195" dirty="0">
                <a:latin typeface="Gill Sans MT"/>
                <a:cs typeface="Gill Sans MT"/>
              </a:rPr>
              <a:t>a</a:t>
            </a:r>
            <a:r>
              <a:rPr sz="3600" b="1" spc="-45" dirty="0">
                <a:latin typeface="Gill Sans MT"/>
                <a:cs typeface="Gill Sans MT"/>
              </a:rPr>
              <a:t> </a:t>
            </a:r>
            <a:r>
              <a:rPr sz="3600" b="1" spc="-105" dirty="0">
                <a:latin typeface="Gill Sans MT"/>
                <a:cs typeface="Gill Sans MT"/>
              </a:rPr>
              <a:t>1</a:t>
            </a:r>
            <a:r>
              <a:rPr sz="3600" b="1" spc="-100" dirty="0">
                <a:latin typeface="Gill Sans MT"/>
                <a:cs typeface="Gill Sans MT"/>
              </a:rPr>
              <a:t>:</a:t>
            </a:r>
            <a:endParaRPr sz="3600">
              <a:latin typeface="Gill Sans MT"/>
              <a:cs typeface="Gill Sans MT"/>
            </a:endParaRPr>
          </a:p>
          <a:p>
            <a:pPr>
              <a:lnSpc>
                <a:spcPts val="1200"/>
              </a:lnSpc>
              <a:spcBef>
                <a:spcPts val="80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sz="2800" spc="-475" dirty="0">
                <a:latin typeface="Gill Sans MT"/>
                <a:cs typeface="Gill Sans MT"/>
              </a:rPr>
              <a:t>T</a:t>
            </a:r>
            <a:r>
              <a:rPr sz="2800" spc="50" dirty="0">
                <a:latin typeface="Gill Sans MT"/>
                <a:cs typeface="Gill Sans MT"/>
              </a:rPr>
              <a:t>r</a:t>
            </a:r>
            <a:r>
              <a:rPr sz="2800" spc="-65" dirty="0">
                <a:latin typeface="Gill Sans MT"/>
                <a:cs typeface="Gill Sans MT"/>
              </a:rPr>
              <a:t>y</a:t>
            </a:r>
            <a:r>
              <a:rPr sz="2800" spc="50" dirty="0">
                <a:latin typeface="Gill Sans MT"/>
                <a:cs typeface="Gill Sans MT"/>
              </a:rPr>
              <a:t> </a:t>
            </a:r>
            <a:r>
              <a:rPr sz="2800" spc="-125" dirty="0">
                <a:latin typeface="Gill Sans MT"/>
                <a:cs typeface="Gill Sans MT"/>
              </a:rPr>
              <a:t>l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100" dirty="0">
                <a:latin typeface="Gill Sans MT"/>
                <a:cs typeface="Gill Sans MT"/>
              </a:rPr>
              <a:t>s</a:t>
            </a:r>
            <a:r>
              <a:rPr sz="2800" spc="25" dirty="0">
                <a:latin typeface="Gill Sans MT"/>
                <a:cs typeface="Gill Sans MT"/>
              </a:rPr>
              <a:t> 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30" dirty="0">
                <a:latin typeface="Gill Sans MT"/>
                <a:cs typeface="Gill Sans MT"/>
              </a:rPr>
              <a:t>f</a:t>
            </a:r>
            <a:r>
              <a:rPr sz="2800" spc="45" dirty="0">
                <a:latin typeface="Gill Sans MT"/>
                <a:cs typeface="Gill Sans MT"/>
              </a:rPr>
              <a:t> </a:t>
            </a:r>
            <a:r>
              <a:rPr sz="2800" spc="-45" dirty="0">
                <a:latin typeface="Gill Sans MT"/>
                <a:cs typeface="Gill Sans MT"/>
              </a:rPr>
              <a:t>d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ff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95" dirty="0">
                <a:latin typeface="Gill Sans MT"/>
                <a:cs typeface="Gill Sans MT"/>
              </a:rPr>
              <a:t>t</a:t>
            </a:r>
            <a:r>
              <a:rPr sz="2800" spc="75" dirty="0">
                <a:latin typeface="Gill Sans MT"/>
                <a:cs typeface="Gill Sans MT"/>
              </a:rPr>
              <a:t> </a:t>
            </a:r>
            <a:r>
              <a:rPr sz="2800" spc="-125" dirty="0">
                <a:latin typeface="Gill Sans MT"/>
                <a:cs typeface="Gill Sans MT"/>
              </a:rPr>
              <a:t>l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5" dirty="0">
                <a:latin typeface="Gill Sans MT"/>
                <a:cs typeface="Gill Sans MT"/>
              </a:rPr>
              <a:t>g</a:t>
            </a:r>
            <a:r>
              <a:rPr sz="2800" spc="20" dirty="0">
                <a:latin typeface="Gill Sans MT"/>
                <a:cs typeface="Gill Sans MT"/>
              </a:rPr>
              <a:t> 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100" dirty="0">
                <a:latin typeface="Gill Sans MT"/>
                <a:cs typeface="Gill Sans MT"/>
              </a:rPr>
              <a:t>s</a:t>
            </a:r>
            <a:r>
              <a:rPr sz="2800" spc="25" dirty="0">
                <a:latin typeface="Gill Sans MT"/>
                <a:cs typeface="Gill Sans MT"/>
              </a:rPr>
              <a:t> 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5" dirty="0">
                <a:latin typeface="Gill Sans MT"/>
                <a:cs typeface="Gill Sans MT"/>
              </a:rPr>
              <a:t>d</a:t>
            </a:r>
            <a:r>
              <a:rPr sz="2800" spc="-10" dirty="0">
                <a:latin typeface="Gill Sans MT"/>
                <a:cs typeface="Gill Sans MT"/>
              </a:rPr>
              <a:t> </a:t>
            </a:r>
            <a:r>
              <a:rPr sz="2800" spc="-95" dirty="0">
                <a:latin typeface="Gill Sans MT"/>
                <a:cs typeface="Gill Sans MT"/>
              </a:rPr>
              <a:t>s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80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w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95" dirty="0">
                <a:latin typeface="Gill Sans MT"/>
                <a:cs typeface="Gill Sans MT"/>
              </a:rPr>
              <a:t>t</a:t>
            </a:r>
            <a:r>
              <a:rPr sz="2800" spc="-125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w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150" dirty="0">
                <a:latin typeface="Gill Sans MT"/>
                <a:cs typeface="Gill Sans MT"/>
              </a:rPr>
              <a:t>k</a:t>
            </a:r>
            <a:r>
              <a:rPr sz="2800" spc="-100" dirty="0">
                <a:latin typeface="Gill Sans MT"/>
                <a:cs typeface="Gill Sans MT"/>
              </a:rPr>
              <a:t>s</a:t>
            </a:r>
            <a:r>
              <a:rPr sz="2800" spc="-270" dirty="0">
                <a:latin typeface="Gill Sans MT"/>
                <a:cs typeface="Gill Sans MT"/>
              </a:rPr>
              <a:t> </a:t>
            </a:r>
            <a:r>
              <a:rPr sz="2800" spc="-110" dirty="0">
                <a:latin typeface="Gill Sans MT"/>
                <a:cs typeface="Gill Sans MT"/>
              </a:rPr>
              <a:t>“</a:t>
            </a:r>
            <a:r>
              <a:rPr sz="2800" spc="-125" dirty="0">
                <a:latin typeface="Gill Sans MT"/>
                <a:cs typeface="Gill Sans MT"/>
              </a:rPr>
              <a:t>j</a:t>
            </a:r>
            <a:r>
              <a:rPr sz="2800" spc="-5" dirty="0">
                <a:latin typeface="Gill Sans MT"/>
                <a:cs typeface="Gill Sans MT"/>
              </a:rPr>
              <a:t>u</a:t>
            </a:r>
            <a:r>
              <a:rPr sz="2800" spc="-95" dirty="0">
                <a:latin typeface="Gill Sans MT"/>
                <a:cs typeface="Gill Sans MT"/>
              </a:rPr>
              <a:t>st</a:t>
            </a:r>
            <a:r>
              <a:rPr sz="2800" spc="75" dirty="0">
                <a:latin typeface="Gill Sans MT"/>
                <a:cs typeface="Gill Sans MT"/>
              </a:rPr>
              <a:t> 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15" dirty="0">
                <a:latin typeface="Gill Sans MT"/>
                <a:cs typeface="Gill Sans MT"/>
              </a:rPr>
              <a:t>g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100" dirty="0">
                <a:latin typeface="Gill Sans MT"/>
                <a:cs typeface="Gill Sans MT"/>
              </a:rPr>
              <a:t>”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10" dirty="0">
                <a:latin typeface="Gill Sans MT"/>
                <a:cs typeface="Gill Sans MT"/>
              </a:rPr>
              <a:t>H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w</a:t>
            </a:r>
            <a:r>
              <a:rPr sz="4400" spc="10" dirty="0">
                <a:latin typeface="Gill Sans MT"/>
                <a:cs typeface="Gill Sans MT"/>
              </a:rPr>
              <a:t> 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25" dirty="0">
                <a:latin typeface="Gill Sans MT"/>
                <a:cs typeface="Gill Sans MT"/>
              </a:rPr>
              <a:t>o</a:t>
            </a:r>
            <a:r>
              <a:rPr sz="4400" spc="-55" dirty="0">
                <a:latin typeface="Gill Sans MT"/>
                <a:cs typeface="Gill Sans MT"/>
              </a:rPr>
              <a:t> 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al</a:t>
            </a:r>
            <a:r>
              <a:rPr sz="4400" spc="10" dirty="0">
                <a:latin typeface="Gill Sans MT"/>
                <a:cs typeface="Gill Sans MT"/>
              </a:rPr>
              <a:t> </a:t>
            </a:r>
            <a:r>
              <a:rPr sz="4400" spc="35" dirty="0">
                <a:latin typeface="Gill Sans MT"/>
                <a:cs typeface="Gill Sans MT"/>
              </a:rPr>
              <a:t>wi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</a:t>
            </a:r>
            <a:r>
              <a:rPr sz="4400" spc="-125" dirty="0">
                <a:latin typeface="Gill Sans MT"/>
                <a:cs typeface="Gill Sans MT"/>
              </a:rPr>
              <a:t> 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0" dirty="0">
                <a:latin typeface="Gill Sans MT"/>
                <a:cs typeface="Gill Sans MT"/>
              </a:rPr>
              <a:t>?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7968" y="1911112"/>
            <a:ext cx="9118600" cy="3481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28270" algn="ctr">
              <a:lnSpc>
                <a:spcPct val="100000"/>
              </a:lnSpc>
            </a:pPr>
            <a:r>
              <a:rPr sz="3600" b="1" spc="-150" dirty="0">
                <a:solidFill>
                  <a:srgbClr val="D0CECE"/>
                </a:solidFill>
                <a:latin typeface="Gill Sans MT"/>
                <a:cs typeface="Gill Sans MT"/>
              </a:rPr>
              <a:t>I</a:t>
            </a:r>
            <a:r>
              <a:rPr sz="3600" b="1" spc="-165" dirty="0">
                <a:solidFill>
                  <a:srgbClr val="D0CECE"/>
                </a:solidFill>
                <a:latin typeface="Gill Sans MT"/>
                <a:cs typeface="Gill Sans MT"/>
              </a:rPr>
              <a:t>d</a:t>
            </a:r>
            <a:r>
              <a:rPr sz="3600" b="1" spc="-100" dirty="0">
                <a:solidFill>
                  <a:srgbClr val="D0CECE"/>
                </a:solidFill>
                <a:latin typeface="Gill Sans MT"/>
                <a:cs typeface="Gill Sans MT"/>
              </a:rPr>
              <a:t>e</a:t>
            </a:r>
            <a:r>
              <a:rPr sz="3600" b="1" spc="-195" dirty="0">
                <a:solidFill>
                  <a:srgbClr val="D0CECE"/>
                </a:solidFill>
                <a:latin typeface="Gill Sans MT"/>
                <a:cs typeface="Gill Sans MT"/>
              </a:rPr>
              <a:t>a</a:t>
            </a:r>
            <a:r>
              <a:rPr sz="3600" b="1" spc="-45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3600" b="1" spc="-105" dirty="0">
                <a:solidFill>
                  <a:srgbClr val="D0CECE"/>
                </a:solidFill>
                <a:latin typeface="Gill Sans MT"/>
                <a:cs typeface="Gill Sans MT"/>
              </a:rPr>
              <a:t>1</a:t>
            </a:r>
            <a:r>
              <a:rPr sz="3600" b="1" spc="-100" dirty="0">
                <a:solidFill>
                  <a:srgbClr val="D0CECE"/>
                </a:solidFill>
                <a:latin typeface="Gill Sans MT"/>
                <a:cs typeface="Gill Sans MT"/>
              </a:rPr>
              <a:t>:</a:t>
            </a:r>
            <a:endParaRPr sz="3600">
              <a:latin typeface="Gill Sans MT"/>
              <a:cs typeface="Gill Sans MT"/>
            </a:endParaRPr>
          </a:p>
          <a:p>
            <a:pPr>
              <a:lnSpc>
                <a:spcPts val="1200"/>
              </a:lnSpc>
              <a:spcBef>
                <a:spcPts val="80"/>
              </a:spcBef>
            </a:pPr>
            <a:endParaRPr sz="1200"/>
          </a:p>
          <a:p>
            <a:pPr algn="ctr">
              <a:lnSpc>
                <a:spcPct val="100000"/>
              </a:lnSpc>
            </a:pPr>
            <a:r>
              <a:rPr sz="2800" spc="-475" dirty="0">
                <a:solidFill>
                  <a:srgbClr val="D0CECE"/>
                </a:solidFill>
                <a:latin typeface="Gill Sans MT"/>
                <a:cs typeface="Gill Sans MT"/>
              </a:rPr>
              <a:t>T</a:t>
            </a:r>
            <a:r>
              <a:rPr sz="2800" spc="50" dirty="0">
                <a:solidFill>
                  <a:srgbClr val="D0CECE"/>
                </a:solidFill>
                <a:latin typeface="Gill Sans MT"/>
                <a:cs typeface="Gill Sans MT"/>
              </a:rPr>
              <a:t>r</a:t>
            </a:r>
            <a:r>
              <a:rPr sz="2800" spc="-65" dirty="0">
                <a:solidFill>
                  <a:srgbClr val="D0CECE"/>
                </a:solidFill>
                <a:latin typeface="Gill Sans MT"/>
                <a:cs typeface="Gill Sans MT"/>
              </a:rPr>
              <a:t>y</a:t>
            </a:r>
            <a:r>
              <a:rPr sz="2800" spc="50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2800" spc="-125" dirty="0">
                <a:solidFill>
                  <a:srgbClr val="D0CECE"/>
                </a:solidFill>
                <a:latin typeface="Gill Sans MT"/>
                <a:cs typeface="Gill Sans MT"/>
              </a:rPr>
              <a:t>l</a:t>
            </a:r>
            <a:r>
              <a:rPr sz="2800" spc="-55" dirty="0">
                <a:solidFill>
                  <a:srgbClr val="D0CECE"/>
                </a:solidFill>
                <a:latin typeface="Gill Sans MT"/>
                <a:cs typeface="Gill Sans MT"/>
              </a:rPr>
              <a:t>o</a:t>
            </a:r>
            <a:r>
              <a:rPr sz="2800" spc="-145" dirty="0">
                <a:solidFill>
                  <a:srgbClr val="D0CECE"/>
                </a:solidFill>
                <a:latin typeface="Gill Sans MT"/>
                <a:cs typeface="Gill Sans MT"/>
              </a:rPr>
              <a:t>t</a:t>
            </a:r>
            <a:r>
              <a:rPr sz="2800" spc="-100" dirty="0">
                <a:solidFill>
                  <a:srgbClr val="D0CECE"/>
                </a:solidFill>
                <a:latin typeface="Gill Sans MT"/>
                <a:cs typeface="Gill Sans MT"/>
              </a:rPr>
              <a:t>s</a:t>
            </a:r>
            <a:r>
              <a:rPr sz="2800" spc="25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2800" spc="-55" dirty="0">
                <a:solidFill>
                  <a:srgbClr val="D0CECE"/>
                </a:solidFill>
                <a:latin typeface="Gill Sans MT"/>
                <a:cs typeface="Gill Sans MT"/>
              </a:rPr>
              <a:t>o</a:t>
            </a:r>
            <a:r>
              <a:rPr sz="2800" spc="-30" dirty="0">
                <a:solidFill>
                  <a:srgbClr val="D0CECE"/>
                </a:solidFill>
                <a:latin typeface="Gill Sans MT"/>
                <a:cs typeface="Gill Sans MT"/>
              </a:rPr>
              <a:t>f</a:t>
            </a:r>
            <a:r>
              <a:rPr sz="2800" spc="45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2800" spc="-45" dirty="0">
                <a:solidFill>
                  <a:srgbClr val="D0CECE"/>
                </a:solidFill>
                <a:latin typeface="Gill Sans MT"/>
                <a:cs typeface="Gill Sans MT"/>
              </a:rPr>
              <a:t>d</a:t>
            </a:r>
            <a:r>
              <a:rPr sz="2800" spc="-125" dirty="0">
                <a:solidFill>
                  <a:srgbClr val="D0CECE"/>
                </a:solidFill>
                <a:latin typeface="Gill Sans MT"/>
                <a:cs typeface="Gill Sans MT"/>
              </a:rPr>
              <a:t>i</a:t>
            </a:r>
            <a:r>
              <a:rPr sz="2800" spc="-5" dirty="0">
                <a:solidFill>
                  <a:srgbClr val="D0CECE"/>
                </a:solidFill>
                <a:latin typeface="Gill Sans MT"/>
                <a:cs typeface="Gill Sans MT"/>
              </a:rPr>
              <a:t>ff</a:t>
            </a:r>
            <a:r>
              <a:rPr sz="2800" spc="-45" dirty="0">
                <a:solidFill>
                  <a:srgbClr val="D0CECE"/>
                </a:solidFill>
                <a:latin typeface="Gill Sans MT"/>
                <a:cs typeface="Gill Sans MT"/>
              </a:rPr>
              <a:t>e</a:t>
            </a:r>
            <a:r>
              <a:rPr sz="2800" spc="-215" dirty="0">
                <a:solidFill>
                  <a:srgbClr val="D0CECE"/>
                </a:solidFill>
                <a:latin typeface="Gill Sans MT"/>
                <a:cs typeface="Gill Sans MT"/>
              </a:rPr>
              <a:t>r</a:t>
            </a:r>
            <a:r>
              <a:rPr sz="2800" spc="-45" dirty="0">
                <a:solidFill>
                  <a:srgbClr val="D0CECE"/>
                </a:solidFill>
                <a:latin typeface="Gill Sans MT"/>
                <a:cs typeface="Gill Sans MT"/>
              </a:rPr>
              <a:t>e</a:t>
            </a:r>
            <a:r>
              <a:rPr sz="2800" spc="-5" dirty="0">
                <a:solidFill>
                  <a:srgbClr val="D0CECE"/>
                </a:solidFill>
                <a:latin typeface="Gill Sans MT"/>
                <a:cs typeface="Gill Sans MT"/>
              </a:rPr>
              <a:t>n</a:t>
            </a:r>
            <a:r>
              <a:rPr sz="2800" spc="-95" dirty="0">
                <a:solidFill>
                  <a:srgbClr val="D0CECE"/>
                </a:solidFill>
                <a:latin typeface="Gill Sans MT"/>
                <a:cs typeface="Gill Sans MT"/>
              </a:rPr>
              <a:t>t</a:t>
            </a:r>
            <a:r>
              <a:rPr sz="2800" spc="75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2800" spc="-125" dirty="0">
                <a:solidFill>
                  <a:srgbClr val="D0CECE"/>
                </a:solidFill>
                <a:latin typeface="Gill Sans MT"/>
                <a:cs typeface="Gill Sans MT"/>
              </a:rPr>
              <a:t>l</a:t>
            </a:r>
            <a:r>
              <a:rPr sz="2800" spc="-45" dirty="0">
                <a:solidFill>
                  <a:srgbClr val="D0CECE"/>
                </a:solidFill>
                <a:latin typeface="Gill Sans MT"/>
                <a:cs typeface="Gill Sans MT"/>
              </a:rPr>
              <a:t>e</a:t>
            </a:r>
            <a:r>
              <a:rPr sz="2800" spc="-15" dirty="0">
                <a:solidFill>
                  <a:srgbClr val="D0CECE"/>
                </a:solidFill>
                <a:latin typeface="Gill Sans MT"/>
                <a:cs typeface="Gill Sans MT"/>
              </a:rPr>
              <a:t>a</a:t>
            </a:r>
            <a:r>
              <a:rPr sz="2800" spc="-114" dirty="0">
                <a:solidFill>
                  <a:srgbClr val="D0CECE"/>
                </a:solidFill>
                <a:latin typeface="Gill Sans MT"/>
                <a:cs typeface="Gill Sans MT"/>
              </a:rPr>
              <a:t>r</a:t>
            </a:r>
            <a:r>
              <a:rPr sz="2800" spc="-5" dirty="0">
                <a:solidFill>
                  <a:srgbClr val="D0CECE"/>
                </a:solidFill>
                <a:latin typeface="Gill Sans MT"/>
                <a:cs typeface="Gill Sans MT"/>
              </a:rPr>
              <a:t>n</a:t>
            </a:r>
            <a:r>
              <a:rPr sz="2800" spc="-125" dirty="0">
                <a:solidFill>
                  <a:srgbClr val="D0CECE"/>
                </a:solidFill>
                <a:latin typeface="Gill Sans MT"/>
                <a:cs typeface="Gill Sans MT"/>
              </a:rPr>
              <a:t>i</a:t>
            </a:r>
            <a:r>
              <a:rPr sz="2800" spc="-5" dirty="0">
                <a:solidFill>
                  <a:srgbClr val="D0CECE"/>
                </a:solidFill>
                <a:latin typeface="Gill Sans MT"/>
                <a:cs typeface="Gill Sans MT"/>
              </a:rPr>
              <a:t>n</a:t>
            </a:r>
            <a:r>
              <a:rPr sz="2800" spc="-15" dirty="0">
                <a:solidFill>
                  <a:srgbClr val="D0CECE"/>
                </a:solidFill>
                <a:latin typeface="Gill Sans MT"/>
                <a:cs typeface="Gill Sans MT"/>
              </a:rPr>
              <a:t>g</a:t>
            </a:r>
            <a:r>
              <a:rPr sz="2800" spc="20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2800" spc="-114" dirty="0">
                <a:solidFill>
                  <a:srgbClr val="D0CECE"/>
                </a:solidFill>
                <a:latin typeface="Gill Sans MT"/>
                <a:cs typeface="Gill Sans MT"/>
              </a:rPr>
              <a:t>r</a:t>
            </a:r>
            <a:r>
              <a:rPr sz="2800" spc="-15" dirty="0">
                <a:solidFill>
                  <a:srgbClr val="D0CECE"/>
                </a:solidFill>
                <a:latin typeface="Gill Sans MT"/>
                <a:cs typeface="Gill Sans MT"/>
              </a:rPr>
              <a:t>a</a:t>
            </a:r>
            <a:r>
              <a:rPr sz="2800" spc="-145" dirty="0">
                <a:solidFill>
                  <a:srgbClr val="D0CECE"/>
                </a:solidFill>
                <a:latin typeface="Gill Sans MT"/>
                <a:cs typeface="Gill Sans MT"/>
              </a:rPr>
              <a:t>t</a:t>
            </a:r>
            <a:r>
              <a:rPr sz="2800" spc="-45" dirty="0">
                <a:solidFill>
                  <a:srgbClr val="D0CECE"/>
                </a:solidFill>
                <a:latin typeface="Gill Sans MT"/>
                <a:cs typeface="Gill Sans MT"/>
              </a:rPr>
              <a:t>e</a:t>
            </a:r>
            <a:r>
              <a:rPr sz="2800" spc="-100" dirty="0">
                <a:solidFill>
                  <a:srgbClr val="D0CECE"/>
                </a:solidFill>
                <a:latin typeface="Gill Sans MT"/>
                <a:cs typeface="Gill Sans MT"/>
              </a:rPr>
              <a:t>s</a:t>
            </a:r>
            <a:r>
              <a:rPr sz="2800" spc="25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2800" spc="-15" dirty="0">
                <a:solidFill>
                  <a:srgbClr val="D0CECE"/>
                </a:solidFill>
                <a:latin typeface="Gill Sans MT"/>
                <a:cs typeface="Gill Sans MT"/>
              </a:rPr>
              <a:t>a</a:t>
            </a:r>
            <a:r>
              <a:rPr sz="2800" spc="-5" dirty="0">
                <a:solidFill>
                  <a:srgbClr val="D0CECE"/>
                </a:solidFill>
                <a:latin typeface="Gill Sans MT"/>
                <a:cs typeface="Gill Sans MT"/>
              </a:rPr>
              <a:t>n</a:t>
            </a:r>
            <a:r>
              <a:rPr sz="2800" spc="-15" dirty="0">
                <a:solidFill>
                  <a:srgbClr val="D0CECE"/>
                </a:solidFill>
                <a:latin typeface="Gill Sans MT"/>
                <a:cs typeface="Gill Sans MT"/>
              </a:rPr>
              <a:t>d</a:t>
            </a:r>
            <a:r>
              <a:rPr sz="2800" spc="-10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2800" spc="-95" dirty="0">
                <a:solidFill>
                  <a:srgbClr val="D0CECE"/>
                </a:solidFill>
                <a:latin typeface="Gill Sans MT"/>
                <a:cs typeface="Gill Sans MT"/>
              </a:rPr>
              <a:t>s</a:t>
            </a:r>
            <a:r>
              <a:rPr sz="2800" spc="-45" dirty="0">
                <a:solidFill>
                  <a:srgbClr val="D0CECE"/>
                </a:solidFill>
                <a:latin typeface="Gill Sans MT"/>
                <a:cs typeface="Gill Sans MT"/>
              </a:rPr>
              <a:t>e</a:t>
            </a:r>
            <a:r>
              <a:rPr sz="2800" spc="0" dirty="0">
                <a:solidFill>
                  <a:srgbClr val="D0CECE"/>
                </a:solidFill>
                <a:latin typeface="Gill Sans MT"/>
                <a:cs typeface="Gill Sans MT"/>
              </a:rPr>
              <a:t>e</a:t>
            </a:r>
            <a:r>
              <a:rPr sz="2800" spc="80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2800" spc="-30" dirty="0">
                <a:solidFill>
                  <a:srgbClr val="D0CECE"/>
                </a:solidFill>
                <a:latin typeface="Gill Sans MT"/>
                <a:cs typeface="Gill Sans MT"/>
              </a:rPr>
              <a:t>w</a:t>
            </a:r>
            <a:r>
              <a:rPr sz="2800" spc="-5" dirty="0">
                <a:solidFill>
                  <a:srgbClr val="D0CECE"/>
                </a:solidFill>
                <a:latin typeface="Gill Sans MT"/>
                <a:cs typeface="Gill Sans MT"/>
              </a:rPr>
              <a:t>h</a:t>
            </a:r>
            <a:r>
              <a:rPr sz="2800" spc="-15" dirty="0">
                <a:solidFill>
                  <a:srgbClr val="D0CECE"/>
                </a:solidFill>
                <a:latin typeface="Gill Sans MT"/>
                <a:cs typeface="Gill Sans MT"/>
              </a:rPr>
              <a:t>a</a:t>
            </a:r>
            <a:r>
              <a:rPr sz="2800" spc="-95" dirty="0">
                <a:solidFill>
                  <a:srgbClr val="D0CECE"/>
                </a:solidFill>
                <a:latin typeface="Gill Sans MT"/>
                <a:cs typeface="Gill Sans MT"/>
              </a:rPr>
              <a:t>t</a:t>
            </a:r>
            <a:r>
              <a:rPr sz="2800" spc="-125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2800" spc="-30" dirty="0">
                <a:solidFill>
                  <a:srgbClr val="D0CECE"/>
                </a:solidFill>
                <a:latin typeface="Gill Sans MT"/>
                <a:cs typeface="Gill Sans MT"/>
              </a:rPr>
              <a:t>w</a:t>
            </a:r>
            <a:r>
              <a:rPr sz="2800" spc="-55" dirty="0">
                <a:solidFill>
                  <a:srgbClr val="D0CECE"/>
                </a:solidFill>
                <a:latin typeface="Gill Sans MT"/>
                <a:cs typeface="Gill Sans MT"/>
              </a:rPr>
              <a:t>o</a:t>
            </a:r>
            <a:r>
              <a:rPr sz="2800" spc="-114" dirty="0">
                <a:solidFill>
                  <a:srgbClr val="D0CECE"/>
                </a:solidFill>
                <a:latin typeface="Gill Sans MT"/>
                <a:cs typeface="Gill Sans MT"/>
              </a:rPr>
              <a:t>r</a:t>
            </a:r>
            <a:r>
              <a:rPr sz="2800" spc="-150" dirty="0">
                <a:solidFill>
                  <a:srgbClr val="D0CECE"/>
                </a:solidFill>
                <a:latin typeface="Gill Sans MT"/>
                <a:cs typeface="Gill Sans MT"/>
              </a:rPr>
              <a:t>k</a:t>
            </a:r>
            <a:r>
              <a:rPr sz="2800" spc="-100" dirty="0">
                <a:solidFill>
                  <a:srgbClr val="D0CECE"/>
                </a:solidFill>
                <a:latin typeface="Gill Sans MT"/>
                <a:cs typeface="Gill Sans MT"/>
              </a:rPr>
              <a:t>s</a:t>
            </a:r>
            <a:r>
              <a:rPr sz="2800" spc="-270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2800" spc="-110" dirty="0">
                <a:solidFill>
                  <a:srgbClr val="D0CECE"/>
                </a:solidFill>
                <a:latin typeface="Gill Sans MT"/>
                <a:cs typeface="Gill Sans MT"/>
              </a:rPr>
              <a:t>“</a:t>
            </a:r>
            <a:r>
              <a:rPr sz="2800" spc="-125" dirty="0">
                <a:solidFill>
                  <a:srgbClr val="D0CECE"/>
                </a:solidFill>
                <a:latin typeface="Gill Sans MT"/>
                <a:cs typeface="Gill Sans MT"/>
              </a:rPr>
              <a:t>j</a:t>
            </a:r>
            <a:r>
              <a:rPr sz="2800" spc="-5" dirty="0">
                <a:solidFill>
                  <a:srgbClr val="D0CECE"/>
                </a:solidFill>
                <a:latin typeface="Gill Sans MT"/>
                <a:cs typeface="Gill Sans MT"/>
              </a:rPr>
              <a:t>u</a:t>
            </a:r>
            <a:r>
              <a:rPr sz="2800" spc="-95" dirty="0">
                <a:solidFill>
                  <a:srgbClr val="D0CECE"/>
                </a:solidFill>
                <a:latin typeface="Gill Sans MT"/>
                <a:cs typeface="Gill Sans MT"/>
              </a:rPr>
              <a:t>st</a:t>
            </a:r>
            <a:r>
              <a:rPr sz="2800" spc="75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2800" spc="-114" dirty="0">
                <a:solidFill>
                  <a:srgbClr val="D0CECE"/>
                </a:solidFill>
                <a:latin typeface="Gill Sans MT"/>
                <a:cs typeface="Gill Sans MT"/>
              </a:rPr>
              <a:t>r</a:t>
            </a:r>
            <a:r>
              <a:rPr sz="2800" spc="-125" dirty="0">
                <a:solidFill>
                  <a:srgbClr val="D0CECE"/>
                </a:solidFill>
                <a:latin typeface="Gill Sans MT"/>
                <a:cs typeface="Gill Sans MT"/>
              </a:rPr>
              <a:t>i</a:t>
            </a:r>
            <a:r>
              <a:rPr sz="2800" spc="-15" dirty="0">
                <a:solidFill>
                  <a:srgbClr val="D0CECE"/>
                </a:solidFill>
                <a:latin typeface="Gill Sans MT"/>
                <a:cs typeface="Gill Sans MT"/>
              </a:rPr>
              <a:t>g</a:t>
            </a:r>
            <a:r>
              <a:rPr sz="2800" spc="-5" dirty="0">
                <a:solidFill>
                  <a:srgbClr val="D0CECE"/>
                </a:solidFill>
                <a:latin typeface="Gill Sans MT"/>
                <a:cs typeface="Gill Sans MT"/>
              </a:rPr>
              <a:t>h</a:t>
            </a:r>
            <a:r>
              <a:rPr sz="2800" spc="-145" dirty="0">
                <a:solidFill>
                  <a:srgbClr val="D0CECE"/>
                </a:solidFill>
                <a:latin typeface="Gill Sans MT"/>
                <a:cs typeface="Gill Sans MT"/>
              </a:rPr>
              <a:t>t</a:t>
            </a:r>
            <a:r>
              <a:rPr sz="2800" spc="-100" dirty="0">
                <a:solidFill>
                  <a:srgbClr val="D0CECE"/>
                </a:solidFill>
                <a:latin typeface="Gill Sans MT"/>
                <a:cs typeface="Gill Sans MT"/>
              </a:rPr>
              <a:t>”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58"/>
              </a:spcBef>
            </a:pPr>
            <a:endParaRPr sz="1000"/>
          </a:p>
          <a:p>
            <a:pPr marR="113664" algn="ctr">
              <a:lnSpc>
                <a:spcPct val="100000"/>
              </a:lnSpc>
            </a:pPr>
            <a:r>
              <a:rPr sz="3600" b="1" spc="-150" dirty="0">
                <a:latin typeface="Gill Sans MT"/>
                <a:cs typeface="Gill Sans MT"/>
              </a:rPr>
              <a:t>I</a:t>
            </a:r>
            <a:r>
              <a:rPr sz="3600" b="1" spc="-165" dirty="0">
                <a:latin typeface="Gill Sans MT"/>
                <a:cs typeface="Gill Sans MT"/>
              </a:rPr>
              <a:t>d</a:t>
            </a:r>
            <a:r>
              <a:rPr sz="3600" b="1" spc="-100" dirty="0">
                <a:latin typeface="Gill Sans MT"/>
                <a:cs typeface="Gill Sans MT"/>
              </a:rPr>
              <a:t>e</a:t>
            </a:r>
            <a:r>
              <a:rPr sz="3600" b="1" spc="-195" dirty="0">
                <a:latin typeface="Gill Sans MT"/>
                <a:cs typeface="Gill Sans MT"/>
              </a:rPr>
              <a:t>a</a:t>
            </a:r>
            <a:r>
              <a:rPr sz="3600" b="1" spc="-45" dirty="0">
                <a:latin typeface="Gill Sans MT"/>
                <a:cs typeface="Gill Sans MT"/>
              </a:rPr>
              <a:t> </a:t>
            </a:r>
            <a:r>
              <a:rPr sz="3600" b="1" spc="-105" dirty="0">
                <a:latin typeface="Gill Sans MT"/>
                <a:cs typeface="Gill Sans MT"/>
              </a:rPr>
              <a:t>2</a:t>
            </a:r>
            <a:r>
              <a:rPr sz="3600" b="1" spc="-100" dirty="0">
                <a:latin typeface="Gill Sans MT"/>
                <a:cs typeface="Gill Sans MT"/>
              </a:rPr>
              <a:t>:</a:t>
            </a:r>
            <a:endParaRPr sz="3600">
              <a:latin typeface="Gill Sans MT"/>
              <a:cs typeface="Gill Sans MT"/>
            </a:endParaRPr>
          </a:p>
          <a:p>
            <a:pPr>
              <a:lnSpc>
                <a:spcPts val="1200"/>
              </a:lnSpc>
              <a:spcBef>
                <a:spcPts val="80"/>
              </a:spcBef>
            </a:pPr>
            <a:endParaRPr sz="1200"/>
          </a:p>
          <a:p>
            <a:pPr marL="1905" algn="ctr">
              <a:lnSpc>
                <a:spcPct val="100000"/>
              </a:lnSpc>
            </a:pPr>
            <a:r>
              <a:rPr sz="2800" spc="-20" dirty="0">
                <a:latin typeface="Gill Sans MT"/>
                <a:cs typeface="Gill Sans MT"/>
              </a:rPr>
              <a:t>D</a:t>
            </a:r>
            <a:r>
              <a:rPr sz="2800" spc="-35" dirty="0">
                <a:latin typeface="Gill Sans MT"/>
                <a:cs typeface="Gill Sans MT"/>
              </a:rPr>
              <a:t>o</a:t>
            </a:r>
            <a:r>
              <a:rPr sz="2800" spc="5" dirty="0">
                <a:latin typeface="Gill Sans MT"/>
                <a:cs typeface="Gill Sans MT"/>
              </a:rPr>
              <a:t> </a:t>
            </a:r>
            <a:r>
              <a:rPr sz="2800" spc="-95" dirty="0">
                <a:latin typeface="Gill Sans MT"/>
                <a:cs typeface="Gill Sans MT"/>
              </a:rPr>
              <a:t>s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15" dirty="0">
                <a:latin typeface="Gill Sans MT"/>
                <a:cs typeface="Gill Sans MT"/>
              </a:rPr>
              <a:t>m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140" dirty="0">
                <a:latin typeface="Gill Sans MT"/>
                <a:cs typeface="Gill Sans MT"/>
              </a:rPr>
              <a:t>t</a:t>
            </a:r>
            <a:r>
              <a:rPr sz="2800" spc="-60" dirty="0">
                <a:latin typeface="Gill Sans MT"/>
                <a:cs typeface="Gill Sans MT"/>
              </a:rPr>
              <a:t>h</a:t>
            </a:r>
            <a:r>
              <a:rPr sz="2800" spc="-70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25" dirty="0">
                <a:latin typeface="Gill Sans MT"/>
                <a:cs typeface="Gill Sans MT"/>
              </a:rPr>
              <a:t>g</a:t>
            </a:r>
            <a:r>
              <a:rPr sz="2800" spc="25" dirty="0">
                <a:latin typeface="Gill Sans MT"/>
                <a:cs typeface="Gill Sans MT"/>
              </a:rPr>
              <a:t> </a:t>
            </a:r>
            <a:r>
              <a:rPr sz="2800" spc="-95" dirty="0">
                <a:latin typeface="Gill Sans MT"/>
                <a:cs typeface="Gill Sans MT"/>
              </a:rPr>
              <a:t>s</a:t>
            </a:r>
            <a:r>
              <a:rPr sz="2800" spc="15" dirty="0">
                <a:latin typeface="Gill Sans MT"/>
                <a:cs typeface="Gill Sans MT"/>
              </a:rPr>
              <a:t>m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15" dirty="0">
                <a:latin typeface="Gill Sans MT"/>
                <a:cs typeface="Gill Sans MT"/>
              </a:rPr>
              <a:t>r</a:t>
            </a:r>
            <a:r>
              <a:rPr sz="2800" spc="-140" dirty="0">
                <a:latin typeface="Gill Sans MT"/>
                <a:cs typeface="Gill Sans MT"/>
              </a:rPr>
              <a:t>t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-270" dirty="0">
                <a:latin typeface="Gill Sans MT"/>
                <a:cs typeface="Gill Sans MT"/>
              </a:rPr>
              <a:t>!</a:t>
            </a:r>
            <a:endParaRPr sz="2800">
              <a:latin typeface="Gill Sans MT"/>
              <a:cs typeface="Gill Sans MT"/>
            </a:endParaRPr>
          </a:p>
          <a:p>
            <a:pPr marL="9525" algn="ctr">
              <a:lnSpc>
                <a:spcPts val="3300"/>
              </a:lnSpc>
            </a:pPr>
            <a:r>
              <a:rPr sz="2800" spc="0" dirty="0">
                <a:latin typeface="Gill Sans MT"/>
                <a:cs typeface="Gill Sans MT"/>
              </a:rPr>
              <a:t>D</a:t>
            </a:r>
            <a:r>
              <a:rPr sz="2800" spc="-60" dirty="0">
                <a:latin typeface="Gill Sans MT"/>
                <a:cs typeface="Gill Sans MT"/>
              </a:rPr>
              <a:t>e</a:t>
            </a:r>
            <a:r>
              <a:rPr sz="2800" spc="-95" dirty="0">
                <a:latin typeface="Gill Sans MT"/>
                <a:cs typeface="Gill Sans MT"/>
              </a:rPr>
              <a:t>s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10" dirty="0">
                <a:latin typeface="Gill Sans MT"/>
                <a:cs typeface="Gill Sans MT"/>
              </a:rPr>
              <a:t>g</a:t>
            </a:r>
            <a:r>
              <a:rPr sz="2800" spc="-30" dirty="0">
                <a:latin typeface="Gill Sans MT"/>
                <a:cs typeface="Gill Sans MT"/>
              </a:rPr>
              <a:t>n</a:t>
            </a:r>
            <a:r>
              <a:rPr sz="2800" spc="4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30" dirty="0">
                <a:latin typeface="Gill Sans MT"/>
                <a:cs typeface="Gill Sans MT"/>
              </a:rPr>
              <a:t>n</a:t>
            </a:r>
            <a:r>
              <a:rPr sz="2800" spc="-5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d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20" dirty="0">
                <a:latin typeface="Gill Sans MT"/>
                <a:cs typeface="Gill Sans MT"/>
              </a:rPr>
              <a:t>p</a:t>
            </a:r>
            <a:r>
              <a:rPr sz="2800" spc="-140" dirty="0">
                <a:latin typeface="Gill Sans MT"/>
                <a:cs typeface="Gill Sans MT"/>
              </a:rPr>
              <a:t>t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35" dirty="0">
                <a:latin typeface="Gill Sans MT"/>
                <a:cs typeface="Gill Sans MT"/>
              </a:rPr>
              <a:t>v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75" dirty="0">
                <a:latin typeface="Gill Sans MT"/>
                <a:cs typeface="Gill Sans MT"/>
              </a:rPr>
              <a:t> </a:t>
            </a:r>
            <a:r>
              <a:rPr sz="2800" spc="-125" dirty="0">
                <a:latin typeface="Gill Sans MT"/>
                <a:cs typeface="Gill Sans MT"/>
              </a:rPr>
              <a:t>l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60" dirty="0">
                <a:latin typeface="Gill Sans MT"/>
                <a:cs typeface="Gill Sans MT"/>
              </a:rPr>
              <a:t>n</a:t>
            </a:r>
            <a:r>
              <a:rPr sz="2800" spc="-70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25" dirty="0">
                <a:latin typeface="Gill Sans MT"/>
                <a:cs typeface="Gill Sans MT"/>
              </a:rPr>
              <a:t>g</a:t>
            </a:r>
            <a:r>
              <a:rPr sz="2800" spc="25" dirty="0">
                <a:latin typeface="Gill Sans MT"/>
                <a:cs typeface="Gill Sans MT"/>
              </a:rPr>
              <a:t> 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140" dirty="0">
                <a:latin typeface="Gill Sans MT"/>
                <a:cs typeface="Gill Sans MT"/>
              </a:rPr>
              <a:t>t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75" dirty="0">
                <a:latin typeface="Gill Sans MT"/>
                <a:cs typeface="Gill Sans MT"/>
              </a:rPr>
              <a:t> </a:t>
            </a:r>
            <a:r>
              <a:rPr sz="2800" spc="-140" dirty="0">
                <a:latin typeface="Gill Sans MT"/>
                <a:cs typeface="Gill Sans MT"/>
              </a:rPr>
              <a:t>t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20" dirty="0">
                <a:latin typeface="Gill Sans MT"/>
                <a:cs typeface="Gill Sans MT"/>
              </a:rPr>
              <a:t>a</a:t>
            </a:r>
            <a:r>
              <a:rPr sz="2800" spc="-95" dirty="0">
                <a:latin typeface="Gill Sans MT"/>
                <a:cs typeface="Gill Sans MT"/>
              </a:rPr>
              <a:t>t</a:t>
            </a:r>
            <a:r>
              <a:rPr sz="2800" spc="-225" dirty="0">
                <a:latin typeface="Gill Sans MT"/>
                <a:cs typeface="Gill Sans MT"/>
              </a:rPr>
              <a:t> </a:t>
            </a:r>
            <a:r>
              <a:rPr sz="2800" spc="-110" dirty="0">
                <a:latin typeface="Gill Sans MT"/>
                <a:cs typeface="Gill Sans MT"/>
              </a:rPr>
              <a:t>“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d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20" dirty="0">
                <a:latin typeface="Gill Sans MT"/>
                <a:cs typeface="Gill Sans MT"/>
              </a:rPr>
              <a:t>p</a:t>
            </a:r>
            <a:r>
              <a:rPr sz="2800" spc="-140" dirty="0">
                <a:latin typeface="Gill Sans MT"/>
                <a:cs typeface="Gill Sans MT"/>
              </a:rPr>
              <a:t>t</a:t>
            </a:r>
            <a:r>
              <a:rPr sz="2800" spc="-95" dirty="0">
                <a:latin typeface="Gill Sans MT"/>
                <a:cs typeface="Gill Sans MT"/>
              </a:rPr>
              <a:t>s</a:t>
            </a:r>
            <a:r>
              <a:rPr sz="2800" spc="-100" dirty="0">
                <a:latin typeface="Gill Sans MT"/>
                <a:cs typeface="Gill Sans MT"/>
              </a:rPr>
              <a:t>”</a:t>
            </a:r>
            <a:r>
              <a:rPr sz="2800" spc="-190" dirty="0">
                <a:latin typeface="Gill Sans MT"/>
                <a:cs typeface="Gill Sans MT"/>
              </a:rPr>
              <a:t> </a:t>
            </a:r>
            <a:r>
              <a:rPr sz="2800" spc="-140" dirty="0">
                <a:latin typeface="Gill Sans MT"/>
                <a:cs typeface="Gill Sans MT"/>
              </a:rPr>
              <a:t>t</a:t>
            </a:r>
            <a:r>
              <a:rPr sz="2800" spc="-35" dirty="0">
                <a:latin typeface="Gill Sans MT"/>
                <a:cs typeface="Gill Sans MT"/>
              </a:rPr>
              <a:t>o</a:t>
            </a:r>
            <a:r>
              <a:rPr sz="2800" spc="100" dirty="0">
                <a:latin typeface="Gill Sans MT"/>
                <a:cs typeface="Gill Sans MT"/>
              </a:rPr>
              <a:t> </a:t>
            </a:r>
            <a:r>
              <a:rPr sz="2800" spc="-140" dirty="0">
                <a:latin typeface="Gill Sans MT"/>
                <a:cs typeface="Gill Sans MT"/>
              </a:rPr>
              <a:t>t</a:t>
            </a:r>
            <a:r>
              <a:rPr sz="2800" spc="10" dirty="0">
                <a:latin typeface="Gill Sans MT"/>
                <a:cs typeface="Gill Sans MT"/>
              </a:rPr>
              <a:t>h</a:t>
            </a:r>
            <a:r>
              <a:rPr sz="2800" spc="-15" dirty="0">
                <a:latin typeface="Gill Sans MT"/>
                <a:cs typeface="Gill Sans MT"/>
              </a:rPr>
              <a:t>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25" dirty="0">
                <a:latin typeface="Gill Sans MT"/>
                <a:cs typeface="Gill Sans MT"/>
              </a:rPr>
              <a:t>l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10" dirty="0">
                <a:latin typeface="Gill Sans MT"/>
                <a:cs typeface="Gill Sans MT"/>
              </a:rPr>
              <a:t>n</a:t>
            </a:r>
            <a:r>
              <a:rPr sz="2800" spc="-45" dirty="0">
                <a:latin typeface="Gill Sans MT"/>
                <a:cs typeface="Gill Sans MT"/>
              </a:rPr>
              <a:t>d</a:t>
            </a:r>
            <a:r>
              <a:rPr sz="2800" spc="-95" dirty="0">
                <a:latin typeface="Gill Sans MT"/>
                <a:cs typeface="Gill Sans MT"/>
              </a:rPr>
              <a:t>s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20" dirty="0">
                <a:latin typeface="Gill Sans MT"/>
                <a:cs typeface="Gill Sans MT"/>
              </a:rPr>
              <a:t>p</a:t>
            </a:r>
            <a:r>
              <a:rPr sz="2800" spc="0" dirty="0">
                <a:latin typeface="Gill Sans MT"/>
                <a:cs typeface="Gill Sans MT"/>
              </a:rPr>
              <a:t>e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65" dirty="0">
                <a:latin typeface="Gill Sans MT"/>
                <a:cs typeface="Gill Sans MT"/>
              </a:rPr>
              <a:t>A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0" dirty="0">
                <a:latin typeface="Gill Sans MT"/>
                <a:cs typeface="Gill Sans MT"/>
              </a:rPr>
              <a:t>ap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50" dirty="0">
                <a:latin typeface="Gill Sans MT"/>
                <a:cs typeface="Gill Sans MT"/>
              </a:rPr>
              <a:t>v</a:t>
            </a:r>
            <a:r>
              <a:rPr sz="4400" spc="0" dirty="0">
                <a:latin typeface="Gill Sans MT"/>
                <a:cs typeface="Gill Sans MT"/>
              </a:rPr>
              <a:t>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r>
              <a:rPr sz="4400" spc="-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20" dirty="0">
                <a:latin typeface="Gill Sans MT"/>
                <a:cs typeface="Gill Sans MT"/>
              </a:rPr>
              <a:t>s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61820"/>
            <a:ext cx="6819265" cy="28054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60" dirty="0">
                <a:latin typeface="Gill Sans MT"/>
                <a:cs typeface="Gill Sans MT"/>
              </a:rPr>
              <a:t>L</a:t>
            </a:r>
            <a:r>
              <a:rPr sz="2800" spc="-90" dirty="0">
                <a:latin typeface="Gill Sans MT"/>
                <a:cs typeface="Gill Sans MT"/>
              </a:rPr>
              <a:t>e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5" dirty="0">
                <a:latin typeface="Gill Sans MT"/>
                <a:cs typeface="Gill Sans MT"/>
              </a:rPr>
              <a:t>g</a:t>
            </a:r>
            <a:r>
              <a:rPr sz="2800" spc="20" dirty="0">
                <a:latin typeface="Gill Sans MT"/>
                <a:cs typeface="Gill Sans MT"/>
              </a:rPr>
              <a:t> 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100" dirty="0">
                <a:latin typeface="Gill Sans MT"/>
                <a:cs typeface="Gill Sans MT"/>
              </a:rPr>
              <a:t>s</a:t>
            </a:r>
            <a:r>
              <a:rPr sz="2800" spc="130" dirty="0">
                <a:latin typeface="Gill Sans MT"/>
                <a:cs typeface="Gill Sans MT"/>
              </a:rPr>
              <a:t> 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35" dirty="0">
                <a:latin typeface="Gill Sans MT"/>
                <a:cs typeface="Gill Sans MT"/>
              </a:rPr>
              <a:t>o </a:t>
            </a:r>
            <a:r>
              <a:rPr sz="2800" spc="-125" dirty="0">
                <a:latin typeface="Gill Sans MT"/>
                <a:cs typeface="Gill Sans MT"/>
              </a:rPr>
              <a:t>l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5" dirty="0">
                <a:latin typeface="Gill Sans MT"/>
                <a:cs typeface="Gill Sans MT"/>
              </a:rPr>
              <a:t>g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180" dirty="0">
                <a:latin typeface="Gill Sans MT"/>
                <a:cs typeface="Gill Sans MT"/>
              </a:rPr>
              <a:t>r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105" dirty="0">
                <a:latin typeface="Gill Sans MT"/>
                <a:cs typeface="Gill Sans MT"/>
              </a:rPr>
              <a:t>f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215" dirty="0">
                <a:latin typeface="Gill Sans MT"/>
                <a:cs typeface="Gill Sans MT"/>
              </a:rPr>
              <a:t>x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15" dirty="0">
                <a:latin typeface="Gill Sans MT"/>
                <a:cs typeface="Gill Sans MT"/>
              </a:rPr>
              <a:t>d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ts val="1100"/>
              </a:lnSpc>
              <a:spcBef>
                <a:spcPts val="39"/>
              </a:spcBef>
              <a:buFont typeface="Arial"/>
              <a:buChar char="•"/>
            </a:pPr>
            <a:endParaRPr sz="1100"/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50" dirty="0">
                <a:latin typeface="Gill Sans MT"/>
                <a:cs typeface="Gill Sans MT"/>
              </a:rPr>
              <a:t>Can</a:t>
            </a:r>
            <a:r>
              <a:rPr sz="2800" spc="45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b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spc="15" dirty="0">
                <a:latin typeface="Gill Sans MT"/>
                <a:cs typeface="Gill Sans MT"/>
              </a:rPr>
              <a:t>m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d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spc="-125" dirty="0">
                <a:latin typeface="Gill Sans MT"/>
                <a:cs typeface="Gill Sans MT"/>
              </a:rPr>
              <a:t>l</a:t>
            </a:r>
            <a:r>
              <a:rPr sz="2800" spc="-100" dirty="0">
                <a:latin typeface="Gill Sans MT"/>
                <a:cs typeface="Gill Sans MT"/>
              </a:rPr>
              <a:t>a</a:t>
            </a:r>
            <a:r>
              <a:rPr sz="2800" spc="-25" dirty="0">
                <a:latin typeface="Gill Sans MT"/>
                <a:cs typeface="Gill Sans MT"/>
              </a:rPr>
              <a:t>r</a:t>
            </a:r>
            <a:r>
              <a:rPr sz="2800" spc="-15" dirty="0">
                <a:latin typeface="Gill Sans MT"/>
                <a:cs typeface="Gill Sans MT"/>
              </a:rPr>
              <a:t>g</a:t>
            </a:r>
            <a:r>
              <a:rPr sz="2800" spc="-55" dirty="0">
                <a:latin typeface="Gill Sans MT"/>
                <a:cs typeface="Gill Sans MT"/>
              </a:rPr>
              <a:t>e</a:t>
            </a:r>
            <a:r>
              <a:rPr sz="2800" spc="-180" dirty="0">
                <a:latin typeface="Gill Sans MT"/>
                <a:cs typeface="Gill Sans MT"/>
              </a:rPr>
              <a:t>r</a:t>
            </a:r>
            <a:r>
              <a:rPr sz="2800" spc="90" dirty="0">
                <a:latin typeface="Gill Sans MT"/>
                <a:cs typeface="Gill Sans MT"/>
              </a:rPr>
              <a:t> 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180" dirty="0">
                <a:latin typeface="Gill Sans MT"/>
                <a:cs typeface="Gill Sans MT"/>
              </a:rPr>
              <a:t>r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95" dirty="0">
                <a:latin typeface="Gill Sans MT"/>
                <a:cs typeface="Gill Sans MT"/>
              </a:rPr>
              <a:t>s</a:t>
            </a:r>
            <a:r>
              <a:rPr sz="2800" spc="15" dirty="0">
                <a:latin typeface="Gill Sans MT"/>
                <a:cs typeface="Gill Sans MT"/>
              </a:rPr>
              <a:t>m</a:t>
            </a:r>
            <a:r>
              <a:rPr sz="2800" spc="-60" dirty="0">
                <a:latin typeface="Gill Sans MT"/>
                <a:cs typeface="Gill Sans MT"/>
              </a:rPr>
              <a:t>a</a:t>
            </a:r>
            <a:r>
              <a:rPr sz="2800" spc="-65" dirty="0">
                <a:latin typeface="Gill Sans MT"/>
                <a:cs typeface="Gill Sans MT"/>
              </a:rPr>
              <a:t>l</a:t>
            </a:r>
            <a:r>
              <a:rPr sz="2800" spc="-125" dirty="0">
                <a:latin typeface="Gill Sans MT"/>
                <a:cs typeface="Gill Sans MT"/>
              </a:rPr>
              <a:t>l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180" dirty="0">
                <a:latin typeface="Gill Sans MT"/>
                <a:cs typeface="Gill Sans MT"/>
              </a:rPr>
              <a:t>r</a:t>
            </a:r>
            <a:r>
              <a:rPr sz="2800" spc="-15" dirty="0">
                <a:latin typeface="Gill Sans MT"/>
                <a:cs typeface="Gill Sans MT"/>
              </a:rPr>
              <a:t> </a:t>
            </a:r>
            <a:r>
              <a:rPr sz="2800" spc="-45" dirty="0">
                <a:latin typeface="Gill Sans MT"/>
                <a:cs typeface="Gill Sans MT"/>
              </a:rPr>
              <a:t>de</a:t>
            </a:r>
            <a:r>
              <a:rPr sz="2800" spc="-20" dirty="0">
                <a:latin typeface="Gill Sans MT"/>
                <a:cs typeface="Gill Sans MT"/>
              </a:rPr>
              <a:t>p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45" dirty="0">
                <a:latin typeface="Gill Sans MT"/>
                <a:cs typeface="Gill Sans MT"/>
              </a:rPr>
              <a:t>d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5" dirty="0">
                <a:latin typeface="Gill Sans MT"/>
                <a:cs typeface="Gill Sans MT"/>
              </a:rPr>
              <a:t>g</a:t>
            </a:r>
            <a:r>
              <a:rPr sz="2800" spc="125" dirty="0">
                <a:latin typeface="Gill Sans MT"/>
                <a:cs typeface="Gill Sans MT"/>
              </a:rPr>
              <a:t> 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25" dirty="0">
                <a:latin typeface="Gill Sans MT"/>
                <a:cs typeface="Gill Sans MT"/>
              </a:rPr>
              <a:t>: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ts val="600"/>
              </a:lnSpc>
              <a:spcBef>
                <a:spcPts val="39"/>
              </a:spcBef>
              <a:buFont typeface="Arial"/>
              <a:buChar char="•"/>
            </a:pPr>
            <a:endParaRPr sz="600"/>
          </a:p>
          <a:p>
            <a:pPr marL="927100" lvl="1" indent="-457200">
              <a:lnSpc>
                <a:spcPct val="100000"/>
              </a:lnSpc>
              <a:buFont typeface="Arial"/>
              <a:buChar char="•"/>
              <a:tabLst>
                <a:tab pos="926465" algn="l"/>
              </a:tabLst>
            </a:pP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45" dirty="0">
                <a:latin typeface="Gill Sans MT"/>
                <a:cs typeface="Gill Sans MT"/>
              </a:rPr>
              <a:t>w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-125" dirty="0">
                <a:latin typeface="Gill Sans MT"/>
                <a:cs typeface="Gill Sans MT"/>
              </a:rPr>
              <a:t>l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10" dirty="0">
                <a:latin typeface="Gill Sans MT"/>
                <a:cs typeface="Gill Sans MT"/>
              </a:rPr>
              <a:t>g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75" dirty="0">
                <a:latin typeface="Gill Sans MT"/>
                <a:cs typeface="Gill Sans MT"/>
              </a:rPr>
              <a:t> </a:t>
            </a:r>
            <a:r>
              <a:rPr sz="2800" spc="-10" dirty="0">
                <a:latin typeface="Gill Sans MT"/>
                <a:cs typeface="Gill Sans MT"/>
              </a:rPr>
              <a:t>g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d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45" dirty="0">
                <a:latin typeface="Gill Sans MT"/>
                <a:cs typeface="Gill Sans MT"/>
              </a:rPr>
              <a:t>en</a:t>
            </a:r>
            <a:r>
              <a:rPr sz="2800" spc="-50" dirty="0">
                <a:latin typeface="Gill Sans MT"/>
                <a:cs typeface="Gill Sans MT"/>
              </a:rPr>
              <a:t>t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100" dirty="0">
                <a:latin typeface="Gill Sans MT"/>
                <a:cs typeface="Gill Sans MT"/>
              </a:rPr>
              <a:t>s</a:t>
            </a:r>
            <a:endParaRPr sz="2800">
              <a:latin typeface="Gill Sans MT"/>
              <a:cs typeface="Gill Sans MT"/>
            </a:endParaRPr>
          </a:p>
          <a:p>
            <a:pPr marL="927100" lvl="1" indent="-457200">
              <a:lnSpc>
                <a:spcPts val="3300"/>
              </a:lnSpc>
              <a:buFont typeface="Arial"/>
              <a:buChar char="•"/>
              <a:tabLst>
                <a:tab pos="926465" algn="l"/>
              </a:tabLst>
            </a:pP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45" dirty="0">
                <a:latin typeface="Gill Sans MT"/>
                <a:cs typeface="Gill Sans MT"/>
              </a:rPr>
              <a:t>w</a:t>
            </a:r>
            <a:r>
              <a:rPr sz="2800" spc="-65" dirty="0">
                <a:latin typeface="Gill Sans MT"/>
                <a:cs typeface="Gill Sans MT"/>
              </a:rPr>
              <a:t> </a:t>
            </a:r>
            <a:r>
              <a:rPr sz="2800" spc="10" dirty="0">
                <a:latin typeface="Gill Sans MT"/>
                <a:cs typeface="Gill Sans MT"/>
              </a:rPr>
              <a:t>f</a:t>
            </a:r>
            <a:r>
              <a:rPr sz="2800" spc="-20" dirty="0">
                <a:latin typeface="Gill Sans MT"/>
                <a:cs typeface="Gill Sans MT"/>
              </a:rPr>
              <a:t>a</a:t>
            </a:r>
            <a:r>
              <a:rPr sz="2800" spc="-95" dirty="0">
                <a:latin typeface="Gill Sans MT"/>
                <a:cs typeface="Gill Sans MT"/>
              </a:rPr>
              <a:t>st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25" dirty="0">
                <a:latin typeface="Gill Sans MT"/>
                <a:cs typeface="Gill Sans MT"/>
              </a:rPr>
              <a:t>l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60" dirty="0">
                <a:latin typeface="Gill Sans MT"/>
                <a:cs typeface="Gill Sans MT"/>
              </a:rPr>
              <a:t>n</a:t>
            </a:r>
            <a:r>
              <a:rPr sz="2800" spc="-70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25" dirty="0">
                <a:latin typeface="Gill Sans MT"/>
                <a:cs typeface="Gill Sans MT"/>
              </a:rPr>
              <a:t>g</a:t>
            </a:r>
            <a:r>
              <a:rPr sz="2800" spc="25" dirty="0">
                <a:latin typeface="Gill Sans MT"/>
                <a:cs typeface="Gill Sans MT"/>
              </a:rPr>
              <a:t> 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100" dirty="0">
                <a:latin typeface="Gill Sans MT"/>
                <a:cs typeface="Gill Sans MT"/>
              </a:rPr>
              <a:t>s</a:t>
            </a:r>
            <a:r>
              <a:rPr sz="2800" spc="3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20" dirty="0">
                <a:latin typeface="Gill Sans MT"/>
                <a:cs typeface="Gill Sans MT"/>
              </a:rPr>
              <a:t>app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60" dirty="0">
                <a:latin typeface="Gill Sans MT"/>
                <a:cs typeface="Gill Sans MT"/>
              </a:rPr>
              <a:t>n</a:t>
            </a:r>
            <a:r>
              <a:rPr sz="2800" spc="-70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ng</a:t>
            </a:r>
            <a:endParaRPr sz="2800">
              <a:latin typeface="Gill Sans MT"/>
              <a:cs typeface="Gill Sans MT"/>
            </a:endParaRPr>
          </a:p>
          <a:p>
            <a:pPr marL="927100" lvl="1" indent="-4572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926465" algn="l"/>
              </a:tabLst>
            </a:pPr>
            <a:r>
              <a:rPr sz="2800" spc="-114" dirty="0">
                <a:latin typeface="Gill Sans MT"/>
                <a:cs typeface="Gill Sans MT"/>
              </a:rPr>
              <a:t>s</a:t>
            </a:r>
            <a:r>
              <a:rPr sz="2800" spc="-100" dirty="0">
                <a:latin typeface="Gill Sans MT"/>
                <a:cs typeface="Gill Sans MT"/>
              </a:rPr>
              <a:t>i</a:t>
            </a:r>
            <a:r>
              <a:rPr sz="2800" spc="-80" dirty="0">
                <a:latin typeface="Gill Sans MT"/>
                <a:cs typeface="Gill Sans MT"/>
              </a:rPr>
              <a:t>z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-20" dirty="0">
                <a:latin typeface="Gill Sans MT"/>
                <a:cs typeface="Gill Sans MT"/>
              </a:rPr>
              <a:t> 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30" dirty="0">
                <a:latin typeface="Gill Sans MT"/>
                <a:cs typeface="Gill Sans MT"/>
              </a:rPr>
              <a:t>f</a:t>
            </a:r>
            <a:r>
              <a:rPr sz="2800" spc="5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p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15" dirty="0">
                <a:latin typeface="Gill Sans MT"/>
                <a:cs typeface="Gill Sans MT"/>
              </a:rPr>
              <a:t>r</a:t>
            </a:r>
            <a:r>
              <a:rPr sz="2800" spc="-140" dirty="0">
                <a:latin typeface="Gill Sans MT"/>
                <a:cs typeface="Gill Sans MT"/>
              </a:rPr>
              <a:t>t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-5" dirty="0">
                <a:latin typeface="Gill Sans MT"/>
                <a:cs typeface="Gill Sans MT"/>
              </a:rPr>
              <a:t>u</a:t>
            </a:r>
            <a:r>
              <a:rPr sz="2800" spc="-125" dirty="0">
                <a:latin typeface="Gill Sans MT"/>
                <a:cs typeface="Gill Sans MT"/>
              </a:rPr>
              <a:t>l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180" dirty="0">
                <a:latin typeface="Gill Sans MT"/>
                <a:cs typeface="Gill Sans MT"/>
              </a:rPr>
              <a:t>r</a:t>
            </a:r>
            <a:r>
              <a:rPr sz="2800" spc="85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w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10" dirty="0">
                <a:latin typeface="Gill Sans MT"/>
                <a:cs typeface="Gill Sans MT"/>
              </a:rPr>
              <a:t>g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140" dirty="0">
                <a:latin typeface="Gill Sans MT"/>
                <a:cs typeface="Gill Sans MT"/>
              </a:rPr>
              <a:t>t</a:t>
            </a:r>
            <a:r>
              <a:rPr sz="2800" spc="-100" dirty="0">
                <a:latin typeface="Gill Sans MT"/>
                <a:cs typeface="Gill Sans MT"/>
              </a:rPr>
              <a:t>s</a:t>
            </a:r>
            <a:endParaRPr sz="2800">
              <a:latin typeface="Gill Sans MT"/>
              <a:cs typeface="Gill Sans MT"/>
            </a:endParaRPr>
          </a:p>
          <a:p>
            <a:pPr marL="927100" lvl="1" indent="-457200">
              <a:lnSpc>
                <a:spcPct val="100000"/>
              </a:lnSpc>
              <a:spcBef>
                <a:spcPts val="40"/>
              </a:spcBef>
              <a:buFont typeface="Arial"/>
              <a:buChar char="•"/>
              <a:tabLst>
                <a:tab pos="926465" algn="l"/>
              </a:tabLst>
            </a:pPr>
            <a:r>
              <a:rPr sz="2800" spc="-100" dirty="0">
                <a:latin typeface="Gill Sans MT"/>
                <a:cs typeface="Gill Sans MT"/>
              </a:rPr>
              <a:t>e</a:t>
            </a:r>
            <a:r>
              <a:rPr sz="2800" spc="-90" dirty="0">
                <a:latin typeface="Gill Sans MT"/>
                <a:cs typeface="Gill Sans MT"/>
              </a:rPr>
              <a:t>t</a:t>
            </a:r>
            <a:r>
              <a:rPr sz="2800" spc="65" dirty="0">
                <a:latin typeface="Gill Sans MT"/>
                <a:cs typeface="Gill Sans MT"/>
              </a:rPr>
              <a:t>c</a:t>
            </a:r>
            <a:r>
              <a:rPr sz="2800" spc="-125" dirty="0">
                <a:latin typeface="Gill Sans MT"/>
                <a:cs typeface="Gill Sans MT"/>
              </a:rPr>
              <a:t>...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65" dirty="0">
                <a:latin typeface="Gill Sans MT"/>
                <a:cs typeface="Gill Sans MT"/>
              </a:rPr>
              <a:t>A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0" dirty="0">
                <a:latin typeface="Gill Sans MT"/>
                <a:cs typeface="Gill Sans MT"/>
              </a:rPr>
              <a:t>ap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50" dirty="0">
                <a:latin typeface="Gill Sans MT"/>
                <a:cs typeface="Gill Sans MT"/>
              </a:rPr>
              <a:t>v</a:t>
            </a:r>
            <a:r>
              <a:rPr sz="4400" spc="0" dirty="0">
                <a:latin typeface="Gill Sans MT"/>
                <a:cs typeface="Gill Sans MT"/>
              </a:rPr>
              <a:t>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r>
              <a:rPr sz="4400" spc="-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e</a:t>
            </a:r>
            <a:r>
              <a:rPr sz="4400" spc="-535" dirty="0">
                <a:latin typeface="Gill Sans MT"/>
                <a:cs typeface="Gill Sans MT"/>
              </a:rPr>
              <a:t> </a:t>
            </a:r>
            <a:r>
              <a:rPr sz="4400" spc="-65" dirty="0">
                <a:latin typeface="Gill Sans MT"/>
                <a:cs typeface="Gill Sans MT"/>
              </a:rPr>
              <a:t>A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g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25" dirty="0">
                <a:latin typeface="Gill Sans MT"/>
                <a:cs typeface="Gill Sans MT"/>
              </a:rPr>
              <a:t>h</a:t>
            </a:r>
            <a:r>
              <a:rPr sz="4400" spc="-30" dirty="0">
                <a:latin typeface="Gill Sans MT"/>
                <a:cs typeface="Gill Sans MT"/>
              </a:rPr>
              <a:t>m</a:t>
            </a:r>
            <a:r>
              <a:rPr sz="4400" spc="-20" dirty="0">
                <a:latin typeface="Gill Sans MT"/>
                <a:cs typeface="Gill Sans MT"/>
              </a:rPr>
              <a:t>s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61820"/>
            <a:ext cx="2128520" cy="2754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15" dirty="0">
                <a:latin typeface="Gill Sans MT"/>
                <a:cs typeface="Gill Sans MT"/>
              </a:rPr>
              <a:t>M</a:t>
            </a:r>
            <a:r>
              <a:rPr sz="2800" spc="-40" dirty="0">
                <a:latin typeface="Gill Sans MT"/>
                <a:cs typeface="Gill Sans MT"/>
              </a:rPr>
              <a:t>o</a:t>
            </a:r>
            <a:r>
              <a:rPr sz="2800" spc="15" dirty="0">
                <a:latin typeface="Gill Sans MT"/>
                <a:cs typeface="Gill Sans MT"/>
              </a:rPr>
              <a:t>m</a:t>
            </a:r>
            <a:r>
              <a:rPr sz="2800" spc="-40" dirty="0">
                <a:latin typeface="Gill Sans MT"/>
                <a:cs typeface="Gill Sans MT"/>
              </a:rPr>
              <a:t>e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40" dirty="0">
                <a:latin typeface="Gill Sans MT"/>
                <a:cs typeface="Gill Sans MT"/>
              </a:rPr>
              <a:t>t</a:t>
            </a:r>
            <a:r>
              <a:rPr sz="2800" spc="-5" dirty="0">
                <a:latin typeface="Gill Sans MT"/>
                <a:cs typeface="Gill Sans MT"/>
              </a:rPr>
              <a:t>u</a:t>
            </a:r>
            <a:r>
              <a:rPr sz="2800" spc="-25" dirty="0">
                <a:latin typeface="Gill Sans MT"/>
                <a:cs typeface="Gill Sans MT"/>
              </a:rPr>
              <a:t>m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ts val="1100"/>
              </a:lnSpc>
              <a:spcBef>
                <a:spcPts val="39"/>
              </a:spcBef>
              <a:buFont typeface="Arial"/>
              <a:buChar char="•"/>
            </a:pPr>
            <a:endParaRPr sz="1100"/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1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d</a:t>
            </a:r>
            <a:r>
              <a:rPr sz="2800" spc="-10" dirty="0">
                <a:latin typeface="Gill Sans MT"/>
                <a:cs typeface="Gill Sans MT"/>
              </a:rPr>
              <a:t>ag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15" dirty="0">
                <a:latin typeface="Gill Sans MT"/>
                <a:cs typeface="Gill Sans MT"/>
              </a:rPr>
              <a:t>d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ts val="1200"/>
              </a:lnSpc>
              <a:spcBef>
                <a:spcPts val="39"/>
              </a:spcBef>
              <a:buFont typeface="Arial"/>
              <a:buChar char="•"/>
            </a:pPr>
            <a:endParaRPr sz="1200"/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1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d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de</a:t>
            </a:r>
            <a:r>
              <a:rPr sz="2800" spc="-125" dirty="0">
                <a:latin typeface="Gill Sans MT"/>
                <a:cs typeface="Gill Sans MT"/>
              </a:rPr>
              <a:t>l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15" dirty="0">
                <a:latin typeface="Gill Sans MT"/>
                <a:cs typeface="Gill Sans MT"/>
              </a:rPr>
              <a:t>a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ts val="1100"/>
              </a:lnSpc>
              <a:spcBef>
                <a:spcPts val="39"/>
              </a:spcBef>
              <a:buFont typeface="Arial"/>
              <a:buChar char="•"/>
            </a:pPr>
            <a:endParaRPr sz="1100"/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10" dirty="0">
                <a:latin typeface="Gill Sans MT"/>
                <a:cs typeface="Gill Sans MT"/>
              </a:rPr>
              <a:t>A</a:t>
            </a:r>
            <a:r>
              <a:rPr sz="2800" spc="-45" dirty="0">
                <a:latin typeface="Gill Sans MT"/>
                <a:cs typeface="Gill Sans MT"/>
              </a:rPr>
              <a:t>d</a:t>
            </a:r>
            <a:r>
              <a:rPr sz="2800" spc="-10" dirty="0">
                <a:latin typeface="Gill Sans MT"/>
                <a:cs typeface="Gill Sans MT"/>
              </a:rPr>
              <a:t>a</a:t>
            </a:r>
            <a:r>
              <a:rPr sz="2800" spc="-25" dirty="0">
                <a:latin typeface="Gill Sans MT"/>
                <a:cs typeface="Gill Sans MT"/>
              </a:rPr>
              <a:t>m</a:t>
            </a:r>
            <a:endParaRPr sz="2800">
              <a:latin typeface="Gill Sans MT"/>
              <a:cs typeface="Gill Sans MT"/>
            </a:endParaRPr>
          </a:p>
          <a:p>
            <a:pPr>
              <a:lnSpc>
                <a:spcPts val="1200"/>
              </a:lnSpc>
              <a:spcBef>
                <a:spcPts val="40"/>
              </a:spcBef>
              <a:buFont typeface="Arial"/>
              <a:buChar char="•"/>
            </a:pPr>
            <a:endParaRPr sz="1200"/>
          </a:p>
          <a:p>
            <a:pPr marL="469900" indent="-457200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z="2800" spc="-60" dirty="0">
                <a:latin typeface="Gill Sans MT"/>
                <a:cs typeface="Gill Sans MT"/>
              </a:rPr>
              <a:t>RM</a:t>
            </a:r>
            <a:r>
              <a:rPr sz="2800" spc="10" dirty="0">
                <a:latin typeface="Gill Sans MT"/>
                <a:cs typeface="Gill Sans MT"/>
              </a:rPr>
              <a:t>S</a:t>
            </a:r>
            <a:r>
              <a:rPr sz="2800" spc="-45" dirty="0">
                <a:latin typeface="Gill Sans MT"/>
                <a:cs typeface="Gill Sans MT"/>
              </a:rPr>
              <a:t>P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10" dirty="0">
                <a:latin typeface="Gill Sans MT"/>
                <a:cs typeface="Gill Sans MT"/>
              </a:rPr>
              <a:t>p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7638" y="5972154"/>
            <a:ext cx="730885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latin typeface="Gill Sans MT"/>
                <a:cs typeface="Gill Sans MT"/>
              </a:rPr>
              <a:t>A</a:t>
            </a:r>
            <a:r>
              <a:rPr sz="2400" spc="-40" dirty="0">
                <a:latin typeface="Gill Sans MT"/>
                <a:cs typeface="Gill Sans MT"/>
              </a:rPr>
              <a:t>dd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35" dirty="0">
                <a:latin typeface="Gill Sans MT"/>
                <a:cs typeface="Gill Sans MT"/>
              </a:rPr>
              <a:t>io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80" dirty="0">
                <a:latin typeface="Gill Sans MT"/>
                <a:cs typeface="Gill Sans MT"/>
              </a:rPr>
              <a:t>l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40" dirty="0">
                <a:latin typeface="Gill Sans MT"/>
                <a:cs typeface="Gill Sans MT"/>
              </a:rPr>
              <a:t>d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35" dirty="0">
                <a:latin typeface="Gill Sans MT"/>
                <a:cs typeface="Gill Sans MT"/>
              </a:rPr>
              <a:t>il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105" dirty="0">
                <a:latin typeface="Gill Sans MT"/>
                <a:cs typeface="Gill Sans MT"/>
              </a:rPr>
              <a:t>: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u="heavy" spc="-40" dirty="0">
                <a:solidFill>
                  <a:srgbClr val="B30114"/>
                </a:solidFill>
                <a:latin typeface="Gill Sans MT"/>
                <a:cs typeface="Gill Sans MT"/>
                <a:hlinkClick r:id="rId2"/>
              </a:rPr>
              <a:t>h</a:t>
            </a:r>
            <a:r>
              <a:rPr sz="2400" u="heavy" spc="-65" dirty="0">
                <a:solidFill>
                  <a:srgbClr val="B30114"/>
                </a:solidFill>
                <a:latin typeface="Gill Sans MT"/>
                <a:cs typeface="Gill Sans MT"/>
                <a:hlinkClick r:id="rId2"/>
              </a:rPr>
              <a:t>t</a:t>
            </a:r>
            <a:r>
              <a:rPr sz="2400" u="heavy" spc="-105" dirty="0">
                <a:solidFill>
                  <a:srgbClr val="B30114"/>
                </a:solidFill>
                <a:latin typeface="Gill Sans MT"/>
                <a:cs typeface="Gill Sans MT"/>
                <a:hlinkClick r:id="rId2"/>
              </a:rPr>
              <a:t>t</a:t>
            </a:r>
            <a:r>
              <a:rPr sz="2400" u="heavy" spc="-15" dirty="0">
                <a:solidFill>
                  <a:srgbClr val="B30114"/>
                </a:solidFill>
                <a:latin typeface="Gill Sans MT"/>
                <a:cs typeface="Gill Sans MT"/>
                <a:hlinkClick r:id="rId2"/>
              </a:rPr>
              <a:t>p</a:t>
            </a:r>
            <a:r>
              <a:rPr sz="2400" u="heavy" spc="-130" dirty="0">
                <a:solidFill>
                  <a:srgbClr val="B30114"/>
                </a:solidFill>
                <a:latin typeface="Gill Sans MT"/>
                <a:cs typeface="Gill Sans MT"/>
                <a:hlinkClick r:id="rId2"/>
              </a:rPr>
              <a:t>:</a:t>
            </a:r>
            <a:r>
              <a:rPr sz="2400" u="heavy" spc="15" dirty="0">
                <a:solidFill>
                  <a:srgbClr val="B30114"/>
                </a:solidFill>
                <a:latin typeface="Gill Sans MT"/>
                <a:cs typeface="Gill Sans MT"/>
                <a:hlinkClick r:id="rId2"/>
              </a:rPr>
              <a:t>//</a:t>
            </a:r>
            <a:r>
              <a:rPr sz="2400" u="heavy" spc="-55" dirty="0">
                <a:solidFill>
                  <a:srgbClr val="B30114"/>
                </a:solidFill>
                <a:latin typeface="Gill Sans MT"/>
                <a:cs typeface="Gill Sans MT"/>
                <a:hlinkClick r:id="rId2"/>
              </a:rPr>
              <a:t>r</a:t>
            </a:r>
            <a:r>
              <a:rPr sz="2400" u="heavy" spc="5" dirty="0">
                <a:solidFill>
                  <a:srgbClr val="B30114"/>
                </a:solidFill>
                <a:latin typeface="Gill Sans MT"/>
                <a:cs typeface="Gill Sans MT"/>
              </a:rPr>
              <a:t>u</a:t>
            </a:r>
            <a:r>
              <a:rPr sz="24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24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2400" u="heavy" spc="-355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2400" u="heavy" spc="-130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2400" u="heavy" spc="-3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24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24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/</a:t>
            </a:r>
            <a:r>
              <a:rPr sz="24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24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2400" u="heavy" spc="-10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2400" u="heavy" spc="-3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2400" u="heavy" spc="3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r>
              <a:rPr sz="2400" u="heavy" spc="-3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24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z</a:t>
            </a:r>
            <a:r>
              <a:rPr sz="2400" u="heavy" spc="-3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2400" u="heavy" spc="-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24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2400" u="heavy" spc="10" dirty="0">
                <a:solidFill>
                  <a:srgbClr val="B30114"/>
                </a:solidFill>
                <a:latin typeface="Gill Sans MT"/>
                <a:cs typeface="Gill Sans MT"/>
              </a:rPr>
              <a:t>-</a:t>
            </a:r>
            <a:r>
              <a:rPr sz="2400" u="heavy" spc="-110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2400" u="heavy" spc="2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24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ad</a:t>
            </a:r>
            <a:r>
              <a:rPr sz="2400" u="heavy" spc="30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2400" u="heavy" spc="-5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2400" u="heavy" spc="-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2400" u="heavy" spc="-10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2400" u="heavy" spc="10" dirty="0">
                <a:solidFill>
                  <a:srgbClr val="B30114"/>
                </a:solidFill>
                <a:latin typeface="Gill Sans MT"/>
                <a:cs typeface="Gill Sans MT"/>
              </a:rPr>
              <a:t>-</a:t>
            </a:r>
            <a:r>
              <a:rPr sz="24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2400" u="heavy" spc="-65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2400" u="heavy" spc="-140" dirty="0">
                <a:solidFill>
                  <a:srgbClr val="B30114"/>
                </a:solidFill>
                <a:latin typeface="Gill Sans MT"/>
                <a:cs typeface="Gill Sans MT"/>
              </a:rPr>
              <a:t>s</a:t>
            </a:r>
            <a:r>
              <a:rPr sz="24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ce</a:t>
            </a:r>
            <a:r>
              <a:rPr sz="2400" u="heavy" spc="-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2400" u="heavy" spc="-70" dirty="0">
                <a:solidFill>
                  <a:srgbClr val="B30114"/>
                </a:solidFill>
                <a:latin typeface="Gill Sans MT"/>
                <a:cs typeface="Gill Sans MT"/>
              </a:rPr>
              <a:t>t/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810000" y="1828800"/>
            <a:ext cx="3352799" cy="431800"/>
          </a:xfrm>
          <a:custGeom>
            <a:avLst/>
            <a:gdLst/>
            <a:ahLst/>
            <a:cxnLst/>
            <a:rect l="l" t="t" r="r" b="b"/>
            <a:pathLst>
              <a:path w="3352799" h="431800">
                <a:moveTo>
                  <a:pt x="3280830" y="0"/>
                </a:moveTo>
                <a:lnTo>
                  <a:pt x="71758" y="0"/>
                </a:lnTo>
                <a:lnTo>
                  <a:pt x="31628" y="12360"/>
                </a:lnTo>
                <a:lnTo>
                  <a:pt x="5635" y="44001"/>
                </a:lnTo>
                <a:lnTo>
                  <a:pt x="0" y="360041"/>
                </a:lnTo>
                <a:lnTo>
                  <a:pt x="1497" y="374508"/>
                </a:lnTo>
                <a:lnTo>
                  <a:pt x="21148" y="410789"/>
                </a:lnTo>
                <a:lnTo>
                  <a:pt x="57489" y="430342"/>
                </a:lnTo>
                <a:lnTo>
                  <a:pt x="71969" y="431800"/>
                </a:lnTo>
                <a:lnTo>
                  <a:pt x="3281041" y="431799"/>
                </a:lnTo>
                <a:lnTo>
                  <a:pt x="3321170" y="419439"/>
                </a:lnTo>
                <a:lnTo>
                  <a:pt x="3347163" y="387798"/>
                </a:lnTo>
                <a:lnTo>
                  <a:pt x="3352799" y="71758"/>
                </a:lnTo>
                <a:lnTo>
                  <a:pt x="3351301" y="57291"/>
                </a:lnTo>
                <a:lnTo>
                  <a:pt x="3331650" y="21010"/>
                </a:lnTo>
                <a:lnTo>
                  <a:pt x="3295309" y="1457"/>
                </a:lnTo>
                <a:lnTo>
                  <a:pt x="328083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87677" y="1908009"/>
            <a:ext cx="2265045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tf.tr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ain.Mo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m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entumOp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imize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24300" y="1892300"/>
            <a:ext cx="3048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810000" y="2438400"/>
            <a:ext cx="3352799" cy="431800"/>
          </a:xfrm>
          <a:custGeom>
            <a:avLst/>
            <a:gdLst/>
            <a:ahLst/>
            <a:cxnLst/>
            <a:rect l="l" t="t" r="r" b="b"/>
            <a:pathLst>
              <a:path w="3352799" h="431800">
                <a:moveTo>
                  <a:pt x="3280830" y="0"/>
                </a:moveTo>
                <a:lnTo>
                  <a:pt x="71758" y="0"/>
                </a:lnTo>
                <a:lnTo>
                  <a:pt x="31628" y="12360"/>
                </a:lnTo>
                <a:lnTo>
                  <a:pt x="5635" y="44001"/>
                </a:lnTo>
                <a:lnTo>
                  <a:pt x="0" y="360041"/>
                </a:lnTo>
                <a:lnTo>
                  <a:pt x="1497" y="374508"/>
                </a:lnTo>
                <a:lnTo>
                  <a:pt x="21148" y="410789"/>
                </a:lnTo>
                <a:lnTo>
                  <a:pt x="57489" y="430342"/>
                </a:lnTo>
                <a:lnTo>
                  <a:pt x="71969" y="431800"/>
                </a:lnTo>
                <a:lnTo>
                  <a:pt x="3281041" y="431799"/>
                </a:lnTo>
                <a:lnTo>
                  <a:pt x="3321170" y="419439"/>
                </a:lnTo>
                <a:lnTo>
                  <a:pt x="3347163" y="387798"/>
                </a:lnTo>
                <a:lnTo>
                  <a:pt x="3352799" y="71758"/>
                </a:lnTo>
                <a:lnTo>
                  <a:pt x="3351301" y="57291"/>
                </a:lnTo>
                <a:lnTo>
                  <a:pt x="3331650" y="21010"/>
                </a:lnTo>
                <a:lnTo>
                  <a:pt x="3295309" y="1457"/>
                </a:lnTo>
                <a:lnTo>
                  <a:pt x="328083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87677" y="2517787"/>
            <a:ext cx="2176145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tf.tr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ain.Ad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gradOpt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mize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24300" y="2501900"/>
            <a:ext cx="3048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10000" y="3035300"/>
            <a:ext cx="3352800" cy="419100"/>
          </a:xfrm>
          <a:custGeom>
            <a:avLst/>
            <a:gdLst/>
            <a:ahLst/>
            <a:cxnLst/>
            <a:rect l="l" t="t" r="r" b="b"/>
            <a:pathLst>
              <a:path w="3352800" h="419100">
                <a:moveTo>
                  <a:pt x="3282950" y="0"/>
                </a:moveTo>
                <a:lnTo>
                  <a:pt x="58514" y="915"/>
                </a:lnTo>
                <a:lnTo>
                  <a:pt x="21551" y="19388"/>
                </a:lnTo>
                <a:lnTo>
                  <a:pt x="1499" y="55384"/>
                </a:lnTo>
                <a:lnTo>
                  <a:pt x="0" y="69850"/>
                </a:lnTo>
                <a:lnTo>
                  <a:pt x="915" y="360585"/>
                </a:lnTo>
                <a:lnTo>
                  <a:pt x="19388" y="397548"/>
                </a:lnTo>
                <a:lnTo>
                  <a:pt x="55384" y="417600"/>
                </a:lnTo>
                <a:lnTo>
                  <a:pt x="69850" y="419100"/>
                </a:lnTo>
                <a:lnTo>
                  <a:pt x="3294284" y="418184"/>
                </a:lnTo>
                <a:lnTo>
                  <a:pt x="3331247" y="399711"/>
                </a:lnTo>
                <a:lnTo>
                  <a:pt x="3351300" y="363715"/>
                </a:lnTo>
                <a:lnTo>
                  <a:pt x="3352800" y="349250"/>
                </a:lnTo>
                <a:lnTo>
                  <a:pt x="3351884" y="58514"/>
                </a:lnTo>
                <a:lnTo>
                  <a:pt x="3333410" y="21551"/>
                </a:lnTo>
                <a:lnTo>
                  <a:pt x="3297415" y="1499"/>
                </a:lnTo>
                <a:lnTo>
                  <a:pt x="328295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287677" y="3114396"/>
            <a:ext cx="2265045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tf.tr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ain.Ad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deltaOp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t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imize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924300" y="3098800"/>
            <a:ext cx="3048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22700" y="3644900"/>
            <a:ext cx="3352799" cy="431800"/>
          </a:xfrm>
          <a:custGeom>
            <a:avLst/>
            <a:gdLst/>
            <a:ahLst/>
            <a:cxnLst/>
            <a:rect l="l" t="t" r="r" b="b"/>
            <a:pathLst>
              <a:path w="3352799" h="431800">
                <a:moveTo>
                  <a:pt x="3280830" y="0"/>
                </a:moveTo>
                <a:lnTo>
                  <a:pt x="71758" y="0"/>
                </a:lnTo>
                <a:lnTo>
                  <a:pt x="31628" y="12360"/>
                </a:lnTo>
                <a:lnTo>
                  <a:pt x="5635" y="44001"/>
                </a:lnTo>
                <a:lnTo>
                  <a:pt x="0" y="360041"/>
                </a:lnTo>
                <a:lnTo>
                  <a:pt x="1497" y="374508"/>
                </a:lnTo>
                <a:lnTo>
                  <a:pt x="21148" y="410789"/>
                </a:lnTo>
                <a:lnTo>
                  <a:pt x="57489" y="430342"/>
                </a:lnTo>
                <a:lnTo>
                  <a:pt x="71969" y="431800"/>
                </a:lnTo>
                <a:lnTo>
                  <a:pt x="3281041" y="431799"/>
                </a:lnTo>
                <a:lnTo>
                  <a:pt x="3321170" y="419439"/>
                </a:lnTo>
                <a:lnTo>
                  <a:pt x="3347163" y="387798"/>
                </a:lnTo>
                <a:lnTo>
                  <a:pt x="3352799" y="71758"/>
                </a:lnTo>
                <a:lnTo>
                  <a:pt x="3351301" y="57291"/>
                </a:lnTo>
                <a:lnTo>
                  <a:pt x="3331650" y="21010"/>
                </a:lnTo>
                <a:lnTo>
                  <a:pt x="3295309" y="1457"/>
                </a:lnTo>
                <a:lnTo>
                  <a:pt x="328083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301451" y="3729584"/>
            <a:ext cx="1909445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tf.tr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ain.Ad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mOptimi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z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e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49700" y="3708400"/>
            <a:ext cx="292100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10000" y="4267200"/>
            <a:ext cx="3352800" cy="419100"/>
          </a:xfrm>
          <a:custGeom>
            <a:avLst/>
            <a:gdLst/>
            <a:ahLst/>
            <a:cxnLst/>
            <a:rect l="l" t="t" r="r" b="b"/>
            <a:pathLst>
              <a:path w="3352800" h="419100">
                <a:moveTo>
                  <a:pt x="3282950" y="0"/>
                </a:moveTo>
                <a:lnTo>
                  <a:pt x="58514" y="915"/>
                </a:lnTo>
                <a:lnTo>
                  <a:pt x="21551" y="19388"/>
                </a:lnTo>
                <a:lnTo>
                  <a:pt x="1499" y="55384"/>
                </a:lnTo>
                <a:lnTo>
                  <a:pt x="0" y="69850"/>
                </a:lnTo>
                <a:lnTo>
                  <a:pt x="915" y="360585"/>
                </a:lnTo>
                <a:lnTo>
                  <a:pt x="19388" y="397548"/>
                </a:lnTo>
                <a:lnTo>
                  <a:pt x="55384" y="417600"/>
                </a:lnTo>
                <a:lnTo>
                  <a:pt x="69850" y="419100"/>
                </a:lnTo>
                <a:lnTo>
                  <a:pt x="3294284" y="418184"/>
                </a:lnTo>
                <a:lnTo>
                  <a:pt x="3331247" y="399711"/>
                </a:lnTo>
                <a:lnTo>
                  <a:pt x="3351300" y="363715"/>
                </a:lnTo>
                <a:lnTo>
                  <a:pt x="3352800" y="349250"/>
                </a:lnTo>
                <a:lnTo>
                  <a:pt x="3351884" y="58514"/>
                </a:lnTo>
                <a:lnTo>
                  <a:pt x="3333410" y="21551"/>
                </a:lnTo>
                <a:lnTo>
                  <a:pt x="3297415" y="1499"/>
                </a:lnTo>
                <a:lnTo>
                  <a:pt x="328295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287677" y="4344916"/>
            <a:ext cx="2176145" cy="2381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tf.tr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ain.RM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PropOpt</a:t>
            </a:r>
            <a:r>
              <a:rPr sz="1400" spc="-240" dirty="0">
                <a:solidFill>
                  <a:srgbClr val="FFFFFF"/>
                </a:solidFill>
                <a:latin typeface="Courier New"/>
                <a:cs typeface="Courier New"/>
              </a:rPr>
              <a:t>i</a:t>
            </a:r>
            <a:r>
              <a:rPr sz="1400" spc="-145" dirty="0">
                <a:solidFill>
                  <a:srgbClr val="FFFFFF"/>
                </a:solidFill>
                <a:latin typeface="Courier New"/>
                <a:cs typeface="Courier New"/>
              </a:rPr>
              <a:t>mize</a:t>
            </a:r>
            <a:r>
              <a:rPr sz="1400" spc="0" dirty="0">
                <a:solidFill>
                  <a:srgbClr val="FFFFFF"/>
                </a:solidFill>
                <a:latin typeface="Courier New"/>
                <a:cs typeface="Courier New"/>
              </a:rPr>
              <a:t>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924300" y="4318000"/>
            <a:ext cx="304800" cy="317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806087" y="1719910"/>
            <a:ext cx="3609340" cy="230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-75" dirty="0">
                <a:latin typeface="Gill Sans MT"/>
                <a:cs typeface="Gill Sans MT"/>
              </a:rPr>
              <a:t>Q</a:t>
            </a:r>
            <a:r>
              <a:rPr sz="1500" spc="5" dirty="0">
                <a:latin typeface="Gill Sans MT"/>
                <a:cs typeface="Gill Sans MT"/>
              </a:rPr>
              <a:t>i</a:t>
            </a:r>
            <a:r>
              <a:rPr sz="1500" spc="-55" dirty="0">
                <a:latin typeface="Gill Sans MT"/>
                <a:cs typeface="Gill Sans MT"/>
              </a:rPr>
              <a:t>a</a:t>
            </a:r>
            <a:r>
              <a:rPr sz="1500" spc="-15" dirty="0">
                <a:latin typeface="Gill Sans MT"/>
                <a:cs typeface="Gill Sans MT"/>
              </a:rPr>
              <a:t>n</a:t>
            </a:r>
            <a:r>
              <a:rPr sz="1500" spc="45" dirty="0">
                <a:latin typeface="Gill Sans MT"/>
                <a:cs typeface="Gill Sans MT"/>
              </a:rPr>
              <a:t> </a:t>
            </a:r>
            <a:r>
              <a:rPr sz="1500" spc="-20" dirty="0">
                <a:latin typeface="Gill Sans MT"/>
                <a:cs typeface="Gill Sans MT"/>
              </a:rPr>
              <a:t>e</a:t>
            </a:r>
            <a:r>
              <a:rPr sz="1500" spc="-50" dirty="0">
                <a:latin typeface="Gill Sans MT"/>
                <a:cs typeface="Gill Sans MT"/>
              </a:rPr>
              <a:t>t</a:t>
            </a:r>
            <a:r>
              <a:rPr sz="1500" spc="30" dirty="0">
                <a:latin typeface="Gill Sans MT"/>
                <a:cs typeface="Gill Sans MT"/>
              </a:rPr>
              <a:t> </a:t>
            </a:r>
            <a:r>
              <a:rPr sz="1500" spc="-55" dirty="0">
                <a:latin typeface="Gill Sans MT"/>
                <a:cs typeface="Gill Sans MT"/>
              </a:rPr>
              <a:t>a</a:t>
            </a:r>
            <a:r>
              <a:rPr sz="1500" spc="-35" dirty="0">
                <a:latin typeface="Gill Sans MT"/>
                <a:cs typeface="Gill Sans MT"/>
              </a:rPr>
              <a:t>l</a:t>
            </a:r>
            <a:r>
              <a:rPr sz="1500" spc="-70" dirty="0">
                <a:latin typeface="Gill Sans MT"/>
                <a:cs typeface="Gill Sans MT"/>
              </a:rPr>
              <a:t>.</a:t>
            </a:r>
            <a:r>
              <a:rPr sz="1500" spc="-285" dirty="0">
                <a:latin typeface="Gill Sans MT"/>
                <a:cs typeface="Gill Sans MT"/>
              </a:rPr>
              <a:t> </a:t>
            </a:r>
            <a:r>
              <a:rPr sz="1500" spc="-50" dirty="0">
                <a:latin typeface="Gill Sans MT"/>
                <a:cs typeface="Gill Sans MT"/>
              </a:rPr>
              <a:t>“O</a:t>
            </a:r>
            <a:r>
              <a:rPr sz="1500" spc="-10" dirty="0">
                <a:latin typeface="Gill Sans MT"/>
                <a:cs typeface="Gill Sans MT"/>
              </a:rPr>
              <a:t>n</a:t>
            </a:r>
            <a:r>
              <a:rPr sz="1500" spc="45" dirty="0">
                <a:latin typeface="Gill Sans MT"/>
                <a:cs typeface="Gill Sans MT"/>
              </a:rPr>
              <a:t> </a:t>
            </a:r>
            <a:r>
              <a:rPr sz="1500" spc="-5" dirty="0">
                <a:latin typeface="Gill Sans MT"/>
                <a:cs typeface="Gill Sans MT"/>
              </a:rPr>
              <a:t>t</a:t>
            </a:r>
            <a:r>
              <a:rPr sz="1500" spc="-45" dirty="0">
                <a:latin typeface="Gill Sans MT"/>
                <a:cs typeface="Gill Sans MT"/>
              </a:rPr>
              <a:t>h</a:t>
            </a:r>
            <a:r>
              <a:rPr sz="1500" spc="-10" dirty="0">
                <a:latin typeface="Gill Sans MT"/>
                <a:cs typeface="Gill Sans MT"/>
              </a:rPr>
              <a:t>e</a:t>
            </a:r>
            <a:r>
              <a:rPr sz="1500" spc="-35" dirty="0">
                <a:latin typeface="Gill Sans MT"/>
                <a:cs typeface="Gill Sans MT"/>
              </a:rPr>
              <a:t> </a:t>
            </a:r>
            <a:r>
              <a:rPr sz="1500" spc="25" dirty="0">
                <a:latin typeface="Gill Sans MT"/>
                <a:cs typeface="Gill Sans MT"/>
              </a:rPr>
              <a:t>m</a:t>
            </a:r>
            <a:r>
              <a:rPr sz="1500" spc="-35" dirty="0">
                <a:latin typeface="Gill Sans MT"/>
                <a:cs typeface="Gill Sans MT"/>
              </a:rPr>
              <a:t>o</a:t>
            </a:r>
            <a:r>
              <a:rPr sz="1500" spc="25" dirty="0">
                <a:latin typeface="Gill Sans MT"/>
                <a:cs typeface="Gill Sans MT"/>
              </a:rPr>
              <a:t>m</a:t>
            </a:r>
            <a:r>
              <a:rPr sz="1500" spc="-20" dirty="0">
                <a:latin typeface="Gill Sans MT"/>
                <a:cs typeface="Gill Sans MT"/>
              </a:rPr>
              <a:t>e</a:t>
            </a:r>
            <a:r>
              <a:rPr sz="1500" spc="-75" dirty="0">
                <a:latin typeface="Gill Sans MT"/>
                <a:cs typeface="Gill Sans MT"/>
              </a:rPr>
              <a:t>n</a:t>
            </a:r>
            <a:r>
              <a:rPr sz="1500" spc="20" dirty="0">
                <a:latin typeface="Gill Sans MT"/>
                <a:cs typeface="Gill Sans MT"/>
              </a:rPr>
              <a:t>t</a:t>
            </a:r>
            <a:r>
              <a:rPr sz="1500" spc="-45" dirty="0">
                <a:latin typeface="Gill Sans MT"/>
                <a:cs typeface="Gill Sans MT"/>
              </a:rPr>
              <a:t>u</a:t>
            </a:r>
            <a:r>
              <a:rPr sz="1500" spc="-15" dirty="0">
                <a:latin typeface="Gill Sans MT"/>
                <a:cs typeface="Gill Sans MT"/>
              </a:rPr>
              <a:t>m</a:t>
            </a:r>
            <a:r>
              <a:rPr sz="1500" spc="25" dirty="0">
                <a:latin typeface="Gill Sans MT"/>
                <a:cs typeface="Gill Sans MT"/>
              </a:rPr>
              <a:t> </a:t>
            </a:r>
            <a:r>
              <a:rPr sz="1500" spc="-5" dirty="0">
                <a:latin typeface="Gill Sans MT"/>
                <a:cs typeface="Gill Sans MT"/>
              </a:rPr>
              <a:t>t</a:t>
            </a:r>
            <a:r>
              <a:rPr sz="1500" spc="-20" dirty="0">
                <a:latin typeface="Gill Sans MT"/>
                <a:cs typeface="Gill Sans MT"/>
              </a:rPr>
              <a:t>e</a:t>
            </a:r>
            <a:r>
              <a:rPr sz="1500" spc="-95" dirty="0">
                <a:latin typeface="Gill Sans MT"/>
                <a:cs typeface="Gill Sans MT"/>
              </a:rPr>
              <a:t>r</a:t>
            </a:r>
            <a:r>
              <a:rPr sz="1500" spc="-15" dirty="0">
                <a:latin typeface="Gill Sans MT"/>
                <a:cs typeface="Gill Sans MT"/>
              </a:rPr>
              <a:t>m</a:t>
            </a:r>
            <a:r>
              <a:rPr sz="1500" spc="-75" dirty="0">
                <a:latin typeface="Gill Sans MT"/>
                <a:cs typeface="Gill Sans MT"/>
              </a:rPr>
              <a:t> </a:t>
            </a:r>
            <a:r>
              <a:rPr sz="1500" spc="-35" dirty="0">
                <a:latin typeface="Gill Sans MT"/>
                <a:cs typeface="Gill Sans MT"/>
              </a:rPr>
              <a:t>i</a:t>
            </a:r>
            <a:r>
              <a:rPr sz="1500" spc="-15" dirty="0">
                <a:latin typeface="Gill Sans MT"/>
                <a:cs typeface="Gill Sans MT"/>
              </a:rPr>
              <a:t>n</a:t>
            </a:r>
            <a:r>
              <a:rPr sz="1500" spc="45" dirty="0">
                <a:latin typeface="Gill Sans MT"/>
                <a:cs typeface="Gill Sans MT"/>
              </a:rPr>
              <a:t> </a:t>
            </a:r>
            <a:r>
              <a:rPr sz="1500" spc="-55" dirty="0">
                <a:latin typeface="Gill Sans MT"/>
                <a:cs typeface="Gill Sans MT"/>
              </a:rPr>
              <a:t>g</a:t>
            </a:r>
            <a:r>
              <a:rPr sz="1500" spc="-95" dirty="0">
                <a:latin typeface="Gill Sans MT"/>
                <a:cs typeface="Gill Sans MT"/>
              </a:rPr>
              <a:t>r</a:t>
            </a:r>
            <a:r>
              <a:rPr sz="1500" spc="-55" dirty="0">
                <a:latin typeface="Gill Sans MT"/>
                <a:cs typeface="Gill Sans MT"/>
              </a:rPr>
              <a:t>a</a:t>
            </a:r>
            <a:r>
              <a:rPr sz="1500" spc="20" dirty="0">
                <a:latin typeface="Gill Sans MT"/>
                <a:cs typeface="Gill Sans MT"/>
              </a:rPr>
              <a:t>d</a:t>
            </a:r>
            <a:r>
              <a:rPr sz="1500" spc="-35" dirty="0">
                <a:latin typeface="Gill Sans MT"/>
                <a:cs typeface="Gill Sans MT"/>
              </a:rPr>
              <a:t>i</a:t>
            </a:r>
            <a:r>
              <a:rPr sz="1500" spc="-20" dirty="0">
                <a:latin typeface="Gill Sans MT"/>
                <a:cs typeface="Gill Sans MT"/>
              </a:rPr>
              <a:t>e</a:t>
            </a:r>
            <a:r>
              <a:rPr sz="1500" spc="-70" dirty="0">
                <a:latin typeface="Gill Sans MT"/>
                <a:cs typeface="Gill Sans MT"/>
              </a:rPr>
              <a:t>nt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06087" y="1948510"/>
            <a:ext cx="2624455" cy="2432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00" spc="25" dirty="0">
                <a:latin typeface="Gill Sans MT"/>
                <a:cs typeface="Gill Sans MT"/>
              </a:rPr>
              <a:t>d</a:t>
            </a:r>
            <a:r>
              <a:rPr sz="1500" spc="-30" dirty="0">
                <a:latin typeface="Gill Sans MT"/>
                <a:cs typeface="Gill Sans MT"/>
              </a:rPr>
              <a:t>e</a:t>
            </a:r>
            <a:r>
              <a:rPr sz="1500" spc="-90" dirty="0">
                <a:latin typeface="Gill Sans MT"/>
                <a:cs typeface="Gill Sans MT"/>
              </a:rPr>
              <a:t>s</a:t>
            </a:r>
            <a:r>
              <a:rPr sz="1500" spc="-60" dirty="0">
                <a:latin typeface="Gill Sans MT"/>
                <a:cs typeface="Gill Sans MT"/>
              </a:rPr>
              <a:t>c</a:t>
            </a:r>
            <a:r>
              <a:rPr sz="1500" spc="-20" dirty="0">
                <a:latin typeface="Gill Sans MT"/>
                <a:cs typeface="Gill Sans MT"/>
              </a:rPr>
              <a:t>e</a:t>
            </a:r>
            <a:r>
              <a:rPr sz="1500" spc="-55" dirty="0">
                <a:latin typeface="Gill Sans MT"/>
                <a:cs typeface="Gill Sans MT"/>
              </a:rPr>
              <a:t>n</a:t>
            </a:r>
            <a:r>
              <a:rPr sz="1500" spc="-50" dirty="0">
                <a:latin typeface="Gill Sans MT"/>
                <a:cs typeface="Gill Sans MT"/>
              </a:rPr>
              <a:t>t</a:t>
            </a:r>
            <a:r>
              <a:rPr sz="1500" spc="25" dirty="0">
                <a:latin typeface="Gill Sans MT"/>
                <a:cs typeface="Gill Sans MT"/>
              </a:rPr>
              <a:t> </a:t>
            </a:r>
            <a:r>
              <a:rPr sz="1500" spc="-35" dirty="0">
                <a:latin typeface="Gill Sans MT"/>
                <a:cs typeface="Gill Sans MT"/>
              </a:rPr>
              <a:t>l</a:t>
            </a:r>
            <a:r>
              <a:rPr sz="1500" spc="-20" dirty="0">
                <a:latin typeface="Gill Sans MT"/>
                <a:cs typeface="Gill Sans MT"/>
              </a:rPr>
              <a:t>e</a:t>
            </a:r>
            <a:r>
              <a:rPr sz="1500" spc="-50" dirty="0">
                <a:latin typeface="Gill Sans MT"/>
                <a:cs typeface="Gill Sans MT"/>
              </a:rPr>
              <a:t>a</a:t>
            </a:r>
            <a:r>
              <a:rPr sz="1500" spc="-95" dirty="0">
                <a:latin typeface="Gill Sans MT"/>
                <a:cs typeface="Gill Sans MT"/>
              </a:rPr>
              <a:t>r</a:t>
            </a:r>
            <a:r>
              <a:rPr sz="1500" spc="-55" dirty="0">
                <a:latin typeface="Gill Sans MT"/>
                <a:cs typeface="Gill Sans MT"/>
              </a:rPr>
              <a:t>n</a:t>
            </a:r>
            <a:r>
              <a:rPr sz="1500" spc="-35" dirty="0">
                <a:latin typeface="Gill Sans MT"/>
                <a:cs typeface="Gill Sans MT"/>
              </a:rPr>
              <a:t>i</a:t>
            </a:r>
            <a:r>
              <a:rPr sz="1500" spc="-55" dirty="0">
                <a:latin typeface="Gill Sans MT"/>
                <a:cs typeface="Gill Sans MT"/>
              </a:rPr>
              <a:t>n</a:t>
            </a:r>
            <a:r>
              <a:rPr sz="1500" spc="-10" dirty="0">
                <a:latin typeface="Gill Sans MT"/>
                <a:cs typeface="Gill Sans MT"/>
              </a:rPr>
              <a:t>g</a:t>
            </a:r>
            <a:r>
              <a:rPr sz="1500" spc="140" dirty="0">
                <a:latin typeface="Gill Sans MT"/>
                <a:cs typeface="Gill Sans MT"/>
              </a:rPr>
              <a:t> </a:t>
            </a:r>
            <a:r>
              <a:rPr sz="1500" spc="-50" dirty="0">
                <a:latin typeface="Gill Sans MT"/>
                <a:cs typeface="Gill Sans MT"/>
              </a:rPr>
              <a:t>a</a:t>
            </a:r>
            <a:r>
              <a:rPr sz="1500" spc="-35" dirty="0">
                <a:latin typeface="Gill Sans MT"/>
                <a:cs typeface="Gill Sans MT"/>
              </a:rPr>
              <a:t>l</a:t>
            </a:r>
            <a:r>
              <a:rPr sz="1500" spc="-50" dirty="0">
                <a:latin typeface="Gill Sans MT"/>
                <a:cs typeface="Gill Sans MT"/>
              </a:rPr>
              <a:t>g</a:t>
            </a:r>
            <a:r>
              <a:rPr sz="1500" spc="-35" dirty="0">
                <a:latin typeface="Gill Sans MT"/>
                <a:cs typeface="Gill Sans MT"/>
              </a:rPr>
              <a:t>o</a:t>
            </a:r>
            <a:r>
              <a:rPr sz="1500" spc="-95" dirty="0">
                <a:latin typeface="Gill Sans MT"/>
                <a:cs typeface="Gill Sans MT"/>
              </a:rPr>
              <a:t>r</a:t>
            </a:r>
            <a:r>
              <a:rPr sz="1500" spc="-35" dirty="0">
                <a:latin typeface="Gill Sans MT"/>
                <a:cs typeface="Gill Sans MT"/>
              </a:rPr>
              <a:t>i</a:t>
            </a:r>
            <a:r>
              <a:rPr sz="1500" spc="-5" dirty="0">
                <a:latin typeface="Gill Sans MT"/>
                <a:cs typeface="Gill Sans MT"/>
              </a:rPr>
              <a:t>t</a:t>
            </a:r>
            <a:r>
              <a:rPr sz="1500" spc="-55" dirty="0">
                <a:latin typeface="Gill Sans MT"/>
                <a:cs typeface="Gill Sans MT"/>
              </a:rPr>
              <a:t>h</a:t>
            </a:r>
            <a:r>
              <a:rPr sz="1500" spc="25" dirty="0">
                <a:latin typeface="Gill Sans MT"/>
                <a:cs typeface="Gill Sans MT"/>
              </a:rPr>
              <a:t>m</a:t>
            </a:r>
            <a:r>
              <a:rPr sz="1500" spc="-90" dirty="0">
                <a:latin typeface="Gill Sans MT"/>
                <a:cs typeface="Gill Sans MT"/>
              </a:rPr>
              <a:t>s</a:t>
            </a:r>
            <a:r>
              <a:rPr sz="1500" spc="-140" dirty="0">
                <a:latin typeface="Gill Sans MT"/>
                <a:cs typeface="Gill Sans MT"/>
              </a:rPr>
              <a:t>.</a:t>
            </a:r>
            <a:r>
              <a:rPr sz="1500" spc="-55" dirty="0">
                <a:latin typeface="Gill Sans MT"/>
                <a:cs typeface="Gill Sans MT"/>
              </a:rPr>
              <a:t>”</a:t>
            </a:r>
            <a:r>
              <a:rPr sz="1500" spc="-114" dirty="0">
                <a:latin typeface="Gill Sans MT"/>
                <a:cs typeface="Gill Sans MT"/>
              </a:rPr>
              <a:t> </a:t>
            </a:r>
            <a:r>
              <a:rPr sz="1500" spc="50" dirty="0">
                <a:latin typeface="Gill Sans MT"/>
                <a:cs typeface="Gill Sans MT"/>
              </a:rPr>
              <a:t>1999</a:t>
            </a:r>
            <a:r>
              <a:rPr sz="1500" spc="-70" dirty="0">
                <a:latin typeface="Gill Sans MT"/>
                <a:cs typeface="Gill Sans MT"/>
              </a:rPr>
              <a:t>.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18531" y="2352700"/>
            <a:ext cx="4091940" cy="471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500" spc="-35" dirty="0">
                <a:latin typeface="Gill Sans MT"/>
                <a:cs typeface="Gill Sans MT"/>
              </a:rPr>
              <a:t>D</a:t>
            </a:r>
            <a:r>
              <a:rPr sz="1500" spc="-55" dirty="0">
                <a:latin typeface="Gill Sans MT"/>
                <a:cs typeface="Gill Sans MT"/>
              </a:rPr>
              <a:t>u</a:t>
            </a:r>
            <a:r>
              <a:rPr sz="1500" spc="-60" dirty="0">
                <a:latin typeface="Gill Sans MT"/>
                <a:cs typeface="Gill Sans MT"/>
              </a:rPr>
              <a:t>c</a:t>
            </a:r>
            <a:r>
              <a:rPr sz="1500" spc="-55" dirty="0">
                <a:latin typeface="Gill Sans MT"/>
                <a:cs typeface="Gill Sans MT"/>
              </a:rPr>
              <a:t>h</a:t>
            </a:r>
            <a:r>
              <a:rPr sz="1500" spc="-50" dirty="0">
                <a:latin typeface="Gill Sans MT"/>
                <a:cs typeface="Gill Sans MT"/>
              </a:rPr>
              <a:t>i</a:t>
            </a:r>
            <a:r>
              <a:rPr sz="1500" spc="100" dirty="0">
                <a:latin typeface="Gill Sans MT"/>
                <a:cs typeface="Gill Sans MT"/>
              </a:rPr>
              <a:t> </a:t>
            </a:r>
            <a:r>
              <a:rPr sz="1500" spc="-50" dirty="0">
                <a:latin typeface="Gill Sans MT"/>
                <a:cs typeface="Gill Sans MT"/>
              </a:rPr>
              <a:t>e</a:t>
            </a:r>
            <a:r>
              <a:rPr sz="1500" spc="-20" dirty="0">
                <a:latin typeface="Gill Sans MT"/>
                <a:cs typeface="Gill Sans MT"/>
              </a:rPr>
              <a:t>t</a:t>
            </a:r>
            <a:r>
              <a:rPr sz="1500" spc="30" dirty="0">
                <a:latin typeface="Gill Sans MT"/>
                <a:cs typeface="Gill Sans MT"/>
              </a:rPr>
              <a:t> </a:t>
            </a:r>
            <a:r>
              <a:rPr sz="1500" spc="-55" dirty="0">
                <a:latin typeface="Gill Sans MT"/>
                <a:cs typeface="Gill Sans MT"/>
              </a:rPr>
              <a:t>a</a:t>
            </a:r>
            <a:r>
              <a:rPr sz="1500" spc="-35" dirty="0">
                <a:latin typeface="Gill Sans MT"/>
                <a:cs typeface="Gill Sans MT"/>
              </a:rPr>
              <a:t>l</a:t>
            </a:r>
            <a:r>
              <a:rPr sz="1500" spc="-70" dirty="0">
                <a:latin typeface="Gill Sans MT"/>
                <a:cs typeface="Gill Sans MT"/>
              </a:rPr>
              <a:t>.</a:t>
            </a:r>
            <a:r>
              <a:rPr sz="1500" spc="-285" dirty="0">
                <a:latin typeface="Gill Sans MT"/>
                <a:cs typeface="Gill Sans MT"/>
              </a:rPr>
              <a:t> </a:t>
            </a:r>
            <a:r>
              <a:rPr sz="1500" spc="-50" dirty="0">
                <a:latin typeface="Gill Sans MT"/>
                <a:cs typeface="Gill Sans MT"/>
              </a:rPr>
              <a:t>“</a:t>
            </a:r>
            <a:r>
              <a:rPr sz="1500" spc="-15" dirty="0">
                <a:latin typeface="Gill Sans MT"/>
                <a:cs typeface="Gill Sans MT"/>
              </a:rPr>
              <a:t>A</a:t>
            </a:r>
            <a:r>
              <a:rPr sz="1500" spc="25" dirty="0">
                <a:latin typeface="Gill Sans MT"/>
                <a:cs typeface="Gill Sans MT"/>
              </a:rPr>
              <a:t>d</a:t>
            </a:r>
            <a:r>
              <a:rPr sz="1500" spc="-55" dirty="0">
                <a:latin typeface="Gill Sans MT"/>
                <a:cs typeface="Gill Sans MT"/>
              </a:rPr>
              <a:t>a</a:t>
            </a:r>
            <a:r>
              <a:rPr sz="1500" spc="40" dirty="0">
                <a:latin typeface="Gill Sans MT"/>
                <a:cs typeface="Gill Sans MT"/>
              </a:rPr>
              <a:t>p</a:t>
            </a:r>
            <a:r>
              <a:rPr sz="1500" spc="-5" dirty="0">
                <a:latin typeface="Gill Sans MT"/>
                <a:cs typeface="Gill Sans MT"/>
              </a:rPr>
              <a:t>t</a:t>
            </a:r>
            <a:r>
              <a:rPr sz="1500" spc="-35" dirty="0">
                <a:latin typeface="Gill Sans MT"/>
                <a:cs typeface="Gill Sans MT"/>
              </a:rPr>
              <a:t>i</a:t>
            </a:r>
            <a:r>
              <a:rPr sz="1500" spc="-65" dirty="0">
                <a:latin typeface="Gill Sans MT"/>
                <a:cs typeface="Gill Sans MT"/>
              </a:rPr>
              <a:t>v</a:t>
            </a:r>
            <a:r>
              <a:rPr sz="1500" spc="0" dirty="0">
                <a:latin typeface="Gill Sans MT"/>
                <a:cs typeface="Gill Sans MT"/>
              </a:rPr>
              <a:t>e</a:t>
            </a:r>
            <a:r>
              <a:rPr sz="1500" spc="-40" dirty="0">
                <a:latin typeface="Gill Sans MT"/>
                <a:cs typeface="Gill Sans MT"/>
              </a:rPr>
              <a:t> </a:t>
            </a:r>
            <a:r>
              <a:rPr sz="1500" spc="-5" dirty="0">
                <a:latin typeface="Gill Sans MT"/>
                <a:cs typeface="Gill Sans MT"/>
              </a:rPr>
              <a:t>S</a:t>
            </a:r>
            <a:r>
              <a:rPr sz="1500" spc="-40" dirty="0">
                <a:latin typeface="Gill Sans MT"/>
                <a:cs typeface="Gill Sans MT"/>
              </a:rPr>
              <a:t>u</a:t>
            </a:r>
            <a:r>
              <a:rPr sz="1500" spc="40" dirty="0">
                <a:latin typeface="Gill Sans MT"/>
                <a:cs typeface="Gill Sans MT"/>
              </a:rPr>
              <a:t>b</a:t>
            </a:r>
            <a:r>
              <a:rPr sz="1500" spc="-55" dirty="0">
                <a:latin typeface="Gill Sans MT"/>
                <a:cs typeface="Gill Sans MT"/>
              </a:rPr>
              <a:t>g</a:t>
            </a:r>
            <a:r>
              <a:rPr sz="1500" spc="-95" dirty="0">
                <a:latin typeface="Gill Sans MT"/>
                <a:cs typeface="Gill Sans MT"/>
              </a:rPr>
              <a:t>r</a:t>
            </a:r>
            <a:r>
              <a:rPr sz="1500" spc="-55" dirty="0">
                <a:latin typeface="Gill Sans MT"/>
                <a:cs typeface="Gill Sans MT"/>
              </a:rPr>
              <a:t>a</a:t>
            </a:r>
            <a:r>
              <a:rPr sz="1500" spc="25" dirty="0">
                <a:latin typeface="Gill Sans MT"/>
                <a:cs typeface="Gill Sans MT"/>
              </a:rPr>
              <a:t>d</a:t>
            </a:r>
            <a:r>
              <a:rPr sz="1500" spc="-35" dirty="0">
                <a:latin typeface="Gill Sans MT"/>
                <a:cs typeface="Gill Sans MT"/>
              </a:rPr>
              <a:t>i</a:t>
            </a:r>
            <a:r>
              <a:rPr sz="1500" spc="-20" dirty="0">
                <a:latin typeface="Gill Sans MT"/>
                <a:cs typeface="Gill Sans MT"/>
              </a:rPr>
              <a:t>e</a:t>
            </a:r>
            <a:r>
              <a:rPr sz="1500" spc="-55" dirty="0">
                <a:latin typeface="Gill Sans MT"/>
                <a:cs typeface="Gill Sans MT"/>
              </a:rPr>
              <a:t>n</a:t>
            </a:r>
            <a:r>
              <a:rPr sz="1500" spc="-50" dirty="0">
                <a:latin typeface="Gill Sans MT"/>
                <a:cs typeface="Gill Sans MT"/>
              </a:rPr>
              <a:t>t</a:t>
            </a:r>
            <a:r>
              <a:rPr sz="1500" spc="25" dirty="0">
                <a:latin typeface="Gill Sans MT"/>
                <a:cs typeface="Gill Sans MT"/>
              </a:rPr>
              <a:t> </a:t>
            </a:r>
            <a:r>
              <a:rPr sz="1500" spc="10" dirty="0">
                <a:latin typeface="Gill Sans MT"/>
                <a:cs typeface="Gill Sans MT"/>
              </a:rPr>
              <a:t>M</a:t>
            </a:r>
            <a:r>
              <a:rPr sz="1500" spc="-30" dirty="0">
                <a:latin typeface="Gill Sans MT"/>
                <a:cs typeface="Gill Sans MT"/>
              </a:rPr>
              <a:t>e</a:t>
            </a:r>
            <a:r>
              <a:rPr sz="1500" spc="-5" dirty="0">
                <a:latin typeface="Gill Sans MT"/>
                <a:cs typeface="Gill Sans MT"/>
              </a:rPr>
              <a:t>t</a:t>
            </a:r>
            <a:r>
              <a:rPr sz="1500" spc="-50" dirty="0">
                <a:latin typeface="Gill Sans MT"/>
                <a:cs typeface="Gill Sans MT"/>
              </a:rPr>
              <a:t>h</a:t>
            </a:r>
            <a:r>
              <a:rPr sz="1500" spc="-35" dirty="0">
                <a:latin typeface="Gill Sans MT"/>
                <a:cs typeface="Gill Sans MT"/>
              </a:rPr>
              <a:t>o</a:t>
            </a:r>
            <a:r>
              <a:rPr sz="1500" spc="20" dirty="0">
                <a:latin typeface="Gill Sans MT"/>
                <a:cs typeface="Gill Sans MT"/>
              </a:rPr>
              <a:t>d</a:t>
            </a:r>
            <a:r>
              <a:rPr sz="1500" spc="-55" dirty="0">
                <a:latin typeface="Gill Sans MT"/>
                <a:cs typeface="Gill Sans MT"/>
              </a:rPr>
              <a:t>s</a:t>
            </a:r>
            <a:r>
              <a:rPr sz="1500" spc="-50" dirty="0">
                <a:latin typeface="Gill Sans MT"/>
                <a:cs typeface="Gill Sans MT"/>
              </a:rPr>
              <a:t> </a:t>
            </a:r>
            <a:r>
              <a:rPr sz="1500" spc="25" dirty="0">
                <a:latin typeface="Gill Sans MT"/>
                <a:cs typeface="Gill Sans MT"/>
              </a:rPr>
              <a:t>f</a:t>
            </a:r>
            <a:r>
              <a:rPr sz="1500" spc="-35" dirty="0">
                <a:latin typeface="Gill Sans MT"/>
                <a:cs typeface="Gill Sans MT"/>
              </a:rPr>
              <a:t>o</a:t>
            </a:r>
            <a:r>
              <a:rPr sz="1500" spc="-95" dirty="0">
                <a:latin typeface="Gill Sans MT"/>
                <a:cs typeface="Gill Sans MT"/>
              </a:rPr>
              <a:t>r</a:t>
            </a:r>
            <a:r>
              <a:rPr sz="1500" spc="-20" dirty="0">
                <a:latin typeface="Gill Sans MT"/>
                <a:cs typeface="Gill Sans MT"/>
              </a:rPr>
              <a:t> </a:t>
            </a:r>
            <a:r>
              <a:rPr sz="1500" spc="-35" dirty="0">
                <a:latin typeface="Gill Sans MT"/>
                <a:cs typeface="Gill Sans MT"/>
              </a:rPr>
              <a:t>O</a:t>
            </a:r>
            <a:r>
              <a:rPr sz="1500" spc="-50" dirty="0">
                <a:latin typeface="Gill Sans MT"/>
                <a:cs typeface="Gill Sans MT"/>
              </a:rPr>
              <a:t>n</a:t>
            </a:r>
            <a:r>
              <a:rPr sz="1500" spc="-35" dirty="0">
                <a:latin typeface="Gill Sans MT"/>
                <a:cs typeface="Gill Sans MT"/>
              </a:rPr>
              <a:t>li</a:t>
            </a:r>
            <a:r>
              <a:rPr sz="1500" spc="-50" dirty="0">
                <a:latin typeface="Gill Sans MT"/>
                <a:cs typeface="Gill Sans MT"/>
              </a:rPr>
              <a:t>n</a:t>
            </a:r>
            <a:r>
              <a:rPr sz="1500" spc="0" dirty="0">
                <a:latin typeface="Gill Sans MT"/>
                <a:cs typeface="Gill Sans MT"/>
              </a:rPr>
              <a:t>e </a:t>
            </a:r>
            <a:r>
              <a:rPr sz="1500" spc="-30" dirty="0">
                <a:latin typeface="Gill Sans MT"/>
                <a:cs typeface="Gill Sans MT"/>
              </a:rPr>
              <a:t>L</a:t>
            </a:r>
            <a:r>
              <a:rPr sz="1500" spc="-45" dirty="0">
                <a:latin typeface="Gill Sans MT"/>
                <a:cs typeface="Gill Sans MT"/>
              </a:rPr>
              <a:t>e</a:t>
            </a:r>
            <a:r>
              <a:rPr sz="1500" spc="-55" dirty="0">
                <a:latin typeface="Gill Sans MT"/>
                <a:cs typeface="Gill Sans MT"/>
              </a:rPr>
              <a:t>a</a:t>
            </a:r>
            <a:r>
              <a:rPr sz="1500" spc="-95" dirty="0">
                <a:latin typeface="Gill Sans MT"/>
                <a:cs typeface="Gill Sans MT"/>
              </a:rPr>
              <a:t>r</a:t>
            </a:r>
            <a:r>
              <a:rPr sz="1500" spc="-55" dirty="0">
                <a:latin typeface="Gill Sans MT"/>
                <a:cs typeface="Gill Sans MT"/>
              </a:rPr>
              <a:t>n</a:t>
            </a:r>
            <a:r>
              <a:rPr sz="1500" spc="-35" dirty="0">
                <a:latin typeface="Gill Sans MT"/>
                <a:cs typeface="Gill Sans MT"/>
              </a:rPr>
              <a:t>i</a:t>
            </a:r>
            <a:r>
              <a:rPr sz="1500" spc="-55" dirty="0">
                <a:latin typeface="Gill Sans MT"/>
                <a:cs typeface="Gill Sans MT"/>
              </a:rPr>
              <a:t>n</a:t>
            </a:r>
            <a:r>
              <a:rPr sz="1500" spc="-10" dirty="0">
                <a:latin typeface="Gill Sans MT"/>
                <a:cs typeface="Gill Sans MT"/>
              </a:rPr>
              <a:t>g</a:t>
            </a:r>
            <a:r>
              <a:rPr sz="1500" spc="140" dirty="0">
                <a:latin typeface="Gill Sans MT"/>
                <a:cs typeface="Gill Sans MT"/>
              </a:rPr>
              <a:t> </a:t>
            </a:r>
            <a:r>
              <a:rPr sz="1500" spc="-55" dirty="0">
                <a:latin typeface="Gill Sans MT"/>
                <a:cs typeface="Gill Sans MT"/>
              </a:rPr>
              <a:t>an</a:t>
            </a:r>
            <a:r>
              <a:rPr sz="1500" spc="-10" dirty="0">
                <a:latin typeface="Gill Sans MT"/>
                <a:cs typeface="Gill Sans MT"/>
              </a:rPr>
              <a:t>d</a:t>
            </a:r>
            <a:r>
              <a:rPr sz="1500" spc="15" dirty="0">
                <a:latin typeface="Gill Sans MT"/>
                <a:cs typeface="Gill Sans MT"/>
              </a:rPr>
              <a:t> </a:t>
            </a:r>
            <a:r>
              <a:rPr sz="1500" spc="-30" dirty="0">
                <a:latin typeface="Gill Sans MT"/>
                <a:cs typeface="Gill Sans MT"/>
              </a:rPr>
              <a:t>S</a:t>
            </a:r>
            <a:r>
              <a:rPr sz="1500" spc="25" dirty="0">
                <a:latin typeface="Gill Sans MT"/>
                <a:cs typeface="Gill Sans MT"/>
              </a:rPr>
              <a:t>t</a:t>
            </a:r>
            <a:r>
              <a:rPr sz="1500" spc="-35" dirty="0">
                <a:latin typeface="Gill Sans MT"/>
                <a:cs typeface="Gill Sans MT"/>
              </a:rPr>
              <a:t>o</a:t>
            </a:r>
            <a:r>
              <a:rPr sz="1500" spc="-65" dirty="0">
                <a:latin typeface="Gill Sans MT"/>
                <a:cs typeface="Gill Sans MT"/>
              </a:rPr>
              <a:t>c</a:t>
            </a:r>
            <a:r>
              <a:rPr sz="1500" spc="-55" dirty="0">
                <a:latin typeface="Gill Sans MT"/>
                <a:cs typeface="Gill Sans MT"/>
              </a:rPr>
              <a:t>ha</a:t>
            </a:r>
            <a:r>
              <a:rPr sz="1500" spc="-90" dirty="0">
                <a:latin typeface="Gill Sans MT"/>
                <a:cs typeface="Gill Sans MT"/>
              </a:rPr>
              <a:t>s</a:t>
            </a:r>
            <a:r>
              <a:rPr sz="1500" spc="-5" dirty="0">
                <a:latin typeface="Gill Sans MT"/>
                <a:cs typeface="Gill Sans MT"/>
              </a:rPr>
              <a:t>t</a:t>
            </a:r>
            <a:r>
              <a:rPr sz="1500" spc="-35" dirty="0">
                <a:latin typeface="Gill Sans MT"/>
                <a:cs typeface="Gill Sans MT"/>
              </a:rPr>
              <a:t>ic</a:t>
            </a:r>
            <a:r>
              <a:rPr sz="1500" spc="55" dirty="0">
                <a:latin typeface="Gill Sans MT"/>
                <a:cs typeface="Gill Sans MT"/>
              </a:rPr>
              <a:t> </a:t>
            </a:r>
            <a:r>
              <a:rPr sz="1500" spc="-40" dirty="0">
                <a:latin typeface="Gill Sans MT"/>
                <a:cs typeface="Gill Sans MT"/>
              </a:rPr>
              <a:t>O</a:t>
            </a:r>
            <a:r>
              <a:rPr sz="1500" spc="40" dirty="0">
                <a:latin typeface="Gill Sans MT"/>
                <a:cs typeface="Gill Sans MT"/>
              </a:rPr>
              <a:t>p</a:t>
            </a:r>
            <a:r>
              <a:rPr sz="1500" spc="-5" dirty="0">
                <a:latin typeface="Gill Sans MT"/>
                <a:cs typeface="Gill Sans MT"/>
              </a:rPr>
              <a:t>t</a:t>
            </a:r>
            <a:r>
              <a:rPr sz="1500" spc="-35" dirty="0">
                <a:latin typeface="Gill Sans MT"/>
                <a:cs typeface="Gill Sans MT"/>
              </a:rPr>
              <a:t>i</a:t>
            </a:r>
            <a:r>
              <a:rPr sz="1500" spc="25" dirty="0">
                <a:latin typeface="Gill Sans MT"/>
                <a:cs typeface="Gill Sans MT"/>
              </a:rPr>
              <a:t>m</a:t>
            </a:r>
            <a:r>
              <a:rPr sz="1500" spc="-35" dirty="0">
                <a:latin typeface="Gill Sans MT"/>
                <a:cs typeface="Gill Sans MT"/>
              </a:rPr>
              <a:t>iz</a:t>
            </a:r>
            <a:r>
              <a:rPr sz="1500" spc="-55" dirty="0">
                <a:latin typeface="Gill Sans MT"/>
                <a:cs typeface="Gill Sans MT"/>
              </a:rPr>
              <a:t>a</a:t>
            </a:r>
            <a:r>
              <a:rPr sz="1500" spc="-5" dirty="0">
                <a:latin typeface="Gill Sans MT"/>
                <a:cs typeface="Gill Sans MT"/>
              </a:rPr>
              <a:t>t</a:t>
            </a:r>
            <a:r>
              <a:rPr sz="1500" spc="-35" dirty="0">
                <a:latin typeface="Gill Sans MT"/>
                <a:cs typeface="Gill Sans MT"/>
              </a:rPr>
              <a:t>io</a:t>
            </a:r>
            <a:r>
              <a:rPr sz="1500" spc="-55" dirty="0">
                <a:latin typeface="Gill Sans MT"/>
                <a:cs typeface="Gill Sans MT"/>
              </a:rPr>
              <a:t>n</a:t>
            </a:r>
            <a:r>
              <a:rPr sz="1500" spc="-135" dirty="0">
                <a:latin typeface="Gill Sans MT"/>
                <a:cs typeface="Gill Sans MT"/>
              </a:rPr>
              <a:t>.</a:t>
            </a:r>
            <a:r>
              <a:rPr sz="1500" spc="-55" dirty="0">
                <a:latin typeface="Gill Sans MT"/>
                <a:cs typeface="Gill Sans MT"/>
              </a:rPr>
              <a:t>”</a:t>
            </a:r>
            <a:r>
              <a:rPr sz="1500" spc="-215" dirty="0">
                <a:latin typeface="Gill Sans MT"/>
                <a:cs typeface="Gill Sans MT"/>
              </a:rPr>
              <a:t> </a:t>
            </a:r>
            <a:r>
              <a:rPr sz="1500" spc="50" dirty="0">
                <a:latin typeface="Gill Sans MT"/>
                <a:cs typeface="Gill Sans MT"/>
              </a:rPr>
              <a:t>2011</a:t>
            </a:r>
            <a:r>
              <a:rPr sz="1500" spc="-70" dirty="0">
                <a:latin typeface="Gill Sans MT"/>
                <a:cs typeface="Gill Sans MT"/>
              </a:rPr>
              <a:t>.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14656" y="2985491"/>
            <a:ext cx="3939540" cy="471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500" spc="35" dirty="0">
                <a:latin typeface="Gill Sans MT"/>
                <a:cs typeface="Gill Sans MT"/>
              </a:rPr>
              <a:t>Z</a:t>
            </a:r>
            <a:r>
              <a:rPr sz="1500" spc="-30" dirty="0">
                <a:latin typeface="Gill Sans MT"/>
                <a:cs typeface="Gill Sans MT"/>
              </a:rPr>
              <a:t>e</a:t>
            </a:r>
            <a:r>
              <a:rPr sz="1500" spc="-35" dirty="0">
                <a:latin typeface="Gill Sans MT"/>
                <a:cs typeface="Gill Sans MT"/>
              </a:rPr>
              <a:t>il</a:t>
            </a:r>
            <a:r>
              <a:rPr sz="1500" spc="-20" dirty="0">
                <a:latin typeface="Gill Sans MT"/>
                <a:cs typeface="Gill Sans MT"/>
              </a:rPr>
              <a:t>e</a:t>
            </a:r>
            <a:r>
              <a:rPr sz="1500" spc="-95" dirty="0">
                <a:latin typeface="Gill Sans MT"/>
                <a:cs typeface="Gill Sans MT"/>
              </a:rPr>
              <a:t>r</a:t>
            </a:r>
            <a:r>
              <a:rPr sz="1500" spc="-20" dirty="0">
                <a:latin typeface="Gill Sans MT"/>
                <a:cs typeface="Gill Sans MT"/>
              </a:rPr>
              <a:t> </a:t>
            </a:r>
            <a:r>
              <a:rPr sz="1500" spc="-50" dirty="0">
                <a:latin typeface="Gill Sans MT"/>
                <a:cs typeface="Gill Sans MT"/>
              </a:rPr>
              <a:t>e</a:t>
            </a:r>
            <a:r>
              <a:rPr sz="1500" spc="-20" dirty="0">
                <a:latin typeface="Gill Sans MT"/>
                <a:cs typeface="Gill Sans MT"/>
              </a:rPr>
              <a:t>t</a:t>
            </a:r>
            <a:r>
              <a:rPr sz="1500" spc="-70" dirty="0">
                <a:latin typeface="Gill Sans MT"/>
                <a:cs typeface="Gill Sans MT"/>
              </a:rPr>
              <a:t> </a:t>
            </a:r>
            <a:r>
              <a:rPr sz="1500" spc="-55" dirty="0">
                <a:latin typeface="Gill Sans MT"/>
                <a:cs typeface="Gill Sans MT"/>
              </a:rPr>
              <a:t>a</a:t>
            </a:r>
            <a:r>
              <a:rPr sz="1500" spc="-35" dirty="0">
                <a:latin typeface="Gill Sans MT"/>
                <a:cs typeface="Gill Sans MT"/>
              </a:rPr>
              <a:t>l</a:t>
            </a:r>
            <a:r>
              <a:rPr sz="1500" spc="-70" dirty="0">
                <a:latin typeface="Gill Sans MT"/>
                <a:cs typeface="Gill Sans MT"/>
              </a:rPr>
              <a:t>.</a:t>
            </a:r>
            <a:r>
              <a:rPr sz="1500" spc="-185" dirty="0">
                <a:latin typeface="Gill Sans MT"/>
                <a:cs typeface="Gill Sans MT"/>
              </a:rPr>
              <a:t> </a:t>
            </a:r>
            <a:r>
              <a:rPr sz="1500" spc="-50" dirty="0">
                <a:latin typeface="Gill Sans MT"/>
                <a:cs typeface="Gill Sans MT"/>
              </a:rPr>
              <a:t>“</a:t>
            </a:r>
            <a:r>
              <a:rPr sz="1500" spc="-15" dirty="0">
                <a:latin typeface="Gill Sans MT"/>
                <a:cs typeface="Gill Sans MT"/>
              </a:rPr>
              <a:t>A</a:t>
            </a:r>
            <a:r>
              <a:rPr sz="1500" spc="-140" dirty="0">
                <a:latin typeface="Gill Sans MT"/>
                <a:cs typeface="Gill Sans MT"/>
              </a:rPr>
              <a:t>D</a:t>
            </a:r>
            <a:r>
              <a:rPr sz="1500" spc="-15" dirty="0">
                <a:latin typeface="Gill Sans MT"/>
                <a:cs typeface="Gill Sans MT"/>
              </a:rPr>
              <a:t>A</a:t>
            </a:r>
            <a:r>
              <a:rPr sz="1500" spc="-35" dirty="0">
                <a:latin typeface="Gill Sans MT"/>
                <a:cs typeface="Gill Sans MT"/>
              </a:rPr>
              <a:t>D</a:t>
            </a:r>
            <a:r>
              <a:rPr sz="1500" spc="-55" dirty="0">
                <a:latin typeface="Gill Sans MT"/>
                <a:cs typeface="Gill Sans MT"/>
              </a:rPr>
              <a:t>E</a:t>
            </a:r>
            <a:r>
              <a:rPr sz="1500" spc="-145" dirty="0">
                <a:latin typeface="Gill Sans MT"/>
                <a:cs typeface="Gill Sans MT"/>
              </a:rPr>
              <a:t>L</a:t>
            </a:r>
            <a:r>
              <a:rPr sz="1500" spc="-215" dirty="0">
                <a:latin typeface="Gill Sans MT"/>
                <a:cs typeface="Gill Sans MT"/>
              </a:rPr>
              <a:t>T</a:t>
            </a:r>
            <a:r>
              <a:rPr sz="1500" spc="-15" dirty="0">
                <a:latin typeface="Gill Sans MT"/>
                <a:cs typeface="Gill Sans MT"/>
              </a:rPr>
              <a:t>A</a:t>
            </a:r>
            <a:r>
              <a:rPr sz="1500" spc="-70" dirty="0">
                <a:latin typeface="Gill Sans MT"/>
                <a:cs typeface="Gill Sans MT"/>
              </a:rPr>
              <a:t>:</a:t>
            </a:r>
            <a:r>
              <a:rPr sz="1500" spc="-185" dirty="0">
                <a:latin typeface="Gill Sans MT"/>
                <a:cs typeface="Gill Sans MT"/>
              </a:rPr>
              <a:t> </a:t>
            </a:r>
            <a:r>
              <a:rPr sz="1500" spc="-15" dirty="0">
                <a:latin typeface="Gill Sans MT"/>
                <a:cs typeface="Gill Sans MT"/>
              </a:rPr>
              <a:t>An</a:t>
            </a:r>
            <a:r>
              <a:rPr sz="1500" spc="-55" dirty="0">
                <a:latin typeface="Gill Sans MT"/>
                <a:cs typeface="Gill Sans MT"/>
              </a:rPr>
              <a:t> </a:t>
            </a:r>
            <a:r>
              <a:rPr sz="1500" spc="-15" dirty="0">
                <a:latin typeface="Gill Sans MT"/>
                <a:cs typeface="Gill Sans MT"/>
              </a:rPr>
              <a:t>A</a:t>
            </a:r>
            <a:r>
              <a:rPr sz="1500" spc="25" dirty="0">
                <a:latin typeface="Gill Sans MT"/>
                <a:cs typeface="Gill Sans MT"/>
              </a:rPr>
              <a:t>d</a:t>
            </a:r>
            <a:r>
              <a:rPr sz="1500" spc="-55" dirty="0">
                <a:latin typeface="Gill Sans MT"/>
                <a:cs typeface="Gill Sans MT"/>
              </a:rPr>
              <a:t>a</a:t>
            </a:r>
            <a:r>
              <a:rPr sz="1500" spc="40" dirty="0">
                <a:latin typeface="Gill Sans MT"/>
                <a:cs typeface="Gill Sans MT"/>
              </a:rPr>
              <a:t>p</a:t>
            </a:r>
            <a:r>
              <a:rPr sz="1500" spc="-5" dirty="0">
                <a:latin typeface="Gill Sans MT"/>
                <a:cs typeface="Gill Sans MT"/>
              </a:rPr>
              <a:t>t</a:t>
            </a:r>
            <a:r>
              <a:rPr sz="1500" spc="-35" dirty="0">
                <a:latin typeface="Gill Sans MT"/>
                <a:cs typeface="Gill Sans MT"/>
              </a:rPr>
              <a:t>i</a:t>
            </a:r>
            <a:r>
              <a:rPr sz="1500" spc="-65" dirty="0">
                <a:latin typeface="Gill Sans MT"/>
                <a:cs typeface="Gill Sans MT"/>
              </a:rPr>
              <a:t>v</a:t>
            </a:r>
            <a:r>
              <a:rPr sz="1500" spc="0" dirty="0">
                <a:latin typeface="Gill Sans MT"/>
                <a:cs typeface="Gill Sans MT"/>
              </a:rPr>
              <a:t>e</a:t>
            </a:r>
            <a:r>
              <a:rPr sz="1500" spc="-140" dirty="0">
                <a:latin typeface="Gill Sans MT"/>
                <a:cs typeface="Gill Sans MT"/>
              </a:rPr>
              <a:t> </a:t>
            </a:r>
            <a:r>
              <a:rPr sz="1500" spc="-45" dirty="0">
                <a:latin typeface="Gill Sans MT"/>
                <a:cs typeface="Gill Sans MT"/>
              </a:rPr>
              <a:t>L</a:t>
            </a:r>
            <a:r>
              <a:rPr sz="1500" spc="-30" dirty="0">
                <a:latin typeface="Gill Sans MT"/>
                <a:cs typeface="Gill Sans MT"/>
              </a:rPr>
              <a:t>e</a:t>
            </a:r>
            <a:r>
              <a:rPr sz="1500" spc="-55" dirty="0">
                <a:latin typeface="Gill Sans MT"/>
                <a:cs typeface="Gill Sans MT"/>
              </a:rPr>
              <a:t>a</a:t>
            </a:r>
            <a:r>
              <a:rPr sz="1500" spc="-95" dirty="0">
                <a:latin typeface="Gill Sans MT"/>
                <a:cs typeface="Gill Sans MT"/>
              </a:rPr>
              <a:t>r</a:t>
            </a:r>
            <a:r>
              <a:rPr sz="1500" spc="-55" dirty="0">
                <a:latin typeface="Gill Sans MT"/>
                <a:cs typeface="Gill Sans MT"/>
              </a:rPr>
              <a:t>n</a:t>
            </a:r>
            <a:r>
              <a:rPr sz="1500" spc="-35" dirty="0">
                <a:latin typeface="Gill Sans MT"/>
                <a:cs typeface="Gill Sans MT"/>
              </a:rPr>
              <a:t>i</a:t>
            </a:r>
            <a:r>
              <a:rPr sz="1500" spc="-55" dirty="0">
                <a:latin typeface="Gill Sans MT"/>
                <a:cs typeface="Gill Sans MT"/>
              </a:rPr>
              <a:t>n</a:t>
            </a:r>
            <a:r>
              <a:rPr sz="1500" spc="-10" dirty="0">
                <a:latin typeface="Gill Sans MT"/>
                <a:cs typeface="Gill Sans MT"/>
              </a:rPr>
              <a:t>g</a:t>
            </a:r>
            <a:r>
              <a:rPr sz="1500" spc="140" dirty="0">
                <a:latin typeface="Gill Sans MT"/>
                <a:cs typeface="Gill Sans MT"/>
              </a:rPr>
              <a:t> </a:t>
            </a:r>
            <a:r>
              <a:rPr sz="1500" spc="-20" dirty="0">
                <a:latin typeface="Gill Sans MT"/>
                <a:cs typeface="Gill Sans MT"/>
              </a:rPr>
              <a:t>R</a:t>
            </a:r>
            <a:r>
              <a:rPr sz="1500" spc="-55" dirty="0">
                <a:latin typeface="Gill Sans MT"/>
                <a:cs typeface="Gill Sans MT"/>
              </a:rPr>
              <a:t>a</a:t>
            </a:r>
            <a:r>
              <a:rPr sz="1500" spc="-5" dirty="0">
                <a:latin typeface="Gill Sans MT"/>
                <a:cs typeface="Gill Sans MT"/>
              </a:rPr>
              <a:t>t</a:t>
            </a:r>
            <a:r>
              <a:rPr sz="1500" spc="0" dirty="0">
                <a:latin typeface="Gill Sans MT"/>
                <a:cs typeface="Gill Sans MT"/>
              </a:rPr>
              <a:t>e </a:t>
            </a:r>
            <a:r>
              <a:rPr sz="1500" spc="10" dirty="0">
                <a:latin typeface="Gill Sans MT"/>
                <a:cs typeface="Gill Sans MT"/>
              </a:rPr>
              <a:t>M</a:t>
            </a:r>
            <a:r>
              <a:rPr sz="1500" spc="-30" dirty="0">
                <a:latin typeface="Gill Sans MT"/>
                <a:cs typeface="Gill Sans MT"/>
              </a:rPr>
              <a:t>e</a:t>
            </a:r>
            <a:r>
              <a:rPr sz="1500" spc="-5" dirty="0">
                <a:latin typeface="Gill Sans MT"/>
                <a:cs typeface="Gill Sans MT"/>
              </a:rPr>
              <a:t>t</a:t>
            </a:r>
            <a:r>
              <a:rPr sz="1500" spc="-50" dirty="0">
                <a:latin typeface="Gill Sans MT"/>
                <a:cs typeface="Gill Sans MT"/>
              </a:rPr>
              <a:t>h</a:t>
            </a:r>
            <a:r>
              <a:rPr sz="1500" spc="-35" dirty="0">
                <a:latin typeface="Gill Sans MT"/>
                <a:cs typeface="Gill Sans MT"/>
              </a:rPr>
              <a:t>o</a:t>
            </a:r>
            <a:r>
              <a:rPr sz="1500" spc="20" dirty="0">
                <a:latin typeface="Gill Sans MT"/>
                <a:cs typeface="Gill Sans MT"/>
              </a:rPr>
              <a:t>d</a:t>
            </a:r>
            <a:r>
              <a:rPr sz="1500" spc="-140" dirty="0">
                <a:latin typeface="Gill Sans MT"/>
                <a:cs typeface="Gill Sans MT"/>
              </a:rPr>
              <a:t>.</a:t>
            </a:r>
            <a:r>
              <a:rPr sz="1500" spc="-55" dirty="0">
                <a:latin typeface="Gill Sans MT"/>
                <a:cs typeface="Gill Sans MT"/>
              </a:rPr>
              <a:t>”</a:t>
            </a:r>
            <a:r>
              <a:rPr sz="1500" spc="-215" dirty="0">
                <a:latin typeface="Gill Sans MT"/>
                <a:cs typeface="Gill Sans MT"/>
              </a:rPr>
              <a:t> </a:t>
            </a:r>
            <a:r>
              <a:rPr sz="1500" spc="45" dirty="0">
                <a:latin typeface="Gill Sans MT"/>
                <a:cs typeface="Gill Sans MT"/>
              </a:rPr>
              <a:t>2012</a:t>
            </a:r>
            <a:r>
              <a:rPr sz="1500" spc="-70" dirty="0">
                <a:latin typeface="Gill Sans MT"/>
                <a:cs typeface="Gill Sans MT"/>
              </a:rPr>
              <a:t>.</a:t>
            </a:r>
            <a:endParaRPr sz="1500">
              <a:latin typeface="Gill Sans MT"/>
              <a:cs typeface="Gill Sans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32305" y="3619173"/>
            <a:ext cx="3408045" cy="4718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500" spc="-180" dirty="0">
                <a:latin typeface="Gill Sans MT"/>
                <a:cs typeface="Gill Sans MT"/>
              </a:rPr>
              <a:t>K</a:t>
            </a:r>
            <a:r>
              <a:rPr sz="1500" spc="-45" dirty="0">
                <a:latin typeface="Gill Sans MT"/>
                <a:cs typeface="Gill Sans MT"/>
              </a:rPr>
              <a:t>i</a:t>
            </a:r>
            <a:r>
              <a:rPr sz="1500" spc="-55" dirty="0">
                <a:latin typeface="Gill Sans MT"/>
                <a:cs typeface="Gill Sans MT"/>
              </a:rPr>
              <a:t>n</a:t>
            </a:r>
            <a:r>
              <a:rPr sz="1500" spc="-50" dirty="0">
                <a:latin typeface="Gill Sans MT"/>
                <a:cs typeface="Gill Sans MT"/>
              </a:rPr>
              <a:t>g</a:t>
            </a:r>
            <a:r>
              <a:rPr sz="1500" spc="25" dirty="0">
                <a:latin typeface="Gill Sans MT"/>
                <a:cs typeface="Gill Sans MT"/>
              </a:rPr>
              <a:t>m</a:t>
            </a:r>
            <a:r>
              <a:rPr sz="1500" spc="-10" dirty="0">
                <a:latin typeface="Gill Sans MT"/>
                <a:cs typeface="Gill Sans MT"/>
              </a:rPr>
              <a:t>a</a:t>
            </a:r>
            <a:r>
              <a:rPr sz="1500" spc="40" dirty="0">
                <a:latin typeface="Gill Sans MT"/>
                <a:cs typeface="Gill Sans MT"/>
              </a:rPr>
              <a:t> </a:t>
            </a:r>
            <a:r>
              <a:rPr sz="1500" spc="-50" dirty="0">
                <a:latin typeface="Gill Sans MT"/>
                <a:cs typeface="Gill Sans MT"/>
              </a:rPr>
              <a:t>e</a:t>
            </a:r>
            <a:r>
              <a:rPr sz="1500" spc="-20" dirty="0">
                <a:latin typeface="Gill Sans MT"/>
                <a:cs typeface="Gill Sans MT"/>
              </a:rPr>
              <a:t>t</a:t>
            </a:r>
            <a:r>
              <a:rPr sz="1500" spc="30" dirty="0">
                <a:latin typeface="Gill Sans MT"/>
                <a:cs typeface="Gill Sans MT"/>
              </a:rPr>
              <a:t> </a:t>
            </a:r>
            <a:r>
              <a:rPr sz="1500" spc="-55" dirty="0">
                <a:latin typeface="Gill Sans MT"/>
                <a:cs typeface="Gill Sans MT"/>
              </a:rPr>
              <a:t>a</a:t>
            </a:r>
            <a:r>
              <a:rPr sz="1500" spc="-35" dirty="0">
                <a:latin typeface="Gill Sans MT"/>
                <a:cs typeface="Gill Sans MT"/>
              </a:rPr>
              <a:t>l</a:t>
            </a:r>
            <a:r>
              <a:rPr sz="1500" spc="-70" dirty="0">
                <a:latin typeface="Gill Sans MT"/>
                <a:cs typeface="Gill Sans MT"/>
              </a:rPr>
              <a:t>.</a:t>
            </a:r>
            <a:r>
              <a:rPr sz="1500" spc="-285" dirty="0">
                <a:latin typeface="Gill Sans MT"/>
                <a:cs typeface="Gill Sans MT"/>
              </a:rPr>
              <a:t> </a:t>
            </a:r>
            <a:r>
              <a:rPr sz="1500" spc="-50" dirty="0">
                <a:latin typeface="Gill Sans MT"/>
                <a:cs typeface="Gill Sans MT"/>
              </a:rPr>
              <a:t>“</a:t>
            </a:r>
            <a:r>
              <a:rPr sz="1500" spc="-15" dirty="0">
                <a:latin typeface="Gill Sans MT"/>
                <a:cs typeface="Gill Sans MT"/>
              </a:rPr>
              <a:t>A</a:t>
            </a:r>
            <a:r>
              <a:rPr sz="1500" spc="25" dirty="0">
                <a:latin typeface="Gill Sans MT"/>
                <a:cs typeface="Gill Sans MT"/>
              </a:rPr>
              <a:t>d</a:t>
            </a:r>
            <a:r>
              <a:rPr sz="1500" spc="-55" dirty="0">
                <a:latin typeface="Gill Sans MT"/>
                <a:cs typeface="Gill Sans MT"/>
              </a:rPr>
              <a:t>a</a:t>
            </a:r>
            <a:r>
              <a:rPr sz="1500" spc="25" dirty="0">
                <a:latin typeface="Gill Sans MT"/>
                <a:cs typeface="Gill Sans MT"/>
              </a:rPr>
              <a:t>m</a:t>
            </a:r>
            <a:r>
              <a:rPr sz="1500" spc="-70" dirty="0">
                <a:latin typeface="Gill Sans MT"/>
                <a:cs typeface="Gill Sans MT"/>
              </a:rPr>
              <a:t>:</a:t>
            </a:r>
            <a:r>
              <a:rPr sz="1500" spc="-285" dirty="0">
                <a:latin typeface="Gill Sans MT"/>
                <a:cs typeface="Gill Sans MT"/>
              </a:rPr>
              <a:t> </a:t>
            </a:r>
            <a:r>
              <a:rPr sz="1500" spc="-10" dirty="0">
                <a:latin typeface="Gill Sans MT"/>
                <a:cs typeface="Gill Sans MT"/>
              </a:rPr>
              <a:t>A</a:t>
            </a:r>
            <a:r>
              <a:rPr sz="1500" spc="-20" dirty="0">
                <a:latin typeface="Gill Sans MT"/>
                <a:cs typeface="Gill Sans MT"/>
              </a:rPr>
              <a:t> </a:t>
            </a:r>
            <a:r>
              <a:rPr sz="1500" spc="10" dirty="0">
                <a:latin typeface="Gill Sans MT"/>
                <a:cs typeface="Gill Sans MT"/>
              </a:rPr>
              <a:t>M</a:t>
            </a:r>
            <a:r>
              <a:rPr sz="1500" spc="-50" dirty="0">
                <a:latin typeface="Gill Sans MT"/>
                <a:cs typeface="Gill Sans MT"/>
              </a:rPr>
              <a:t>e</a:t>
            </a:r>
            <a:r>
              <a:rPr sz="1500" spc="25" dirty="0">
                <a:latin typeface="Gill Sans MT"/>
                <a:cs typeface="Gill Sans MT"/>
              </a:rPr>
              <a:t>t</a:t>
            </a:r>
            <a:r>
              <a:rPr sz="1500" spc="-55" dirty="0">
                <a:latin typeface="Gill Sans MT"/>
                <a:cs typeface="Gill Sans MT"/>
              </a:rPr>
              <a:t>h</a:t>
            </a:r>
            <a:r>
              <a:rPr sz="1500" spc="-35" dirty="0">
                <a:latin typeface="Gill Sans MT"/>
                <a:cs typeface="Gill Sans MT"/>
              </a:rPr>
              <a:t>o</a:t>
            </a:r>
            <a:r>
              <a:rPr sz="1500" spc="-10" dirty="0">
                <a:latin typeface="Gill Sans MT"/>
                <a:cs typeface="Gill Sans MT"/>
              </a:rPr>
              <a:t>d</a:t>
            </a:r>
            <a:r>
              <a:rPr sz="1500" spc="15" dirty="0">
                <a:latin typeface="Gill Sans MT"/>
                <a:cs typeface="Gill Sans MT"/>
              </a:rPr>
              <a:t> </a:t>
            </a:r>
            <a:r>
              <a:rPr sz="1500" spc="20" dirty="0">
                <a:latin typeface="Gill Sans MT"/>
                <a:cs typeface="Gill Sans MT"/>
              </a:rPr>
              <a:t>f</a:t>
            </a:r>
            <a:r>
              <a:rPr sz="1500" spc="-35" dirty="0">
                <a:latin typeface="Gill Sans MT"/>
                <a:cs typeface="Gill Sans MT"/>
              </a:rPr>
              <a:t>o</a:t>
            </a:r>
            <a:r>
              <a:rPr sz="1500" spc="-95" dirty="0">
                <a:latin typeface="Gill Sans MT"/>
                <a:cs typeface="Gill Sans MT"/>
              </a:rPr>
              <a:t>r</a:t>
            </a:r>
            <a:r>
              <a:rPr sz="1500" spc="-20" dirty="0">
                <a:latin typeface="Gill Sans MT"/>
                <a:cs typeface="Gill Sans MT"/>
              </a:rPr>
              <a:t> </a:t>
            </a:r>
            <a:r>
              <a:rPr sz="1500" spc="5" dirty="0">
                <a:latin typeface="Gill Sans MT"/>
                <a:cs typeface="Gill Sans MT"/>
              </a:rPr>
              <a:t>S</a:t>
            </a:r>
            <a:r>
              <a:rPr sz="1500" spc="-5" dirty="0">
                <a:latin typeface="Gill Sans MT"/>
                <a:cs typeface="Gill Sans MT"/>
              </a:rPr>
              <a:t>t</a:t>
            </a:r>
            <a:r>
              <a:rPr sz="1500" spc="-35" dirty="0">
                <a:latin typeface="Gill Sans MT"/>
                <a:cs typeface="Gill Sans MT"/>
              </a:rPr>
              <a:t>o</a:t>
            </a:r>
            <a:r>
              <a:rPr sz="1500" spc="-65" dirty="0">
                <a:latin typeface="Gill Sans MT"/>
                <a:cs typeface="Gill Sans MT"/>
              </a:rPr>
              <a:t>c</a:t>
            </a:r>
            <a:r>
              <a:rPr sz="1500" spc="-55" dirty="0">
                <a:latin typeface="Gill Sans MT"/>
                <a:cs typeface="Gill Sans MT"/>
              </a:rPr>
              <a:t>ha</a:t>
            </a:r>
            <a:r>
              <a:rPr sz="1500" spc="-90" dirty="0">
                <a:latin typeface="Gill Sans MT"/>
                <a:cs typeface="Gill Sans MT"/>
              </a:rPr>
              <a:t>s</a:t>
            </a:r>
            <a:r>
              <a:rPr sz="1500" spc="-5" dirty="0">
                <a:latin typeface="Gill Sans MT"/>
                <a:cs typeface="Gill Sans MT"/>
              </a:rPr>
              <a:t>t</a:t>
            </a:r>
            <a:r>
              <a:rPr sz="1500" spc="-35" dirty="0">
                <a:latin typeface="Gill Sans MT"/>
                <a:cs typeface="Gill Sans MT"/>
              </a:rPr>
              <a:t>ic</a:t>
            </a:r>
            <a:r>
              <a:rPr sz="1500" spc="-25" dirty="0">
                <a:latin typeface="Gill Sans MT"/>
                <a:cs typeface="Gill Sans MT"/>
              </a:rPr>
              <a:t> </a:t>
            </a:r>
            <a:r>
              <a:rPr sz="1500" spc="-35" dirty="0">
                <a:latin typeface="Gill Sans MT"/>
                <a:cs typeface="Gill Sans MT"/>
              </a:rPr>
              <a:t>O</a:t>
            </a:r>
            <a:r>
              <a:rPr sz="1500" spc="30" dirty="0">
                <a:latin typeface="Gill Sans MT"/>
                <a:cs typeface="Gill Sans MT"/>
              </a:rPr>
              <a:t>p</a:t>
            </a:r>
            <a:r>
              <a:rPr sz="1500" spc="-5" dirty="0">
                <a:latin typeface="Gill Sans MT"/>
                <a:cs typeface="Gill Sans MT"/>
              </a:rPr>
              <a:t>t</a:t>
            </a:r>
            <a:r>
              <a:rPr sz="1500" spc="-35" dirty="0">
                <a:latin typeface="Gill Sans MT"/>
                <a:cs typeface="Gill Sans MT"/>
              </a:rPr>
              <a:t>i</a:t>
            </a:r>
            <a:r>
              <a:rPr sz="1500" spc="25" dirty="0">
                <a:latin typeface="Gill Sans MT"/>
                <a:cs typeface="Gill Sans MT"/>
              </a:rPr>
              <a:t>m</a:t>
            </a:r>
            <a:r>
              <a:rPr sz="1500" spc="-35" dirty="0">
                <a:latin typeface="Gill Sans MT"/>
                <a:cs typeface="Gill Sans MT"/>
              </a:rPr>
              <a:t>iz</a:t>
            </a:r>
            <a:r>
              <a:rPr sz="1500" spc="-55" dirty="0">
                <a:latin typeface="Gill Sans MT"/>
                <a:cs typeface="Gill Sans MT"/>
              </a:rPr>
              <a:t>a</a:t>
            </a:r>
            <a:r>
              <a:rPr sz="1500" spc="-5" dirty="0">
                <a:latin typeface="Gill Sans MT"/>
                <a:cs typeface="Gill Sans MT"/>
              </a:rPr>
              <a:t>t</a:t>
            </a:r>
            <a:r>
              <a:rPr sz="1500" spc="-35" dirty="0">
                <a:latin typeface="Gill Sans MT"/>
                <a:cs typeface="Gill Sans MT"/>
              </a:rPr>
              <a:t>io</a:t>
            </a:r>
            <a:r>
              <a:rPr sz="1500" spc="-95" dirty="0">
                <a:latin typeface="Gill Sans MT"/>
                <a:cs typeface="Gill Sans MT"/>
              </a:rPr>
              <a:t>n</a:t>
            </a:r>
            <a:r>
              <a:rPr sz="1500" spc="-100" dirty="0">
                <a:latin typeface="Gill Sans MT"/>
                <a:cs typeface="Gill Sans MT"/>
              </a:rPr>
              <a:t>.</a:t>
            </a:r>
            <a:r>
              <a:rPr sz="1500" spc="-55" dirty="0">
                <a:latin typeface="Gill Sans MT"/>
                <a:cs typeface="Gill Sans MT"/>
              </a:rPr>
              <a:t>”</a:t>
            </a:r>
            <a:r>
              <a:rPr sz="1500" spc="-215" dirty="0">
                <a:latin typeface="Gill Sans MT"/>
                <a:cs typeface="Gill Sans MT"/>
              </a:rPr>
              <a:t> </a:t>
            </a:r>
            <a:r>
              <a:rPr sz="1500" spc="45" dirty="0">
                <a:latin typeface="Gill Sans MT"/>
                <a:cs typeface="Gill Sans MT"/>
              </a:rPr>
              <a:t>2014</a:t>
            </a:r>
            <a:r>
              <a:rPr sz="1500" spc="-70" dirty="0">
                <a:latin typeface="Gill Sans MT"/>
                <a:cs typeface="Gill Sans MT"/>
              </a:rPr>
              <a:t>.</a:t>
            </a:r>
            <a:endParaRPr sz="15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9075" y="2818669"/>
            <a:ext cx="6676390" cy="1199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905000" marR="12700" indent="-1892300">
              <a:lnSpc>
                <a:spcPts val="4700"/>
              </a:lnSpc>
            </a:pPr>
            <a:r>
              <a:rPr sz="4400" spc="-7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al</a:t>
            </a:r>
            <a:r>
              <a:rPr sz="4400" spc="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-7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3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4400" spc="-5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4400" spc="-20" dirty="0">
                <a:solidFill>
                  <a:srgbClr val="FFFFFF"/>
                </a:solidFill>
                <a:latin typeface="Gill Sans MT"/>
                <a:cs typeface="Gill Sans MT"/>
              </a:rPr>
              <a:t>s 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-7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400" spc="-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4400" spc="3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400" spc="-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: </a:t>
            </a:r>
            <a:r>
              <a:rPr sz="4400" spc="-75" dirty="0">
                <a:solidFill>
                  <a:srgbClr val="FFFFFF"/>
                </a:solidFill>
                <a:latin typeface="Gill Sans MT"/>
                <a:cs typeface="Gill Sans MT"/>
              </a:rPr>
              <a:t>M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-b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400" spc="3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400" spc="-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-20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endParaRPr sz="4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T</a:t>
            </a:r>
            <a:r>
              <a:rPr sz="4400" spc="-25" dirty="0">
                <a:latin typeface="Gill Sans MT"/>
                <a:cs typeface="Gill Sans MT"/>
              </a:rPr>
              <a:t>h</a:t>
            </a:r>
            <a:r>
              <a:rPr sz="4400" spc="0" dirty="0">
                <a:latin typeface="Gill Sans MT"/>
                <a:cs typeface="Gill Sans MT"/>
              </a:rPr>
              <a:t>an</a:t>
            </a:r>
            <a:r>
              <a:rPr sz="4400" spc="-10" dirty="0">
                <a:latin typeface="Gill Sans MT"/>
                <a:cs typeface="Gill Sans MT"/>
              </a:rPr>
              <a:t>k</a:t>
            </a:r>
            <a:r>
              <a:rPr sz="4400" spc="-20" dirty="0">
                <a:latin typeface="Gill Sans MT"/>
                <a:cs typeface="Gill Sans MT"/>
              </a:rPr>
              <a:t>s 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25" dirty="0">
                <a:latin typeface="Gill Sans MT"/>
                <a:cs typeface="Gill Sans MT"/>
              </a:rPr>
              <a:t>o</a:t>
            </a:r>
            <a:r>
              <a:rPr sz="4400" spc="-55" dirty="0">
                <a:latin typeface="Gill Sans MT"/>
                <a:cs typeface="Gill Sans MT"/>
              </a:rPr>
              <a:t> 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-25" dirty="0">
                <a:latin typeface="Gill Sans MT"/>
                <a:cs typeface="Gill Sans MT"/>
              </a:rPr>
              <a:t>p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25" dirty="0">
                <a:latin typeface="Gill Sans MT"/>
                <a:cs typeface="Gill Sans MT"/>
              </a:rPr>
              <a:t>n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-15" dirty="0">
                <a:latin typeface="Gill Sans MT"/>
                <a:cs typeface="Gill Sans MT"/>
              </a:rPr>
              <a:t>s!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156200" y="2159000"/>
            <a:ext cx="1816100" cy="154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37300" y="4064000"/>
            <a:ext cx="2413000" cy="1562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78100" y="2159000"/>
            <a:ext cx="1752600" cy="1346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34300" y="2032000"/>
            <a:ext cx="1879600" cy="15621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203700" y="4419600"/>
            <a:ext cx="1028700" cy="596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79800" y="5080000"/>
            <a:ext cx="2463800" cy="482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G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nt</a:t>
            </a:r>
            <a:r>
              <a:rPr sz="4400" spc="10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D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nt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4648" y="1685825"/>
            <a:ext cx="1388745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195" dirty="0">
                <a:latin typeface="Gill Sans MT"/>
                <a:cs typeface="Gill Sans MT"/>
              </a:rPr>
              <a:t>A</a:t>
            </a:r>
            <a:r>
              <a:rPr sz="2400" b="1" spc="-50" dirty="0">
                <a:latin typeface="Gill Sans MT"/>
                <a:cs typeface="Gill Sans MT"/>
              </a:rPr>
              <a:t>l</a:t>
            </a:r>
            <a:r>
              <a:rPr sz="2400" b="1" spc="-114" dirty="0">
                <a:latin typeface="Gill Sans MT"/>
                <a:cs typeface="Gill Sans MT"/>
              </a:rPr>
              <a:t>g</a:t>
            </a:r>
            <a:r>
              <a:rPr sz="2400" b="1" spc="-40" dirty="0">
                <a:latin typeface="Gill Sans MT"/>
                <a:cs typeface="Gill Sans MT"/>
              </a:rPr>
              <a:t>o</a:t>
            </a:r>
            <a:r>
              <a:rPr sz="2400" b="1" spc="-85" dirty="0">
                <a:latin typeface="Gill Sans MT"/>
                <a:cs typeface="Gill Sans MT"/>
              </a:rPr>
              <a:t>r</a:t>
            </a:r>
            <a:r>
              <a:rPr sz="2400" b="1" spc="-55" dirty="0">
                <a:latin typeface="Gill Sans MT"/>
                <a:cs typeface="Gill Sans MT"/>
              </a:rPr>
              <a:t>i</a:t>
            </a:r>
            <a:r>
              <a:rPr sz="2400" b="1" spc="-90" dirty="0">
                <a:latin typeface="Gill Sans MT"/>
                <a:cs typeface="Gill Sans MT"/>
              </a:rPr>
              <a:t>t</a:t>
            </a:r>
            <a:r>
              <a:rPr sz="2400" b="1" spc="-114" dirty="0">
                <a:latin typeface="Gill Sans MT"/>
                <a:cs typeface="Gill Sans MT"/>
              </a:rPr>
              <a:t>h</a:t>
            </a:r>
            <a:r>
              <a:rPr sz="2400" b="1" spc="-280" dirty="0">
                <a:latin typeface="Gill Sans MT"/>
                <a:cs typeface="Gill Sans MT"/>
              </a:rPr>
              <a:t>m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4648" y="2143025"/>
            <a:ext cx="5048250" cy="1560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Gill Sans MT"/>
              <a:buAutoNum type="arabicPeriod"/>
              <a:tabLst>
                <a:tab pos="438150" algn="l"/>
              </a:tabLst>
            </a:pPr>
            <a:r>
              <a:rPr sz="2400" spc="-45" dirty="0">
                <a:latin typeface="Gill Sans MT"/>
                <a:cs typeface="Gill Sans MT"/>
              </a:rPr>
              <a:t>I</a:t>
            </a:r>
            <a:r>
              <a:rPr sz="2400" spc="-65" dirty="0">
                <a:latin typeface="Gill Sans MT"/>
                <a:cs typeface="Gill Sans MT"/>
              </a:rPr>
              <a:t>n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35" dirty="0">
                <a:latin typeface="Gill Sans MT"/>
                <a:cs typeface="Gill Sans MT"/>
              </a:rPr>
              <a:t>li</a:t>
            </a:r>
            <a:r>
              <a:rPr sz="2400" spc="-15" dirty="0">
                <a:latin typeface="Gill Sans MT"/>
                <a:cs typeface="Gill Sans MT"/>
              </a:rPr>
              <a:t>z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-22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w</a:t>
            </a:r>
            <a:r>
              <a:rPr sz="2400" spc="-65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</a:t>
            </a:r>
            <a:r>
              <a:rPr sz="2400" spc="-5" dirty="0">
                <a:latin typeface="Gill Sans MT"/>
                <a:cs typeface="Gill Sans MT"/>
              </a:rPr>
              <a:t>h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85" dirty="0">
                <a:latin typeface="Gill Sans MT"/>
                <a:cs typeface="Gill Sans MT"/>
              </a:rPr>
              <a:t>s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40" dirty="0">
                <a:latin typeface="Gill Sans MT"/>
                <a:cs typeface="Gill Sans MT"/>
              </a:rPr>
              <a:t>d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35" dirty="0">
                <a:latin typeface="Gill Sans MT"/>
                <a:cs typeface="Gill Sans MT"/>
              </a:rPr>
              <a:t>l</a:t>
            </a:r>
            <a:r>
              <a:rPr sz="2400" spc="-55" dirty="0">
                <a:latin typeface="Gill Sans MT"/>
                <a:cs typeface="Gill Sans MT"/>
              </a:rPr>
              <a:t>y</a:t>
            </a:r>
            <a:r>
              <a:rPr sz="2400" spc="-16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~</a:t>
            </a:r>
            <a:r>
              <a:rPr sz="2400" spc="0" dirty="0">
                <a:latin typeface="Cambria Math"/>
                <a:cs typeface="Cambria Math"/>
              </a:rPr>
              <a:t>𝒩(</a:t>
            </a:r>
            <a:r>
              <a:rPr sz="2400" spc="-45" dirty="0">
                <a:latin typeface="Cambria Math"/>
                <a:cs typeface="Cambria Math"/>
              </a:rPr>
              <a:t>0</a:t>
            </a:r>
            <a:r>
              <a:rPr sz="2400" spc="0" dirty="0">
                <a:latin typeface="Cambria Math"/>
                <a:cs typeface="Cambria Math"/>
              </a:rPr>
              <a:t>,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𝜎</a:t>
            </a:r>
            <a:r>
              <a:rPr sz="2700" spc="-765" baseline="27777" dirty="0">
                <a:latin typeface="Cambria Math"/>
                <a:cs typeface="Cambria Math"/>
              </a:rPr>
              <a:t>%</a:t>
            </a:r>
            <a:r>
              <a:rPr sz="2400" spc="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 marL="12700" marR="1736725">
              <a:lnSpc>
                <a:spcPct val="161100"/>
              </a:lnSpc>
              <a:buFont typeface="Gill Sans MT"/>
              <a:buAutoNum type="arabicPeriod"/>
              <a:tabLst>
                <a:tab pos="438150" algn="l"/>
              </a:tabLst>
            </a:pPr>
            <a:r>
              <a:rPr sz="2400" spc="-70" dirty="0">
                <a:latin typeface="Gill Sans MT"/>
                <a:cs typeface="Gill Sans MT"/>
              </a:rPr>
              <a:t>L</a:t>
            </a:r>
            <a:r>
              <a:rPr sz="2400" spc="-45" dirty="0">
                <a:latin typeface="Gill Sans MT"/>
                <a:cs typeface="Gill Sans MT"/>
              </a:rPr>
              <a:t>o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10" dirty="0">
                <a:latin typeface="Gill Sans MT"/>
                <a:cs typeface="Gill Sans MT"/>
              </a:rPr>
              <a:t>p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un</a:t>
            </a:r>
            <a:r>
              <a:rPr sz="2400" spc="-130" dirty="0">
                <a:latin typeface="Gill Sans MT"/>
                <a:cs typeface="Gill Sans MT"/>
              </a:rPr>
              <a:t>t</a:t>
            </a:r>
            <a:r>
              <a:rPr sz="2400" spc="-20" dirty="0">
                <a:latin typeface="Gill Sans MT"/>
                <a:cs typeface="Gill Sans MT"/>
              </a:rPr>
              <a:t>i</a:t>
            </a:r>
            <a:r>
              <a:rPr sz="2400" spc="-80" dirty="0">
                <a:latin typeface="Gill Sans MT"/>
                <a:cs typeface="Gill Sans MT"/>
              </a:rPr>
              <a:t>l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55" dirty="0">
                <a:latin typeface="Gill Sans MT"/>
                <a:cs typeface="Gill Sans MT"/>
              </a:rPr>
              <a:t>v</a:t>
            </a:r>
            <a:r>
              <a:rPr sz="2400" spc="-75" dirty="0">
                <a:latin typeface="Gill Sans MT"/>
                <a:cs typeface="Gill Sans MT"/>
              </a:rPr>
              <a:t>e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5" dirty="0">
                <a:latin typeface="Gill Sans MT"/>
                <a:cs typeface="Gill Sans MT"/>
              </a:rPr>
              <a:t>g</a:t>
            </a:r>
            <a:r>
              <a:rPr sz="2400" spc="-65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105" dirty="0">
                <a:latin typeface="Gill Sans MT"/>
                <a:cs typeface="Gill Sans MT"/>
              </a:rPr>
              <a:t>:</a:t>
            </a:r>
            <a:r>
              <a:rPr sz="2400" spc="-135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3.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539" y="3410253"/>
            <a:ext cx="292735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95" dirty="0">
                <a:latin typeface="Gill Sans MT"/>
                <a:cs typeface="Gill Sans MT"/>
              </a:rPr>
              <a:t>C</a:t>
            </a:r>
            <a:r>
              <a:rPr sz="2400" spc="-60" dirty="0">
                <a:latin typeface="Gill Sans MT"/>
                <a:cs typeface="Gill Sans MT"/>
              </a:rPr>
              <a:t>o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25" dirty="0">
                <a:latin typeface="Gill Sans MT"/>
                <a:cs typeface="Gill Sans MT"/>
              </a:rPr>
              <a:t>p</a:t>
            </a:r>
            <a:r>
              <a:rPr sz="2400" spc="20" dirty="0">
                <a:latin typeface="Gill Sans MT"/>
                <a:cs typeface="Gill Sans MT"/>
              </a:rPr>
              <a:t>u</a:t>
            </a:r>
            <a:r>
              <a:rPr sz="2400" spc="-60" dirty="0">
                <a:latin typeface="Gill Sans MT"/>
                <a:cs typeface="Gill Sans MT"/>
              </a:rPr>
              <a:t>t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110" dirty="0">
                <a:latin typeface="Gill Sans MT"/>
                <a:cs typeface="Gill Sans MT"/>
              </a:rPr>
              <a:t>g</a:t>
            </a:r>
            <a:r>
              <a:rPr sz="2400" spc="20" dirty="0">
                <a:latin typeface="Gill Sans MT"/>
                <a:cs typeface="Gill Sans MT"/>
              </a:rPr>
              <a:t>r</a:t>
            </a:r>
            <a:r>
              <a:rPr sz="2400" spc="-60" dirty="0">
                <a:latin typeface="Gill Sans MT"/>
                <a:cs typeface="Gill Sans MT"/>
              </a:rPr>
              <a:t>ad</a:t>
            </a:r>
            <a:r>
              <a:rPr sz="2400" spc="30" dirty="0">
                <a:latin typeface="Gill Sans MT"/>
                <a:cs typeface="Gill Sans MT"/>
              </a:rPr>
              <a:t>i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140" dirty="0">
                <a:latin typeface="Gill Sans MT"/>
                <a:cs typeface="Gill Sans MT"/>
              </a:rPr>
              <a:t>t</a:t>
            </a:r>
            <a:r>
              <a:rPr sz="2400" spc="-75" dirty="0">
                <a:latin typeface="Gill Sans MT"/>
                <a:cs typeface="Gill Sans MT"/>
              </a:rPr>
              <a:t>,</a:t>
            </a:r>
            <a:r>
              <a:rPr sz="2400" spc="-195" dirty="0">
                <a:latin typeface="Gill Sans MT"/>
                <a:cs typeface="Gill Sans MT"/>
              </a:rPr>
              <a:t> </a:t>
            </a:r>
            <a:r>
              <a:rPr sz="2700" spc="922" baseline="43209" dirty="0">
                <a:latin typeface="Cambria Math"/>
                <a:cs typeface="Cambria Math"/>
              </a:rPr>
              <a:t>j</a:t>
            </a:r>
            <a:r>
              <a:rPr sz="2700" spc="-82" baseline="43209" dirty="0">
                <a:latin typeface="Cambria Math"/>
                <a:cs typeface="Cambria Math"/>
              </a:rPr>
              <a:t>k</a:t>
            </a:r>
            <a:r>
              <a:rPr sz="2700" spc="-75" baseline="43209" dirty="0">
                <a:latin typeface="Cambria Math"/>
                <a:cs typeface="Cambria Math"/>
              </a:rPr>
              <a:t>(</a:t>
            </a:r>
            <a:r>
              <a:rPr sz="2700" spc="284" baseline="43209" dirty="0">
                <a:latin typeface="Cambria Math"/>
                <a:cs typeface="Cambria Math"/>
              </a:rPr>
              <a:t>n</a:t>
            </a:r>
            <a:r>
              <a:rPr sz="2700" spc="0" baseline="43209" dirty="0">
                <a:latin typeface="Cambria Math"/>
                <a:cs typeface="Cambria Math"/>
              </a:rPr>
              <a:t>)</a:t>
            </a:r>
            <a:endParaRPr sz="2700" baseline="43209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6740" y="3638853"/>
            <a:ext cx="3098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130" dirty="0">
                <a:latin typeface="Cambria Math"/>
                <a:cs typeface="Cambria Math"/>
              </a:rPr>
              <a:t>n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31640" y="363885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4648" y="3950576"/>
            <a:ext cx="23177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5" dirty="0">
                <a:latin typeface="Gill Sans MT"/>
                <a:cs typeface="Gill Sans MT"/>
              </a:rPr>
              <a:t>4.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7539" y="4039476"/>
            <a:ext cx="396875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latin typeface="Gill Sans MT"/>
                <a:cs typeface="Gill Sans MT"/>
              </a:rPr>
              <a:t>U</a:t>
            </a:r>
            <a:r>
              <a:rPr sz="2400" spc="-25" dirty="0">
                <a:latin typeface="Gill Sans MT"/>
                <a:cs typeface="Gill Sans MT"/>
              </a:rPr>
              <a:t>p</a:t>
            </a:r>
            <a:r>
              <a:rPr sz="2400" spc="-40" dirty="0">
                <a:latin typeface="Gill Sans MT"/>
                <a:cs typeface="Gill Sans MT"/>
              </a:rPr>
              <a:t>da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8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w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gh</a:t>
            </a:r>
            <a:r>
              <a:rPr sz="2400" spc="-70" dirty="0">
                <a:latin typeface="Gill Sans MT"/>
                <a:cs typeface="Gill Sans MT"/>
              </a:rPr>
              <a:t>t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105" dirty="0">
                <a:latin typeface="Gill Sans MT"/>
                <a:cs typeface="Gill Sans MT"/>
              </a:rPr>
              <a:t>,</a:t>
            </a:r>
            <a:r>
              <a:rPr sz="2400" spc="-190" dirty="0">
                <a:latin typeface="Gill Sans MT"/>
                <a:cs typeface="Gill Sans MT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𝜃</a:t>
            </a:r>
            <a:r>
              <a:rPr sz="2400" spc="-20" dirty="0">
                <a:latin typeface="Cambria Math"/>
                <a:cs typeface="Cambria Math"/>
              </a:rPr>
              <a:t>←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𝜃</a:t>
            </a:r>
            <a:r>
              <a:rPr sz="2400" spc="-470" dirty="0">
                <a:latin typeface="Cambria Math"/>
                <a:cs typeface="Cambria Math"/>
              </a:rPr>
              <a:t>−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𝜂</a:t>
            </a:r>
            <a:r>
              <a:rPr sz="2700" spc="922" baseline="43209" dirty="0">
                <a:latin typeface="Cambria Math"/>
                <a:cs typeface="Cambria Math"/>
              </a:rPr>
              <a:t>j</a:t>
            </a:r>
            <a:r>
              <a:rPr sz="2700" spc="-82" baseline="43209" dirty="0">
                <a:latin typeface="Cambria Math"/>
                <a:cs typeface="Cambria Math"/>
              </a:rPr>
              <a:t>k</a:t>
            </a:r>
            <a:r>
              <a:rPr sz="2700" spc="-75" baseline="43209" dirty="0">
                <a:latin typeface="Cambria Math"/>
                <a:cs typeface="Cambria Math"/>
              </a:rPr>
              <a:t>(</a:t>
            </a:r>
            <a:r>
              <a:rPr sz="2700" spc="284" baseline="43209" dirty="0">
                <a:latin typeface="Cambria Math"/>
                <a:cs typeface="Cambria Math"/>
              </a:rPr>
              <a:t>n</a:t>
            </a:r>
            <a:r>
              <a:rPr sz="2700" spc="0" baseline="43209" dirty="0">
                <a:latin typeface="Cambria Math"/>
                <a:cs typeface="Cambria Math"/>
              </a:rPr>
              <a:t>)</a:t>
            </a:r>
            <a:endParaRPr sz="2700" baseline="43209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8140" y="4268076"/>
            <a:ext cx="3098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130" dirty="0">
                <a:latin typeface="Cambria Math"/>
                <a:cs typeface="Cambria Math"/>
              </a:rPr>
              <a:t>n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73040" y="42680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4648" y="4579797"/>
            <a:ext cx="224853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38150" algn="l"/>
              </a:tabLst>
            </a:pPr>
            <a:r>
              <a:rPr sz="2400" spc="-55" dirty="0">
                <a:latin typeface="Gill Sans MT"/>
                <a:cs typeface="Gill Sans MT"/>
              </a:rPr>
              <a:t>5.	</a:t>
            </a:r>
            <a:r>
              <a:rPr sz="2400" spc="-25" dirty="0">
                <a:latin typeface="Gill Sans MT"/>
                <a:cs typeface="Gill Sans MT"/>
              </a:rPr>
              <a:t>R</a:t>
            </a:r>
            <a:r>
              <a:rPr sz="2400" spc="-90" dirty="0">
                <a:latin typeface="Gill Sans MT"/>
                <a:cs typeface="Gill Sans MT"/>
              </a:rPr>
              <a:t>e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90" dirty="0">
                <a:latin typeface="Gill Sans MT"/>
                <a:cs typeface="Gill Sans MT"/>
              </a:rPr>
              <a:t>u</a:t>
            </a:r>
            <a:r>
              <a:rPr sz="2400" spc="10" dirty="0">
                <a:latin typeface="Gill Sans MT"/>
                <a:cs typeface="Gill Sans MT"/>
              </a:rPr>
              <a:t>r</a:t>
            </a:r>
            <a:r>
              <a:rPr sz="2400" spc="-25" dirty="0">
                <a:latin typeface="Gill Sans MT"/>
                <a:cs typeface="Gill Sans MT"/>
              </a:rPr>
              <a:t>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w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gh</a:t>
            </a:r>
            <a:r>
              <a:rPr sz="2400" spc="-70" dirty="0">
                <a:latin typeface="Gill Sans MT"/>
                <a:cs typeface="Gill Sans MT"/>
              </a:rPr>
              <a:t>t</a:t>
            </a:r>
            <a:r>
              <a:rPr sz="2400" spc="-85" dirty="0">
                <a:latin typeface="Gill Sans MT"/>
                <a:cs typeface="Gill Sans MT"/>
              </a:rPr>
              <a:t>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21500" y="2120900"/>
            <a:ext cx="4699000" cy="302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11683" y="3227917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5700" y="32067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11683" y="31496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26500" y="3263900"/>
            <a:ext cx="21510" cy="169623"/>
          </a:xfrm>
          <a:custGeom>
            <a:avLst/>
            <a:gdLst/>
            <a:ahLst/>
            <a:cxnLst/>
            <a:rect l="l" t="t" r="r" b="b"/>
            <a:pathLst>
              <a:path w="21510" h="169623">
                <a:moveTo>
                  <a:pt x="0" y="0"/>
                </a:moveTo>
                <a:lnTo>
                  <a:pt x="21510" y="1696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37083" y="35200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01100" y="349250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563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37083" y="34290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4083" y="36343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28100" y="360680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563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64083" y="35433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4600" y="3505200"/>
            <a:ext cx="109073" cy="81508"/>
          </a:xfrm>
          <a:custGeom>
            <a:avLst/>
            <a:gdLst/>
            <a:ahLst/>
            <a:cxnLst/>
            <a:rect l="l" t="t" r="r" b="b"/>
            <a:pathLst>
              <a:path w="109073" h="81508">
                <a:moveTo>
                  <a:pt x="0" y="0"/>
                </a:moveTo>
                <a:lnTo>
                  <a:pt x="109073" y="8150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75183" y="37867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9200" y="37655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75183" y="37084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02699" y="3619500"/>
            <a:ext cx="57622" cy="124993"/>
          </a:xfrm>
          <a:custGeom>
            <a:avLst/>
            <a:gdLst/>
            <a:ahLst/>
            <a:cxnLst/>
            <a:rect l="l" t="t" r="r" b="b"/>
            <a:pathLst>
              <a:path w="57622" h="124993">
                <a:moveTo>
                  <a:pt x="57622" y="0"/>
                </a:moveTo>
                <a:lnTo>
                  <a:pt x="0" y="1249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02700" y="3784599"/>
            <a:ext cx="77075" cy="120101"/>
          </a:xfrm>
          <a:custGeom>
            <a:avLst/>
            <a:gdLst/>
            <a:ahLst/>
            <a:cxnLst/>
            <a:rect l="l" t="t" r="r" b="b"/>
            <a:pathLst>
              <a:path w="77075" h="120101">
                <a:moveTo>
                  <a:pt x="77075" y="120101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76783" y="39391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800" y="39179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76783" y="38608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03783" y="40915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67800" y="4070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03783" y="40132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02183" y="43201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6200" y="42989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02183" y="42418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52983" y="44852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17000" y="44640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52983" y="44069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91600" y="3911599"/>
            <a:ext cx="107545" cy="140808"/>
          </a:xfrm>
          <a:custGeom>
            <a:avLst/>
            <a:gdLst/>
            <a:ahLst/>
            <a:cxnLst/>
            <a:rect l="l" t="t" r="r" b="b"/>
            <a:pathLst>
              <a:path w="107545" h="140808">
                <a:moveTo>
                  <a:pt x="107545" y="140808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029700" y="4076699"/>
            <a:ext cx="77075" cy="205000"/>
          </a:xfrm>
          <a:custGeom>
            <a:avLst/>
            <a:gdLst/>
            <a:ahLst/>
            <a:cxnLst/>
            <a:rect l="l" t="t" r="r" b="b"/>
            <a:pathLst>
              <a:path w="77075" h="205000">
                <a:moveTo>
                  <a:pt x="0" y="205000"/>
                </a:moveTo>
                <a:lnTo>
                  <a:pt x="770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17000" y="4318000"/>
            <a:ext cx="48396" cy="89868"/>
          </a:xfrm>
          <a:custGeom>
            <a:avLst/>
            <a:gdLst/>
            <a:ahLst/>
            <a:cxnLst/>
            <a:rect l="l" t="t" r="r" b="b"/>
            <a:pathLst>
              <a:path w="48396" h="89868">
                <a:moveTo>
                  <a:pt x="0" y="0"/>
                </a:moveTo>
                <a:lnTo>
                  <a:pt x="48396" y="898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65600" y="3263900"/>
            <a:ext cx="723900" cy="736600"/>
          </a:xfrm>
          <a:custGeom>
            <a:avLst/>
            <a:gdLst/>
            <a:ahLst/>
            <a:cxnLst/>
            <a:rect l="l" t="t" r="r" b="b"/>
            <a:pathLst>
              <a:path w="723900" h="736600">
                <a:moveTo>
                  <a:pt x="603247" y="0"/>
                </a:moveTo>
                <a:lnTo>
                  <a:pt x="114216" y="168"/>
                </a:lnTo>
                <a:lnTo>
                  <a:pt x="72705" y="9902"/>
                </a:lnTo>
                <a:lnTo>
                  <a:pt x="38135" y="32629"/>
                </a:lnTo>
                <a:lnTo>
                  <a:pt x="13271" y="65584"/>
                </a:lnTo>
                <a:lnTo>
                  <a:pt x="880" y="106000"/>
                </a:lnTo>
                <a:lnTo>
                  <a:pt x="0" y="120652"/>
                </a:lnTo>
                <a:lnTo>
                  <a:pt x="168" y="622383"/>
                </a:lnTo>
                <a:lnTo>
                  <a:pt x="9902" y="663894"/>
                </a:lnTo>
                <a:lnTo>
                  <a:pt x="32629" y="698464"/>
                </a:lnTo>
                <a:lnTo>
                  <a:pt x="65584" y="723328"/>
                </a:lnTo>
                <a:lnTo>
                  <a:pt x="106000" y="735719"/>
                </a:lnTo>
                <a:lnTo>
                  <a:pt x="120652" y="736600"/>
                </a:lnTo>
                <a:lnTo>
                  <a:pt x="609683" y="736431"/>
                </a:lnTo>
                <a:lnTo>
                  <a:pt x="651194" y="726697"/>
                </a:lnTo>
                <a:lnTo>
                  <a:pt x="685764" y="703970"/>
                </a:lnTo>
                <a:lnTo>
                  <a:pt x="710628" y="671015"/>
                </a:lnTo>
                <a:lnTo>
                  <a:pt x="723019" y="630599"/>
                </a:lnTo>
                <a:lnTo>
                  <a:pt x="723900" y="615947"/>
                </a:lnTo>
                <a:lnTo>
                  <a:pt x="723731" y="114216"/>
                </a:lnTo>
                <a:lnTo>
                  <a:pt x="713997" y="72705"/>
                </a:lnTo>
                <a:lnTo>
                  <a:pt x="691270" y="38135"/>
                </a:lnTo>
                <a:lnTo>
                  <a:pt x="658315" y="13271"/>
                </a:lnTo>
                <a:lnTo>
                  <a:pt x="617899" y="880"/>
                </a:lnTo>
                <a:lnTo>
                  <a:pt x="603247" y="0"/>
                </a:lnTo>
                <a:close/>
              </a:path>
            </a:pathLst>
          </a:custGeom>
          <a:solidFill>
            <a:srgbClr val="F4B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G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nt</a:t>
            </a:r>
            <a:r>
              <a:rPr sz="4400" spc="10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D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nt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4648" y="1685825"/>
            <a:ext cx="1388745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195" dirty="0">
                <a:latin typeface="Gill Sans MT"/>
                <a:cs typeface="Gill Sans MT"/>
              </a:rPr>
              <a:t>A</a:t>
            </a:r>
            <a:r>
              <a:rPr sz="2400" b="1" spc="-50" dirty="0">
                <a:latin typeface="Gill Sans MT"/>
                <a:cs typeface="Gill Sans MT"/>
              </a:rPr>
              <a:t>l</a:t>
            </a:r>
            <a:r>
              <a:rPr sz="2400" b="1" spc="-114" dirty="0">
                <a:latin typeface="Gill Sans MT"/>
                <a:cs typeface="Gill Sans MT"/>
              </a:rPr>
              <a:t>g</a:t>
            </a:r>
            <a:r>
              <a:rPr sz="2400" b="1" spc="-40" dirty="0">
                <a:latin typeface="Gill Sans MT"/>
                <a:cs typeface="Gill Sans MT"/>
              </a:rPr>
              <a:t>o</a:t>
            </a:r>
            <a:r>
              <a:rPr sz="2400" b="1" spc="-85" dirty="0">
                <a:latin typeface="Gill Sans MT"/>
                <a:cs typeface="Gill Sans MT"/>
              </a:rPr>
              <a:t>r</a:t>
            </a:r>
            <a:r>
              <a:rPr sz="2400" b="1" spc="-55" dirty="0">
                <a:latin typeface="Gill Sans MT"/>
                <a:cs typeface="Gill Sans MT"/>
              </a:rPr>
              <a:t>i</a:t>
            </a:r>
            <a:r>
              <a:rPr sz="2400" b="1" spc="-90" dirty="0">
                <a:latin typeface="Gill Sans MT"/>
                <a:cs typeface="Gill Sans MT"/>
              </a:rPr>
              <a:t>t</a:t>
            </a:r>
            <a:r>
              <a:rPr sz="2400" b="1" spc="-114" dirty="0">
                <a:latin typeface="Gill Sans MT"/>
                <a:cs typeface="Gill Sans MT"/>
              </a:rPr>
              <a:t>h</a:t>
            </a:r>
            <a:r>
              <a:rPr sz="2400" b="1" spc="-280" dirty="0">
                <a:latin typeface="Gill Sans MT"/>
                <a:cs typeface="Gill Sans MT"/>
              </a:rPr>
              <a:t>m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4648" y="2143025"/>
            <a:ext cx="5048250" cy="1560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Gill Sans MT"/>
              <a:buAutoNum type="arabicPeriod"/>
              <a:tabLst>
                <a:tab pos="438150" algn="l"/>
              </a:tabLst>
            </a:pPr>
            <a:r>
              <a:rPr sz="2400" spc="-45" dirty="0">
                <a:latin typeface="Gill Sans MT"/>
                <a:cs typeface="Gill Sans MT"/>
              </a:rPr>
              <a:t>I</a:t>
            </a:r>
            <a:r>
              <a:rPr sz="2400" spc="-65" dirty="0">
                <a:latin typeface="Gill Sans MT"/>
                <a:cs typeface="Gill Sans MT"/>
              </a:rPr>
              <a:t>n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35" dirty="0">
                <a:latin typeface="Gill Sans MT"/>
                <a:cs typeface="Gill Sans MT"/>
              </a:rPr>
              <a:t>li</a:t>
            </a:r>
            <a:r>
              <a:rPr sz="2400" spc="-15" dirty="0">
                <a:latin typeface="Gill Sans MT"/>
                <a:cs typeface="Gill Sans MT"/>
              </a:rPr>
              <a:t>z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-22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w</a:t>
            </a:r>
            <a:r>
              <a:rPr sz="2400" spc="-65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</a:t>
            </a:r>
            <a:r>
              <a:rPr sz="2400" spc="-5" dirty="0">
                <a:latin typeface="Gill Sans MT"/>
                <a:cs typeface="Gill Sans MT"/>
              </a:rPr>
              <a:t>h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85" dirty="0">
                <a:latin typeface="Gill Sans MT"/>
                <a:cs typeface="Gill Sans MT"/>
              </a:rPr>
              <a:t>s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40" dirty="0">
                <a:latin typeface="Gill Sans MT"/>
                <a:cs typeface="Gill Sans MT"/>
              </a:rPr>
              <a:t>d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35" dirty="0">
                <a:latin typeface="Gill Sans MT"/>
                <a:cs typeface="Gill Sans MT"/>
              </a:rPr>
              <a:t>l</a:t>
            </a:r>
            <a:r>
              <a:rPr sz="2400" spc="-55" dirty="0">
                <a:latin typeface="Gill Sans MT"/>
                <a:cs typeface="Gill Sans MT"/>
              </a:rPr>
              <a:t>y</a:t>
            </a:r>
            <a:r>
              <a:rPr sz="2400" spc="-16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~</a:t>
            </a:r>
            <a:r>
              <a:rPr sz="2400" spc="0" dirty="0">
                <a:latin typeface="Cambria Math"/>
                <a:cs typeface="Cambria Math"/>
              </a:rPr>
              <a:t>𝒩(</a:t>
            </a:r>
            <a:r>
              <a:rPr sz="2400" spc="-45" dirty="0">
                <a:latin typeface="Cambria Math"/>
                <a:cs typeface="Cambria Math"/>
              </a:rPr>
              <a:t>0</a:t>
            </a:r>
            <a:r>
              <a:rPr sz="2400" spc="0" dirty="0">
                <a:latin typeface="Cambria Math"/>
                <a:cs typeface="Cambria Math"/>
              </a:rPr>
              <a:t>,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𝜎</a:t>
            </a:r>
            <a:r>
              <a:rPr sz="2700" spc="-765" baseline="27777" dirty="0">
                <a:latin typeface="Cambria Math"/>
                <a:cs typeface="Cambria Math"/>
              </a:rPr>
              <a:t>%</a:t>
            </a:r>
            <a:r>
              <a:rPr sz="2400" spc="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 marL="12700" marR="1736725">
              <a:lnSpc>
                <a:spcPct val="161100"/>
              </a:lnSpc>
              <a:buFont typeface="Gill Sans MT"/>
              <a:buAutoNum type="arabicPeriod"/>
              <a:tabLst>
                <a:tab pos="438150" algn="l"/>
              </a:tabLst>
            </a:pPr>
            <a:r>
              <a:rPr sz="2400" spc="-70" dirty="0">
                <a:latin typeface="Gill Sans MT"/>
                <a:cs typeface="Gill Sans MT"/>
              </a:rPr>
              <a:t>L</a:t>
            </a:r>
            <a:r>
              <a:rPr sz="2400" spc="-45" dirty="0">
                <a:latin typeface="Gill Sans MT"/>
                <a:cs typeface="Gill Sans MT"/>
              </a:rPr>
              <a:t>o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10" dirty="0">
                <a:latin typeface="Gill Sans MT"/>
                <a:cs typeface="Gill Sans MT"/>
              </a:rPr>
              <a:t>p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un</a:t>
            </a:r>
            <a:r>
              <a:rPr sz="2400" spc="-130" dirty="0">
                <a:latin typeface="Gill Sans MT"/>
                <a:cs typeface="Gill Sans MT"/>
              </a:rPr>
              <a:t>t</a:t>
            </a:r>
            <a:r>
              <a:rPr sz="2400" spc="-20" dirty="0">
                <a:latin typeface="Gill Sans MT"/>
                <a:cs typeface="Gill Sans MT"/>
              </a:rPr>
              <a:t>i</a:t>
            </a:r>
            <a:r>
              <a:rPr sz="2400" spc="-80" dirty="0">
                <a:latin typeface="Gill Sans MT"/>
                <a:cs typeface="Gill Sans MT"/>
              </a:rPr>
              <a:t>l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55" dirty="0">
                <a:latin typeface="Gill Sans MT"/>
                <a:cs typeface="Gill Sans MT"/>
              </a:rPr>
              <a:t>v</a:t>
            </a:r>
            <a:r>
              <a:rPr sz="2400" spc="-75" dirty="0">
                <a:latin typeface="Gill Sans MT"/>
                <a:cs typeface="Gill Sans MT"/>
              </a:rPr>
              <a:t>e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5" dirty="0">
                <a:latin typeface="Gill Sans MT"/>
                <a:cs typeface="Gill Sans MT"/>
              </a:rPr>
              <a:t>g</a:t>
            </a:r>
            <a:r>
              <a:rPr sz="2400" spc="-65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105" dirty="0">
                <a:latin typeface="Gill Sans MT"/>
                <a:cs typeface="Gill Sans MT"/>
              </a:rPr>
              <a:t>:</a:t>
            </a:r>
            <a:r>
              <a:rPr sz="2400" spc="-135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3.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539" y="3410253"/>
            <a:ext cx="292735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95" dirty="0">
                <a:latin typeface="Gill Sans MT"/>
                <a:cs typeface="Gill Sans MT"/>
              </a:rPr>
              <a:t>C</a:t>
            </a:r>
            <a:r>
              <a:rPr sz="2400" spc="-60" dirty="0">
                <a:latin typeface="Gill Sans MT"/>
                <a:cs typeface="Gill Sans MT"/>
              </a:rPr>
              <a:t>o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25" dirty="0">
                <a:latin typeface="Gill Sans MT"/>
                <a:cs typeface="Gill Sans MT"/>
              </a:rPr>
              <a:t>p</a:t>
            </a:r>
            <a:r>
              <a:rPr sz="2400" spc="20" dirty="0">
                <a:latin typeface="Gill Sans MT"/>
                <a:cs typeface="Gill Sans MT"/>
              </a:rPr>
              <a:t>u</a:t>
            </a:r>
            <a:r>
              <a:rPr sz="2400" spc="-60" dirty="0">
                <a:latin typeface="Gill Sans MT"/>
                <a:cs typeface="Gill Sans MT"/>
              </a:rPr>
              <a:t>t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110" dirty="0">
                <a:latin typeface="Gill Sans MT"/>
                <a:cs typeface="Gill Sans MT"/>
              </a:rPr>
              <a:t>g</a:t>
            </a:r>
            <a:r>
              <a:rPr sz="2400" spc="20" dirty="0">
                <a:latin typeface="Gill Sans MT"/>
                <a:cs typeface="Gill Sans MT"/>
              </a:rPr>
              <a:t>r</a:t>
            </a:r>
            <a:r>
              <a:rPr sz="2400" spc="-60" dirty="0">
                <a:latin typeface="Gill Sans MT"/>
                <a:cs typeface="Gill Sans MT"/>
              </a:rPr>
              <a:t>ad</a:t>
            </a:r>
            <a:r>
              <a:rPr sz="2400" spc="30" dirty="0">
                <a:latin typeface="Gill Sans MT"/>
                <a:cs typeface="Gill Sans MT"/>
              </a:rPr>
              <a:t>i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140" dirty="0">
                <a:latin typeface="Gill Sans MT"/>
                <a:cs typeface="Gill Sans MT"/>
              </a:rPr>
              <a:t>t</a:t>
            </a:r>
            <a:r>
              <a:rPr sz="2400" spc="-75" dirty="0">
                <a:latin typeface="Gill Sans MT"/>
                <a:cs typeface="Gill Sans MT"/>
              </a:rPr>
              <a:t>,</a:t>
            </a:r>
            <a:r>
              <a:rPr sz="2400" spc="-195" dirty="0">
                <a:latin typeface="Gill Sans MT"/>
                <a:cs typeface="Gill Sans MT"/>
              </a:rPr>
              <a:t> </a:t>
            </a:r>
            <a:r>
              <a:rPr sz="2700" spc="922" baseline="43209" dirty="0">
                <a:latin typeface="Cambria Math"/>
                <a:cs typeface="Cambria Math"/>
              </a:rPr>
              <a:t>j</a:t>
            </a:r>
            <a:r>
              <a:rPr sz="2700" spc="-82" baseline="43209" dirty="0">
                <a:latin typeface="Cambria Math"/>
                <a:cs typeface="Cambria Math"/>
              </a:rPr>
              <a:t>k</a:t>
            </a:r>
            <a:r>
              <a:rPr sz="2700" spc="-75" baseline="43209" dirty="0">
                <a:latin typeface="Cambria Math"/>
                <a:cs typeface="Cambria Math"/>
              </a:rPr>
              <a:t>(</a:t>
            </a:r>
            <a:r>
              <a:rPr sz="2700" spc="284" baseline="43209" dirty="0">
                <a:latin typeface="Cambria Math"/>
                <a:cs typeface="Cambria Math"/>
              </a:rPr>
              <a:t>n</a:t>
            </a:r>
            <a:r>
              <a:rPr sz="2700" spc="0" baseline="43209" dirty="0">
                <a:latin typeface="Cambria Math"/>
                <a:cs typeface="Cambria Math"/>
              </a:rPr>
              <a:t>)</a:t>
            </a:r>
            <a:endParaRPr sz="2700" baseline="43209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6740" y="3638853"/>
            <a:ext cx="3098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130" dirty="0">
                <a:latin typeface="Cambria Math"/>
                <a:cs typeface="Cambria Math"/>
              </a:rPr>
              <a:t>n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31640" y="3638853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4648" y="3950576"/>
            <a:ext cx="23177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5" dirty="0">
                <a:latin typeface="Gill Sans MT"/>
                <a:cs typeface="Gill Sans MT"/>
              </a:rPr>
              <a:t>4.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539" y="4039476"/>
            <a:ext cx="396875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latin typeface="Gill Sans MT"/>
                <a:cs typeface="Gill Sans MT"/>
              </a:rPr>
              <a:t>U</a:t>
            </a:r>
            <a:r>
              <a:rPr sz="2400" spc="-25" dirty="0">
                <a:latin typeface="Gill Sans MT"/>
                <a:cs typeface="Gill Sans MT"/>
              </a:rPr>
              <a:t>p</a:t>
            </a:r>
            <a:r>
              <a:rPr sz="2400" spc="-40" dirty="0">
                <a:latin typeface="Gill Sans MT"/>
                <a:cs typeface="Gill Sans MT"/>
              </a:rPr>
              <a:t>da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8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w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gh</a:t>
            </a:r>
            <a:r>
              <a:rPr sz="2400" spc="-70" dirty="0">
                <a:latin typeface="Gill Sans MT"/>
                <a:cs typeface="Gill Sans MT"/>
              </a:rPr>
              <a:t>t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105" dirty="0">
                <a:latin typeface="Gill Sans MT"/>
                <a:cs typeface="Gill Sans MT"/>
              </a:rPr>
              <a:t>,</a:t>
            </a:r>
            <a:r>
              <a:rPr sz="2400" spc="-190" dirty="0">
                <a:latin typeface="Gill Sans MT"/>
                <a:cs typeface="Gill Sans MT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𝜃</a:t>
            </a:r>
            <a:r>
              <a:rPr sz="2400" spc="-20" dirty="0">
                <a:latin typeface="Cambria Math"/>
                <a:cs typeface="Cambria Math"/>
              </a:rPr>
              <a:t>←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𝜃</a:t>
            </a:r>
            <a:r>
              <a:rPr sz="2400" spc="-470" dirty="0">
                <a:latin typeface="Cambria Math"/>
                <a:cs typeface="Cambria Math"/>
              </a:rPr>
              <a:t>−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𝜂</a:t>
            </a:r>
            <a:r>
              <a:rPr sz="2700" spc="922" baseline="43209" dirty="0">
                <a:latin typeface="Cambria Math"/>
                <a:cs typeface="Cambria Math"/>
              </a:rPr>
              <a:t>j</a:t>
            </a:r>
            <a:r>
              <a:rPr sz="2700" spc="-82" baseline="43209" dirty="0">
                <a:latin typeface="Cambria Math"/>
                <a:cs typeface="Cambria Math"/>
              </a:rPr>
              <a:t>k</a:t>
            </a:r>
            <a:r>
              <a:rPr sz="2700" spc="-75" baseline="43209" dirty="0">
                <a:latin typeface="Cambria Math"/>
                <a:cs typeface="Cambria Math"/>
              </a:rPr>
              <a:t>(</a:t>
            </a:r>
            <a:r>
              <a:rPr sz="2700" spc="284" baseline="43209" dirty="0">
                <a:latin typeface="Cambria Math"/>
                <a:cs typeface="Cambria Math"/>
              </a:rPr>
              <a:t>n</a:t>
            </a:r>
            <a:r>
              <a:rPr sz="2700" spc="0" baseline="43209" dirty="0">
                <a:latin typeface="Cambria Math"/>
                <a:cs typeface="Cambria Math"/>
              </a:rPr>
              <a:t>)</a:t>
            </a:r>
            <a:endParaRPr sz="2700" baseline="43209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8140" y="4268076"/>
            <a:ext cx="3098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130" dirty="0">
                <a:latin typeface="Cambria Math"/>
                <a:cs typeface="Cambria Math"/>
              </a:rPr>
              <a:t>n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73040" y="4268076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21500" y="2120900"/>
            <a:ext cx="4699000" cy="302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11683" y="3227917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5700" y="32067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11683" y="31496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26500" y="3263900"/>
            <a:ext cx="21510" cy="169623"/>
          </a:xfrm>
          <a:custGeom>
            <a:avLst/>
            <a:gdLst/>
            <a:ahLst/>
            <a:cxnLst/>
            <a:rect l="l" t="t" r="r" b="b"/>
            <a:pathLst>
              <a:path w="21510" h="169623">
                <a:moveTo>
                  <a:pt x="0" y="0"/>
                </a:moveTo>
                <a:lnTo>
                  <a:pt x="21510" y="1696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37083" y="35200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01100" y="349250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563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37083" y="34290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4083" y="36343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28100" y="360680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563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64083" y="35433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4600" y="3505200"/>
            <a:ext cx="109073" cy="81508"/>
          </a:xfrm>
          <a:custGeom>
            <a:avLst/>
            <a:gdLst/>
            <a:ahLst/>
            <a:cxnLst/>
            <a:rect l="l" t="t" r="r" b="b"/>
            <a:pathLst>
              <a:path w="109073" h="81508">
                <a:moveTo>
                  <a:pt x="0" y="0"/>
                </a:moveTo>
                <a:lnTo>
                  <a:pt x="109073" y="8150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75183" y="37867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9200" y="37655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75183" y="37084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02699" y="3619500"/>
            <a:ext cx="57622" cy="124993"/>
          </a:xfrm>
          <a:custGeom>
            <a:avLst/>
            <a:gdLst/>
            <a:ahLst/>
            <a:cxnLst/>
            <a:rect l="l" t="t" r="r" b="b"/>
            <a:pathLst>
              <a:path w="57622" h="124993">
                <a:moveTo>
                  <a:pt x="57622" y="0"/>
                </a:moveTo>
                <a:lnTo>
                  <a:pt x="0" y="1249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02700" y="3784599"/>
            <a:ext cx="77075" cy="120101"/>
          </a:xfrm>
          <a:custGeom>
            <a:avLst/>
            <a:gdLst/>
            <a:ahLst/>
            <a:cxnLst/>
            <a:rect l="l" t="t" r="r" b="b"/>
            <a:pathLst>
              <a:path w="77075" h="120101">
                <a:moveTo>
                  <a:pt x="77075" y="120101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76783" y="39391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800" y="39179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76783" y="38608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03783" y="40915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67800" y="4070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03783" y="40132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02183" y="43201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6200" y="42989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02183" y="42418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52983" y="44852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17000" y="44640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52983" y="44069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91600" y="3911599"/>
            <a:ext cx="107545" cy="140808"/>
          </a:xfrm>
          <a:custGeom>
            <a:avLst/>
            <a:gdLst/>
            <a:ahLst/>
            <a:cxnLst/>
            <a:rect l="l" t="t" r="r" b="b"/>
            <a:pathLst>
              <a:path w="107545" h="140808">
                <a:moveTo>
                  <a:pt x="107545" y="140808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029700" y="4076699"/>
            <a:ext cx="77075" cy="205000"/>
          </a:xfrm>
          <a:custGeom>
            <a:avLst/>
            <a:gdLst/>
            <a:ahLst/>
            <a:cxnLst/>
            <a:rect l="l" t="t" r="r" b="b"/>
            <a:pathLst>
              <a:path w="77075" h="205000">
                <a:moveTo>
                  <a:pt x="0" y="205000"/>
                </a:moveTo>
                <a:lnTo>
                  <a:pt x="770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17000" y="4318000"/>
            <a:ext cx="48396" cy="89868"/>
          </a:xfrm>
          <a:custGeom>
            <a:avLst/>
            <a:gdLst/>
            <a:ahLst/>
            <a:cxnLst/>
            <a:rect l="l" t="t" r="r" b="b"/>
            <a:pathLst>
              <a:path w="48396" h="89868">
                <a:moveTo>
                  <a:pt x="0" y="0"/>
                </a:moveTo>
                <a:lnTo>
                  <a:pt x="48396" y="898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54648" y="4579797"/>
            <a:ext cx="6197600" cy="1442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38150" algn="l"/>
              </a:tabLst>
            </a:pPr>
            <a:r>
              <a:rPr sz="2400" spc="-55" dirty="0">
                <a:latin typeface="Gill Sans MT"/>
                <a:cs typeface="Gill Sans MT"/>
              </a:rPr>
              <a:t>5.	</a:t>
            </a:r>
            <a:r>
              <a:rPr sz="2400" spc="-25" dirty="0">
                <a:latin typeface="Gill Sans MT"/>
                <a:cs typeface="Gill Sans MT"/>
              </a:rPr>
              <a:t>R</a:t>
            </a:r>
            <a:r>
              <a:rPr sz="2400" spc="-90" dirty="0">
                <a:latin typeface="Gill Sans MT"/>
                <a:cs typeface="Gill Sans MT"/>
              </a:rPr>
              <a:t>e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90" dirty="0">
                <a:latin typeface="Gill Sans MT"/>
                <a:cs typeface="Gill Sans MT"/>
              </a:rPr>
              <a:t>u</a:t>
            </a:r>
            <a:r>
              <a:rPr sz="2400" spc="10" dirty="0">
                <a:latin typeface="Gill Sans MT"/>
                <a:cs typeface="Gill Sans MT"/>
              </a:rPr>
              <a:t>r</a:t>
            </a:r>
            <a:r>
              <a:rPr sz="2400" spc="-25" dirty="0">
                <a:latin typeface="Gill Sans MT"/>
                <a:cs typeface="Gill Sans MT"/>
              </a:rPr>
              <a:t>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w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gh</a:t>
            </a:r>
            <a:r>
              <a:rPr sz="2400" spc="-70" dirty="0">
                <a:latin typeface="Gill Sans MT"/>
                <a:cs typeface="Gill Sans MT"/>
              </a:rPr>
              <a:t>t</a:t>
            </a:r>
            <a:r>
              <a:rPr sz="2400" spc="-85" dirty="0">
                <a:latin typeface="Gill Sans MT"/>
                <a:cs typeface="Gill Sans MT"/>
              </a:rPr>
              <a:t>s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ts val="850"/>
              </a:lnSpc>
              <a:spcBef>
                <a:spcPts val="45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R="231140" algn="r">
              <a:lnSpc>
                <a:spcPct val="100000"/>
              </a:lnSpc>
            </a:pPr>
            <a:r>
              <a:rPr sz="1800" spc="-60" dirty="0">
                <a:latin typeface="Gill Sans MT"/>
                <a:cs typeface="Gill Sans MT"/>
              </a:rPr>
              <a:t>C</a:t>
            </a:r>
            <a:r>
              <a:rPr sz="1800" spc="5" dirty="0">
                <a:latin typeface="Gill Sans MT"/>
                <a:cs typeface="Gill Sans MT"/>
              </a:rPr>
              <a:t>a</a:t>
            </a: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15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b</a:t>
            </a:r>
            <a:r>
              <a:rPr sz="1800" spc="0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v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5" dirty="0">
                <a:latin typeface="Gill Sans MT"/>
                <a:cs typeface="Gill Sans MT"/>
              </a:rPr>
              <a:t>r</a:t>
            </a:r>
            <a:r>
              <a:rPr sz="1800" spc="-40" dirty="0">
                <a:latin typeface="Gill Sans MT"/>
                <a:cs typeface="Gill Sans MT"/>
              </a:rPr>
              <a:t>y</a:t>
            </a:r>
            <a:endParaRPr sz="1800">
              <a:latin typeface="Gill Sans MT"/>
              <a:cs typeface="Gill Sans MT"/>
            </a:endParaRPr>
          </a:p>
          <a:p>
            <a:pPr marL="4650740" marR="12700" algn="ctr">
              <a:lnSpc>
                <a:spcPts val="2100"/>
              </a:lnSpc>
              <a:spcBef>
                <a:spcPts val="160"/>
              </a:spcBef>
            </a:pPr>
            <a:r>
              <a:rPr sz="1800" spc="10" dirty="0">
                <a:latin typeface="Gill Sans MT"/>
                <a:cs typeface="Gill Sans MT"/>
              </a:rPr>
              <a:t>c</a:t>
            </a:r>
            <a:r>
              <a:rPr sz="1800" spc="-20" dirty="0">
                <a:latin typeface="Gill Sans MT"/>
                <a:cs typeface="Gill Sans MT"/>
              </a:rPr>
              <a:t>o</a:t>
            </a:r>
            <a:r>
              <a:rPr sz="1800" spc="-5" dirty="0">
                <a:latin typeface="Gill Sans MT"/>
                <a:cs typeface="Gill Sans MT"/>
              </a:rPr>
              <a:t>m</a:t>
            </a:r>
            <a:r>
              <a:rPr sz="1800" spc="-15" dirty="0">
                <a:latin typeface="Gill Sans MT"/>
                <a:cs typeface="Gill Sans MT"/>
              </a:rPr>
              <a:t>p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60" dirty="0">
                <a:latin typeface="Gill Sans MT"/>
                <a:cs typeface="Gill Sans MT"/>
              </a:rPr>
              <a:t>l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20" dirty="0">
                <a:latin typeface="Gill Sans MT"/>
                <a:cs typeface="Gill Sans MT"/>
              </a:rPr>
              <a:t>o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spc="10" dirty="0">
                <a:latin typeface="Gill Sans MT"/>
                <a:cs typeface="Gill Sans MT"/>
              </a:rPr>
              <a:t>c</a:t>
            </a:r>
            <a:r>
              <a:rPr sz="1800" spc="-20" dirty="0">
                <a:latin typeface="Gill Sans MT"/>
                <a:cs typeface="Gill Sans MT"/>
              </a:rPr>
              <a:t>o</a:t>
            </a:r>
            <a:r>
              <a:rPr sz="1800" spc="-5" dirty="0">
                <a:latin typeface="Gill Sans MT"/>
                <a:cs typeface="Gill Sans MT"/>
              </a:rPr>
              <a:t>m</a:t>
            </a:r>
            <a:r>
              <a:rPr sz="1800" spc="-15" dirty="0">
                <a:latin typeface="Gill Sans MT"/>
                <a:cs typeface="Gill Sans MT"/>
              </a:rPr>
              <a:t>p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75" dirty="0">
                <a:latin typeface="Gill Sans MT"/>
                <a:cs typeface="Gill Sans MT"/>
              </a:rPr>
              <a:t>!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95850" y="3600450"/>
            <a:ext cx="1493319" cy="1557474"/>
          </a:xfrm>
          <a:custGeom>
            <a:avLst/>
            <a:gdLst/>
            <a:ahLst/>
            <a:cxnLst/>
            <a:rect l="l" t="t" r="r" b="b"/>
            <a:pathLst>
              <a:path w="1493319" h="1557474">
                <a:moveTo>
                  <a:pt x="1493319" y="44450"/>
                </a:moveTo>
                <a:lnTo>
                  <a:pt x="1480619" y="44450"/>
                </a:lnTo>
                <a:lnTo>
                  <a:pt x="1480619" y="1557474"/>
                </a:lnTo>
                <a:lnTo>
                  <a:pt x="1493319" y="1557474"/>
                </a:lnTo>
                <a:lnTo>
                  <a:pt x="1493319" y="44450"/>
                </a:lnTo>
                <a:close/>
              </a:path>
              <a:path w="1493319" h="1557474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1493319" y="44450"/>
                </a:lnTo>
                <a:lnTo>
                  <a:pt x="1493319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25" dirty="0">
                <a:latin typeface="Gill Sans MT"/>
                <a:cs typeface="Gill Sans MT"/>
              </a:rPr>
              <a:t>h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0" dirty="0">
                <a:latin typeface="Gill Sans MT"/>
                <a:cs typeface="Gill Sans MT"/>
              </a:rPr>
              <a:t>c</a:t>
            </a:r>
            <a:r>
              <a:rPr sz="4400" spc="-5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G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nt</a:t>
            </a:r>
            <a:r>
              <a:rPr sz="4400" spc="-90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D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nt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4648" y="1685825"/>
            <a:ext cx="1388745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195" dirty="0">
                <a:latin typeface="Gill Sans MT"/>
                <a:cs typeface="Gill Sans MT"/>
              </a:rPr>
              <a:t>A</a:t>
            </a:r>
            <a:r>
              <a:rPr sz="2400" b="1" spc="-50" dirty="0">
                <a:latin typeface="Gill Sans MT"/>
                <a:cs typeface="Gill Sans MT"/>
              </a:rPr>
              <a:t>l</a:t>
            </a:r>
            <a:r>
              <a:rPr sz="2400" b="1" spc="-114" dirty="0">
                <a:latin typeface="Gill Sans MT"/>
                <a:cs typeface="Gill Sans MT"/>
              </a:rPr>
              <a:t>g</a:t>
            </a:r>
            <a:r>
              <a:rPr sz="2400" b="1" spc="-40" dirty="0">
                <a:latin typeface="Gill Sans MT"/>
                <a:cs typeface="Gill Sans MT"/>
              </a:rPr>
              <a:t>o</a:t>
            </a:r>
            <a:r>
              <a:rPr sz="2400" b="1" spc="-85" dirty="0">
                <a:latin typeface="Gill Sans MT"/>
                <a:cs typeface="Gill Sans MT"/>
              </a:rPr>
              <a:t>r</a:t>
            </a:r>
            <a:r>
              <a:rPr sz="2400" b="1" spc="-55" dirty="0">
                <a:latin typeface="Gill Sans MT"/>
                <a:cs typeface="Gill Sans MT"/>
              </a:rPr>
              <a:t>i</a:t>
            </a:r>
            <a:r>
              <a:rPr sz="2400" b="1" spc="-90" dirty="0">
                <a:latin typeface="Gill Sans MT"/>
                <a:cs typeface="Gill Sans MT"/>
              </a:rPr>
              <a:t>t</a:t>
            </a:r>
            <a:r>
              <a:rPr sz="2400" b="1" spc="-114" dirty="0">
                <a:latin typeface="Gill Sans MT"/>
                <a:cs typeface="Gill Sans MT"/>
              </a:rPr>
              <a:t>h</a:t>
            </a:r>
            <a:r>
              <a:rPr sz="2400" b="1" spc="-280" dirty="0">
                <a:latin typeface="Gill Sans MT"/>
                <a:cs typeface="Gill Sans MT"/>
              </a:rPr>
              <a:t>m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4648" y="2143025"/>
            <a:ext cx="5048250" cy="2149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Gill Sans MT"/>
              <a:buAutoNum type="arabicPeriod"/>
              <a:tabLst>
                <a:tab pos="438150" algn="l"/>
              </a:tabLst>
            </a:pPr>
            <a:r>
              <a:rPr sz="2400" spc="-45" dirty="0">
                <a:latin typeface="Gill Sans MT"/>
                <a:cs typeface="Gill Sans MT"/>
              </a:rPr>
              <a:t>I</a:t>
            </a:r>
            <a:r>
              <a:rPr sz="2400" spc="-65" dirty="0">
                <a:latin typeface="Gill Sans MT"/>
                <a:cs typeface="Gill Sans MT"/>
              </a:rPr>
              <a:t>n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35" dirty="0">
                <a:latin typeface="Gill Sans MT"/>
                <a:cs typeface="Gill Sans MT"/>
              </a:rPr>
              <a:t>li</a:t>
            </a:r>
            <a:r>
              <a:rPr sz="2400" spc="-15" dirty="0">
                <a:latin typeface="Gill Sans MT"/>
                <a:cs typeface="Gill Sans MT"/>
              </a:rPr>
              <a:t>z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-22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w</a:t>
            </a:r>
            <a:r>
              <a:rPr sz="2400" spc="-65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</a:t>
            </a:r>
            <a:r>
              <a:rPr sz="2400" spc="-5" dirty="0">
                <a:latin typeface="Gill Sans MT"/>
                <a:cs typeface="Gill Sans MT"/>
              </a:rPr>
              <a:t>h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85" dirty="0">
                <a:latin typeface="Gill Sans MT"/>
                <a:cs typeface="Gill Sans MT"/>
              </a:rPr>
              <a:t>s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40" dirty="0">
                <a:latin typeface="Gill Sans MT"/>
                <a:cs typeface="Gill Sans MT"/>
              </a:rPr>
              <a:t>d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35" dirty="0">
                <a:latin typeface="Gill Sans MT"/>
                <a:cs typeface="Gill Sans MT"/>
              </a:rPr>
              <a:t>l</a:t>
            </a:r>
            <a:r>
              <a:rPr sz="2400" spc="-55" dirty="0">
                <a:latin typeface="Gill Sans MT"/>
                <a:cs typeface="Gill Sans MT"/>
              </a:rPr>
              <a:t>y</a:t>
            </a:r>
            <a:r>
              <a:rPr sz="2400" spc="-16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~</a:t>
            </a:r>
            <a:r>
              <a:rPr sz="2400" spc="0" dirty="0">
                <a:latin typeface="Cambria Math"/>
                <a:cs typeface="Cambria Math"/>
              </a:rPr>
              <a:t>𝒩(</a:t>
            </a:r>
            <a:r>
              <a:rPr sz="2400" spc="-45" dirty="0">
                <a:latin typeface="Cambria Math"/>
                <a:cs typeface="Cambria Math"/>
              </a:rPr>
              <a:t>0</a:t>
            </a:r>
            <a:r>
              <a:rPr sz="2400" spc="0" dirty="0">
                <a:latin typeface="Cambria Math"/>
                <a:cs typeface="Cambria Math"/>
              </a:rPr>
              <a:t>,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𝜎</a:t>
            </a:r>
            <a:r>
              <a:rPr sz="2700" spc="-765" baseline="27777" dirty="0">
                <a:latin typeface="Cambria Math"/>
                <a:cs typeface="Cambria Math"/>
              </a:rPr>
              <a:t>%</a:t>
            </a:r>
            <a:r>
              <a:rPr sz="2400" spc="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ts val="750"/>
              </a:lnSpc>
              <a:spcBef>
                <a:spcPts val="9"/>
              </a:spcBef>
              <a:buFont typeface="Gill Sans MT"/>
              <a:buAutoNum type="arabicPeriod"/>
            </a:pPr>
            <a:endParaRPr sz="750"/>
          </a:p>
          <a:p>
            <a:pPr>
              <a:lnSpc>
                <a:spcPts val="1000"/>
              </a:lnSpc>
              <a:buFont typeface="Gill Sans MT"/>
              <a:buAutoNum type="arabicPeriod"/>
            </a:pPr>
            <a:endParaRPr sz="1000"/>
          </a:p>
          <a:p>
            <a:pPr marL="438150" indent="-426084">
              <a:lnSpc>
                <a:spcPct val="100000"/>
              </a:lnSpc>
              <a:buFont typeface="Gill Sans MT"/>
              <a:buAutoNum type="arabicPeriod"/>
              <a:tabLst>
                <a:tab pos="438150" algn="l"/>
              </a:tabLst>
            </a:pPr>
            <a:r>
              <a:rPr sz="2400" spc="-70" dirty="0">
                <a:latin typeface="Gill Sans MT"/>
                <a:cs typeface="Gill Sans MT"/>
              </a:rPr>
              <a:t>L</a:t>
            </a:r>
            <a:r>
              <a:rPr sz="2400" spc="-45" dirty="0">
                <a:latin typeface="Gill Sans MT"/>
                <a:cs typeface="Gill Sans MT"/>
              </a:rPr>
              <a:t>o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10" dirty="0">
                <a:latin typeface="Gill Sans MT"/>
                <a:cs typeface="Gill Sans MT"/>
              </a:rPr>
              <a:t>p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un</a:t>
            </a:r>
            <a:r>
              <a:rPr sz="2400" spc="-130" dirty="0">
                <a:latin typeface="Gill Sans MT"/>
                <a:cs typeface="Gill Sans MT"/>
              </a:rPr>
              <a:t>t</a:t>
            </a:r>
            <a:r>
              <a:rPr sz="2400" spc="-20" dirty="0">
                <a:latin typeface="Gill Sans MT"/>
                <a:cs typeface="Gill Sans MT"/>
              </a:rPr>
              <a:t>i</a:t>
            </a:r>
            <a:r>
              <a:rPr sz="2400" spc="-80" dirty="0">
                <a:latin typeface="Gill Sans MT"/>
                <a:cs typeface="Gill Sans MT"/>
              </a:rPr>
              <a:t>l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55" dirty="0">
                <a:latin typeface="Gill Sans MT"/>
                <a:cs typeface="Gill Sans MT"/>
              </a:rPr>
              <a:t>v</a:t>
            </a:r>
            <a:r>
              <a:rPr sz="2400" spc="-75" dirty="0">
                <a:latin typeface="Gill Sans MT"/>
                <a:cs typeface="Gill Sans MT"/>
              </a:rPr>
              <a:t>e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5" dirty="0">
                <a:latin typeface="Gill Sans MT"/>
                <a:cs typeface="Gill Sans MT"/>
              </a:rPr>
              <a:t>g</a:t>
            </a:r>
            <a:r>
              <a:rPr sz="2400" spc="-65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105" dirty="0">
                <a:latin typeface="Gill Sans MT"/>
                <a:cs typeface="Gill Sans MT"/>
              </a:rPr>
              <a:t>:</a:t>
            </a:r>
            <a:endParaRPr sz="2400">
              <a:latin typeface="Gill Sans MT"/>
              <a:cs typeface="Gill Sans MT"/>
            </a:endParaRPr>
          </a:p>
          <a:p>
            <a:pPr marL="12700" marR="1407160">
              <a:lnSpc>
                <a:spcPct val="161100"/>
              </a:lnSpc>
              <a:buFont typeface="Gill Sans MT"/>
              <a:buAutoNum type="arabicPeriod"/>
              <a:tabLst>
                <a:tab pos="965200" algn="l"/>
              </a:tabLst>
            </a:pPr>
            <a:r>
              <a:rPr sz="2400" spc="-90" dirty="0">
                <a:latin typeface="Gill Sans MT"/>
                <a:cs typeface="Gill Sans MT"/>
              </a:rPr>
              <a:t>P</a:t>
            </a:r>
            <a:r>
              <a:rPr sz="2400" spc="15" dirty="0">
                <a:latin typeface="Gill Sans MT"/>
                <a:cs typeface="Gill Sans MT"/>
              </a:rPr>
              <a:t>i</a:t>
            </a:r>
            <a:r>
              <a:rPr sz="2400" spc="-55" dirty="0">
                <a:latin typeface="Gill Sans MT"/>
                <a:cs typeface="Gill Sans MT"/>
              </a:rPr>
              <a:t>c</a:t>
            </a:r>
            <a:r>
              <a:rPr sz="2400" spc="-130" dirty="0">
                <a:latin typeface="Gill Sans MT"/>
                <a:cs typeface="Gill Sans MT"/>
              </a:rPr>
              <a:t>k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155" dirty="0">
                <a:latin typeface="Gill Sans MT"/>
                <a:cs typeface="Gill Sans MT"/>
              </a:rPr>
              <a:t>s</a:t>
            </a:r>
            <a:r>
              <a:rPr sz="2400" spc="-15" dirty="0">
                <a:latin typeface="Gill Sans MT"/>
                <a:cs typeface="Gill Sans MT"/>
              </a:rPr>
              <a:t>i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40" dirty="0">
                <a:latin typeface="Gill Sans MT"/>
                <a:cs typeface="Gill Sans MT"/>
              </a:rPr>
              <a:t>g</a:t>
            </a:r>
            <a:r>
              <a:rPr sz="2400" spc="-35" dirty="0">
                <a:latin typeface="Gill Sans MT"/>
                <a:cs typeface="Gill Sans MT"/>
              </a:rPr>
              <a:t>l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-120" dirty="0">
                <a:latin typeface="Gill Sans MT"/>
                <a:cs typeface="Gill Sans MT"/>
              </a:rPr>
              <a:t> </a:t>
            </a:r>
            <a:r>
              <a:rPr sz="2400" spc="-40" dirty="0">
                <a:latin typeface="Gill Sans MT"/>
                <a:cs typeface="Gill Sans MT"/>
              </a:rPr>
              <a:t>da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15" dirty="0">
                <a:latin typeface="Gill Sans MT"/>
                <a:cs typeface="Gill Sans MT"/>
              </a:rPr>
              <a:t>a</a:t>
            </a:r>
            <a:r>
              <a:rPr sz="2400" spc="105" dirty="0">
                <a:latin typeface="Gill Sans MT"/>
                <a:cs typeface="Gill Sans MT"/>
              </a:rPr>
              <a:t> </a:t>
            </a:r>
            <a:r>
              <a:rPr sz="2400" spc="-15" dirty="0">
                <a:latin typeface="Gill Sans MT"/>
                <a:cs typeface="Gill Sans MT"/>
              </a:rPr>
              <a:t>p</a:t>
            </a:r>
            <a:r>
              <a:rPr sz="2400" spc="-35" dirty="0">
                <a:latin typeface="Gill Sans MT"/>
                <a:cs typeface="Gill Sans MT"/>
              </a:rPr>
              <a:t>oi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80" dirty="0">
                <a:latin typeface="Gill Sans MT"/>
                <a:cs typeface="Gill Sans MT"/>
              </a:rPr>
              <a:t>t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𝑖 </a:t>
            </a:r>
            <a:r>
              <a:rPr sz="2400" spc="-55" dirty="0">
                <a:latin typeface="Gill Sans MT"/>
                <a:cs typeface="Gill Sans MT"/>
              </a:rPr>
              <a:t>4.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539" y="3999417"/>
            <a:ext cx="300355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95" dirty="0">
                <a:latin typeface="Gill Sans MT"/>
                <a:cs typeface="Gill Sans MT"/>
              </a:rPr>
              <a:t>C</a:t>
            </a:r>
            <a:r>
              <a:rPr sz="2400" spc="-60" dirty="0">
                <a:latin typeface="Gill Sans MT"/>
                <a:cs typeface="Gill Sans MT"/>
              </a:rPr>
              <a:t>o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25" dirty="0">
                <a:latin typeface="Gill Sans MT"/>
                <a:cs typeface="Gill Sans MT"/>
              </a:rPr>
              <a:t>p</a:t>
            </a:r>
            <a:r>
              <a:rPr sz="2400" spc="20" dirty="0">
                <a:latin typeface="Gill Sans MT"/>
                <a:cs typeface="Gill Sans MT"/>
              </a:rPr>
              <a:t>u</a:t>
            </a:r>
            <a:r>
              <a:rPr sz="2400" spc="-60" dirty="0">
                <a:latin typeface="Gill Sans MT"/>
                <a:cs typeface="Gill Sans MT"/>
              </a:rPr>
              <a:t>t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110" dirty="0">
                <a:latin typeface="Gill Sans MT"/>
                <a:cs typeface="Gill Sans MT"/>
              </a:rPr>
              <a:t>g</a:t>
            </a:r>
            <a:r>
              <a:rPr sz="2400" spc="20" dirty="0">
                <a:latin typeface="Gill Sans MT"/>
                <a:cs typeface="Gill Sans MT"/>
              </a:rPr>
              <a:t>r</a:t>
            </a:r>
            <a:r>
              <a:rPr sz="2400" spc="-60" dirty="0">
                <a:latin typeface="Gill Sans MT"/>
                <a:cs typeface="Gill Sans MT"/>
              </a:rPr>
              <a:t>ad</a:t>
            </a:r>
            <a:r>
              <a:rPr sz="2400" spc="30" dirty="0">
                <a:latin typeface="Gill Sans MT"/>
                <a:cs typeface="Gill Sans MT"/>
              </a:rPr>
              <a:t>i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140" dirty="0">
                <a:latin typeface="Gill Sans MT"/>
                <a:cs typeface="Gill Sans MT"/>
              </a:rPr>
              <a:t>t</a:t>
            </a:r>
            <a:r>
              <a:rPr sz="2400" spc="-75" dirty="0">
                <a:latin typeface="Gill Sans MT"/>
                <a:cs typeface="Gill Sans MT"/>
              </a:rPr>
              <a:t>,</a:t>
            </a:r>
            <a:r>
              <a:rPr sz="2400" spc="-195" dirty="0">
                <a:latin typeface="Gill Sans MT"/>
                <a:cs typeface="Gill Sans MT"/>
              </a:rPr>
              <a:t> </a:t>
            </a:r>
            <a:r>
              <a:rPr sz="2700" spc="1072" baseline="43209" dirty="0">
                <a:latin typeface="Cambria Math"/>
                <a:cs typeface="Cambria Math"/>
              </a:rPr>
              <a:t>j</a:t>
            </a:r>
            <a:r>
              <a:rPr sz="2700" spc="-232" baseline="43209" dirty="0">
                <a:latin typeface="Cambria Math"/>
                <a:cs typeface="Cambria Math"/>
              </a:rPr>
              <a:t>k</a:t>
            </a:r>
            <a:r>
              <a:rPr sz="2100" spc="-15" baseline="39682" dirty="0">
                <a:latin typeface="Cambria Math"/>
                <a:cs typeface="Cambria Math"/>
              </a:rPr>
              <a:t>s</a:t>
            </a:r>
            <a:r>
              <a:rPr sz="2700" spc="75" baseline="43209" dirty="0">
                <a:latin typeface="Cambria Math"/>
                <a:cs typeface="Cambria Math"/>
              </a:rPr>
              <a:t>(</a:t>
            </a:r>
            <a:r>
              <a:rPr sz="2700" spc="135" baseline="43209" dirty="0">
                <a:latin typeface="Cambria Math"/>
                <a:cs typeface="Cambria Math"/>
              </a:rPr>
              <a:t>n</a:t>
            </a:r>
            <a:r>
              <a:rPr sz="2700" spc="0" baseline="43209" dirty="0">
                <a:latin typeface="Cambria Math"/>
                <a:cs typeface="Cambria Math"/>
              </a:rPr>
              <a:t>)</a:t>
            </a:r>
            <a:endParaRPr sz="2700" baseline="43209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4840" y="4228017"/>
            <a:ext cx="3098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130" dirty="0">
                <a:latin typeface="Cambria Math"/>
                <a:cs typeface="Cambria Math"/>
              </a:rPr>
              <a:t>n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31640" y="4228017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54648" y="4539739"/>
            <a:ext cx="23177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5" dirty="0">
                <a:latin typeface="Gill Sans MT"/>
                <a:cs typeface="Gill Sans MT"/>
              </a:rPr>
              <a:t>5.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7539" y="4628639"/>
            <a:ext cx="396875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latin typeface="Gill Sans MT"/>
                <a:cs typeface="Gill Sans MT"/>
              </a:rPr>
              <a:t>U</a:t>
            </a:r>
            <a:r>
              <a:rPr sz="2400" spc="-25" dirty="0">
                <a:latin typeface="Gill Sans MT"/>
                <a:cs typeface="Gill Sans MT"/>
              </a:rPr>
              <a:t>p</a:t>
            </a:r>
            <a:r>
              <a:rPr sz="2400" spc="-40" dirty="0">
                <a:latin typeface="Gill Sans MT"/>
                <a:cs typeface="Gill Sans MT"/>
              </a:rPr>
              <a:t>da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8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w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gh</a:t>
            </a:r>
            <a:r>
              <a:rPr sz="2400" spc="-70" dirty="0">
                <a:latin typeface="Gill Sans MT"/>
                <a:cs typeface="Gill Sans MT"/>
              </a:rPr>
              <a:t>t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105" dirty="0">
                <a:latin typeface="Gill Sans MT"/>
                <a:cs typeface="Gill Sans MT"/>
              </a:rPr>
              <a:t>,</a:t>
            </a:r>
            <a:r>
              <a:rPr sz="2400" spc="-190" dirty="0">
                <a:latin typeface="Gill Sans MT"/>
                <a:cs typeface="Gill Sans MT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𝜃</a:t>
            </a:r>
            <a:r>
              <a:rPr sz="2400" spc="-20" dirty="0">
                <a:latin typeface="Cambria Math"/>
                <a:cs typeface="Cambria Math"/>
              </a:rPr>
              <a:t>←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𝜃</a:t>
            </a:r>
            <a:r>
              <a:rPr sz="2400" spc="-470" dirty="0">
                <a:latin typeface="Cambria Math"/>
                <a:cs typeface="Cambria Math"/>
              </a:rPr>
              <a:t>−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𝜂</a:t>
            </a:r>
            <a:r>
              <a:rPr sz="2700" spc="922" baseline="43209" dirty="0">
                <a:latin typeface="Cambria Math"/>
                <a:cs typeface="Cambria Math"/>
              </a:rPr>
              <a:t>j</a:t>
            </a:r>
            <a:r>
              <a:rPr sz="2700" spc="-82" baseline="43209" dirty="0">
                <a:latin typeface="Cambria Math"/>
                <a:cs typeface="Cambria Math"/>
              </a:rPr>
              <a:t>k</a:t>
            </a:r>
            <a:r>
              <a:rPr sz="2700" spc="-75" baseline="43209" dirty="0">
                <a:latin typeface="Cambria Math"/>
                <a:cs typeface="Cambria Math"/>
              </a:rPr>
              <a:t>(</a:t>
            </a:r>
            <a:r>
              <a:rPr sz="2700" spc="284" baseline="43209" dirty="0">
                <a:latin typeface="Cambria Math"/>
                <a:cs typeface="Cambria Math"/>
              </a:rPr>
              <a:t>n</a:t>
            </a:r>
            <a:r>
              <a:rPr sz="2700" spc="0" baseline="43209" dirty="0">
                <a:latin typeface="Cambria Math"/>
                <a:cs typeface="Cambria Math"/>
              </a:rPr>
              <a:t>)</a:t>
            </a:r>
            <a:endParaRPr sz="2700" baseline="43209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8140" y="4857239"/>
            <a:ext cx="3098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130" dirty="0">
                <a:latin typeface="Cambria Math"/>
                <a:cs typeface="Cambria Math"/>
              </a:rPr>
              <a:t>n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73040" y="4857239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54648" y="5168962"/>
            <a:ext cx="224853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38150" algn="l"/>
              </a:tabLst>
            </a:pPr>
            <a:r>
              <a:rPr sz="2400" spc="-55" dirty="0">
                <a:latin typeface="Gill Sans MT"/>
                <a:cs typeface="Gill Sans MT"/>
              </a:rPr>
              <a:t>6.	</a:t>
            </a:r>
            <a:r>
              <a:rPr sz="2400" spc="-25" dirty="0">
                <a:latin typeface="Gill Sans MT"/>
                <a:cs typeface="Gill Sans MT"/>
              </a:rPr>
              <a:t>R</a:t>
            </a:r>
            <a:r>
              <a:rPr sz="2400" spc="-90" dirty="0">
                <a:latin typeface="Gill Sans MT"/>
                <a:cs typeface="Gill Sans MT"/>
              </a:rPr>
              <a:t>e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90" dirty="0">
                <a:latin typeface="Gill Sans MT"/>
                <a:cs typeface="Gill Sans MT"/>
              </a:rPr>
              <a:t>u</a:t>
            </a:r>
            <a:r>
              <a:rPr sz="2400" spc="10" dirty="0">
                <a:latin typeface="Gill Sans MT"/>
                <a:cs typeface="Gill Sans MT"/>
              </a:rPr>
              <a:t>r</a:t>
            </a:r>
            <a:r>
              <a:rPr sz="2400" spc="-25" dirty="0">
                <a:latin typeface="Gill Sans MT"/>
                <a:cs typeface="Gill Sans MT"/>
              </a:rPr>
              <a:t>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w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gh</a:t>
            </a:r>
            <a:r>
              <a:rPr sz="2400" spc="-70" dirty="0">
                <a:latin typeface="Gill Sans MT"/>
                <a:cs typeface="Gill Sans MT"/>
              </a:rPr>
              <a:t>t</a:t>
            </a:r>
            <a:r>
              <a:rPr sz="2400" spc="-85" dirty="0">
                <a:latin typeface="Gill Sans MT"/>
                <a:cs typeface="Gill Sans MT"/>
              </a:rPr>
              <a:t>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21500" y="2120900"/>
            <a:ext cx="4699000" cy="302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11683" y="3227917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5700" y="32067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11683" y="31496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26500" y="3263900"/>
            <a:ext cx="21510" cy="169623"/>
          </a:xfrm>
          <a:custGeom>
            <a:avLst/>
            <a:gdLst/>
            <a:ahLst/>
            <a:cxnLst/>
            <a:rect l="l" t="t" r="r" b="b"/>
            <a:pathLst>
              <a:path w="21510" h="169623">
                <a:moveTo>
                  <a:pt x="0" y="0"/>
                </a:moveTo>
                <a:lnTo>
                  <a:pt x="21510" y="1696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37083" y="35200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01100" y="349250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563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37083" y="34290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4083" y="36343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28100" y="360680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563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64083" y="35433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4600" y="3505200"/>
            <a:ext cx="109073" cy="81508"/>
          </a:xfrm>
          <a:custGeom>
            <a:avLst/>
            <a:gdLst/>
            <a:ahLst/>
            <a:cxnLst/>
            <a:rect l="l" t="t" r="r" b="b"/>
            <a:pathLst>
              <a:path w="109073" h="81508">
                <a:moveTo>
                  <a:pt x="0" y="0"/>
                </a:moveTo>
                <a:lnTo>
                  <a:pt x="109073" y="8150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75183" y="37867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9200" y="37655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75183" y="37084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02699" y="3619500"/>
            <a:ext cx="57622" cy="124993"/>
          </a:xfrm>
          <a:custGeom>
            <a:avLst/>
            <a:gdLst/>
            <a:ahLst/>
            <a:cxnLst/>
            <a:rect l="l" t="t" r="r" b="b"/>
            <a:pathLst>
              <a:path w="57622" h="124993">
                <a:moveTo>
                  <a:pt x="57622" y="0"/>
                </a:moveTo>
                <a:lnTo>
                  <a:pt x="0" y="1249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02700" y="3784599"/>
            <a:ext cx="77075" cy="120101"/>
          </a:xfrm>
          <a:custGeom>
            <a:avLst/>
            <a:gdLst/>
            <a:ahLst/>
            <a:cxnLst/>
            <a:rect l="l" t="t" r="r" b="b"/>
            <a:pathLst>
              <a:path w="77075" h="120101">
                <a:moveTo>
                  <a:pt x="77075" y="120101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76783" y="39391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800" y="39179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76783" y="38608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03783" y="40915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67800" y="4070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03783" y="40132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02183" y="43201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6200" y="42989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02183" y="42418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52983" y="44852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17000" y="44640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52983" y="44069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91600" y="3911599"/>
            <a:ext cx="107545" cy="140808"/>
          </a:xfrm>
          <a:custGeom>
            <a:avLst/>
            <a:gdLst/>
            <a:ahLst/>
            <a:cxnLst/>
            <a:rect l="l" t="t" r="r" b="b"/>
            <a:pathLst>
              <a:path w="107545" h="140808">
                <a:moveTo>
                  <a:pt x="107545" y="140808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029700" y="4076699"/>
            <a:ext cx="77075" cy="205000"/>
          </a:xfrm>
          <a:custGeom>
            <a:avLst/>
            <a:gdLst/>
            <a:ahLst/>
            <a:cxnLst/>
            <a:rect l="l" t="t" r="r" b="b"/>
            <a:pathLst>
              <a:path w="77075" h="205000">
                <a:moveTo>
                  <a:pt x="0" y="205000"/>
                </a:moveTo>
                <a:lnTo>
                  <a:pt x="770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17000" y="4318000"/>
            <a:ext cx="48396" cy="89868"/>
          </a:xfrm>
          <a:custGeom>
            <a:avLst/>
            <a:gdLst/>
            <a:ahLst/>
            <a:cxnLst/>
            <a:rect l="l" t="t" r="r" b="b"/>
            <a:pathLst>
              <a:path w="48396" h="89868">
                <a:moveTo>
                  <a:pt x="0" y="0"/>
                </a:moveTo>
                <a:lnTo>
                  <a:pt x="48396" y="898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200" y="3848100"/>
            <a:ext cx="876300" cy="736600"/>
          </a:xfrm>
          <a:custGeom>
            <a:avLst/>
            <a:gdLst/>
            <a:ahLst/>
            <a:cxnLst/>
            <a:rect l="l" t="t" r="r" b="b"/>
            <a:pathLst>
              <a:path w="876300" h="736600">
                <a:moveTo>
                  <a:pt x="753530" y="0"/>
                </a:moveTo>
                <a:lnTo>
                  <a:pt x="112882" y="392"/>
                </a:lnTo>
                <a:lnTo>
                  <a:pt x="71740" y="11074"/>
                </a:lnTo>
                <a:lnTo>
                  <a:pt x="37576" y="34369"/>
                </a:lnTo>
                <a:lnTo>
                  <a:pt x="13061" y="67605"/>
                </a:lnTo>
                <a:lnTo>
                  <a:pt x="865" y="108113"/>
                </a:lnTo>
                <a:lnTo>
                  <a:pt x="0" y="122769"/>
                </a:lnTo>
                <a:lnTo>
                  <a:pt x="392" y="623717"/>
                </a:lnTo>
                <a:lnTo>
                  <a:pt x="11074" y="664859"/>
                </a:lnTo>
                <a:lnTo>
                  <a:pt x="34369" y="699023"/>
                </a:lnTo>
                <a:lnTo>
                  <a:pt x="67605" y="723538"/>
                </a:lnTo>
                <a:lnTo>
                  <a:pt x="108113" y="735734"/>
                </a:lnTo>
                <a:lnTo>
                  <a:pt x="122769" y="736600"/>
                </a:lnTo>
                <a:lnTo>
                  <a:pt x="763417" y="736207"/>
                </a:lnTo>
                <a:lnTo>
                  <a:pt x="804559" y="725525"/>
                </a:lnTo>
                <a:lnTo>
                  <a:pt x="838723" y="702230"/>
                </a:lnTo>
                <a:lnTo>
                  <a:pt x="863238" y="668994"/>
                </a:lnTo>
                <a:lnTo>
                  <a:pt x="875434" y="628486"/>
                </a:lnTo>
                <a:lnTo>
                  <a:pt x="876300" y="613830"/>
                </a:lnTo>
                <a:lnTo>
                  <a:pt x="875907" y="112882"/>
                </a:lnTo>
                <a:lnTo>
                  <a:pt x="865225" y="71740"/>
                </a:lnTo>
                <a:lnTo>
                  <a:pt x="841930" y="37576"/>
                </a:lnTo>
                <a:lnTo>
                  <a:pt x="808694" y="13061"/>
                </a:lnTo>
                <a:lnTo>
                  <a:pt x="768186" y="865"/>
                </a:lnTo>
                <a:lnTo>
                  <a:pt x="753530" y="0"/>
                </a:lnTo>
                <a:close/>
              </a:path>
            </a:pathLst>
          </a:custGeom>
          <a:solidFill>
            <a:srgbClr val="F4B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25" dirty="0">
                <a:latin typeface="Gill Sans MT"/>
                <a:cs typeface="Gill Sans MT"/>
              </a:rPr>
              <a:t>h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0" dirty="0">
                <a:latin typeface="Gill Sans MT"/>
                <a:cs typeface="Gill Sans MT"/>
              </a:rPr>
              <a:t>c</a:t>
            </a:r>
            <a:r>
              <a:rPr sz="4400" spc="-5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G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nt</a:t>
            </a:r>
            <a:r>
              <a:rPr sz="4400" spc="-90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D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nt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4648" y="1685825"/>
            <a:ext cx="1388745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195" dirty="0">
                <a:latin typeface="Gill Sans MT"/>
                <a:cs typeface="Gill Sans MT"/>
              </a:rPr>
              <a:t>A</a:t>
            </a:r>
            <a:r>
              <a:rPr sz="2400" b="1" spc="-50" dirty="0">
                <a:latin typeface="Gill Sans MT"/>
                <a:cs typeface="Gill Sans MT"/>
              </a:rPr>
              <a:t>l</a:t>
            </a:r>
            <a:r>
              <a:rPr sz="2400" b="1" spc="-114" dirty="0">
                <a:latin typeface="Gill Sans MT"/>
                <a:cs typeface="Gill Sans MT"/>
              </a:rPr>
              <a:t>g</a:t>
            </a:r>
            <a:r>
              <a:rPr sz="2400" b="1" spc="-40" dirty="0">
                <a:latin typeface="Gill Sans MT"/>
                <a:cs typeface="Gill Sans MT"/>
              </a:rPr>
              <a:t>o</a:t>
            </a:r>
            <a:r>
              <a:rPr sz="2400" b="1" spc="-85" dirty="0">
                <a:latin typeface="Gill Sans MT"/>
                <a:cs typeface="Gill Sans MT"/>
              </a:rPr>
              <a:t>r</a:t>
            </a:r>
            <a:r>
              <a:rPr sz="2400" b="1" spc="-55" dirty="0">
                <a:latin typeface="Gill Sans MT"/>
                <a:cs typeface="Gill Sans MT"/>
              </a:rPr>
              <a:t>i</a:t>
            </a:r>
            <a:r>
              <a:rPr sz="2400" b="1" spc="-90" dirty="0">
                <a:latin typeface="Gill Sans MT"/>
                <a:cs typeface="Gill Sans MT"/>
              </a:rPr>
              <a:t>t</a:t>
            </a:r>
            <a:r>
              <a:rPr sz="2400" b="1" spc="-114" dirty="0">
                <a:latin typeface="Gill Sans MT"/>
                <a:cs typeface="Gill Sans MT"/>
              </a:rPr>
              <a:t>h</a:t>
            </a:r>
            <a:r>
              <a:rPr sz="2400" b="1" spc="-280" dirty="0">
                <a:latin typeface="Gill Sans MT"/>
                <a:cs typeface="Gill Sans MT"/>
              </a:rPr>
              <a:t>m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4648" y="2143025"/>
            <a:ext cx="5048250" cy="2149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Gill Sans MT"/>
              <a:buAutoNum type="arabicPeriod"/>
              <a:tabLst>
                <a:tab pos="438150" algn="l"/>
              </a:tabLst>
            </a:pPr>
            <a:r>
              <a:rPr sz="2400" spc="-45" dirty="0">
                <a:latin typeface="Gill Sans MT"/>
                <a:cs typeface="Gill Sans MT"/>
              </a:rPr>
              <a:t>I</a:t>
            </a:r>
            <a:r>
              <a:rPr sz="2400" spc="-65" dirty="0">
                <a:latin typeface="Gill Sans MT"/>
                <a:cs typeface="Gill Sans MT"/>
              </a:rPr>
              <a:t>n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35" dirty="0">
                <a:latin typeface="Gill Sans MT"/>
                <a:cs typeface="Gill Sans MT"/>
              </a:rPr>
              <a:t>li</a:t>
            </a:r>
            <a:r>
              <a:rPr sz="2400" spc="-15" dirty="0">
                <a:latin typeface="Gill Sans MT"/>
                <a:cs typeface="Gill Sans MT"/>
              </a:rPr>
              <a:t>z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-22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w</a:t>
            </a:r>
            <a:r>
              <a:rPr sz="2400" spc="-65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</a:t>
            </a:r>
            <a:r>
              <a:rPr sz="2400" spc="-5" dirty="0">
                <a:latin typeface="Gill Sans MT"/>
                <a:cs typeface="Gill Sans MT"/>
              </a:rPr>
              <a:t>h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85" dirty="0">
                <a:latin typeface="Gill Sans MT"/>
                <a:cs typeface="Gill Sans MT"/>
              </a:rPr>
              <a:t>s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40" dirty="0">
                <a:latin typeface="Gill Sans MT"/>
                <a:cs typeface="Gill Sans MT"/>
              </a:rPr>
              <a:t>d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35" dirty="0">
                <a:latin typeface="Gill Sans MT"/>
                <a:cs typeface="Gill Sans MT"/>
              </a:rPr>
              <a:t>l</a:t>
            </a:r>
            <a:r>
              <a:rPr sz="2400" spc="-55" dirty="0">
                <a:latin typeface="Gill Sans MT"/>
                <a:cs typeface="Gill Sans MT"/>
              </a:rPr>
              <a:t>y</a:t>
            </a:r>
            <a:r>
              <a:rPr sz="2400" spc="-16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~</a:t>
            </a:r>
            <a:r>
              <a:rPr sz="2400" spc="0" dirty="0">
                <a:latin typeface="Cambria Math"/>
                <a:cs typeface="Cambria Math"/>
              </a:rPr>
              <a:t>𝒩(</a:t>
            </a:r>
            <a:r>
              <a:rPr sz="2400" spc="-45" dirty="0">
                <a:latin typeface="Cambria Math"/>
                <a:cs typeface="Cambria Math"/>
              </a:rPr>
              <a:t>0</a:t>
            </a:r>
            <a:r>
              <a:rPr sz="2400" spc="0" dirty="0">
                <a:latin typeface="Cambria Math"/>
                <a:cs typeface="Cambria Math"/>
              </a:rPr>
              <a:t>,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𝜎</a:t>
            </a:r>
            <a:r>
              <a:rPr sz="2700" spc="-765" baseline="27777" dirty="0">
                <a:latin typeface="Cambria Math"/>
                <a:cs typeface="Cambria Math"/>
              </a:rPr>
              <a:t>%</a:t>
            </a:r>
            <a:r>
              <a:rPr sz="2400" spc="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ts val="750"/>
              </a:lnSpc>
              <a:spcBef>
                <a:spcPts val="9"/>
              </a:spcBef>
              <a:buFont typeface="Gill Sans MT"/>
              <a:buAutoNum type="arabicPeriod"/>
            </a:pPr>
            <a:endParaRPr sz="750"/>
          </a:p>
          <a:p>
            <a:pPr>
              <a:lnSpc>
                <a:spcPts val="1000"/>
              </a:lnSpc>
              <a:buFont typeface="Gill Sans MT"/>
              <a:buAutoNum type="arabicPeriod"/>
            </a:pPr>
            <a:endParaRPr sz="1000"/>
          </a:p>
          <a:p>
            <a:pPr marL="438150" indent="-426084">
              <a:lnSpc>
                <a:spcPct val="100000"/>
              </a:lnSpc>
              <a:buFont typeface="Gill Sans MT"/>
              <a:buAutoNum type="arabicPeriod"/>
              <a:tabLst>
                <a:tab pos="438150" algn="l"/>
              </a:tabLst>
            </a:pPr>
            <a:r>
              <a:rPr sz="2400" spc="-70" dirty="0">
                <a:latin typeface="Gill Sans MT"/>
                <a:cs typeface="Gill Sans MT"/>
              </a:rPr>
              <a:t>L</a:t>
            </a:r>
            <a:r>
              <a:rPr sz="2400" spc="-45" dirty="0">
                <a:latin typeface="Gill Sans MT"/>
                <a:cs typeface="Gill Sans MT"/>
              </a:rPr>
              <a:t>o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10" dirty="0">
                <a:latin typeface="Gill Sans MT"/>
                <a:cs typeface="Gill Sans MT"/>
              </a:rPr>
              <a:t>p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un</a:t>
            </a:r>
            <a:r>
              <a:rPr sz="2400" spc="-130" dirty="0">
                <a:latin typeface="Gill Sans MT"/>
                <a:cs typeface="Gill Sans MT"/>
              </a:rPr>
              <a:t>t</a:t>
            </a:r>
            <a:r>
              <a:rPr sz="2400" spc="-20" dirty="0">
                <a:latin typeface="Gill Sans MT"/>
                <a:cs typeface="Gill Sans MT"/>
              </a:rPr>
              <a:t>i</a:t>
            </a:r>
            <a:r>
              <a:rPr sz="2400" spc="-80" dirty="0">
                <a:latin typeface="Gill Sans MT"/>
                <a:cs typeface="Gill Sans MT"/>
              </a:rPr>
              <a:t>l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55" dirty="0">
                <a:latin typeface="Gill Sans MT"/>
                <a:cs typeface="Gill Sans MT"/>
              </a:rPr>
              <a:t>v</a:t>
            </a:r>
            <a:r>
              <a:rPr sz="2400" spc="-75" dirty="0">
                <a:latin typeface="Gill Sans MT"/>
                <a:cs typeface="Gill Sans MT"/>
              </a:rPr>
              <a:t>e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5" dirty="0">
                <a:latin typeface="Gill Sans MT"/>
                <a:cs typeface="Gill Sans MT"/>
              </a:rPr>
              <a:t>g</a:t>
            </a:r>
            <a:r>
              <a:rPr sz="2400" spc="-65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105" dirty="0">
                <a:latin typeface="Gill Sans MT"/>
                <a:cs typeface="Gill Sans MT"/>
              </a:rPr>
              <a:t>:</a:t>
            </a:r>
            <a:endParaRPr sz="2400">
              <a:latin typeface="Gill Sans MT"/>
              <a:cs typeface="Gill Sans MT"/>
            </a:endParaRPr>
          </a:p>
          <a:p>
            <a:pPr marL="12700" marR="1407160">
              <a:lnSpc>
                <a:spcPct val="161100"/>
              </a:lnSpc>
              <a:buFont typeface="Gill Sans MT"/>
              <a:buAutoNum type="arabicPeriod"/>
              <a:tabLst>
                <a:tab pos="965200" algn="l"/>
              </a:tabLst>
            </a:pPr>
            <a:r>
              <a:rPr sz="2400" spc="-90" dirty="0">
                <a:latin typeface="Gill Sans MT"/>
                <a:cs typeface="Gill Sans MT"/>
              </a:rPr>
              <a:t>P</a:t>
            </a:r>
            <a:r>
              <a:rPr sz="2400" spc="15" dirty="0">
                <a:latin typeface="Gill Sans MT"/>
                <a:cs typeface="Gill Sans MT"/>
              </a:rPr>
              <a:t>i</a:t>
            </a:r>
            <a:r>
              <a:rPr sz="2400" spc="-55" dirty="0">
                <a:latin typeface="Gill Sans MT"/>
                <a:cs typeface="Gill Sans MT"/>
              </a:rPr>
              <a:t>c</a:t>
            </a:r>
            <a:r>
              <a:rPr sz="2400" spc="-130" dirty="0">
                <a:latin typeface="Gill Sans MT"/>
                <a:cs typeface="Gill Sans MT"/>
              </a:rPr>
              <a:t>k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155" dirty="0">
                <a:latin typeface="Gill Sans MT"/>
                <a:cs typeface="Gill Sans MT"/>
              </a:rPr>
              <a:t>s</a:t>
            </a:r>
            <a:r>
              <a:rPr sz="2400" spc="-15" dirty="0">
                <a:latin typeface="Gill Sans MT"/>
                <a:cs typeface="Gill Sans MT"/>
              </a:rPr>
              <a:t>i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40" dirty="0">
                <a:latin typeface="Gill Sans MT"/>
                <a:cs typeface="Gill Sans MT"/>
              </a:rPr>
              <a:t>g</a:t>
            </a:r>
            <a:r>
              <a:rPr sz="2400" spc="-35" dirty="0">
                <a:latin typeface="Gill Sans MT"/>
                <a:cs typeface="Gill Sans MT"/>
              </a:rPr>
              <a:t>l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-120" dirty="0">
                <a:latin typeface="Gill Sans MT"/>
                <a:cs typeface="Gill Sans MT"/>
              </a:rPr>
              <a:t> </a:t>
            </a:r>
            <a:r>
              <a:rPr sz="2400" spc="-40" dirty="0">
                <a:latin typeface="Gill Sans MT"/>
                <a:cs typeface="Gill Sans MT"/>
              </a:rPr>
              <a:t>da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15" dirty="0">
                <a:latin typeface="Gill Sans MT"/>
                <a:cs typeface="Gill Sans MT"/>
              </a:rPr>
              <a:t>a</a:t>
            </a:r>
            <a:r>
              <a:rPr sz="2400" spc="105" dirty="0">
                <a:latin typeface="Gill Sans MT"/>
                <a:cs typeface="Gill Sans MT"/>
              </a:rPr>
              <a:t> </a:t>
            </a:r>
            <a:r>
              <a:rPr sz="2400" spc="-15" dirty="0">
                <a:latin typeface="Gill Sans MT"/>
                <a:cs typeface="Gill Sans MT"/>
              </a:rPr>
              <a:t>p</a:t>
            </a:r>
            <a:r>
              <a:rPr sz="2400" spc="-35" dirty="0">
                <a:latin typeface="Gill Sans MT"/>
                <a:cs typeface="Gill Sans MT"/>
              </a:rPr>
              <a:t>oi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80" dirty="0">
                <a:latin typeface="Gill Sans MT"/>
                <a:cs typeface="Gill Sans MT"/>
              </a:rPr>
              <a:t>t</a:t>
            </a:r>
            <a:r>
              <a:rPr sz="2400" spc="-95" dirty="0">
                <a:latin typeface="Gill Sans MT"/>
                <a:cs typeface="Gill Sans MT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𝑖 </a:t>
            </a:r>
            <a:r>
              <a:rPr sz="2400" spc="-55" dirty="0">
                <a:latin typeface="Gill Sans MT"/>
                <a:cs typeface="Gill Sans MT"/>
              </a:rPr>
              <a:t>4.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539" y="3999417"/>
            <a:ext cx="300355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95" dirty="0">
                <a:latin typeface="Gill Sans MT"/>
                <a:cs typeface="Gill Sans MT"/>
              </a:rPr>
              <a:t>C</a:t>
            </a:r>
            <a:r>
              <a:rPr sz="2400" spc="-60" dirty="0">
                <a:latin typeface="Gill Sans MT"/>
                <a:cs typeface="Gill Sans MT"/>
              </a:rPr>
              <a:t>o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25" dirty="0">
                <a:latin typeface="Gill Sans MT"/>
                <a:cs typeface="Gill Sans MT"/>
              </a:rPr>
              <a:t>p</a:t>
            </a:r>
            <a:r>
              <a:rPr sz="2400" spc="20" dirty="0">
                <a:latin typeface="Gill Sans MT"/>
                <a:cs typeface="Gill Sans MT"/>
              </a:rPr>
              <a:t>u</a:t>
            </a:r>
            <a:r>
              <a:rPr sz="2400" spc="-60" dirty="0">
                <a:latin typeface="Gill Sans MT"/>
                <a:cs typeface="Gill Sans MT"/>
              </a:rPr>
              <a:t>t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110" dirty="0">
                <a:latin typeface="Gill Sans MT"/>
                <a:cs typeface="Gill Sans MT"/>
              </a:rPr>
              <a:t>g</a:t>
            </a:r>
            <a:r>
              <a:rPr sz="2400" spc="20" dirty="0">
                <a:latin typeface="Gill Sans MT"/>
                <a:cs typeface="Gill Sans MT"/>
              </a:rPr>
              <a:t>r</a:t>
            </a:r>
            <a:r>
              <a:rPr sz="2400" spc="-60" dirty="0">
                <a:latin typeface="Gill Sans MT"/>
                <a:cs typeface="Gill Sans MT"/>
              </a:rPr>
              <a:t>ad</a:t>
            </a:r>
            <a:r>
              <a:rPr sz="2400" spc="30" dirty="0">
                <a:latin typeface="Gill Sans MT"/>
                <a:cs typeface="Gill Sans MT"/>
              </a:rPr>
              <a:t>i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140" dirty="0">
                <a:latin typeface="Gill Sans MT"/>
                <a:cs typeface="Gill Sans MT"/>
              </a:rPr>
              <a:t>t</a:t>
            </a:r>
            <a:r>
              <a:rPr sz="2400" spc="-75" dirty="0">
                <a:latin typeface="Gill Sans MT"/>
                <a:cs typeface="Gill Sans MT"/>
              </a:rPr>
              <a:t>,</a:t>
            </a:r>
            <a:r>
              <a:rPr sz="2400" spc="-195" dirty="0">
                <a:latin typeface="Gill Sans MT"/>
                <a:cs typeface="Gill Sans MT"/>
              </a:rPr>
              <a:t> </a:t>
            </a:r>
            <a:r>
              <a:rPr sz="2700" spc="1072" baseline="43209" dirty="0">
                <a:latin typeface="Cambria Math"/>
                <a:cs typeface="Cambria Math"/>
              </a:rPr>
              <a:t>j</a:t>
            </a:r>
            <a:r>
              <a:rPr sz="2700" spc="-232" baseline="43209" dirty="0">
                <a:latin typeface="Cambria Math"/>
                <a:cs typeface="Cambria Math"/>
              </a:rPr>
              <a:t>k</a:t>
            </a:r>
            <a:r>
              <a:rPr sz="2100" spc="-15" baseline="39682" dirty="0">
                <a:latin typeface="Cambria Math"/>
                <a:cs typeface="Cambria Math"/>
              </a:rPr>
              <a:t>s</a:t>
            </a:r>
            <a:r>
              <a:rPr sz="2700" spc="75" baseline="43209" dirty="0">
                <a:latin typeface="Cambria Math"/>
                <a:cs typeface="Cambria Math"/>
              </a:rPr>
              <a:t>(</a:t>
            </a:r>
            <a:r>
              <a:rPr sz="2700" spc="135" baseline="43209" dirty="0">
                <a:latin typeface="Cambria Math"/>
                <a:cs typeface="Cambria Math"/>
              </a:rPr>
              <a:t>n</a:t>
            </a:r>
            <a:r>
              <a:rPr sz="2700" spc="0" baseline="43209" dirty="0">
                <a:latin typeface="Cambria Math"/>
                <a:cs typeface="Cambria Math"/>
              </a:rPr>
              <a:t>)</a:t>
            </a:r>
            <a:endParaRPr sz="2700" baseline="43209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4840" y="4228017"/>
            <a:ext cx="3098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130" dirty="0">
                <a:latin typeface="Cambria Math"/>
                <a:cs typeface="Cambria Math"/>
              </a:rPr>
              <a:t>n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31640" y="4228017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9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4648" y="4539739"/>
            <a:ext cx="23177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5" dirty="0">
                <a:latin typeface="Gill Sans MT"/>
                <a:cs typeface="Gill Sans MT"/>
              </a:rPr>
              <a:t>5.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7539" y="4628639"/>
            <a:ext cx="396875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latin typeface="Gill Sans MT"/>
                <a:cs typeface="Gill Sans MT"/>
              </a:rPr>
              <a:t>U</a:t>
            </a:r>
            <a:r>
              <a:rPr sz="2400" spc="-25" dirty="0">
                <a:latin typeface="Gill Sans MT"/>
                <a:cs typeface="Gill Sans MT"/>
              </a:rPr>
              <a:t>p</a:t>
            </a:r>
            <a:r>
              <a:rPr sz="2400" spc="-40" dirty="0">
                <a:latin typeface="Gill Sans MT"/>
                <a:cs typeface="Gill Sans MT"/>
              </a:rPr>
              <a:t>da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8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w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gh</a:t>
            </a:r>
            <a:r>
              <a:rPr sz="2400" spc="-70" dirty="0">
                <a:latin typeface="Gill Sans MT"/>
                <a:cs typeface="Gill Sans MT"/>
              </a:rPr>
              <a:t>t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105" dirty="0">
                <a:latin typeface="Gill Sans MT"/>
                <a:cs typeface="Gill Sans MT"/>
              </a:rPr>
              <a:t>,</a:t>
            </a:r>
            <a:r>
              <a:rPr sz="2400" spc="-190" dirty="0">
                <a:latin typeface="Gill Sans MT"/>
                <a:cs typeface="Gill Sans MT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𝜃</a:t>
            </a:r>
            <a:r>
              <a:rPr sz="2400" spc="-20" dirty="0">
                <a:latin typeface="Cambria Math"/>
                <a:cs typeface="Cambria Math"/>
              </a:rPr>
              <a:t>←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𝜃</a:t>
            </a:r>
            <a:r>
              <a:rPr sz="2400" spc="-470" dirty="0">
                <a:latin typeface="Cambria Math"/>
                <a:cs typeface="Cambria Math"/>
              </a:rPr>
              <a:t>−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𝜂</a:t>
            </a:r>
            <a:r>
              <a:rPr sz="2700" spc="922" baseline="43209" dirty="0">
                <a:latin typeface="Cambria Math"/>
                <a:cs typeface="Cambria Math"/>
              </a:rPr>
              <a:t>j</a:t>
            </a:r>
            <a:r>
              <a:rPr sz="2700" spc="-82" baseline="43209" dirty="0">
                <a:latin typeface="Cambria Math"/>
                <a:cs typeface="Cambria Math"/>
              </a:rPr>
              <a:t>k</a:t>
            </a:r>
            <a:r>
              <a:rPr sz="2700" spc="-75" baseline="43209" dirty="0">
                <a:latin typeface="Cambria Math"/>
                <a:cs typeface="Cambria Math"/>
              </a:rPr>
              <a:t>(</a:t>
            </a:r>
            <a:r>
              <a:rPr sz="2700" spc="284" baseline="43209" dirty="0">
                <a:latin typeface="Cambria Math"/>
                <a:cs typeface="Cambria Math"/>
              </a:rPr>
              <a:t>n</a:t>
            </a:r>
            <a:r>
              <a:rPr sz="2700" spc="0" baseline="43209" dirty="0">
                <a:latin typeface="Cambria Math"/>
                <a:cs typeface="Cambria Math"/>
              </a:rPr>
              <a:t>)</a:t>
            </a:r>
            <a:endParaRPr sz="2700" baseline="43209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8140" y="4857239"/>
            <a:ext cx="3098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130" dirty="0">
                <a:latin typeface="Cambria Math"/>
                <a:cs typeface="Cambria Math"/>
              </a:rPr>
              <a:t>n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73040" y="4857239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21500" y="2120900"/>
            <a:ext cx="4699000" cy="302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811683" y="3227917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75700" y="32067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811683" y="31496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826500" y="3263900"/>
            <a:ext cx="21510" cy="169623"/>
          </a:xfrm>
          <a:custGeom>
            <a:avLst/>
            <a:gdLst/>
            <a:ahLst/>
            <a:cxnLst/>
            <a:rect l="l" t="t" r="r" b="b"/>
            <a:pathLst>
              <a:path w="21510" h="169623">
                <a:moveTo>
                  <a:pt x="0" y="0"/>
                </a:moveTo>
                <a:lnTo>
                  <a:pt x="21510" y="1696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837083" y="35200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801100" y="349250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563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37083" y="34290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964083" y="36343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928100" y="360680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563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64083" y="35433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64600" y="3505200"/>
            <a:ext cx="109073" cy="81508"/>
          </a:xfrm>
          <a:custGeom>
            <a:avLst/>
            <a:gdLst/>
            <a:ahLst/>
            <a:cxnLst/>
            <a:rect l="l" t="t" r="r" b="b"/>
            <a:pathLst>
              <a:path w="109073" h="81508">
                <a:moveTo>
                  <a:pt x="0" y="0"/>
                </a:moveTo>
                <a:lnTo>
                  <a:pt x="109073" y="8150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75183" y="37867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9200" y="37655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875183" y="37084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02699" y="3619500"/>
            <a:ext cx="57622" cy="124993"/>
          </a:xfrm>
          <a:custGeom>
            <a:avLst/>
            <a:gdLst/>
            <a:ahLst/>
            <a:cxnLst/>
            <a:rect l="l" t="t" r="r" b="b"/>
            <a:pathLst>
              <a:path w="57622" h="124993">
                <a:moveTo>
                  <a:pt x="57622" y="0"/>
                </a:moveTo>
                <a:lnTo>
                  <a:pt x="0" y="1249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02700" y="3784599"/>
            <a:ext cx="77075" cy="120101"/>
          </a:xfrm>
          <a:custGeom>
            <a:avLst/>
            <a:gdLst/>
            <a:ahLst/>
            <a:cxnLst/>
            <a:rect l="l" t="t" r="r" b="b"/>
            <a:pathLst>
              <a:path w="77075" h="120101">
                <a:moveTo>
                  <a:pt x="77075" y="120101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976783" y="39391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40800" y="39179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76783" y="38608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103783" y="40915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067800" y="4070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03783" y="40132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002183" y="43201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66200" y="42989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002183" y="42418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052983" y="44852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17000" y="44640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052983" y="44069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91600" y="3911599"/>
            <a:ext cx="107545" cy="140808"/>
          </a:xfrm>
          <a:custGeom>
            <a:avLst/>
            <a:gdLst/>
            <a:ahLst/>
            <a:cxnLst/>
            <a:rect l="l" t="t" r="r" b="b"/>
            <a:pathLst>
              <a:path w="107545" h="140808">
                <a:moveTo>
                  <a:pt x="107545" y="140808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029700" y="4076699"/>
            <a:ext cx="77075" cy="205000"/>
          </a:xfrm>
          <a:custGeom>
            <a:avLst/>
            <a:gdLst/>
            <a:ahLst/>
            <a:cxnLst/>
            <a:rect l="l" t="t" r="r" b="b"/>
            <a:pathLst>
              <a:path w="77075" h="205000">
                <a:moveTo>
                  <a:pt x="0" y="205000"/>
                </a:moveTo>
                <a:lnTo>
                  <a:pt x="770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17000" y="4318000"/>
            <a:ext cx="48396" cy="89868"/>
          </a:xfrm>
          <a:custGeom>
            <a:avLst/>
            <a:gdLst/>
            <a:ahLst/>
            <a:cxnLst/>
            <a:rect l="l" t="t" r="r" b="b"/>
            <a:pathLst>
              <a:path w="48396" h="89868">
                <a:moveTo>
                  <a:pt x="0" y="0"/>
                </a:moveTo>
                <a:lnTo>
                  <a:pt x="48396" y="898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54648" y="5168962"/>
            <a:ext cx="6535420" cy="1151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870"/>
              </a:lnSpc>
              <a:tabLst>
                <a:tab pos="438150" algn="l"/>
              </a:tabLst>
            </a:pPr>
            <a:r>
              <a:rPr sz="2400" spc="-55" dirty="0">
                <a:latin typeface="Gill Sans MT"/>
                <a:cs typeface="Gill Sans MT"/>
              </a:rPr>
              <a:t>6.	</a:t>
            </a:r>
            <a:r>
              <a:rPr sz="2400" spc="-25" dirty="0">
                <a:latin typeface="Gill Sans MT"/>
                <a:cs typeface="Gill Sans MT"/>
              </a:rPr>
              <a:t>R</a:t>
            </a:r>
            <a:r>
              <a:rPr sz="2400" spc="-90" dirty="0">
                <a:latin typeface="Gill Sans MT"/>
                <a:cs typeface="Gill Sans MT"/>
              </a:rPr>
              <a:t>e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90" dirty="0">
                <a:latin typeface="Gill Sans MT"/>
                <a:cs typeface="Gill Sans MT"/>
              </a:rPr>
              <a:t>u</a:t>
            </a:r>
            <a:r>
              <a:rPr sz="2400" spc="10" dirty="0">
                <a:latin typeface="Gill Sans MT"/>
                <a:cs typeface="Gill Sans MT"/>
              </a:rPr>
              <a:t>r</a:t>
            </a:r>
            <a:r>
              <a:rPr sz="2400" spc="-25" dirty="0">
                <a:latin typeface="Gill Sans MT"/>
                <a:cs typeface="Gill Sans MT"/>
              </a:rPr>
              <a:t>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w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gh</a:t>
            </a:r>
            <a:r>
              <a:rPr sz="2400" spc="-70" dirty="0">
                <a:latin typeface="Gill Sans MT"/>
                <a:cs typeface="Gill Sans MT"/>
              </a:rPr>
              <a:t>t</a:t>
            </a:r>
            <a:r>
              <a:rPr sz="2400" spc="-85" dirty="0">
                <a:latin typeface="Gill Sans MT"/>
                <a:cs typeface="Gill Sans MT"/>
              </a:rPr>
              <a:t>s</a:t>
            </a:r>
            <a:endParaRPr sz="2400">
              <a:latin typeface="Gill Sans MT"/>
              <a:cs typeface="Gill Sans MT"/>
            </a:endParaRPr>
          </a:p>
          <a:p>
            <a:pPr marR="12700" algn="r">
              <a:lnSpc>
                <a:spcPts val="1775"/>
              </a:lnSpc>
            </a:pPr>
            <a:r>
              <a:rPr sz="1800" spc="-5" dirty="0">
                <a:latin typeface="Gill Sans MT"/>
                <a:cs typeface="Gill Sans MT"/>
              </a:rPr>
              <a:t>E</a:t>
            </a:r>
            <a:r>
              <a:rPr sz="1800" spc="10" dirty="0">
                <a:latin typeface="Gill Sans MT"/>
                <a:cs typeface="Gill Sans MT"/>
              </a:rPr>
              <a:t>a</a:t>
            </a:r>
            <a:r>
              <a:rPr sz="1800" spc="-105" dirty="0">
                <a:latin typeface="Gill Sans MT"/>
                <a:cs typeface="Gill Sans MT"/>
              </a:rPr>
              <a:t>s</a:t>
            </a:r>
            <a:r>
              <a:rPr sz="1800" spc="-40" dirty="0">
                <a:latin typeface="Gill Sans MT"/>
                <a:cs typeface="Gill Sans MT"/>
              </a:rPr>
              <a:t>y</a:t>
            </a:r>
            <a:r>
              <a:rPr sz="1800" spc="-55" dirty="0">
                <a:latin typeface="Gill Sans MT"/>
                <a:cs typeface="Gill Sans MT"/>
              </a:rPr>
              <a:t> 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20" dirty="0">
                <a:latin typeface="Gill Sans MT"/>
                <a:cs typeface="Gill Sans MT"/>
              </a:rPr>
              <a:t>o</a:t>
            </a:r>
            <a:r>
              <a:rPr sz="1800" spc="120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co</a:t>
            </a:r>
            <a:r>
              <a:rPr sz="1800" spc="-5" dirty="0">
                <a:latin typeface="Gill Sans MT"/>
                <a:cs typeface="Gill Sans MT"/>
              </a:rPr>
              <a:t>m</a:t>
            </a:r>
            <a:r>
              <a:rPr sz="1800" spc="-15" dirty="0">
                <a:latin typeface="Gill Sans MT"/>
                <a:cs typeface="Gill Sans MT"/>
              </a:rPr>
              <a:t>p</a:t>
            </a:r>
            <a:r>
              <a:rPr sz="1800" spc="-30" dirty="0">
                <a:latin typeface="Gill Sans MT"/>
                <a:cs typeface="Gill Sans MT"/>
              </a:rPr>
              <a:t>u</a:t>
            </a:r>
            <a:r>
              <a:rPr sz="1800" spc="-75" dirty="0">
                <a:latin typeface="Gill Sans MT"/>
                <a:cs typeface="Gill Sans MT"/>
              </a:rPr>
              <a:t>t</a:t>
            </a:r>
            <a:r>
              <a:rPr sz="1800" spc="0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b</a:t>
            </a:r>
            <a:r>
              <a:rPr sz="1800" spc="-25" dirty="0">
                <a:latin typeface="Gill Sans MT"/>
                <a:cs typeface="Gill Sans MT"/>
              </a:rPr>
              <a:t>ut</a:t>
            </a:r>
            <a:endParaRPr sz="1800">
              <a:latin typeface="Gill Sans MT"/>
              <a:cs typeface="Gill Sans MT"/>
            </a:endParaRPr>
          </a:p>
          <a:p>
            <a:pPr marR="478790" algn="r">
              <a:lnSpc>
                <a:spcPct val="100000"/>
              </a:lnSpc>
              <a:spcBef>
                <a:spcPts val="40"/>
              </a:spcBef>
            </a:pPr>
            <a:r>
              <a:rPr sz="1800" spc="0" dirty="0">
                <a:latin typeface="Gill Sans MT"/>
                <a:cs typeface="Gill Sans MT"/>
              </a:rPr>
              <a:t>v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75" dirty="0">
                <a:latin typeface="Gill Sans MT"/>
                <a:cs typeface="Gill Sans MT"/>
              </a:rPr>
              <a:t>r</a:t>
            </a:r>
            <a:r>
              <a:rPr sz="1800" spc="-10" dirty="0">
                <a:latin typeface="Gill Sans MT"/>
                <a:cs typeface="Gill Sans MT"/>
              </a:rPr>
              <a:t>y</a:t>
            </a:r>
            <a:r>
              <a:rPr sz="1800" spc="-90" dirty="0">
                <a:latin typeface="Gill Sans MT"/>
                <a:cs typeface="Gill Sans MT"/>
              </a:rPr>
              <a:t> </a:t>
            </a:r>
            <a:r>
              <a:rPr sz="1800" spc="-10" dirty="0">
                <a:latin typeface="Gill Sans MT"/>
                <a:cs typeface="Gill Sans MT"/>
              </a:rPr>
              <a:t>n</a:t>
            </a:r>
            <a:r>
              <a:rPr sz="1800" spc="-5" dirty="0">
                <a:latin typeface="Gill Sans MT"/>
                <a:cs typeface="Gill Sans MT"/>
              </a:rPr>
              <a:t>o</a:t>
            </a:r>
            <a:r>
              <a:rPr sz="1800" spc="5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s</a:t>
            </a:r>
            <a:r>
              <a:rPr sz="1800" spc="-10" dirty="0">
                <a:latin typeface="Gill Sans MT"/>
                <a:cs typeface="Gill Sans MT"/>
              </a:rPr>
              <a:t>y</a:t>
            </a:r>
            <a:endParaRPr sz="1800">
              <a:latin typeface="Gill Sans MT"/>
              <a:cs typeface="Gill Sans MT"/>
            </a:endParaRPr>
          </a:p>
          <a:p>
            <a:pPr marR="424180" algn="r">
              <a:lnSpc>
                <a:spcPts val="2100"/>
              </a:lnSpc>
            </a:pPr>
            <a:r>
              <a:rPr sz="1800" spc="-20" dirty="0">
                <a:latin typeface="Gill Sans MT"/>
                <a:cs typeface="Gill Sans MT"/>
              </a:rPr>
              <a:t>(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5" dirty="0">
                <a:latin typeface="Gill Sans MT"/>
                <a:cs typeface="Gill Sans MT"/>
              </a:rPr>
              <a:t>h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5" dirty="0">
                <a:latin typeface="Gill Sans MT"/>
                <a:cs typeface="Gill Sans MT"/>
              </a:rPr>
              <a:t>st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85" dirty="0">
                <a:latin typeface="Gill Sans MT"/>
                <a:cs typeface="Gill Sans MT"/>
              </a:rPr>
              <a:t>)!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048250" y="4171950"/>
            <a:ext cx="1502357" cy="1284095"/>
          </a:xfrm>
          <a:custGeom>
            <a:avLst/>
            <a:gdLst/>
            <a:ahLst/>
            <a:cxnLst/>
            <a:rect l="l" t="t" r="r" b="b"/>
            <a:pathLst>
              <a:path w="1502357" h="1284095">
                <a:moveTo>
                  <a:pt x="1502357" y="44450"/>
                </a:moveTo>
                <a:lnTo>
                  <a:pt x="1489657" y="44450"/>
                </a:lnTo>
                <a:lnTo>
                  <a:pt x="1489657" y="1284095"/>
                </a:lnTo>
                <a:lnTo>
                  <a:pt x="1502357" y="1284095"/>
                </a:lnTo>
                <a:lnTo>
                  <a:pt x="1502357" y="44450"/>
                </a:lnTo>
                <a:close/>
              </a:path>
              <a:path w="1502357" h="1284095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1502357" y="44450"/>
                </a:lnTo>
                <a:lnTo>
                  <a:pt x="1502357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25" dirty="0">
                <a:latin typeface="Gill Sans MT"/>
                <a:cs typeface="Gill Sans MT"/>
              </a:rPr>
              <a:t>h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0" dirty="0">
                <a:latin typeface="Gill Sans MT"/>
                <a:cs typeface="Gill Sans MT"/>
              </a:rPr>
              <a:t>c</a:t>
            </a:r>
            <a:r>
              <a:rPr sz="4400" spc="-5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G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nt</a:t>
            </a:r>
            <a:r>
              <a:rPr sz="4400" spc="-90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D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nt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4648" y="1685825"/>
            <a:ext cx="1388745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195" dirty="0">
                <a:latin typeface="Gill Sans MT"/>
                <a:cs typeface="Gill Sans MT"/>
              </a:rPr>
              <a:t>A</a:t>
            </a:r>
            <a:r>
              <a:rPr sz="2400" b="1" spc="-50" dirty="0">
                <a:latin typeface="Gill Sans MT"/>
                <a:cs typeface="Gill Sans MT"/>
              </a:rPr>
              <a:t>l</a:t>
            </a:r>
            <a:r>
              <a:rPr sz="2400" b="1" spc="-114" dirty="0">
                <a:latin typeface="Gill Sans MT"/>
                <a:cs typeface="Gill Sans MT"/>
              </a:rPr>
              <a:t>g</a:t>
            </a:r>
            <a:r>
              <a:rPr sz="2400" b="1" spc="-40" dirty="0">
                <a:latin typeface="Gill Sans MT"/>
                <a:cs typeface="Gill Sans MT"/>
              </a:rPr>
              <a:t>o</a:t>
            </a:r>
            <a:r>
              <a:rPr sz="2400" b="1" spc="-85" dirty="0">
                <a:latin typeface="Gill Sans MT"/>
                <a:cs typeface="Gill Sans MT"/>
              </a:rPr>
              <a:t>r</a:t>
            </a:r>
            <a:r>
              <a:rPr sz="2400" b="1" spc="-55" dirty="0">
                <a:latin typeface="Gill Sans MT"/>
                <a:cs typeface="Gill Sans MT"/>
              </a:rPr>
              <a:t>i</a:t>
            </a:r>
            <a:r>
              <a:rPr sz="2400" b="1" spc="-90" dirty="0">
                <a:latin typeface="Gill Sans MT"/>
                <a:cs typeface="Gill Sans MT"/>
              </a:rPr>
              <a:t>t</a:t>
            </a:r>
            <a:r>
              <a:rPr sz="2400" b="1" spc="-114" dirty="0">
                <a:latin typeface="Gill Sans MT"/>
                <a:cs typeface="Gill Sans MT"/>
              </a:rPr>
              <a:t>h</a:t>
            </a:r>
            <a:r>
              <a:rPr sz="2400" b="1" spc="-280" dirty="0">
                <a:latin typeface="Gill Sans MT"/>
                <a:cs typeface="Gill Sans MT"/>
              </a:rPr>
              <a:t>m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4648" y="2143025"/>
            <a:ext cx="5048250" cy="2149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Gill Sans MT"/>
              <a:buAutoNum type="arabicPeriod"/>
              <a:tabLst>
                <a:tab pos="438150" algn="l"/>
              </a:tabLst>
            </a:pPr>
            <a:r>
              <a:rPr sz="2400" spc="-45" dirty="0">
                <a:latin typeface="Gill Sans MT"/>
                <a:cs typeface="Gill Sans MT"/>
              </a:rPr>
              <a:t>I</a:t>
            </a:r>
            <a:r>
              <a:rPr sz="2400" spc="-65" dirty="0">
                <a:latin typeface="Gill Sans MT"/>
                <a:cs typeface="Gill Sans MT"/>
              </a:rPr>
              <a:t>n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35" dirty="0">
                <a:latin typeface="Gill Sans MT"/>
                <a:cs typeface="Gill Sans MT"/>
              </a:rPr>
              <a:t>li</a:t>
            </a:r>
            <a:r>
              <a:rPr sz="2400" spc="-15" dirty="0">
                <a:latin typeface="Gill Sans MT"/>
                <a:cs typeface="Gill Sans MT"/>
              </a:rPr>
              <a:t>z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-22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w</a:t>
            </a:r>
            <a:r>
              <a:rPr sz="2400" spc="-65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</a:t>
            </a:r>
            <a:r>
              <a:rPr sz="2400" spc="-5" dirty="0">
                <a:latin typeface="Gill Sans MT"/>
                <a:cs typeface="Gill Sans MT"/>
              </a:rPr>
              <a:t>h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85" dirty="0">
                <a:latin typeface="Gill Sans MT"/>
                <a:cs typeface="Gill Sans MT"/>
              </a:rPr>
              <a:t>s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40" dirty="0">
                <a:latin typeface="Gill Sans MT"/>
                <a:cs typeface="Gill Sans MT"/>
              </a:rPr>
              <a:t>d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35" dirty="0">
                <a:latin typeface="Gill Sans MT"/>
                <a:cs typeface="Gill Sans MT"/>
              </a:rPr>
              <a:t>l</a:t>
            </a:r>
            <a:r>
              <a:rPr sz="2400" spc="-55" dirty="0">
                <a:latin typeface="Gill Sans MT"/>
                <a:cs typeface="Gill Sans MT"/>
              </a:rPr>
              <a:t>y</a:t>
            </a:r>
            <a:r>
              <a:rPr sz="2400" spc="-16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~</a:t>
            </a:r>
            <a:r>
              <a:rPr sz="2400" spc="0" dirty="0">
                <a:latin typeface="Cambria Math"/>
                <a:cs typeface="Cambria Math"/>
              </a:rPr>
              <a:t>𝒩(</a:t>
            </a:r>
            <a:r>
              <a:rPr sz="2400" spc="-45" dirty="0">
                <a:latin typeface="Cambria Math"/>
                <a:cs typeface="Cambria Math"/>
              </a:rPr>
              <a:t>0</a:t>
            </a:r>
            <a:r>
              <a:rPr sz="2400" spc="0" dirty="0">
                <a:latin typeface="Cambria Math"/>
                <a:cs typeface="Cambria Math"/>
              </a:rPr>
              <a:t>,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𝜎</a:t>
            </a:r>
            <a:r>
              <a:rPr sz="2700" spc="-765" baseline="27777" dirty="0">
                <a:latin typeface="Cambria Math"/>
                <a:cs typeface="Cambria Math"/>
              </a:rPr>
              <a:t>%</a:t>
            </a:r>
            <a:r>
              <a:rPr sz="2400" spc="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ts val="750"/>
              </a:lnSpc>
              <a:spcBef>
                <a:spcPts val="9"/>
              </a:spcBef>
              <a:buFont typeface="Gill Sans MT"/>
              <a:buAutoNum type="arabicPeriod"/>
            </a:pPr>
            <a:endParaRPr sz="750"/>
          </a:p>
          <a:p>
            <a:pPr>
              <a:lnSpc>
                <a:spcPts val="1000"/>
              </a:lnSpc>
              <a:buFont typeface="Gill Sans MT"/>
              <a:buAutoNum type="arabicPeriod"/>
            </a:pPr>
            <a:endParaRPr sz="1000"/>
          </a:p>
          <a:p>
            <a:pPr marL="438150" indent="-426084">
              <a:lnSpc>
                <a:spcPct val="100000"/>
              </a:lnSpc>
              <a:buFont typeface="Gill Sans MT"/>
              <a:buAutoNum type="arabicPeriod"/>
              <a:tabLst>
                <a:tab pos="438150" algn="l"/>
              </a:tabLst>
            </a:pPr>
            <a:r>
              <a:rPr sz="2400" spc="-70" dirty="0">
                <a:latin typeface="Gill Sans MT"/>
                <a:cs typeface="Gill Sans MT"/>
              </a:rPr>
              <a:t>L</a:t>
            </a:r>
            <a:r>
              <a:rPr sz="2400" spc="-45" dirty="0">
                <a:latin typeface="Gill Sans MT"/>
                <a:cs typeface="Gill Sans MT"/>
              </a:rPr>
              <a:t>o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10" dirty="0">
                <a:latin typeface="Gill Sans MT"/>
                <a:cs typeface="Gill Sans MT"/>
              </a:rPr>
              <a:t>p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un</a:t>
            </a:r>
            <a:r>
              <a:rPr sz="2400" spc="-130" dirty="0">
                <a:latin typeface="Gill Sans MT"/>
                <a:cs typeface="Gill Sans MT"/>
              </a:rPr>
              <a:t>t</a:t>
            </a:r>
            <a:r>
              <a:rPr sz="2400" spc="-20" dirty="0">
                <a:latin typeface="Gill Sans MT"/>
                <a:cs typeface="Gill Sans MT"/>
              </a:rPr>
              <a:t>i</a:t>
            </a:r>
            <a:r>
              <a:rPr sz="2400" spc="-80" dirty="0">
                <a:latin typeface="Gill Sans MT"/>
                <a:cs typeface="Gill Sans MT"/>
              </a:rPr>
              <a:t>l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55" dirty="0">
                <a:latin typeface="Gill Sans MT"/>
                <a:cs typeface="Gill Sans MT"/>
              </a:rPr>
              <a:t>v</a:t>
            </a:r>
            <a:r>
              <a:rPr sz="2400" spc="-75" dirty="0">
                <a:latin typeface="Gill Sans MT"/>
                <a:cs typeface="Gill Sans MT"/>
              </a:rPr>
              <a:t>e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5" dirty="0">
                <a:latin typeface="Gill Sans MT"/>
                <a:cs typeface="Gill Sans MT"/>
              </a:rPr>
              <a:t>g</a:t>
            </a:r>
            <a:r>
              <a:rPr sz="2400" spc="-65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105" dirty="0">
                <a:latin typeface="Gill Sans MT"/>
                <a:cs typeface="Gill Sans MT"/>
              </a:rPr>
              <a:t>:</a:t>
            </a:r>
            <a:endParaRPr sz="2400">
              <a:latin typeface="Gill Sans MT"/>
              <a:cs typeface="Gill Sans MT"/>
            </a:endParaRPr>
          </a:p>
          <a:p>
            <a:pPr marL="12700" marR="865505">
              <a:lnSpc>
                <a:spcPct val="161100"/>
              </a:lnSpc>
              <a:buFont typeface="Gill Sans MT"/>
              <a:buAutoNum type="arabicPeriod"/>
              <a:tabLst>
                <a:tab pos="965200" algn="l"/>
              </a:tabLst>
            </a:pPr>
            <a:r>
              <a:rPr sz="2400" spc="-90" dirty="0">
                <a:latin typeface="Gill Sans MT"/>
                <a:cs typeface="Gill Sans MT"/>
              </a:rPr>
              <a:t>P</a:t>
            </a:r>
            <a:r>
              <a:rPr sz="2400" spc="15" dirty="0">
                <a:latin typeface="Gill Sans MT"/>
                <a:cs typeface="Gill Sans MT"/>
              </a:rPr>
              <a:t>i</a:t>
            </a:r>
            <a:r>
              <a:rPr sz="2400" spc="-55" dirty="0">
                <a:latin typeface="Gill Sans MT"/>
                <a:cs typeface="Gill Sans MT"/>
              </a:rPr>
              <a:t>c</a:t>
            </a:r>
            <a:r>
              <a:rPr sz="2400" spc="-130" dirty="0">
                <a:latin typeface="Gill Sans MT"/>
                <a:cs typeface="Gill Sans MT"/>
              </a:rPr>
              <a:t>k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60" dirty="0">
                <a:latin typeface="Gill Sans MT"/>
                <a:cs typeface="Gill Sans MT"/>
              </a:rPr>
              <a:t>bat</a:t>
            </a:r>
            <a:r>
              <a:rPr sz="2400" spc="-35" dirty="0">
                <a:latin typeface="Gill Sans MT"/>
                <a:cs typeface="Gill Sans MT"/>
              </a:rPr>
              <a:t>c</a:t>
            </a:r>
            <a:r>
              <a:rPr sz="2400" spc="-25" dirty="0">
                <a:latin typeface="Gill Sans MT"/>
                <a:cs typeface="Gill Sans MT"/>
              </a:rPr>
              <a:t>h</a:t>
            </a:r>
            <a:r>
              <a:rPr sz="2400" spc="55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o</a:t>
            </a:r>
            <a:r>
              <a:rPr sz="2400" spc="-25" dirty="0">
                <a:latin typeface="Gill Sans MT"/>
                <a:cs typeface="Gill Sans MT"/>
              </a:rPr>
              <a:t>f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𝐵</a:t>
            </a:r>
            <a:r>
              <a:rPr sz="2400" spc="-50" dirty="0">
                <a:latin typeface="Gill Sans MT"/>
                <a:cs typeface="Gill Sans MT"/>
              </a:rPr>
              <a:t>dat</a:t>
            </a:r>
            <a:r>
              <a:rPr sz="2400" spc="-25" dirty="0">
                <a:latin typeface="Gill Sans MT"/>
                <a:cs typeface="Gill Sans MT"/>
              </a:rPr>
              <a:t>a</a:t>
            </a:r>
            <a:r>
              <a:rPr sz="2400" spc="10" dirty="0">
                <a:latin typeface="Gill Sans MT"/>
                <a:cs typeface="Gill Sans MT"/>
              </a:rPr>
              <a:t> </a:t>
            </a:r>
            <a:r>
              <a:rPr sz="2400" spc="-40" dirty="0">
                <a:latin typeface="Gill Sans MT"/>
                <a:cs typeface="Gill Sans MT"/>
              </a:rPr>
              <a:t>p</a:t>
            </a:r>
            <a:r>
              <a:rPr sz="2400" spc="-15" dirty="0">
                <a:latin typeface="Gill Sans MT"/>
                <a:cs typeface="Gill Sans MT"/>
              </a:rPr>
              <a:t>o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105" dirty="0">
                <a:latin typeface="Gill Sans MT"/>
                <a:cs typeface="Gill Sans MT"/>
              </a:rPr>
              <a:t>ts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4.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539" y="3999417"/>
            <a:ext cx="292735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95" dirty="0">
                <a:latin typeface="Gill Sans MT"/>
                <a:cs typeface="Gill Sans MT"/>
              </a:rPr>
              <a:t>C</a:t>
            </a:r>
            <a:r>
              <a:rPr sz="2400" spc="-60" dirty="0">
                <a:latin typeface="Gill Sans MT"/>
                <a:cs typeface="Gill Sans MT"/>
              </a:rPr>
              <a:t>o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25" dirty="0">
                <a:latin typeface="Gill Sans MT"/>
                <a:cs typeface="Gill Sans MT"/>
              </a:rPr>
              <a:t>p</a:t>
            </a:r>
            <a:r>
              <a:rPr sz="2400" spc="20" dirty="0">
                <a:latin typeface="Gill Sans MT"/>
                <a:cs typeface="Gill Sans MT"/>
              </a:rPr>
              <a:t>u</a:t>
            </a:r>
            <a:r>
              <a:rPr sz="2400" spc="-60" dirty="0">
                <a:latin typeface="Gill Sans MT"/>
                <a:cs typeface="Gill Sans MT"/>
              </a:rPr>
              <a:t>t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110" dirty="0">
                <a:latin typeface="Gill Sans MT"/>
                <a:cs typeface="Gill Sans MT"/>
              </a:rPr>
              <a:t>g</a:t>
            </a:r>
            <a:r>
              <a:rPr sz="2400" spc="20" dirty="0">
                <a:latin typeface="Gill Sans MT"/>
                <a:cs typeface="Gill Sans MT"/>
              </a:rPr>
              <a:t>r</a:t>
            </a:r>
            <a:r>
              <a:rPr sz="2400" spc="-60" dirty="0">
                <a:latin typeface="Gill Sans MT"/>
                <a:cs typeface="Gill Sans MT"/>
              </a:rPr>
              <a:t>ad</a:t>
            </a:r>
            <a:r>
              <a:rPr sz="2400" spc="30" dirty="0">
                <a:latin typeface="Gill Sans MT"/>
                <a:cs typeface="Gill Sans MT"/>
              </a:rPr>
              <a:t>i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140" dirty="0">
                <a:latin typeface="Gill Sans MT"/>
                <a:cs typeface="Gill Sans MT"/>
              </a:rPr>
              <a:t>t</a:t>
            </a:r>
            <a:r>
              <a:rPr sz="2400" spc="-75" dirty="0">
                <a:latin typeface="Gill Sans MT"/>
                <a:cs typeface="Gill Sans MT"/>
              </a:rPr>
              <a:t>,</a:t>
            </a:r>
            <a:r>
              <a:rPr sz="2400" spc="-195" dirty="0">
                <a:latin typeface="Gill Sans MT"/>
                <a:cs typeface="Gill Sans MT"/>
              </a:rPr>
              <a:t> </a:t>
            </a:r>
            <a:r>
              <a:rPr sz="2700" spc="922" baseline="43209" dirty="0">
                <a:latin typeface="Cambria Math"/>
                <a:cs typeface="Cambria Math"/>
              </a:rPr>
              <a:t>j</a:t>
            </a:r>
            <a:r>
              <a:rPr sz="2700" spc="-82" baseline="43209" dirty="0">
                <a:latin typeface="Cambria Math"/>
                <a:cs typeface="Cambria Math"/>
              </a:rPr>
              <a:t>k</a:t>
            </a:r>
            <a:r>
              <a:rPr sz="2700" spc="-75" baseline="43209" dirty="0">
                <a:latin typeface="Cambria Math"/>
                <a:cs typeface="Cambria Math"/>
              </a:rPr>
              <a:t>(</a:t>
            </a:r>
            <a:r>
              <a:rPr sz="2700" spc="284" baseline="43209" dirty="0">
                <a:latin typeface="Cambria Math"/>
                <a:cs typeface="Cambria Math"/>
              </a:rPr>
              <a:t>n</a:t>
            </a:r>
            <a:r>
              <a:rPr sz="2700" spc="0" baseline="43209" dirty="0">
                <a:latin typeface="Cambria Math"/>
                <a:cs typeface="Cambria Math"/>
              </a:rPr>
              <a:t>)</a:t>
            </a:r>
            <a:endParaRPr sz="2700" baseline="43209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31640" y="422801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96740" y="4228017"/>
            <a:ext cx="105727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88365" algn="l"/>
              </a:tabLst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130" dirty="0">
                <a:latin typeface="Cambria Math"/>
                <a:cs typeface="Cambria Math"/>
              </a:rPr>
              <a:t>n	</a:t>
            </a:r>
            <a:r>
              <a:rPr sz="1800" spc="215" dirty="0">
                <a:latin typeface="Cambria Math"/>
                <a:cs typeface="Cambria Math"/>
              </a:rPr>
              <a:t>u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85740" y="422801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87440" y="4228017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55540" y="3821617"/>
            <a:ext cx="917575" cy="553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aseline="-32407" dirty="0">
                <a:latin typeface="Cambria Math"/>
                <a:cs typeface="Cambria Math"/>
              </a:rPr>
              <a:t>= </a:t>
            </a:r>
            <a:r>
              <a:rPr sz="3600" spc="-375" baseline="-32407" dirty="0">
                <a:latin typeface="Cambria Math"/>
                <a:cs typeface="Cambria Math"/>
              </a:rPr>
              <a:t> </a:t>
            </a:r>
            <a:r>
              <a:rPr sz="1800" spc="-80" dirty="0">
                <a:latin typeface="Cambria Math"/>
                <a:cs typeface="Cambria Math"/>
              </a:rPr>
              <a:t>#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3600" spc="-7" baseline="-30092" dirty="0">
                <a:latin typeface="Cambria Math"/>
                <a:cs typeface="Cambria Math"/>
              </a:rPr>
              <a:t>∑</a:t>
            </a:r>
            <a:r>
              <a:rPr sz="2700" spc="322" baseline="-12345" dirty="0">
                <a:latin typeface="Cambria Math"/>
                <a:cs typeface="Cambria Math"/>
              </a:rPr>
              <a:t>u</a:t>
            </a:r>
            <a:endParaRPr sz="2700" baseline="-12345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4740" y="3897817"/>
            <a:ext cx="742950" cy="326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-155" dirty="0">
                <a:latin typeface="Cambria Math"/>
                <a:cs typeface="Cambria Math"/>
              </a:rPr>
              <a:t>k</a:t>
            </a:r>
            <a:r>
              <a:rPr sz="2100" spc="607" baseline="-15873" dirty="0">
                <a:latin typeface="Cambria Math"/>
                <a:cs typeface="Cambria Math"/>
              </a:rPr>
              <a:t>[</a:t>
            </a:r>
            <a:r>
              <a:rPr sz="2100" spc="-165" baseline="-15873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(</a:t>
            </a:r>
            <a:r>
              <a:rPr sz="1800" spc="190" dirty="0">
                <a:latin typeface="Cambria Math"/>
                <a:cs typeface="Cambria Math"/>
              </a:rPr>
              <a:t>n</a:t>
            </a:r>
            <a:r>
              <a:rPr sz="1800" spc="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16040" y="4228017"/>
            <a:ext cx="3098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130" dirty="0">
                <a:latin typeface="Cambria Math"/>
                <a:cs typeface="Cambria Math"/>
              </a:rPr>
              <a:t>n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92140" y="4151817"/>
            <a:ext cx="46291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25" dirty="0">
                <a:latin typeface="Cambria Math"/>
                <a:cs typeface="Cambria Math"/>
              </a:rPr>
              <a:t>Z</a:t>
            </a:r>
            <a:r>
              <a:rPr sz="1800" spc="925" dirty="0">
                <a:latin typeface="Cambria Math"/>
                <a:cs typeface="Cambria Math"/>
              </a:rPr>
              <a:t>.</a:t>
            </a:r>
            <a:r>
              <a:rPr sz="1800" spc="-80" dirty="0">
                <a:latin typeface="Cambria Math"/>
                <a:cs typeface="Cambria Math"/>
              </a:rPr>
              <a:t>#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4648" y="4539739"/>
            <a:ext cx="23177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5" dirty="0">
                <a:latin typeface="Gill Sans MT"/>
                <a:cs typeface="Gill Sans MT"/>
              </a:rPr>
              <a:t>5.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7539" y="4628639"/>
            <a:ext cx="396875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latin typeface="Gill Sans MT"/>
                <a:cs typeface="Gill Sans MT"/>
              </a:rPr>
              <a:t>U</a:t>
            </a:r>
            <a:r>
              <a:rPr sz="2400" spc="-25" dirty="0">
                <a:latin typeface="Gill Sans MT"/>
                <a:cs typeface="Gill Sans MT"/>
              </a:rPr>
              <a:t>p</a:t>
            </a:r>
            <a:r>
              <a:rPr sz="2400" spc="-40" dirty="0">
                <a:latin typeface="Gill Sans MT"/>
                <a:cs typeface="Gill Sans MT"/>
              </a:rPr>
              <a:t>da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8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w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gh</a:t>
            </a:r>
            <a:r>
              <a:rPr sz="2400" spc="-70" dirty="0">
                <a:latin typeface="Gill Sans MT"/>
                <a:cs typeface="Gill Sans MT"/>
              </a:rPr>
              <a:t>t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105" dirty="0">
                <a:latin typeface="Gill Sans MT"/>
                <a:cs typeface="Gill Sans MT"/>
              </a:rPr>
              <a:t>,</a:t>
            </a:r>
            <a:r>
              <a:rPr sz="2400" spc="-190" dirty="0">
                <a:latin typeface="Gill Sans MT"/>
                <a:cs typeface="Gill Sans MT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𝜃</a:t>
            </a:r>
            <a:r>
              <a:rPr sz="2400" spc="-20" dirty="0">
                <a:latin typeface="Cambria Math"/>
                <a:cs typeface="Cambria Math"/>
              </a:rPr>
              <a:t>←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𝜃</a:t>
            </a:r>
            <a:r>
              <a:rPr sz="2400" spc="-470" dirty="0">
                <a:latin typeface="Cambria Math"/>
                <a:cs typeface="Cambria Math"/>
              </a:rPr>
              <a:t>−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𝜂</a:t>
            </a:r>
            <a:r>
              <a:rPr sz="2700" spc="922" baseline="43209" dirty="0">
                <a:latin typeface="Cambria Math"/>
                <a:cs typeface="Cambria Math"/>
              </a:rPr>
              <a:t>j</a:t>
            </a:r>
            <a:r>
              <a:rPr sz="2700" spc="-82" baseline="43209" dirty="0">
                <a:latin typeface="Cambria Math"/>
                <a:cs typeface="Cambria Math"/>
              </a:rPr>
              <a:t>k</a:t>
            </a:r>
            <a:r>
              <a:rPr sz="2700" spc="-75" baseline="43209" dirty="0">
                <a:latin typeface="Cambria Math"/>
                <a:cs typeface="Cambria Math"/>
              </a:rPr>
              <a:t>(</a:t>
            </a:r>
            <a:r>
              <a:rPr sz="2700" spc="284" baseline="43209" dirty="0">
                <a:latin typeface="Cambria Math"/>
                <a:cs typeface="Cambria Math"/>
              </a:rPr>
              <a:t>n</a:t>
            </a:r>
            <a:r>
              <a:rPr sz="2700" spc="0" baseline="43209" dirty="0">
                <a:latin typeface="Cambria Math"/>
                <a:cs typeface="Cambria Math"/>
              </a:rPr>
              <a:t>)</a:t>
            </a:r>
            <a:endParaRPr sz="2700" baseline="43209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38140" y="4857239"/>
            <a:ext cx="3098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130" dirty="0">
                <a:latin typeface="Cambria Math"/>
                <a:cs typeface="Cambria Math"/>
              </a:rPr>
              <a:t>n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273040" y="4857239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954648" y="5168962"/>
            <a:ext cx="224853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38150" algn="l"/>
              </a:tabLst>
            </a:pPr>
            <a:r>
              <a:rPr sz="2400" spc="-55" dirty="0">
                <a:latin typeface="Gill Sans MT"/>
                <a:cs typeface="Gill Sans MT"/>
              </a:rPr>
              <a:t>6.	</a:t>
            </a:r>
            <a:r>
              <a:rPr sz="2400" spc="-25" dirty="0">
                <a:latin typeface="Gill Sans MT"/>
                <a:cs typeface="Gill Sans MT"/>
              </a:rPr>
              <a:t>R</a:t>
            </a:r>
            <a:r>
              <a:rPr sz="2400" spc="-90" dirty="0">
                <a:latin typeface="Gill Sans MT"/>
                <a:cs typeface="Gill Sans MT"/>
              </a:rPr>
              <a:t>e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90" dirty="0">
                <a:latin typeface="Gill Sans MT"/>
                <a:cs typeface="Gill Sans MT"/>
              </a:rPr>
              <a:t>u</a:t>
            </a:r>
            <a:r>
              <a:rPr sz="2400" spc="10" dirty="0">
                <a:latin typeface="Gill Sans MT"/>
                <a:cs typeface="Gill Sans MT"/>
              </a:rPr>
              <a:t>r</a:t>
            </a:r>
            <a:r>
              <a:rPr sz="2400" spc="-25" dirty="0">
                <a:latin typeface="Gill Sans MT"/>
                <a:cs typeface="Gill Sans MT"/>
              </a:rPr>
              <a:t>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w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gh</a:t>
            </a:r>
            <a:r>
              <a:rPr sz="2400" spc="-70" dirty="0">
                <a:latin typeface="Gill Sans MT"/>
                <a:cs typeface="Gill Sans MT"/>
              </a:rPr>
              <a:t>t</a:t>
            </a:r>
            <a:r>
              <a:rPr sz="2400" spc="-85" dirty="0">
                <a:latin typeface="Gill Sans MT"/>
                <a:cs typeface="Gill Sans MT"/>
              </a:rPr>
              <a:t>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21500" y="2120900"/>
            <a:ext cx="4699000" cy="302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11683" y="3227917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5700" y="32067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11683" y="31496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26500" y="3263900"/>
            <a:ext cx="21510" cy="169623"/>
          </a:xfrm>
          <a:custGeom>
            <a:avLst/>
            <a:gdLst/>
            <a:ahLst/>
            <a:cxnLst/>
            <a:rect l="l" t="t" r="r" b="b"/>
            <a:pathLst>
              <a:path w="21510" h="169623">
                <a:moveTo>
                  <a:pt x="0" y="0"/>
                </a:moveTo>
                <a:lnTo>
                  <a:pt x="21510" y="1696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37083" y="35200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01100" y="349250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563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7083" y="34290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083" y="36343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28100" y="360680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563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64083" y="35433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64600" y="3505200"/>
            <a:ext cx="109073" cy="81508"/>
          </a:xfrm>
          <a:custGeom>
            <a:avLst/>
            <a:gdLst/>
            <a:ahLst/>
            <a:cxnLst/>
            <a:rect l="l" t="t" r="r" b="b"/>
            <a:pathLst>
              <a:path w="109073" h="81508">
                <a:moveTo>
                  <a:pt x="0" y="0"/>
                </a:moveTo>
                <a:lnTo>
                  <a:pt x="109073" y="8150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75183" y="37867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39200" y="37655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75183" y="37084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02699" y="3619500"/>
            <a:ext cx="57622" cy="124993"/>
          </a:xfrm>
          <a:custGeom>
            <a:avLst/>
            <a:gdLst/>
            <a:ahLst/>
            <a:cxnLst/>
            <a:rect l="l" t="t" r="r" b="b"/>
            <a:pathLst>
              <a:path w="57622" h="124993">
                <a:moveTo>
                  <a:pt x="57622" y="0"/>
                </a:moveTo>
                <a:lnTo>
                  <a:pt x="0" y="1249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02700" y="3784599"/>
            <a:ext cx="77075" cy="120101"/>
          </a:xfrm>
          <a:custGeom>
            <a:avLst/>
            <a:gdLst/>
            <a:ahLst/>
            <a:cxnLst/>
            <a:rect l="l" t="t" r="r" b="b"/>
            <a:pathLst>
              <a:path w="77075" h="120101">
                <a:moveTo>
                  <a:pt x="77075" y="120101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76783" y="39391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40800" y="39179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76783" y="38608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03783" y="40915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67800" y="4070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03783" y="40132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02183" y="43201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66200" y="42989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02183" y="42418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52983" y="44852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17000" y="44640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52983" y="44069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91600" y="3911599"/>
            <a:ext cx="107545" cy="140808"/>
          </a:xfrm>
          <a:custGeom>
            <a:avLst/>
            <a:gdLst/>
            <a:ahLst/>
            <a:cxnLst/>
            <a:rect l="l" t="t" r="r" b="b"/>
            <a:pathLst>
              <a:path w="107545" h="140808">
                <a:moveTo>
                  <a:pt x="107545" y="140808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29700" y="4076699"/>
            <a:ext cx="77075" cy="205000"/>
          </a:xfrm>
          <a:custGeom>
            <a:avLst/>
            <a:gdLst/>
            <a:ahLst/>
            <a:cxnLst/>
            <a:rect l="l" t="t" r="r" b="b"/>
            <a:pathLst>
              <a:path w="77075" h="205000">
                <a:moveTo>
                  <a:pt x="0" y="205000"/>
                </a:moveTo>
                <a:lnTo>
                  <a:pt x="770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17000" y="4318000"/>
            <a:ext cx="48396" cy="89868"/>
          </a:xfrm>
          <a:custGeom>
            <a:avLst/>
            <a:gdLst/>
            <a:ahLst/>
            <a:cxnLst/>
            <a:rect l="l" t="t" r="r" b="b"/>
            <a:pathLst>
              <a:path w="48396" h="89868">
                <a:moveTo>
                  <a:pt x="0" y="0"/>
                </a:moveTo>
                <a:lnTo>
                  <a:pt x="48396" y="898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40200" y="3848100"/>
            <a:ext cx="2946400" cy="736600"/>
          </a:xfrm>
          <a:custGeom>
            <a:avLst/>
            <a:gdLst/>
            <a:ahLst/>
            <a:cxnLst/>
            <a:rect l="l" t="t" r="r" b="b"/>
            <a:pathLst>
              <a:path w="2946400" h="736600">
                <a:moveTo>
                  <a:pt x="2823630" y="0"/>
                </a:moveTo>
                <a:lnTo>
                  <a:pt x="112882" y="392"/>
                </a:lnTo>
                <a:lnTo>
                  <a:pt x="71740" y="11074"/>
                </a:lnTo>
                <a:lnTo>
                  <a:pt x="37576" y="34369"/>
                </a:lnTo>
                <a:lnTo>
                  <a:pt x="13061" y="67605"/>
                </a:lnTo>
                <a:lnTo>
                  <a:pt x="865" y="108113"/>
                </a:lnTo>
                <a:lnTo>
                  <a:pt x="0" y="122769"/>
                </a:lnTo>
                <a:lnTo>
                  <a:pt x="392" y="623717"/>
                </a:lnTo>
                <a:lnTo>
                  <a:pt x="11074" y="664859"/>
                </a:lnTo>
                <a:lnTo>
                  <a:pt x="34369" y="699023"/>
                </a:lnTo>
                <a:lnTo>
                  <a:pt x="67605" y="723538"/>
                </a:lnTo>
                <a:lnTo>
                  <a:pt x="108113" y="735734"/>
                </a:lnTo>
                <a:lnTo>
                  <a:pt x="122769" y="736600"/>
                </a:lnTo>
                <a:lnTo>
                  <a:pt x="2833517" y="736207"/>
                </a:lnTo>
                <a:lnTo>
                  <a:pt x="2874659" y="725525"/>
                </a:lnTo>
                <a:lnTo>
                  <a:pt x="2908823" y="702230"/>
                </a:lnTo>
                <a:lnTo>
                  <a:pt x="2933338" y="668994"/>
                </a:lnTo>
                <a:lnTo>
                  <a:pt x="2945534" y="628486"/>
                </a:lnTo>
                <a:lnTo>
                  <a:pt x="2946400" y="613830"/>
                </a:lnTo>
                <a:lnTo>
                  <a:pt x="2946007" y="112882"/>
                </a:lnTo>
                <a:lnTo>
                  <a:pt x="2935325" y="71740"/>
                </a:lnTo>
                <a:lnTo>
                  <a:pt x="2912030" y="37576"/>
                </a:lnTo>
                <a:lnTo>
                  <a:pt x="2878794" y="13061"/>
                </a:lnTo>
                <a:lnTo>
                  <a:pt x="2838286" y="865"/>
                </a:lnTo>
                <a:lnTo>
                  <a:pt x="2823630" y="0"/>
                </a:lnTo>
                <a:close/>
              </a:path>
            </a:pathLst>
          </a:custGeom>
          <a:solidFill>
            <a:srgbClr val="F4B9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25" dirty="0">
                <a:latin typeface="Gill Sans MT"/>
                <a:cs typeface="Gill Sans MT"/>
              </a:rPr>
              <a:t>h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0" dirty="0">
                <a:latin typeface="Gill Sans MT"/>
                <a:cs typeface="Gill Sans MT"/>
              </a:rPr>
              <a:t>c</a:t>
            </a:r>
            <a:r>
              <a:rPr sz="4400" spc="-5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G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nt</a:t>
            </a:r>
            <a:r>
              <a:rPr sz="4400" spc="-90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D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15" dirty="0">
                <a:latin typeface="Gill Sans MT"/>
                <a:cs typeface="Gill Sans MT"/>
              </a:rPr>
              <a:t>s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nt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4648" y="1685825"/>
            <a:ext cx="1388745" cy="368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spc="-195" dirty="0">
                <a:latin typeface="Gill Sans MT"/>
                <a:cs typeface="Gill Sans MT"/>
              </a:rPr>
              <a:t>A</a:t>
            </a:r>
            <a:r>
              <a:rPr sz="2400" b="1" spc="-50" dirty="0">
                <a:latin typeface="Gill Sans MT"/>
                <a:cs typeface="Gill Sans MT"/>
              </a:rPr>
              <a:t>l</a:t>
            </a:r>
            <a:r>
              <a:rPr sz="2400" b="1" spc="-114" dirty="0">
                <a:latin typeface="Gill Sans MT"/>
                <a:cs typeface="Gill Sans MT"/>
              </a:rPr>
              <a:t>g</a:t>
            </a:r>
            <a:r>
              <a:rPr sz="2400" b="1" spc="-40" dirty="0">
                <a:latin typeface="Gill Sans MT"/>
                <a:cs typeface="Gill Sans MT"/>
              </a:rPr>
              <a:t>o</a:t>
            </a:r>
            <a:r>
              <a:rPr sz="2400" b="1" spc="-85" dirty="0">
                <a:latin typeface="Gill Sans MT"/>
                <a:cs typeface="Gill Sans MT"/>
              </a:rPr>
              <a:t>r</a:t>
            </a:r>
            <a:r>
              <a:rPr sz="2400" b="1" spc="-55" dirty="0">
                <a:latin typeface="Gill Sans MT"/>
                <a:cs typeface="Gill Sans MT"/>
              </a:rPr>
              <a:t>i</a:t>
            </a:r>
            <a:r>
              <a:rPr sz="2400" b="1" spc="-90" dirty="0">
                <a:latin typeface="Gill Sans MT"/>
                <a:cs typeface="Gill Sans MT"/>
              </a:rPr>
              <a:t>t</a:t>
            </a:r>
            <a:r>
              <a:rPr sz="2400" b="1" spc="-114" dirty="0">
                <a:latin typeface="Gill Sans MT"/>
                <a:cs typeface="Gill Sans MT"/>
              </a:rPr>
              <a:t>h</a:t>
            </a:r>
            <a:r>
              <a:rPr sz="2400" b="1" spc="-280" dirty="0">
                <a:latin typeface="Gill Sans MT"/>
                <a:cs typeface="Gill Sans MT"/>
              </a:rPr>
              <a:t>m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4648" y="2143025"/>
            <a:ext cx="5048250" cy="2149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buFont typeface="Gill Sans MT"/>
              <a:buAutoNum type="arabicPeriod"/>
              <a:tabLst>
                <a:tab pos="438150" algn="l"/>
              </a:tabLst>
            </a:pPr>
            <a:r>
              <a:rPr sz="2400" spc="-45" dirty="0">
                <a:latin typeface="Gill Sans MT"/>
                <a:cs typeface="Gill Sans MT"/>
              </a:rPr>
              <a:t>I</a:t>
            </a:r>
            <a:r>
              <a:rPr sz="2400" spc="-65" dirty="0">
                <a:latin typeface="Gill Sans MT"/>
                <a:cs typeface="Gill Sans MT"/>
              </a:rPr>
              <a:t>n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35" dirty="0">
                <a:latin typeface="Gill Sans MT"/>
                <a:cs typeface="Gill Sans MT"/>
              </a:rPr>
              <a:t>li</a:t>
            </a:r>
            <a:r>
              <a:rPr sz="2400" spc="-15" dirty="0">
                <a:latin typeface="Gill Sans MT"/>
                <a:cs typeface="Gill Sans MT"/>
              </a:rPr>
              <a:t>z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-220" dirty="0">
                <a:latin typeface="Gill Sans MT"/>
                <a:cs typeface="Gill Sans MT"/>
              </a:rPr>
              <a:t> </a:t>
            </a:r>
            <a:r>
              <a:rPr sz="2400" spc="-20" dirty="0">
                <a:latin typeface="Gill Sans MT"/>
                <a:cs typeface="Gill Sans MT"/>
              </a:rPr>
              <a:t>w</a:t>
            </a:r>
            <a:r>
              <a:rPr sz="2400" spc="-65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</a:t>
            </a:r>
            <a:r>
              <a:rPr sz="2400" spc="-5" dirty="0">
                <a:latin typeface="Gill Sans MT"/>
                <a:cs typeface="Gill Sans MT"/>
              </a:rPr>
              <a:t>h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85" dirty="0">
                <a:latin typeface="Gill Sans MT"/>
                <a:cs typeface="Gill Sans MT"/>
              </a:rPr>
              <a:t>s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40" dirty="0">
                <a:latin typeface="Gill Sans MT"/>
                <a:cs typeface="Gill Sans MT"/>
              </a:rPr>
              <a:t>d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35" dirty="0">
                <a:latin typeface="Gill Sans MT"/>
                <a:cs typeface="Gill Sans MT"/>
              </a:rPr>
              <a:t>l</a:t>
            </a:r>
            <a:r>
              <a:rPr sz="2400" spc="-55" dirty="0">
                <a:latin typeface="Gill Sans MT"/>
                <a:cs typeface="Gill Sans MT"/>
              </a:rPr>
              <a:t>y</a:t>
            </a:r>
            <a:r>
              <a:rPr sz="2400" spc="-165" dirty="0">
                <a:latin typeface="Gill Sans MT"/>
                <a:cs typeface="Gill Sans MT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~</a:t>
            </a:r>
            <a:r>
              <a:rPr sz="2400" spc="0" dirty="0">
                <a:latin typeface="Cambria Math"/>
                <a:cs typeface="Cambria Math"/>
              </a:rPr>
              <a:t>𝒩(</a:t>
            </a:r>
            <a:r>
              <a:rPr sz="2400" spc="-45" dirty="0">
                <a:latin typeface="Cambria Math"/>
                <a:cs typeface="Cambria Math"/>
              </a:rPr>
              <a:t>0</a:t>
            </a:r>
            <a:r>
              <a:rPr sz="2400" spc="0" dirty="0">
                <a:latin typeface="Cambria Math"/>
                <a:cs typeface="Cambria Math"/>
              </a:rPr>
              <a:t>,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𝜎</a:t>
            </a:r>
            <a:r>
              <a:rPr sz="2700" spc="-765" baseline="27777" dirty="0">
                <a:latin typeface="Cambria Math"/>
                <a:cs typeface="Cambria Math"/>
              </a:rPr>
              <a:t>%</a:t>
            </a:r>
            <a:r>
              <a:rPr sz="2400" spc="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ts val="750"/>
              </a:lnSpc>
              <a:spcBef>
                <a:spcPts val="9"/>
              </a:spcBef>
              <a:buFont typeface="Gill Sans MT"/>
              <a:buAutoNum type="arabicPeriod"/>
            </a:pPr>
            <a:endParaRPr sz="750"/>
          </a:p>
          <a:p>
            <a:pPr>
              <a:lnSpc>
                <a:spcPts val="1000"/>
              </a:lnSpc>
              <a:buFont typeface="Gill Sans MT"/>
              <a:buAutoNum type="arabicPeriod"/>
            </a:pPr>
            <a:endParaRPr sz="1000"/>
          </a:p>
          <a:p>
            <a:pPr marL="438150" indent="-426084">
              <a:lnSpc>
                <a:spcPct val="100000"/>
              </a:lnSpc>
              <a:buFont typeface="Gill Sans MT"/>
              <a:buAutoNum type="arabicPeriod"/>
              <a:tabLst>
                <a:tab pos="438150" algn="l"/>
              </a:tabLst>
            </a:pPr>
            <a:r>
              <a:rPr sz="2400" spc="-70" dirty="0">
                <a:latin typeface="Gill Sans MT"/>
                <a:cs typeface="Gill Sans MT"/>
              </a:rPr>
              <a:t>L</a:t>
            </a:r>
            <a:r>
              <a:rPr sz="2400" spc="-45" dirty="0">
                <a:latin typeface="Gill Sans MT"/>
                <a:cs typeface="Gill Sans MT"/>
              </a:rPr>
              <a:t>o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10" dirty="0">
                <a:latin typeface="Gill Sans MT"/>
                <a:cs typeface="Gill Sans MT"/>
              </a:rPr>
              <a:t>p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un</a:t>
            </a:r>
            <a:r>
              <a:rPr sz="2400" spc="-130" dirty="0">
                <a:latin typeface="Gill Sans MT"/>
                <a:cs typeface="Gill Sans MT"/>
              </a:rPr>
              <a:t>t</a:t>
            </a:r>
            <a:r>
              <a:rPr sz="2400" spc="-20" dirty="0">
                <a:latin typeface="Gill Sans MT"/>
                <a:cs typeface="Gill Sans MT"/>
              </a:rPr>
              <a:t>i</a:t>
            </a:r>
            <a:r>
              <a:rPr sz="2400" spc="-80" dirty="0">
                <a:latin typeface="Gill Sans MT"/>
                <a:cs typeface="Gill Sans MT"/>
              </a:rPr>
              <a:t>l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55" dirty="0">
                <a:latin typeface="Gill Sans MT"/>
                <a:cs typeface="Gill Sans MT"/>
              </a:rPr>
              <a:t>v</a:t>
            </a:r>
            <a:r>
              <a:rPr sz="2400" spc="-75" dirty="0">
                <a:latin typeface="Gill Sans MT"/>
                <a:cs typeface="Gill Sans MT"/>
              </a:rPr>
              <a:t>e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5" dirty="0">
                <a:latin typeface="Gill Sans MT"/>
                <a:cs typeface="Gill Sans MT"/>
              </a:rPr>
              <a:t>g</a:t>
            </a:r>
            <a:r>
              <a:rPr sz="2400" spc="-65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105" dirty="0">
                <a:latin typeface="Gill Sans MT"/>
                <a:cs typeface="Gill Sans MT"/>
              </a:rPr>
              <a:t>:</a:t>
            </a:r>
            <a:endParaRPr sz="2400">
              <a:latin typeface="Gill Sans MT"/>
              <a:cs typeface="Gill Sans MT"/>
            </a:endParaRPr>
          </a:p>
          <a:p>
            <a:pPr marL="12700" marR="865505">
              <a:lnSpc>
                <a:spcPct val="161100"/>
              </a:lnSpc>
              <a:buFont typeface="Gill Sans MT"/>
              <a:buAutoNum type="arabicPeriod"/>
              <a:tabLst>
                <a:tab pos="965200" algn="l"/>
              </a:tabLst>
            </a:pPr>
            <a:r>
              <a:rPr sz="2400" spc="-90" dirty="0">
                <a:latin typeface="Gill Sans MT"/>
                <a:cs typeface="Gill Sans MT"/>
              </a:rPr>
              <a:t>P</a:t>
            </a:r>
            <a:r>
              <a:rPr sz="2400" spc="15" dirty="0">
                <a:latin typeface="Gill Sans MT"/>
                <a:cs typeface="Gill Sans MT"/>
              </a:rPr>
              <a:t>i</a:t>
            </a:r>
            <a:r>
              <a:rPr sz="2400" spc="-55" dirty="0">
                <a:latin typeface="Gill Sans MT"/>
                <a:cs typeface="Gill Sans MT"/>
              </a:rPr>
              <a:t>c</a:t>
            </a:r>
            <a:r>
              <a:rPr sz="2400" spc="-130" dirty="0">
                <a:latin typeface="Gill Sans MT"/>
                <a:cs typeface="Gill Sans MT"/>
              </a:rPr>
              <a:t>k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60" dirty="0">
                <a:latin typeface="Gill Sans MT"/>
                <a:cs typeface="Gill Sans MT"/>
              </a:rPr>
              <a:t>bat</a:t>
            </a:r>
            <a:r>
              <a:rPr sz="2400" spc="-35" dirty="0">
                <a:latin typeface="Gill Sans MT"/>
                <a:cs typeface="Gill Sans MT"/>
              </a:rPr>
              <a:t>c</a:t>
            </a:r>
            <a:r>
              <a:rPr sz="2400" spc="-25" dirty="0">
                <a:latin typeface="Gill Sans MT"/>
                <a:cs typeface="Gill Sans MT"/>
              </a:rPr>
              <a:t>h</a:t>
            </a:r>
            <a:r>
              <a:rPr sz="2400" spc="55" dirty="0">
                <a:latin typeface="Gill Sans MT"/>
                <a:cs typeface="Gill Sans MT"/>
              </a:rPr>
              <a:t> </a:t>
            </a:r>
            <a:r>
              <a:rPr sz="2400" spc="-30" dirty="0">
                <a:latin typeface="Gill Sans MT"/>
                <a:cs typeface="Gill Sans MT"/>
              </a:rPr>
              <a:t>o</a:t>
            </a:r>
            <a:r>
              <a:rPr sz="2400" spc="-25" dirty="0">
                <a:latin typeface="Gill Sans MT"/>
                <a:cs typeface="Gill Sans MT"/>
              </a:rPr>
              <a:t>f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𝐵</a:t>
            </a:r>
            <a:r>
              <a:rPr sz="2400" spc="-50" dirty="0">
                <a:latin typeface="Gill Sans MT"/>
                <a:cs typeface="Gill Sans MT"/>
              </a:rPr>
              <a:t>dat</a:t>
            </a:r>
            <a:r>
              <a:rPr sz="2400" spc="-25" dirty="0">
                <a:latin typeface="Gill Sans MT"/>
                <a:cs typeface="Gill Sans MT"/>
              </a:rPr>
              <a:t>a</a:t>
            </a:r>
            <a:r>
              <a:rPr sz="2400" spc="10" dirty="0">
                <a:latin typeface="Gill Sans MT"/>
                <a:cs typeface="Gill Sans MT"/>
              </a:rPr>
              <a:t> </a:t>
            </a:r>
            <a:r>
              <a:rPr sz="2400" spc="-40" dirty="0">
                <a:latin typeface="Gill Sans MT"/>
                <a:cs typeface="Gill Sans MT"/>
              </a:rPr>
              <a:t>p</a:t>
            </a:r>
            <a:r>
              <a:rPr sz="2400" spc="-15" dirty="0">
                <a:latin typeface="Gill Sans MT"/>
                <a:cs typeface="Gill Sans MT"/>
              </a:rPr>
              <a:t>o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105" dirty="0">
                <a:latin typeface="Gill Sans MT"/>
                <a:cs typeface="Gill Sans MT"/>
              </a:rPr>
              <a:t>ts</a:t>
            </a:r>
            <a:r>
              <a:rPr sz="2400" spc="-85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4.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539" y="3999417"/>
            <a:ext cx="292735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95" dirty="0">
                <a:latin typeface="Gill Sans MT"/>
                <a:cs typeface="Gill Sans MT"/>
              </a:rPr>
              <a:t>C</a:t>
            </a:r>
            <a:r>
              <a:rPr sz="2400" spc="-60" dirty="0">
                <a:latin typeface="Gill Sans MT"/>
                <a:cs typeface="Gill Sans MT"/>
              </a:rPr>
              <a:t>o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25" dirty="0">
                <a:latin typeface="Gill Sans MT"/>
                <a:cs typeface="Gill Sans MT"/>
              </a:rPr>
              <a:t>p</a:t>
            </a:r>
            <a:r>
              <a:rPr sz="2400" spc="20" dirty="0">
                <a:latin typeface="Gill Sans MT"/>
                <a:cs typeface="Gill Sans MT"/>
              </a:rPr>
              <a:t>u</a:t>
            </a:r>
            <a:r>
              <a:rPr sz="2400" spc="-60" dirty="0">
                <a:latin typeface="Gill Sans MT"/>
                <a:cs typeface="Gill Sans MT"/>
              </a:rPr>
              <a:t>t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110" dirty="0">
                <a:latin typeface="Gill Sans MT"/>
                <a:cs typeface="Gill Sans MT"/>
              </a:rPr>
              <a:t>g</a:t>
            </a:r>
            <a:r>
              <a:rPr sz="2400" spc="20" dirty="0">
                <a:latin typeface="Gill Sans MT"/>
                <a:cs typeface="Gill Sans MT"/>
              </a:rPr>
              <a:t>r</a:t>
            </a:r>
            <a:r>
              <a:rPr sz="2400" spc="-60" dirty="0">
                <a:latin typeface="Gill Sans MT"/>
                <a:cs typeface="Gill Sans MT"/>
              </a:rPr>
              <a:t>ad</a:t>
            </a:r>
            <a:r>
              <a:rPr sz="2400" spc="30" dirty="0">
                <a:latin typeface="Gill Sans MT"/>
                <a:cs typeface="Gill Sans MT"/>
              </a:rPr>
              <a:t>i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140" dirty="0">
                <a:latin typeface="Gill Sans MT"/>
                <a:cs typeface="Gill Sans MT"/>
              </a:rPr>
              <a:t>t</a:t>
            </a:r>
            <a:r>
              <a:rPr sz="2400" spc="-75" dirty="0">
                <a:latin typeface="Gill Sans MT"/>
                <a:cs typeface="Gill Sans MT"/>
              </a:rPr>
              <a:t>,</a:t>
            </a:r>
            <a:r>
              <a:rPr sz="2400" spc="-195" dirty="0">
                <a:latin typeface="Gill Sans MT"/>
                <a:cs typeface="Gill Sans MT"/>
              </a:rPr>
              <a:t> </a:t>
            </a:r>
            <a:r>
              <a:rPr sz="2700" spc="922" baseline="43209" dirty="0">
                <a:latin typeface="Cambria Math"/>
                <a:cs typeface="Cambria Math"/>
              </a:rPr>
              <a:t>j</a:t>
            </a:r>
            <a:r>
              <a:rPr sz="2700" spc="-82" baseline="43209" dirty="0">
                <a:latin typeface="Cambria Math"/>
                <a:cs typeface="Cambria Math"/>
              </a:rPr>
              <a:t>k</a:t>
            </a:r>
            <a:r>
              <a:rPr sz="2700" spc="-75" baseline="43209" dirty="0">
                <a:latin typeface="Cambria Math"/>
                <a:cs typeface="Cambria Math"/>
              </a:rPr>
              <a:t>(</a:t>
            </a:r>
            <a:r>
              <a:rPr sz="2700" spc="284" baseline="43209" dirty="0">
                <a:latin typeface="Cambria Math"/>
                <a:cs typeface="Cambria Math"/>
              </a:rPr>
              <a:t>n</a:t>
            </a:r>
            <a:r>
              <a:rPr sz="2700" spc="0" baseline="43209" dirty="0">
                <a:latin typeface="Cambria Math"/>
                <a:cs typeface="Cambria Math"/>
              </a:rPr>
              <a:t>)</a:t>
            </a:r>
            <a:endParaRPr sz="2700" baseline="43209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31640" y="4228017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96740" y="4228017"/>
            <a:ext cx="105727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888365" algn="l"/>
              </a:tabLst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130" dirty="0">
                <a:latin typeface="Cambria Math"/>
                <a:cs typeface="Cambria Math"/>
              </a:rPr>
              <a:t>n	</a:t>
            </a:r>
            <a:r>
              <a:rPr sz="1800" spc="215" dirty="0">
                <a:latin typeface="Cambria Math"/>
                <a:cs typeface="Cambria Math"/>
              </a:rPr>
              <a:t>u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85740" y="422801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187440" y="4228017"/>
            <a:ext cx="774700" cy="0"/>
          </a:xfrm>
          <a:custGeom>
            <a:avLst/>
            <a:gdLst/>
            <a:ahLst/>
            <a:cxnLst/>
            <a:rect l="l" t="t" r="r" b="b"/>
            <a:pathLst>
              <a:path w="774700">
                <a:moveTo>
                  <a:pt x="0" y="0"/>
                </a:moveTo>
                <a:lnTo>
                  <a:pt x="774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55540" y="3821617"/>
            <a:ext cx="917575" cy="5530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baseline="-32407" dirty="0">
                <a:latin typeface="Cambria Math"/>
                <a:cs typeface="Cambria Math"/>
              </a:rPr>
              <a:t>= </a:t>
            </a:r>
            <a:r>
              <a:rPr sz="3600" spc="-375" baseline="-32407" dirty="0">
                <a:latin typeface="Cambria Math"/>
                <a:cs typeface="Cambria Math"/>
              </a:rPr>
              <a:t> </a:t>
            </a:r>
            <a:r>
              <a:rPr sz="1800" spc="-80" dirty="0">
                <a:latin typeface="Cambria Math"/>
                <a:cs typeface="Cambria Math"/>
              </a:rPr>
              <a:t>#</a:t>
            </a:r>
            <a:r>
              <a:rPr sz="1800" spc="60" dirty="0">
                <a:latin typeface="Cambria Math"/>
                <a:cs typeface="Cambria Math"/>
              </a:rPr>
              <a:t> </a:t>
            </a:r>
            <a:r>
              <a:rPr sz="3600" spc="-7" baseline="-30092" dirty="0">
                <a:latin typeface="Cambria Math"/>
                <a:cs typeface="Cambria Math"/>
              </a:rPr>
              <a:t>∑</a:t>
            </a:r>
            <a:r>
              <a:rPr sz="2700" spc="322" baseline="-12345" dirty="0">
                <a:latin typeface="Cambria Math"/>
                <a:cs typeface="Cambria Math"/>
              </a:rPr>
              <a:t>u</a:t>
            </a:r>
            <a:endParaRPr sz="2700" baseline="-12345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4740" y="3897817"/>
            <a:ext cx="742950" cy="326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-155" dirty="0">
                <a:latin typeface="Cambria Math"/>
                <a:cs typeface="Cambria Math"/>
              </a:rPr>
              <a:t>k</a:t>
            </a:r>
            <a:r>
              <a:rPr sz="2100" spc="607" baseline="-15873" dirty="0">
                <a:latin typeface="Cambria Math"/>
                <a:cs typeface="Cambria Math"/>
              </a:rPr>
              <a:t>[</a:t>
            </a:r>
            <a:r>
              <a:rPr sz="2100" spc="-165" baseline="-15873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(</a:t>
            </a:r>
            <a:r>
              <a:rPr sz="1800" spc="190" dirty="0">
                <a:latin typeface="Cambria Math"/>
                <a:cs typeface="Cambria Math"/>
              </a:rPr>
              <a:t>n</a:t>
            </a:r>
            <a:r>
              <a:rPr sz="1800" spc="0" dirty="0"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16040" y="4228017"/>
            <a:ext cx="3098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130" dirty="0">
                <a:latin typeface="Cambria Math"/>
                <a:cs typeface="Cambria Math"/>
              </a:rPr>
              <a:t>n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92140" y="4151817"/>
            <a:ext cx="46291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25" dirty="0">
                <a:latin typeface="Cambria Math"/>
                <a:cs typeface="Cambria Math"/>
              </a:rPr>
              <a:t>Z</a:t>
            </a:r>
            <a:r>
              <a:rPr sz="1800" spc="925" dirty="0">
                <a:latin typeface="Cambria Math"/>
                <a:cs typeface="Cambria Math"/>
              </a:rPr>
              <a:t>.</a:t>
            </a:r>
            <a:r>
              <a:rPr sz="1800" spc="-80" dirty="0">
                <a:latin typeface="Cambria Math"/>
                <a:cs typeface="Cambria Math"/>
              </a:rPr>
              <a:t>#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4648" y="4539739"/>
            <a:ext cx="23177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55" dirty="0">
                <a:latin typeface="Gill Sans MT"/>
                <a:cs typeface="Gill Sans MT"/>
              </a:rPr>
              <a:t>5.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7539" y="4628639"/>
            <a:ext cx="396875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20" dirty="0">
                <a:latin typeface="Gill Sans MT"/>
                <a:cs typeface="Gill Sans MT"/>
              </a:rPr>
              <a:t>U</a:t>
            </a:r>
            <a:r>
              <a:rPr sz="2400" spc="-25" dirty="0">
                <a:latin typeface="Gill Sans MT"/>
                <a:cs typeface="Gill Sans MT"/>
              </a:rPr>
              <a:t>p</a:t>
            </a:r>
            <a:r>
              <a:rPr sz="2400" spc="-40" dirty="0">
                <a:latin typeface="Gill Sans MT"/>
                <a:cs typeface="Gill Sans MT"/>
              </a:rPr>
              <a:t>da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8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w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gh</a:t>
            </a:r>
            <a:r>
              <a:rPr sz="2400" spc="-70" dirty="0">
                <a:latin typeface="Gill Sans MT"/>
                <a:cs typeface="Gill Sans MT"/>
              </a:rPr>
              <a:t>t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105" dirty="0">
                <a:latin typeface="Gill Sans MT"/>
                <a:cs typeface="Gill Sans MT"/>
              </a:rPr>
              <a:t>,</a:t>
            </a:r>
            <a:r>
              <a:rPr sz="2400" spc="-190" dirty="0">
                <a:latin typeface="Gill Sans MT"/>
                <a:cs typeface="Gill Sans MT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𝜃</a:t>
            </a:r>
            <a:r>
              <a:rPr sz="2400" spc="-20" dirty="0">
                <a:latin typeface="Cambria Math"/>
                <a:cs typeface="Cambria Math"/>
              </a:rPr>
              <a:t>←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𝜃</a:t>
            </a:r>
            <a:r>
              <a:rPr sz="2400" spc="-470" dirty="0">
                <a:latin typeface="Cambria Math"/>
                <a:cs typeface="Cambria Math"/>
              </a:rPr>
              <a:t>−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spc="0" dirty="0">
                <a:latin typeface="Cambria Math"/>
                <a:cs typeface="Cambria Math"/>
              </a:rPr>
              <a:t>𝜂</a:t>
            </a:r>
            <a:r>
              <a:rPr sz="2700" spc="922" baseline="43209" dirty="0">
                <a:latin typeface="Cambria Math"/>
                <a:cs typeface="Cambria Math"/>
              </a:rPr>
              <a:t>j</a:t>
            </a:r>
            <a:r>
              <a:rPr sz="2700" spc="-82" baseline="43209" dirty="0">
                <a:latin typeface="Cambria Math"/>
                <a:cs typeface="Cambria Math"/>
              </a:rPr>
              <a:t>k</a:t>
            </a:r>
            <a:r>
              <a:rPr sz="2700" spc="-75" baseline="43209" dirty="0">
                <a:latin typeface="Cambria Math"/>
                <a:cs typeface="Cambria Math"/>
              </a:rPr>
              <a:t>(</a:t>
            </a:r>
            <a:r>
              <a:rPr sz="2700" spc="284" baseline="43209" dirty="0">
                <a:latin typeface="Cambria Math"/>
                <a:cs typeface="Cambria Math"/>
              </a:rPr>
              <a:t>n</a:t>
            </a:r>
            <a:r>
              <a:rPr sz="2700" spc="0" baseline="43209" dirty="0">
                <a:latin typeface="Cambria Math"/>
                <a:cs typeface="Cambria Math"/>
              </a:rPr>
              <a:t>)</a:t>
            </a:r>
            <a:endParaRPr sz="2700" baseline="43209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8140" y="4857239"/>
            <a:ext cx="30988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615" dirty="0">
                <a:latin typeface="Cambria Math"/>
                <a:cs typeface="Cambria Math"/>
              </a:rPr>
              <a:t>j</a:t>
            </a:r>
            <a:r>
              <a:rPr sz="1800" spc="130" dirty="0">
                <a:latin typeface="Cambria Math"/>
                <a:cs typeface="Cambria Math"/>
              </a:rPr>
              <a:t>n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73040" y="4857239"/>
            <a:ext cx="647700" cy="0"/>
          </a:xfrm>
          <a:custGeom>
            <a:avLst/>
            <a:gdLst/>
            <a:ahLst/>
            <a:cxnLst/>
            <a:rect l="l" t="t" r="r" b="b"/>
            <a:pathLst>
              <a:path w="647700">
                <a:moveTo>
                  <a:pt x="0" y="0"/>
                </a:moveTo>
                <a:lnTo>
                  <a:pt x="647700" y="0"/>
                </a:lnTo>
              </a:path>
            </a:pathLst>
          </a:custGeom>
          <a:ln w="139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21500" y="2120900"/>
            <a:ext cx="4699000" cy="3022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811683" y="3227917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75700" y="32067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811683" y="31496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826500" y="3263900"/>
            <a:ext cx="21510" cy="169623"/>
          </a:xfrm>
          <a:custGeom>
            <a:avLst/>
            <a:gdLst/>
            <a:ahLst/>
            <a:cxnLst/>
            <a:rect l="l" t="t" r="r" b="b"/>
            <a:pathLst>
              <a:path w="21510" h="169623">
                <a:moveTo>
                  <a:pt x="0" y="0"/>
                </a:moveTo>
                <a:lnTo>
                  <a:pt x="21510" y="16962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837083" y="35200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801100" y="349250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563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837083" y="34290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64083" y="36343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928100" y="360680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563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964083" y="35433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864600" y="3505200"/>
            <a:ext cx="109073" cy="81508"/>
          </a:xfrm>
          <a:custGeom>
            <a:avLst/>
            <a:gdLst/>
            <a:ahLst/>
            <a:cxnLst/>
            <a:rect l="l" t="t" r="r" b="b"/>
            <a:pathLst>
              <a:path w="109073" h="81508">
                <a:moveTo>
                  <a:pt x="0" y="0"/>
                </a:moveTo>
                <a:lnTo>
                  <a:pt x="109073" y="8150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875183" y="37867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839200" y="37655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875183" y="37084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02699" y="3619500"/>
            <a:ext cx="57622" cy="124993"/>
          </a:xfrm>
          <a:custGeom>
            <a:avLst/>
            <a:gdLst/>
            <a:ahLst/>
            <a:cxnLst/>
            <a:rect l="l" t="t" r="r" b="b"/>
            <a:pathLst>
              <a:path w="57622" h="124993">
                <a:moveTo>
                  <a:pt x="57622" y="0"/>
                </a:moveTo>
                <a:lnTo>
                  <a:pt x="0" y="12499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902700" y="3784599"/>
            <a:ext cx="77075" cy="120101"/>
          </a:xfrm>
          <a:custGeom>
            <a:avLst/>
            <a:gdLst/>
            <a:ahLst/>
            <a:cxnLst/>
            <a:rect l="l" t="t" r="r" b="b"/>
            <a:pathLst>
              <a:path w="77075" h="120101">
                <a:moveTo>
                  <a:pt x="77075" y="120101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76783" y="39391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40800" y="39179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976783" y="38608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103783" y="40915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067800" y="40703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103783" y="40132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002183" y="43201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966200" y="42989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002183" y="42418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052983" y="4485216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017000" y="4464050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4360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052983" y="4406900"/>
            <a:ext cx="29634" cy="35982"/>
          </a:xfrm>
          <a:custGeom>
            <a:avLst/>
            <a:gdLst/>
            <a:ahLst/>
            <a:cxnLst/>
            <a:rect l="l" t="t" r="r" b="b"/>
            <a:pathLst>
              <a:path w="29634" h="35982">
                <a:moveTo>
                  <a:pt x="0" y="17991"/>
                </a:moveTo>
                <a:lnTo>
                  <a:pt x="29634" y="17991"/>
                </a:lnTo>
              </a:path>
            </a:pathLst>
          </a:custGeom>
          <a:ln w="3725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91600" y="3911599"/>
            <a:ext cx="107545" cy="140808"/>
          </a:xfrm>
          <a:custGeom>
            <a:avLst/>
            <a:gdLst/>
            <a:ahLst/>
            <a:cxnLst/>
            <a:rect l="l" t="t" r="r" b="b"/>
            <a:pathLst>
              <a:path w="107545" h="140808">
                <a:moveTo>
                  <a:pt x="107545" y="140808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029700" y="4076699"/>
            <a:ext cx="77075" cy="205000"/>
          </a:xfrm>
          <a:custGeom>
            <a:avLst/>
            <a:gdLst/>
            <a:ahLst/>
            <a:cxnLst/>
            <a:rect l="l" t="t" r="r" b="b"/>
            <a:pathLst>
              <a:path w="77075" h="205000">
                <a:moveTo>
                  <a:pt x="0" y="205000"/>
                </a:moveTo>
                <a:lnTo>
                  <a:pt x="77075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9017000" y="4318000"/>
            <a:ext cx="48396" cy="89868"/>
          </a:xfrm>
          <a:custGeom>
            <a:avLst/>
            <a:gdLst/>
            <a:ahLst/>
            <a:cxnLst/>
            <a:rect l="l" t="t" r="r" b="b"/>
            <a:pathLst>
              <a:path w="48396" h="89868">
                <a:moveTo>
                  <a:pt x="0" y="0"/>
                </a:moveTo>
                <a:lnTo>
                  <a:pt x="48396" y="898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54648" y="5168962"/>
            <a:ext cx="6952615" cy="1218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38150" algn="l"/>
              </a:tabLst>
            </a:pPr>
            <a:r>
              <a:rPr sz="2400" spc="-55" dirty="0">
                <a:latin typeface="Gill Sans MT"/>
                <a:cs typeface="Gill Sans MT"/>
              </a:rPr>
              <a:t>6.	</a:t>
            </a:r>
            <a:r>
              <a:rPr sz="2400" spc="-25" dirty="0">
                <a:latin typeface="Gill Sans MT"/>
                <a:cs typeface="Gill Sans MT"/>
              </a:rPr>
              <a:t>R</a:t>
            </a:r>
            <a:r>
              <a:rPr sz="2400" spc="-90" dirty="0">
                <a:latin typeface="Gill Sans MT"/>
                <a:cs typeface="Gill Sans MT"/>
              </a:rPr>
              <a:t>e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90" dirty="0">
                <a:latin typeface="Gill Sans MT"/>
                <a:cs typeface="Gill Sans MT"/>
              </a:rPr>
              <a:t>u</a:t>
            </a:r>
            <a:r>
              <a:rPr sz="2400" spc="10" dirty="0">
                <a:latin typeface="Gill Sans MT"/>
                <a:cs typeface="Gill Sans MT"/>
              </a:rPr>
              <a:t>r</a:t>
            </a:r>
            <a:r>
              <a:rPr sz="2400" spc="-25" dirty="0">
                <a:latin typeface="Gill Sans MT"/>
                <a:cs typeface="Gill Sans MT"/>
              </a:rPr>
              <a:t>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w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40" dirty="0">
                <a:latin typeface="Gill Sans MT"/>
                <a:cs typeface="Gill Sans MT"/>
              </a:rPr>
              <a:t>gh</a:t>
            </a:r>
            <a:r>
              <a:rPr sz="2400" spc="-70" dirty="0">
                <a:latin typeface="Gill Sans MT"/>
                <a:cs typeface="Gill Sans MT"/>
              </a:rPr>
              <a:t>t</a:t>
            </a:r>
            <a:r>
              <a:rPr sz="2400" spc="-85" dirty="0">
                <a:latin typeface="Gill Sans MT"/>
                <a:cs typeface="Gill Sans MT"/>
              </a:rPr>
              <a:t>s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ts val="750"/>
              </a:lnSpc>
              <a:spcBef>
                <a:spcPts val="41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marL="3704590" marR="12700" indent="-304800">
              <a:lnSpc>
                <a:spcPct val="100000"/>
              </a:lnSpc>
            </a:pPr>
            <a:r>
              <a:rPr sz="2000" spc="-20" dirty="0">
                <a:latin typeface="Gill Sans MT"/>
                <a:cs typeface="Gill Sans MT"/>
              </a:rPr>
              <a:t>F</a:t>
            </a:r>
            <a:r>
              <a:rPr sz="2000" spc="10" dirty="0">
                <a:latin typeface="Gill Sans MT"/>
                <a:cs typeface="Gill Sans MT"/>
              </a:rPr>
              <a:t>a</a:t>
            </a:r>
            <a:r>
              <a:rPr sz="2000" spc="-80" dirty="0">
                <a:latin typeface="Gill Sans MT"/>
                <a:cs typeface="Gill Sans MT"/>
              </a:rPr>
              <a:t>s</a:t>
            </a:r>
            <a:r>
              <a:rPr sz="2000" spc="-70" dirty="0">
                <a:latin typeface="Gill Sans MT"/>
                <a:cs typeface="Gill Sans MT"/>
              </a:rPr>
              <a:t>t</a:t>
            </a:r>
            <a:r>
              <a:rPr sz="2000" spc="-60" dirty="0">
                <a:latin typeface="Gill Sans MT"/>
                <a:cs typeface="Gill Sans MT"/>
              </a:rPr>
              <a:t> 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25" dirty="0">
                <a:latin typeface="Gill Sans MT"/>
                <a:cs typeface="Gill Sans MT"/>
              </a:rPr>
              <a:t>o</a:t>
            </a:r>
            <a:r>
              <a:rPr sz="2000" spc="-40" dirty="0">
                <a:latin typeface="Gill Sans MT"/>
                <a:cs typeface="Gill Sans MT"/>
              </a:rPr>
              <a:t> </a:t>
            </a:r>
            <a:r>
              <a:rPr sz="2000" spc="-80" dirty="0">
                <a:latin typeface="Gill Sans MT"/>
                <a:cs typeface="Gill Sans MT"/>
              </a:rPr>
              <a:t>c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65" dirty="0">
                <a:latin typeface="Gill Sans MT"/>
                <a:cs typeface="Gill Sans MT"/>
              </a:rPr>
              <a:t>m</a:t>
            </a:r>
            <a:r>
              <a:rPr sz="2000" spc="-10" dirty="0">
                <a:latin typeface="Gill Sans MT"/>
                <a:cs typeface="Gill Sans MT"/>
              </a:rPr>
              <a:t>p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0" dirty="0">
                <a:latin typeface="Gill Sans MT"/>
                <a:cs typeface="Gill Sans MT"/>
              </a:rPr>
              <a:t>e</a:t>
            </a:r>
            <a:r>
              <a:rPr sz="2000" spc="85" dirty="0">
                <a:latin typeface="Gill Sans MT"/>
                <a:cs typeface="Gill Sans MT"/>
              </a:rPr>
              <a:t> 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15" dirty="0">
                <a:latin typeface="Gill Sans MT"/>
                <a:cs typeface="Gill Sans MT"/>
              </a:rPr>
              <a:t>d</a:t>
            </a:r>
            <a:r>
              <a:rPr sz="2000" spc="-80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a </a:t>
            </a:r>
            <a:r>
              <a:rPr sz="2000" spc="-65" dirty="0">
                <a:latin typeface="Gill Sans MT"/>
                <a:cs typeface="Gill Sans MT"/>
              </a:rPr>
              <a:t>m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80" dirty="0">
                <a:latin typeface="Gill Sans MT"/>
                <a:cs typeface="Gill Sans MT"/>
              </a:rPr>
              <a:t>c</a:t>
            </a:r>
            <a:r>
              <a:rPr sz="2000" spc="-20" dirty="0">
                <a:latin typeface="Gill Sans MT"/>
                <a:cs typeface="Gill Sans MT"/>
              </a:rPr>
              <a:t>h</a:t>
            </a:r>
            <a:r>
              <a:rPr sz="2000" spc="-40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b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75" dirty="0">
                <a:latin typeface="Gill Sans MT"/>
                <a:cs typeface="Gill Sans MT"/>
              </a:rPr>
              <a:t>tt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130" dirty="0">
                <a:latin typeface="Gill Sans MT"/>
                <a:cs typeface="Gill Sans MT"/>
              </a:rPr>
              <a:t>r</a:t>
            </a:r>
            <a:r>
              <a:rPr sz="2000" spc="-90" dirty="0">
                <a:latin typeface="Gill Sans MT"/>
                <a:cs typeface="Gill Sans MT"/>
              </a:rPr>
              <a:t> </a:t>
            </a:r>
            <a:r>
              <a:rPr sz="2000" spc="0" dirty="0">
                <a:latin typeface="Gill Sans MT"/>
                <a:cs typeface="Gill Sans MT"/>
              </a:rPr>
              <a:t>e</a:t>
            </a:r>
            <a:r>
              <a:rPr sz="2000" spc="-45" dirty="0">
                <a:latin typeface="Gill Sans MT"/>
                <a:cs typeface="Gill Sans MT"/>
              </a:rPr>
              <a:t>s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65" dirty="0">
                <a:latin typeface="Gill Sans MT"/>
                <a:cs typeface="Gill Sans MT"/>
              </a:rPr>
              <a:t>m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0" dirty="0">
                <a:latin typeface="Gill Sans MT"/>
                <a:cs typeface="Gill Sans MT"/>
              </a:rPr>
              <a:t>e</a:t>
            </a:r>
            <a:r>
              <a:rPr sz="2000" spc="-15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20" dirty="0">
                <a:latin typeface="Gill Sans MT"/>
                <a:cs typeface="Gill Sans MT"/>
              </a:rPr>
              <a:t>f</a:t>
            </a:r>
            <a:r>
              <a:rPr sz="2000" spc="-40" dirty="0">
                <a:latin typeface="Gill Sans MT"/>
                <a:cs typeface="Gill Sans MT"/>
              </a:rPr>
              <a:t> 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" dirty="0">
                <a:latin typeface="Gill Sans MT"/>
                <a:cs typeface="Gill Sans MT"/>
              </a:rPr>
              <a:t>h</a:t>
            </a:r>
            <a:r>
              <a:rPr sz="2000" spc="0" dirty="0">
                <a:latin typeface="Gill Sans MT"/>
                <a:cs typeface="Gill Sans MT"/>
              </a:rPr>
              <a:t>e</a:t>
            </a:r>
            <a:r>
              <a:rPr sz="2000" spc="-15" dirty="0">
                <a:latin typeface="Gill Sans MT"/>
                <a:cs typeface="Gill Sans MT"/>
              </a:rPr>
              <a:t> 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0" dirty="0">
                <a:latin typeface="Gill Sans MT"/>
                <a:cs typeface="Gill Sans MT"/>
              </a:rPr>
              <a:t>r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0" dirty="0">
                <a:latin typeface="Gill Sans MT"/>
                <a:cs typeface="Gill Sans MT"/>
              </a:rPr>
              <a:t>e</a:t>
            </a:r>
            <a:r>
              <a:rPr sz="2000" spc="-114" dirty="0">
                <a:latin typeface="Gill Sans MT"/>
                <a:cs typeface="Gill Sans MT"/>
              </a:rPr>
              <a:t> </a:t>
            </a:r>
            <a:r>
              <a:rPr sz="2000" spc="35" dirty="0">
                <a:latin typeface="Gill Sans MT"/>
                <a:cs typeface="Gill Sans MT"/>
              </a:rPr>
              <a:t>g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30" dirty="0">
                <a:latin typeface="Gill Sans MT"/>
                <a:cs typeface="Gill Sans MT"/>
              </a:rPr>
              <a:t>d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30" dirty="0">
                <a:latin typeface="Gill Sans MT"/>
                <a:cs typeface="Gill Sans MT"/>
              </a:rPr>
              <a:t>e</a:t>
            </a:r>
            <a:r>
              <a:rPr sz="2000" spc="0" dirty="0">
                <a:latin typeface="Gill Sans MT"/>
                <a:cs typeface="Gill Sans MT"/>
              </a:rPr>
              <a:t>n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190" dirty="0">
                <a:latin typeface="Gill Sans MT"/>
                <a:cs typeface="Gill Sans MT"/>
              </a:rPr>
              <a:t>!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6065584" y="4591050"/>
            <a:ext cx="62998" cy="1139801"/>
          </a:xfrm>
          <a:custGeom>
            <a:avLst/>
            <a:gdLst/>
            <a:ahLst/>
            <a:cxnLst/>
            <a:rect l="l" t="t" r="r" b="b"/>
            <a:pathLst>
              <a:path w="62998" h="1139801">
                <a:moveTo>
                  <a:pt x="44447" y="76299"/>
                </a:moveTo>
                <a:lnTo>
                  <a:pt x="31744" y="76299"/>
                </a:lnTo>
                <a:lnTo>
                  <a:pt x="50299" y="1139801"/>
                </a:lnTo>
                <a:lnTo>
                  <a:pt x="62998" y="1139580"/>
                </a:lnTo>
                <a:lnTo>
                  <a:pt x="44447" y="76299"/>
                </a:lnTo>
                <a:close/>
              </a:path>
              <a:path w="62998" h="1139801">
                <a:moveTo>
                  <a:pt x="36765" y="0"/>
                </a:moveTo>
                <a:lnTo>
                  <a:pt x="0" y="76852"/>
                </a:lnTo>
                <a:lnTo>
                  <a:pt x="31744" y="76299"/>
                </a:lnTo>
                <a:lnTo>
                  <a:pt x="44447" y="76299"/>
                </a:lnTo>
                <a:lnTo>
                  <a:pt x="44443" y="76078"/>
                </a:lnTo>
                <a:lnTo>
                  <a:pt x="76188" y="75523"/>
                </a:lnTo>
                <a:lnTo>
                  <a:pt x="36765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75" dirty="0">
                <a:latin typeface="Gill Sans MT"/>
                <a:cs typeface="Gill Sans MT"/>
              </a:rPr>
              <a:t>M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-b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0" dirty="0">
                <a:latin typeface="Gill Sans MT"/>
                <a:cs typeface="Gill Sans MT"/>
              </a:rPr>
              <a:t>h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20" dirty="0">
                <a:latin typeface="Gill Sans MT"/>
                <a:cs typeface="Gill Sans MT"/>
              </a:rPr>
              <a:t>s </a:t>
            </a:r>
            <a:r>
              <a:rPr sz="4400" spc="35" dirty="0">
                <a:latin typeface="Gill Sans MT"/>
                <a:cs typeface="Gill Sans MT"/>
              </a:rPr>
              <a:t>w</a:t>
            </a:r>
            <a:r>
              <a:rPr sz="4400" spc="0" dirty="0">
                <a:latin typeface="Gill Sans MT"/>
                <a:cs typeface="Gill Sans MT"/>
              </a:rPr>
              <a:t>h</a:t>
            </a:r>
            <a:r>
              <a:rPr sz="4400" spc="35" dirty="0">
                <a:latin typeface="Gill Sans MT"/>
                <a:cs typeface="Gill Sans MT"/>
              </a:rPr>
              <a:t>il</a:t>
            </a:r>
            <a:r>
              <a:rPr sz="4400" spc="0" dirty="0">
                <a:latin typeface="Gill Sans MT"/>
                <a:cs typeface="Gill Sans MT"/>
              </a:rPr>
              <a:t>e</a:t>
            </a:r>
            <a:r>
              <a:rPr sz="4400" spc="-135" dirty="0">
                <a:latin typeface="Gill Sans MT"/>
                <a:cs typeface="Gill Sans MT"/>
              </a:rPr>
              <a:t> 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94050" y="2471420"/>
            <a:ext cx="5797550" cy="1169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2800" b="1" spc="-165" dirty="0">
                <a:latin typeface="Gill Sans MT"/>
                <a:cs typeface="Gill Sans MT"/>
              </a:rPr>
              <a:t>M</a:t>
            </a:r>
            <a:r>
              <a:rPr sz="2800" b="1" spc="-90" dirty="0">
                <a:latin typeface="Gill Sans MT"/>
                <a:cs typeface="Gill Sans MT"/>
              </a:rPr>
              <a:t>o</a:t>
            </a:r>
            <a:r>
              <a:rPr sz="2800" b="1" spc="-165" dirty="0">
                <a:latin typeface="Gill Sans MT"/>
                <a:cs typeface="Gill Sans MT"/>
              </a:rPr>
              <a:t>r</a:t>
            </a:r>
            <a:r>
              <a:rPr sz="2800" b="1" spc="-110" dirty="0">
                <a:latin typeface="Gill Sans MT"/>
                <a:cs typeface="Gill Sans MT"/>
              </a:rPr>
              <a:t>e</a:t>
            </a:r>
            <a:r>
              <a:rPr sz="2800" b="1" spc="75" dirty="0">
                <a:latin typeface="Gill Sans MT"/>
                <a:cs typeface="Gill Sans MT"/>
              </a:rPr>
              <a:t> </a:t>
            </a:r>
            <a:r>
              <a:rPr sz="2800" b="1" spc="-105" dirty="0">
                <a:latin typeface="Gill Sans MT"/>
                <a:cs typeface="Gill Sans MT"/>
              </a:rPr>
              <a:t>a</a:t>
            </a:r>
            <a:r>
              <a:rPr sz="2800" b="1" spc="-110" dirty="0">
                <a:latin typeface="Gill Sans MT"/>
                <a:cs typeface="Gill Sans MT"/>
              </a:rPr>
              <a:t>cc</a:t>
            </a:r>
            <a:r>
              <a:rPr sz="2800" b="1" spc="-150" dirty="0">
                <a:latin typeface="Gill Sans MT"/>
                <a:cs typeface="Gill Sans MT"/>
              </a:rPr>
              <a:t>u</a:t>
            </a:r>
            <a:r>
              <a:rPr sz="2800" b="1" spc="-65" dirty="0">
                <a:latin typeface="Gill Sans MT"/>
                <a:cs typeface="Gill Sans MT"/>
              </a:rPr>
              <a:t>r</a:t>
            </a:r>
            <a:r>
              <a:rPr sz="2800" b="1" spc="-105" dirty="0">
                <a:latin typeface="Gill Sans MT"/>
                <a:cs typeface="Gill Sans MT"/>
              </a:rPr>
              <a:t>a</a:t>
            </a:r>
            <a:r>
              <a:rPr sz="2800" b="1" spc="-150" dirty="0">
                <a:latin typeface="Gill Sans MT"/>
                <a:cs typeface="Gill Sans MT"/>
              </a:rPr>
              <a:t>t</a:t>
            </a:r>
            <a:r>
              <a:rPr sz="2800" b="1" spc="-110" dirty="0">
                <a:latin typeface="Gill Sans MT"/>
                <a:cs typeface="Gill Sans MT"/>
              </a:rPr>
              <a:t>e</a:t>
            </a:r>
            <a:r>
              <a:rPr sz="2800" b="1" spc="-125" dirty="0">
                <a:latin typeface="Gill Sans MT"/>
                <a:cs typeface="Gill Sans MT"/>
              </a:rPr>
              <a:t> </a:t>
            </a:r>
            <a:r>
              <a:rPr sz="2800" b="1" spc="-155" dirty="0">
                <a:latin typeface="Gill Sans MT"/>
                <a:cs typeface="Gill Sans MT"/>
              </a:rPr>
              <a:t>e</a:t>
            </a:r>
            <a:r>
              <a:rPr sz="2800" b="1" spc="-105" dirty="0">
                <a:latin typeface="Gill Sans MT"/>
                <a:cs typeface="Gill Sans MT"/>
              </a:rPr>
              <a:t>s</a:t>
            </a:r>
            <a:r>
              <a:rPr sz="2800" b="1" spc="-150" dirty="0">
                <a:latin typeface="Gill Sans MT"/>
                <a:cs typeface="Gill Sans MT"/>
              </a:rPr>
              <a:t>t</a:t>
            </a:r>
            <a:r>
              <a:rPr sz="2800" b="1" spc="-65" dirty="0">
                <a:latin typeface="Gill Sans MT"/>
                <a:cs typeface="Gill Sans MT"/>
              </a:rPr>
              <a:t>i</a:t>
            </a:r>
            <a:r>
              <a:rPr sz="2800" b="1" spc="-295" dirty="0">
                <a:latin typeface="Gill Sans MT"/>
                <a:cs typeface="Gill Sans MT"/>
              </a:rPr>
              <a:t>m</a:t>
            </a:r>
            <a:r>
              <a:rPr sz="2800" b="1" spc="-105" dirty="0">
                <a:latin typeface="Gill Sans MT"/>
                <a:cs typeface="Gill Sans MT"/>
              </a:rPr>
              <a:t>a</a:t>
            </a:r>
            <a:r>
              <a:rPr sz="2800" b="1" spc="-150" dirty="0">
                <a:latin typeface="Gill Sans MT"/>
                <a:cs typeface="Gill Sans MT"/>
              </a:rPr>
              <a:t>t</a:t>
            </a:r>
            <a:r>
              <a:rPr sz="2800" b="1" spc="-65" dirty="0">
                <a:latin typeface="Gill Sans MT"/>
                <a:cs typeface="Gill Sans MT"/>
              </a:rPr>
              <a:t>i</a:t>
            </a:r>
            <a:r>
              <a:rPr sz="2800" b="1" spc="-80" dirty="0">
                <a:latin typeface="Gill Sans MT"/>
                <a:cs typeface="Gill Sans MT"/>
              </a:rPr>
              <a:t>o</a:t>
            </a:r>
            <a:r>
              <a:rPr sz="2800" b="1" spc="-135" dirty="0">
                <a:latin typeface="Gill Sans MT"/>
                <a:cs typeface="Gill Sans MT"/>
              </a:rPr>
              <a:t>n</a:t>
            </a:r>
            <a:r>
              <a:rPr sz="2800" b="1" spc="105" dirty="0">
                <a:latin typeface="Gill Sans MT"/>
                <a:cs typeface="Gill Sans MT"/>
              </a:rPr>
              <a:t> </a:t>
            </a:r>
            <a:r>
              <a:rPr sz="2800" b="1" spc="-80" dirty="0">
                <a:latin typeface="Gill Sans MT"/>
                <a:cs typeface="Gill Sans MT"/>
              </a:rPr>
              <a:t>o</a:t>
            </a:r>
            <a:r>
              <a:rPr sz="2800" b="1" spc="-85" dirty="0">
                <a:latin typeface="Gill Sans MT"/>
                <a:cs typeface="Gill Sans MT"/>
              </a:rPr>
              <a:t>f</a:t>
            </a:r>
            <a:r>
              <a:rPr sz="2800" b="1" spc="-45" dirty="0">
                <a:latin typeface="Gill Sans MT"/>
                <a:cs typeface="Gill Sans MT"/>
              </a:rPr>
              <a:t> </a:t>
            </a:r>
            <a:r>
              <a:rPr sz="2800" b="1" spc="-130" dirty="0">
                <a:latin typeface="Gill Sans MT"/>
                <a:cs typeface="Gill Sans MT"/>
              </a:rPr>
              <a:t>g</a:t>
            </a:r>
            <a:r>
              <a:rPr sz="2800" b="1" spc="-65" dirty="0">
                <a:latin typeface="Gill Sans MT"/>
                <a:cs typeface="Gill Sans MT"/>
              </a:rPr>
              <a:t>r</a:t>
            </a:r>
            <a:r>
              <a:rPr sz="2800" b="1" spc="-105" dirty="0">
                <a:latin typeface="Gill Sans MT"/>
                <a:cs typeface="Gill Sans MT"/>
              </a:rPr>
              <a:t>a</a:t>
            </a:r>
            <a:r>
              <a:rPr sz="2800" b="1" spc="-150" dirty="0">
                <a:latin typeface="Gill Sans MT"/>
                <a:cs typeface="Gill Sans MT"/>
              </a:rPr>
              <a:t>d</a:t>
            </a:r>
            <a:r>
              <a:rPr sz="2800" b="1" spc="-65" dirty="0">
                <a:latin typeface="Gill Sans MT"/>
                <a:cs typeface="Gill Sans MT"/>
              </a:rPr>
              <a:t>i</a:t>
            </a:r>
            <a:r>
              <a:rPr sz="2800" b="1" spc="-155" dirty="0">
                <a:latin typeface="Gill Sans MT"/>
                <a:cs typeface="Gill Sans MT"/>
              </a:rPr>
              <a:t>en</a:t>
            </a:r>
            <a:r>
              <a:rPr sz="2800" b="1" spc="-114" dirty="0">
                <a:latin typeface="Gill Sans MT"/>
                <a:cs typeface="Gill Sans MT"/>
              </a:rPr>
              <a:t>t</a:t>
            </a:r>
            <a:endParaRPr sz="2800">
              <a:latin typeface="Gill Sans MT"/>
              <a:cs typeface="Gill Sans MT"/>
            </a:endParaRPr>
          </a:p>
          <a:p>
            <a:pPr marL="1079500" marR="1065530" indent="-14604" algn="ctr">
              <a:lnSpc>
                <a:spcPts val="2900"/>
              </a:lnSpc>
              <a:spcBef>
                <a:spcPts val="20"/>
              </a:spcBef>
            </a:pPr>
            <a:r>
              <a:rPr sz="2400" spc="-30" dirty="0">
                <a:latin typeface="Gill Sans MT"/>
                <a:cs typeface="Gill Sans MT"/>
              </a:rPr>
              <a:t>S</a:t>
            </a:r>
            <a:r>
              <a:rPr sz="2400" spc="45" dirty="0">
                <a:latin typeface="Gill Sans MT"/>
                <a:cs typeface="Gill Sans MT"/>
              </a:rPr>
              <a:t>m</a:t>
            </a:r>
            <a:r>
              <a:rPr sz="2400" spc="-35" dirty="0">
                <a:latin typeface="Gill Sans MT"/>
                <a:cs typeface="Gill Sans MT"/>
              </a:rPr>
              <a:t>oo</a:t>
            </a:r>
            <a:r>
              <a:rPr sz="2400" spc="-70" dirty="0">
                <a:latin typeface="Gill Sans MT"/>
                <a:cs typeface="Gill Sans MT"/>
              </a:rPr>
              <a:t>t</a:t>
            </a:r>
            <a:r>
              <a:rPr sz="2400" spc="-40" dirty="0">
                <a:latin typeface="Gill Sans MT"/>
                <a:cs typeface="Gill Sans MT"/>
              </a:rPr>
              <a:t>h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155" dirty="0">
                <a:latin typeface="Gill Sans MT"/>
                <a:cs typeface="Gill Sans MT"/>
              </a:rPr>
              <a:t>r</a:t>
            </a:r>
            <a:r>
              <a:rPr sz="2400" spc="30" dirty="0">
                <a:latin typeface="Gill Sans MT"/>
                <a:cs typeface="Gill Sans MT"/>
              </a:rPr>
              <a:t> 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55" dirty="0">
                <a:latin typeface="Gill Sans MT"/>
                <a:cs typeface="Gill Sans MT"/>
              </a:rPr>
              <a:t>v</a:t>
            </a:r>
            <a:r>
              <a:rPr sz="2400" spc="-75" dirty="0">
                <a:latin typeface="Gill Sans MT"/>
                <a:cs typeface="Gill Sans MT"/>
              </a:rPr>
              <a:t>e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5" dirty="0">
                <a:latin typeface="Gill Sans MT"/>
                <a:cs typeface="Gill Sans MT"/>
              </a:rPr>
              <a:t>g</a:t>
            </a:r>
            <a:r>
              <a:rPr sz="2400" spc="-65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0" dirty="0">
                <a:latin typeface="Gill Sans MT"/>
                <a:cs typeface="Gill Sans MT"/>
              </a:rPr>
              <a:t>e </a:t>
            </a:r>
            <a:r>
              <a:rPr sz="2400" spc="-70" dirty="0">
                <a:latin typeface="Gill Sans MT"/>
                <a:cs typeface="Gill Sans MT"/>
              </a:rPr>
              <a:t>A</a:t>
            </a:r>
            <a:r>
              <a:rPr sz="2400" spc="20" dirty="0">
                <a:latin typeface="Gill Sans MT"/>
                <a:cs typeface="Gill Sans MT"/>
              </a:rPr>
              <a:t>l</a:t>
            </a:r>
            <a:r>
              <a:rPr sz="2400" spc="-35" dirty="0">
                <a:latin typeface="Gill Sans MT"/>
                <a:cs typeface="Gill Sans MT"/>
              </a:rPr>
              <a:t>low</a:t>
            </a:r>
            <a:r>
              <a:rPr sz="2400" spc="-85" dirty="0">
                <a:latin typeface="Gill Sans MT"/>
                <a:cs typeface="Gill Sans MT"/>
              </a:rPr>
              <a:t>s</a:t>
            </a:r>
            <a:r>
              <a:rPr sz="2400" spc="-12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f</a:t>
            </a:r>
            <a:r>
              <a:rPr sz="2400" spc="-114" dirty="0">
                <a:latin typeface="Gill Sans MT"/>
                <a:cs typeface="Gill Sans MT"/>
              </a:rPr>
              <a:t>o</a:t>
            </a:r>
            <a:r>
              <a:rPr sz="2400" spc="-80" dirty="0">
                <a:latin typeface="Gill Sans MT"/>
                <a:cs typeface="Gill Sans MT"/>
              </a:rPr>
              <a:t>r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l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0" dirty="0">
                <a:latin typeface="Gill Sans MT"/>
                <a:cs typeface="Gill Sans MT"/>
              </a:rPr>
              <a:t>g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155" dirty="0">
                <a:latin typeface="Gill Sans MT"/>
                <a:cs typeface="Gill Sans MT"/>
              </a:rPr>
              <a:t>r</a:t>
            </a:r>
            <a:r>
              <a:rPr sz="2400" spc="3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l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15" dirty="0">
                <a:latin typeface="Gill Sans MT"/>
                <a:cs typeface="Gill Sans MT"/>
              </a:rPr>
              <a:t>g</a:t>
            </a:r>
            <a:r>
              <a:rPr sz="2400" spc="-195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40" dirty="0">
                <a:latin typeface="Gill Sans MT"/>
                <a:cs typeface="Gill Sans MT"/>
              </a:rPr>
              <a:t>a</a:t>
            </a:r>
            <a:r>
              <a:rPr sz="2400" spc="-105" dirty="0">
                <a:latin typeface="Gill Sans MT"/>
                <a:cs typeface="Gill Sans MT"/>
              </a:rPr>
              <a:t>t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85" dirty="0">
                <a:latin typeface="Gill Sans MT"/>
                <a:cs typeface="Gill Sans MT"/>
              </a:rPr>
              <a:t>s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75" dirty="0">
                <a:latin typeface="Gill Sans MT"/>
                <a:cs typeface="Gill Sans MT"/>
              </a:rPr>
              <a:t>M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-b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50" dirty="0">
                <a:latin typeface="Gill Sans MT"/>
                <a:cs typeface="Gill Sans MT"/>
              </a:rPr>
              <a:t>c</a:t>
            </a:r>
            <a:r>
              <a:rPr sz="4400" spc="0" dirty="0">
                <a:latin typeface="Gill Sans MT"/>
                <a:cs typeface="Gill Sans MT"/>
              </a:rPr>
              <a:t>h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20" dirty="0">
                <a:latin typeface="Gill Sans MT"/>
                <a:cs typeface="Gill Sans MT"/>
              </a:rPr>
              <a:t>s </a:t>
            </a:r>
            <a:r>
              <a:rPr sz="4400" spc="35" dirty="0">
                <a:latin typeface="Gill Sans MT"/>
                <a:cs typeface="Gill Sans MT"/>
              </a:rPr>
              <a:t>w</a:t>
            </a:r>
            <a:r>
              <a:rPr sz="4400" spc="0" dirty="0">
                <a:latin typeface="Gill Sans MT"/>
                <a:cs typeface="Gill Sans MT"/>
              </a:rPr>
              <a:t>h</a:t>
            </a:r>
            <a:r>
              <a:rPr sz="4400" spc="35" dirty="0">
                <a:latin typeface="Gill Sans MT"/>
                <a:cs typeface="Gill Sans MT"/>
              </a:rPr>
              <a:t>il</a:t>
            </a:r>
            <a:r>
              <a:rPr sz="4400" spc="0" dirty="0">
                <a:latin typeface="Gill Sans MT"/>
                <a:cs typeface="Gill Sans MT"/>
              </a:rPr>
              <a:t>e</a:t>
            </a:r>
            <a:r>
              <a:rPr sz="4400" spc="-135" dirty="0">
                <a:latin typeface="Gill Sans MT"/>
                <a:cs typeface="Gill Sans MT"/>
              </a:rPr>
              <a:t> 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7342" y="2471420"/>
            <a:ext cx="8987155" cy="26930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4604" algn="ctr">
              <a:lnSpc>
                <a:spcPct val="100000"/>
              </a:lnSpc>
            </a:pPr>
            <a:r>
              <a:rPr sz="2800" b="1" spc="-165" dirty="0">
                <a:solidFill>
                  <a:srgbClr val="D0CECE"/>
                </a:solidFill>
                <a:latin typeface="Gill Sans MT"/>
                <a:cs typeface="Gill Sans MT"/>
              </a:rPr>
              <a:t>M</a:t>
            </a:r>
            <a:r>
              <a:rPr sz="2800" b="1" spc="-90" dirty="0">
                <a:solidFill>
                  <a:srgbClr val="D0CECE"/>
                </a:solidFill>
                <a:latin typeface="Gill Sans MT"/>
                <a:cs typeface="Gill Sans MT"/>
              </a:rPr>
              <a:t>o</a:t>
            </a:r>
            <a:r>
              <a:rPr sz="2800" b="1" spc="-165" dirty="0">
                <a:solidFill>
                  <a:srgbClr val="D0CECE"/>
                </a:solidFill>
                <a:latin typeface="Gill Sans MT"/>
                <a:cs typeface="Gill Sans MT"/>
              </a:rPr>
              <a:t>r</a:t>
            </a:r>
            <a:r>
              <a:rPr sz="2800" b="1" spc="-110" dirty="0">
                <a:solidFill>
                  <a:srgbClr val="D0CECE"/>
                </a:solidFill>
                <a:latin typeface="Gill Sans MT"/>
                <a:cs typeface="Gill Sans MT"/>
              </a:rPr>
              <a:t>e</a:t>
            </a:r>
            <a:r>
              <a:rPr sz="2800" b="1" spc="75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2800" b="1" spc="-105" dirty="0">
                <a:solidFill>
                  <a:srgbClr val="D0CECE"/>
                </a:solidFill>
                <a:latin typeface="Gill Sans MT"/>
                <a:cs typeface="Gill Sans MT"/>
              </a:rPr>
              <a:t>a</a:t>
            </a:r>
            <a:r>
              <a:rPr sz="2800" b="1" spc="-110" dirty="0">
                <a:solidFill>
                  <a:srgbClr val="D0CECE"/>
                </a:solidFill>
                <a:latin typeface="Gill Sans MT"/>
                <a:cs typeface="Gill Sans MT"/>
              </a:rPr>
              <a:t>cc</a:t>
            </a:r>
            <a:r>
              <a:rPr sz="2800" b="1" spc="-150" dirty="0">
                <a:solidFill>
                  <a:srgbClr val="D0CECE"/>
                </a:solidFill>
                <a:latin typeface="Gill Sans MT"/>
                <a:cs typeface="Gill Sans MT"/>
              </a:rPr>
              <a:t>u</a:t>
            </a:r>
            <a:r>
              <a:rPr sz="2800" b="1" spc="-65" dirty="0">
                <a:solidFill>
                  <a:srgbClr val="D0CECE"/>
                </a:solidFill>
                <a:latin typeface="Gill Sans MT"/>
                <a:cs typeface="Gill Sans MT"/>
              </a:rPr>
              <a:t>r</a:t>
            </a:r>
            <a:r>
              <a:rPr sz="2800" b="1" spc="-105" dirty="0">
                <a:solidFill>
                  <a:srgbClr val="D0CECE"/>
                </a:solidFill>
                <a:latin typeface="Gill Sans MT"/>
                <a:cs typeface="Gill Sans MT"/>
              </a:rPr>
              <a:t>a</a:t>
            </a:r>
            <a:r>
              <a:rPr sz="2800" b="1" spc="-150" dirty="0">
                <a:solidFill>
                  <a:srgbClr val="D0CECE"/>
                </a:solidFill>
                <a:latin typeface="Gill Sans MT"/>
                <a:cs typeface="Gill Sans MT"/>
              </a:rPr>
              <a:t>t</a:t>
            </a:r>
            <a:r>
              <a:rPr sz="2800" b="1" spc="-110" dirty="0">
                <a:solidFill>
                  <a:srgbClr val="D0CECE"/>
                </a:solidFill>
                <a:latin typeface="Gill Sans MT"/>
                <a:cs typeface="Gill Sans MT"/>
              </a:rPr>
              <a:t>e</a:t>
            </a:r>
            <a:r>
              <a:rPr sz="2800" b="1" spc="-125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2800" b="1" spc="-155" dirty="0">
                <a:solidFill>
                  <a:srgbClr val="D0CECE"/>
                </a:solidFill>
                <a:latin typeface="Gill Sans MT"/>
                <a:cs typeface="Gill Sans MT"/>
              </a:rPr>
              <a:t>e</a:t>
            </a:r>
            <a:r>
              <a:rPr sz="2800" b="1" spc="-105" dirty="0">
                <a:solidFill>
                  <a:srgbClr val="D0CECE"/>
                </a:solidFill>
                <a:latin typeface="Gill Sans MT"/>
                <a:cs typeface="Gill Sans MT"/>
              </a:rPr>
              <a:t>s</a:t>
            </a:r>
            <a:r>
              <a:rPr sz="2800" b="1" spc="-150" dirty="0">
                <a:solidFill>
                  <a:srgbClr val="D0CECE"/>
                </a:solidFill>
                <a:latin typeface="Gill Sans MT"/>
                <a:cs typeface="Gill Sans MT"/>
              </a:rPr>
              <a:t>t</a:t>
            </a:r>
            <a:r>
              <a:rPr sz="2800" b="1" spc="-65" dirty="0">
                <a:solidFill>
                  <a:srgbClr val="D0CECE"/>
                </a:solidFill>
                <a:latin typeface="Gill Sans MT"/>
                <a:cs typeface="Gill Sans MT"/>
              </a:rPr>
              <a:t>i</a:t>
            </a:r>
            <a:r>
              <a:rPr sz="2800" b="1" spc="-295" dirty="0">
                <a:solidFill>
                  <a:srgbClr val="D0CECE"/>
                </a:solidFill>
                <a:latin typeface="Gill Sans MT"/>
                <a:cs typeface="Gill Sans MT"/>
              </a:rPr>
              <a:t>m</a:t>
            </a:r>
            <a:r>
              <a:rPr sz="2800" b="1" spc="-105" dirty="0">
                <a:solidFill>
                  <a:srgbClr val="D0CECE"/>
                </a:solidFill>
                <a:latin typeface="Gill Sans MT"/>
                <a:cs typeface="Gill Sans MT"/>
              </a:rPr>
              <a:t>a</a:t>
            </a:r>
            <a:r>
              <a:rPr sz="2800" b="1" spc="-150" dirty="0">
                <a:solidFill>
                  <a:srgbClr val="D0CECE"/>
                </a:solidFill>
                <a:latin typeface="Gill Sans MT"/>
                <a:cs typeface="Gill Sans MT"/>
              </a:rPr>
              <a:t>t</a:t>
            </a:r>
            <a:r>
              <a:rPr sz="2800" b="1" spc="-65" dirty="0">
                <a:solidFill>
                  <a:srgbClr val="D0CECE"/>
                </a:solidFill>
                <a:latin typeface="Gill Sans MT"/>
                <a:cs typeface="Gill Sans MT"/>
              </a:rPr>
              <a:t>i</a:t>
            </a:r>
            <a:r>
              <a:rPr sz="2800" b="1" spc="-80" dirty="0">
                <a:solidFill>
                  <a:srgbClr val="D0CECE"/>
                </a:solidFill>
                <a:latin typeface="Gill Sans MT"/>
                <a:cs typeface="Gill Sans MT"/>
              </a:rPr>
              <a:t>o</a:t>
            </a:r>
            <a:r>
              <a:rPr sz="2800" b="1" spc="-135" dirty="0">
                <a:solidFill>
                  <a:srgbClr val="D0CECE"/>
                </a:solidFill>
                <a:latin typeface="Gill Sans MT"/>
                <a:cs typeface="Gill Sans MT"/>
              </a:rPr>
              <a:t>n</a:t>
            </a:r>
            <a:r>
              <a:rPr sz="2800" b="1" spc="105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2800" b="1" spc="-80" dirty="0">
                <a:solidFill>
                  <a:srgbClr val="D0CECE"/>
                </a:solidFill>
                <a:latin typeface="Gill Sans MT"/>
                <a:cs typeface="Gill Sans MT"/>
              </a:rPr>
              <a:t>o</a:t>
            </a:r>
            <a:r>
              <a:rPr sz="2800" b="1" spc="-85" dirty="0">
                <a:solidFill>
                  <a:srgbClr val="D0CECE"/>
                </a:solidFill>
                <a:latin typeface="Gill Sans MT"/>
                <a:cs typeface="Gill Sans MT"/>
              </a:rPr>
              <a:t>f</a:t>
            </a:r>
            <a:r>
              <a:rPr sz="2800" b="1" spc="-45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2800" b="1" spc="-130" dirty="0">
                <a:solidFill>
                  <a:srgbClr val="D0CECE"/>
                </a:solidFill>
                <a:latin typeface="Gill Sans MT"/>
                <a:cs typeface="Gill Sans MT"/>
              </a:rPr>
              <a:t>g</a:t>
            </a:r>
            <a:r>
              <a:rPr sz="2800" b="1" spc="-65" dirty="0">
                <a:solidFill>
                  <a:srgbClr val="D0CECE"/>
                </a:solidFill>
                <a:latin typeface="Gill Sans MT"/>
                <a:cs typeface="Gill Sans MT"/>
              </a:rPr>
              <a:t>r</a:t>
            </a:r>
            <a:r>
              <a:rPr sz="2800" b="1" spc="-105" dirty="0">
                <a:solidFill>
                  <a:srgbClr val="D0CECE"/>
                </a:solidFill>
                <a:latin typeface="Gill Sans MT"/>
                <a:cs typeface="Gill Sans MT"/>
              </a:rPr>
              <a:t>a</a:t>
            </a:r>
            <a:r>
              <a:rPr sz="2800" b="1" spc="-150" dirty="0">
                <a:solidFill>
                  <a:srgbClr val="D0CECE"/>
                </a:solidFill>
                <a:latin typeface="Gill Sans MT"/>
                <a:cs typeface="Gill Sans MT"/>
              </a:rPr>
              <a:t>d</a:t>
            </a:r>
            <a:r>
              <a:rPr sz="2800" b="1" spc="-65" dirty="0">
                <a:solidFill>
                  <a:srgbClr val="D0CECE"/>
                </a:solidFill>
                <a:latin typeface="Gill Sans MT"/>
                <a:cs typeface="Gill Sans MT"/>
              </a:rPr>
              <a:t>i</a:t>
            </a:r>
            <a:r>
              <a:rPr sz="2800" b="1" spc="-155" dirty="0">
                <a:solidFill>
                  <a:srgbClr val="D0CECE"/>
                </a:solidFill>
                <a:latin typeface="Gill Sans MT"/>
                <a:cs typeface="Gill Sans MT"/>
              </a:rPr>
              <a:t>en</a:t>
            </a:r>
            <a:r>
              <a:rPr sz="2800" b="1" spc="-114" dirty="0">
                <a:solidFill>
                  <a:srgbClr val="D0CECE"/>
                </a:solidFill>
                <a:latin typeface="Gill Sans MT"/>
                <a:cs typeface="Gill Sans MT"/>
              </a:rPr>
              <a:t>t</a:t>
            </a:r>
            <a:endParaRPr sz="2800">
              <a:latin typeface="Gill Sans MT"/>
              <a:cs typeface="Gill Sans MT"/>
            </a:endParaRPr>
          </a:p>
          <a:p>
            <a:pPr marL="2667000" marR="2667635" indent="-14604" algn="ctr">
              <a:lnSpc>
                <a:spcPts val="2900"/>
              </a:lnSpc>
              <a:spcBef>
                <a:spcPts val="20"/>
              </a:spcBef>
            </a:pPr>
            <a:r>
              <a:rPr sz="2400" spc="-30" dirty="0">
                <a:solidFill>
                  <a:srgbClr val="D0CECE"/>
                </a:solidFill>
                <a:latin typeface="Gill Sans MT"/>
                <a:cs typeface="Gill Sans MT"/>
              </a:rPr>
              <a:t>S</a:t>
            </a:r>
            <a:r>
              <a:rPr sz="2400" spc="45" dirty="0">
                <a:solidFill>
                  <a:srgbClr val="D0CECE"/>
                </a:solidFill>
                <a:latin typeface="Gill Sans MT"/>
                <a:cs typeface="Gill Sans MT"/>
              </a:rPr>
              <a:t>m</a:t>
            </a:r>
            <a:r>
              <a:rPr sz="2400" spc="-35" dirty="0">
                <a:solidFill>
                  <a:srgbClr val="D0CECE"/>
                </a:solidFill>
                <a:latin typeface="Gill Sans MT"/>
                <a:cs typeface="Gill Sans MT"/>
              </a:rPr>
              <a:t>oo</a:t>
            </a:r>
            <a:r>
              <a:rPr sz="2400" spc="-70" dirty="0">
                <a:solidFill>
                  <a:srgbClr val="D0CECE"/>
                </a:solidFill>
                <a:latin typeface="Gill Sans MT"/>
                <a:cs typeface="Gill Sans MT"/>
              </a:rPr>
              <a:t>t</a:t>
            </a:r>
            <a:r>
              <a:rPr sz="2400" spc="-40" dirty="0">
                <a:solidFill>
                  <a:srgbClr val="D0CECE"/>
                </a:solidFill>
                <a:latin typeface="Gill Sans MT"/>
                <a:cs typeface="Gill Sans MT"/>
              </a:rPr>
              <a:t>h</a:t>
            </a:r>
            <a:r>
              <a:rPr sz="2400" spc="-50" dirty="0">
                <a:solidFill>
                  <a:srgbClr val="D0CECE"/>
                </a:solidFill>
                <a:latin typeface="Gill Sans MT"/>
                <a:cs typeface="Gill Sans MT"/>
              </a:rPr>
              <a:t>e</a:t>
            </a:r>
            <a:r>
              <a:rPr sz="2400" spc="-155" dirty="0">
                <a:solidFill>
                  <a:srgbClr val="D0CECE"/>
                </a:solidFill>
                <a:latin typeface="Gill Sans MT"/>
                <a:cs typeface="Gill Sans MT"/>
              </a:rPr>
              <a:t>r</a:t>
            </a:r>
            <a:r>
              <a:rPr sz="2400" spc="30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2400" spc="-60" dirty="0">
                <a:solidFill>
                  <a:srgbClr val="D0CECE"/>
                </a:solidFill>
                <a:latin typeface="Gill Sans MT"/>
                <a:cs typeface="Gill Sans MT"/>
              </a:rPr>
              <a:t>c</a:t>
            </a:r>
            <a:r>
              <a:rPr sz="2400" spc="-35" dirty="0">
                <a:solidFill>
                  <a:srgbClr val="D0CECE"/>
                </a:solidFill>
                <a:latin typeface="Gill Sans MT"/>
                <a:cs typeface="Gill Sans MT"/>
              </a:rPr>
              <a:t>o</a:t>
            </a:r>
            <a:r>
              <a:rPr sz="2400" spc="-5" dirty="0">
                <a:solidFill>
                  <a:srgbClr val="D0CECE"/>
                </a:solidFill>
                <a:latin typeface="Gill Sans MT"/>
                <a:cs typeface="Gill Sans MT"/>
              </a:rPr>
              <a:t>n</a:t>
            </a:r>
            <a:r>
              <a:rPr sz="2400" spc="-55" dirty="0">
                <a:solidFill>
                  <a:srgbClr val="D0CECE"/>
                </a:solidFill>
                <a:latin typeface="Gill Sans MT"/>
                <a:cs typeface="Gill Sans MT"/>
              </a:rPr>
              <a:t>v</a:t>
            </a:r>
            <a:r>
              <a:rPr sz="2400" spc="-75" dirty="0">
                <a:solidFill>
                  <a:srgbClr val="D0CECE"/>
                </a:solidFill>
                <a:latin typeface="Gill Sans MT"/>
                <a:cs typeface="Gill Sans MT"/>
              </a:rPr>
              <a:t>e</a:t>
            </a:r>
            <a:r>
              <a:rPr sz="2400" spc="-55" dirty="0">
                <a:solidFill>
                  <a:srgbClr val="D0CECE"/>
                </a:solidFill>
                <a:latin typeface="Gill Sans MT"/>
                <a:cs typeface="Gill Sans MT"/>
              </a:rPr>
              <a:t>r</a:t>
            </a:r>
            <a:r>
              <a:rPr sz="2400" spc="-45" dirty="0">
                <a:solidFill>
                  <a:srgbClr val="D0CECE"/>
                </a:solidFill>
                <a:latin typeface="Gill Sans MT"/>
                <a:cs typeface="Gill Sans MT"/>
              </a:rPr>
              <a:t>g</a:t>
            </a:r>
            <a:r>
              <a:rPr sz="2400" spc="-65" dirty="0">
                <a:solidFill>
                  <a:srgbClr val="D0CECE"/>
                </a:solidFill>
                <a:latin typeface="Gill Sans MT"/>
                <a:cs typeface="Gill Sans MT"/>
              </a:rPr>
              <a:t>e</a:t>
            </a:r>
            <a:r>
              <a:rPr sz="2400" spc="-5" dirty="0">
                <a:solidFill>
                  <a:srgbClr val="D0CECE"/>
                </a:solidFill>
                <a:latin typeface="Gill Sans MT"/>
                <a:cs typeface="Gill Sans MT"/>
              </a:rPr>
              <a:t>n</a:t>
            </a:r>
            <a:r>
              <a:rPr sz="2400" spc="-60" dirty="0">
                <a:solidFill>
                  <a:srgbClr val="D0CECE"/>
                </a:solidFill>
                <a:latin typeface="Gill Sans MT"/>
                <a:cs typeface="Gill Sans MT"/>
              </a:rPr>
              <a:t>c</a:t>
            </a:r>
            <a:r>
              <a:rPr sz="2400" spc="0" dirty="0">
                <a:solidFill>
                  <a:srgbClr val="D0CECE"/>
                </a:solidFill>
                <a:latin typeface="Gill Sans MT"/>
                <a:cs typeface="Gill Sans MT"/>
              </a:rPr>
              <a:t>e </a:t>
            </a:r>
            <a:r>
              <a:rPr sz="2400" spc="-70" dirty="0">
                <a:solidFill>
                  <a:srgbClr val="D0CECE"/>
                </a:solidFill>
                <a:latin typeface="Gill Sans MT"/>
                <a:cs typeface="Gill Sans MT"/>
              </a:rPr>
              <a:t>A</a:t>
            </a:r>
            <a:r>
              <a:rPr sz="2400" spc="20" dirty="0">
                <a:solidFill>
                  <a:srgbClr val="D0CECE"/>
                </a:solidFill>
                <a:latin typeface="Gill Sans MT"/>
                <a:cs typeface="Gill Sans MT"/>
              </a:rPr>
              <a:t>l</a:t>
            </a:r>
            <a:r>
              <a:rPr sz="2400" spc="-35" dirty="0">
                <a:solidFill>
                  <a:srgbClr val="D0CECE"/>
                </a:solidFill>
                <a:latin typeface="Gill Sans MT"/>
                <a:cs typeface="Gill Sans MT"/>
              </a:rPr>
              <a:t>low</a:t>
            </a:r>
            <a:r>
              <a:rPr sz="2400" spc="-85" dirty="0">
                <a:solidFill>
                  <a:srgbClr val="D0CECE"/>
                </a:solidFill>
                <a:latin typeface="Gill Sans MT"/>
                <a:cs typeface="Gill Sans MT"/>
              </a:rPr>
              <a:t>s</a:t>
            </a:r>
            <a:r>
              <a:rPr sz="2400" spc="-120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2400" spc="-5" dirty="0">
                <a:solidFill>
                  <a:srgbClr val="D0CECE"/>
                </a:solidFill>
                <a:latin typeface="Gill Sans MT"/>
                <a:cs typeface="Gill Sans MT"/>
              </a:rPr>
              <a:t>f</a:t>
            </a:r>
            <a:r>
              <a:rPr sz="2400" spc="-114" dirty="0">
                <a:solidFill>
                  <a:srgbClr val="D0CECE"/>
                </a:solidFill>
                <a:latin typeface="Gill Sans MT"/>
                <a:cs typeface="Gill Sans MT"/>
              </a:rPr>
              <a:t>o</a:t>
            </a:r>
            <a:r>
              <a:rPr sz="2400" spc="-80" dirty="0">
                <a:solidFill>
                  <a:srgbClr val="D0CECE"/>
                </a:solidFill>
                <a:latin typeface="Gill Sans MT"/>
                <a:cs typeface="Gill Sans MT"/>
              </a:rPr>
              <a:t>r</a:t>
            </a:r>
            <a:r>
              <a:rPr sz="2400" spc="-70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2400" spc="-35" dirty="0">
                <a:solidFill>
                  <a:srgbClr val="D0CECE"/>
                </a:solidFill>
                <a:latin typeface="Gill Sans MT"/>
                <a:cs typeface="Gill Sans MT"/>
              </a:rPr>
              <a:t>l</a:t>
            </a:r>
            <a:r>
              <a:rPr sz="2400" spc="-40" dirty="0">
                <a:solidFill>
                  <a:srgbClr val="D0CECE"/>
                </a:solidFill>
                <a:latin typeface="Gill Sans MT"/>
                <a:cs typeface="Gill Sans MT"/>
              </a:rPr>
              <a:t>a</a:t>
            </a:r>
            <a:r>
              <a:rPr sz="2400" spc="-55" dirty="0">
                <a:solidFill>
                  <a:srgbClr val="D0CECE"/>
                </a:solidFill>
                <a:latin typeface="Gill Sans MT"/>
                <a:cs typeface="Gill Sans MT"/>
              </a:rPr>
              <a:t>r</a:t>
            </a:r>
            <a:r>
              <a:rPr sz="2400" spc="-40" dirty="0">
                <a:solidFill>
                  <a:srgbClr val="D0CECE"/>
                </a:solidFill>
                <a:latin typeface="Gill Sans MT"/>
                <a:cs typeface="Gill Sans MT"/>
              </a:rPr>
              <a:t>g</a:t>
            </a:r>
            <a:r>
              <a:rPr sz="2400" spc="-50" dirty="0">
                <a:solidFill>
                  <a:srgbClr val="D0CECE"/>
                </a:solidFill>
                <a:latin typeface="Gill Sans MT"/>
                <a:cs typeface="Gill Sans MT"/>
              </a:rPr>
              <a:t>e</a:t>
            </a:r>
            <a:r>
              <a:rPr sz="2400" spc="-155" dirty="0">
                <a:solidFill>
                  <a:srgbClr val="D0CECE"/>
                </a:solidFill>
                <a:latin typeface="Gill Sans MT"/>
                <a:cs typeface="Gill Sans MT"/>
              </a:rPr>
              <a:t>r</a:t>
            </a:r>
            <a:r>
              <a:rPr sz="2400" spc="30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2400" spc="-35" dirty="0">
                <a:solidFill>
                  <a:srgbClr val="D0CECE"/>
                </a:solidFill>
                <a:latin typeface="Gill Sans MT"/>
                <a:cs typeface="Gill Sans MT"/>
              </a:rPr>
              <a:t>l</a:t>
            </a:r>
            <a:r>
              <a:rPr sz="2400" spc="-50" dirty="0">
                <a:solidFill>
                  <a:srgbClr val="D0CECE"/>
                </a:solidFill>
                <a:latin typeface="Gill Sans MT"/>
                <a:cs typeface="Gill Sans MT"/>
              </a:rPr>
              <a:t>e</a:t>
            </a:r>
            <a:r>
              <a:rPr sz="2400" spc="-40" dirty="0">
                <a:solidFill>
                  <a:srgbClr val="D0CECE"/>
                </a:solidFill>
                <a:latin typeface="Gill Sans MT"/>
                <a:cs typeface="Gill Sans MT"/>
              </a:rPr>
              <a:t>a</a:t>
            </a:r>
            <a:r>
              <a:rPr sz="2400" spc="-55" dirty="0">
                <a:solidFill>
                  <a:srgbClr val="D0CECE"/>
                </a:solidFill>
                <a:latin typeface="Gill Sans MT"/>
                <a:cs typeface="Gill Sans MT"/>
              </a:rPr>
              <a:t>r</a:t>
            </a:r>
            <a:r>
              <a:rPr sz="2400" spc="-5" dirty="0">
                <a:solidFill>
                  <a:srgbClr val="D0CECE"/>
                </a:solidFill>
                <a:latin typeface="Gill Sans MT"/>
                <a:cs typeface="Gill Sans MT"/>
              </a:rPr>
              <a:t>n</a:t>
            </a:r>
            <a:r>
              <a:rPr sz="2400" spc="-35" dirty="0">
                <a:solidFill>
                  <a:srgbClr val="D0CECE"/>
                </a:solidFill>
                <a:latin typeface="Gill Sans MT"/>
                <a:cs typeface="Gill Sans MT"/>
              </a:rPr>
              <a:t>i</a:t>
            </a:r>
            <a:r>
              <a:rPr sz="2400" spc="-5" dirty="0">
                <a:solidFill>
                  <a:srgbClr val="D0CECE"/>
                </a:solidFill>
                <a:latin typeface="Gill Sans MT"/>
                <a:cs typeface="Gill Sans MT"/>
              </a:rPr>
              <a:t>n</a:t>
            </a:r>
            <a:r>
              <a:rPr sz="2400" spc="-15" dirty="0">
                <a:solidFill>
                  <a:srgbClr val="D0CECE"/>
                </a:solidFill>
                <a:latin typeface="Gill Sans MT"/>
                <a:cs typeface="Gill Sans MT"/>
              </a:rPr>
              <a:t>g</a:t>
            </a:r>
            <a:r>
              <a:rPr sz="2400" spc="-195" dirty="0">
                <a:solidFill>
                  <a:srgbClr val="D0CECE"/>
                </a:solidFill>
                <a:latin typeface="Gill Sans MT"/>
                <a:cs typeface="Gill Sans MT"/>
              </a:rPr>
              <a:t> </a:t>
            </a:r>
            <a:r>
              <a:rPr sz="2400" spc="-55" dirty="0">
                <a:solidFill>
                  <a:srgbClr val="D0CECE"/>
                </a:solidFill>
                <a:latin typeface="Gill Sans MT"/>
                <a:cs typeface="Gill Sans MT"/>
              </a:rPr>
              <a:t>r</a:t>
            </a:r>
            <a:r>
              <a:rPr sz="2400" spc="-40" dirty="0">
                <a:solidFill>
                  <a:srgbClr val="D0CECE"/>
                </a:solidFill>
                <a:latin typeface="Gill Sans MT"/>
                <a:cs typeface="Gill Sans MT"/>
              </a:rPr>
              <a:t>a</a:t>
            </a:r>
            <a:r>
              <a:rPr sz="2400" spc="-105" dirty="0">
                <a:solidFill>
                  <a:srgbClr val="D0CECE"/>
                </a:solidFill>
                <a:latin typeface="Gill Sans MT"/>
                <a:cs typeface="Gill Sans MT"/>
              </a:rPr>
              <a:t>t</a:t>
            </a:r>
            <a:r>
              <a:rPr sz="2400" spc="-50" dirty="0">
                <a:solidFill>
                  <a:srgbClr val="D0CECE"/>
                </a:solidFill>
                <a:latin typeface="Gill Sans MT"/>
                <a:cs typeface="Gill Sans MT"/>
              </a:rPr>
              <a:t>e</a:t>
            </a:r>
            <a:r>
              <a:rPr sz="2400" spc="-85" dirty="0">
                <a:solidFill>
                  <a:srgbClr val="D0CECE"/>
                </a:solidFill>
                <a:latin typeface="Gill Sans MT"/>
                <a:cs typeface="Gill Sans MT"/>
              </a:rPr>
              <a:t>s</a:t>
            </a:r>
            <a:endParaRPr sz="2400">
              <a:latin typeface="Gill Sans MT"/>
              <a:cs typeface="Gill Sans MT"/>
            </a:endParaRPr>
          </a:p>
          <a:p>
            <a:pPr>
              <a:lnSpc>
                <a:spcPts val="600"/>
              </a:lnSpc>
              <a:spcBef>
                <a:spcPts val="19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R="14604" algn="ctr">
              <a:lnSpc>
                <a:spcPct val="100000"/>
              </a:lnSpc>
            </a:pPr>
            <a:r>
              <a:rPr sz="2800" b="1" spc="-215" dirty="0">
                <a:latin typeface="Gill Sans MT"/>
                <a:cs typeface="Gill Sans MT"/>
              </a:rPr>
              <a:t>M</a:t>
            </a:r>
            <a:r>
              <a:rPr sz="2800" b="1" spc="-50" dirty="0">
                <a:latin typeface="Gill Sans MT"/>
                <a:cs typeface="Gill Sans MT"/>
              </a:rPr>
              <a:t>i</a:t>
            </a:r>
            <a:r>
              <a:rPr sz="2800" b="1" spc="-155" dirty="0">
                <a:latin typeface="Gill Sans MT"/>
                <a:cs typeface="Gill Sans MT"/>
              </a:rPr>
              <a:t>n</a:t>
            </a:r>
            <a:r>
              <a:rPr sz="2800" b="1" spc="-65" dirty="0">
                <a:latin typeface="Gill Sans MT"/>
                <a:cs typeface="Gill Sans MT"/>
              </a:rPr>
              <a:t>i</a:t>
            </a:r>
            <a:r>
              <a:rPr sz="2800" b="1" spc="-45" dirty="0">
                <a:latin typeface="Gill Sans MT"/>
                <a:cs typeface="Gill Sans MT"/>
              </a:rPr>
              <a:t>-</a:t>
            </a:r>
            <a:r>
              <a:rPr sz="2800" b="1" spc="-175" dirty="0">
                <a:latin typeface="Gill Sans MT"/>
                <a:cs typeface="Gill Sans MT"/>
              </a:rPr>
              <a:t>b</a:t>
            </a:r>
            <a:r>
              <a:rPr sz="2800" b="1" spc="-75" dirty="0">
                <a:latin typeface="Gill Sans MT"/>
                <a:cs typeface="Gill Sans MT"/>
              </a:rPr>
              <a:t>a</a:t>
            </a:r>
            <a:r>
              <a:rPr sz="2800" b="1" spc="-150" dirty="0">
                <a:latin typeface="Gill Sans MT"/>
                <a:cs typeface="Gill Sans MT"/>
              </a:rPr>
              <a:t>t</a:t>
            </a:r>
            <a:r>
              <a:rPr sz="2800" b="1" spc="-105" dirty="0">
                <a:latin typeface="Gill Sans MT"/>
                <a:cs typeface="Gill Sans MT"/>
              </a:rPr>
              <a:t>c</a:t>
            </a:r>
            <a:r>
              <a:rPr sz="2800" b="1" spc="-150" dirty="0">
                <a:latin typeface="Gill Sans MT"/>
                <a:cs typeface="Gill Sans MT"/>
              </a:rPr>
              <a:t>h</a:t>
            </a:r>
            <a:r>
              <a:rPr sz="2800" b="1" spc="-160" dirty="0">
                <a:latin typeface="Gill Sans MT"/>
                <a:cs typeface="Gill Sans MT"/>
              </a:rPr>
              <a:t>e</a:t>
            </a:r>
            <a:r>
              <a:rPr sz="2800" b="1" spc="-75" dirty="0">
                <a:latin typeface="Gill Sans MT"/>
                <a:cs typeface="Gill Sans MT"/>
              </a:rPr>
              <a:t>s</a:t>
            </a:r>
            <a:r>
              <a:rPr sz="2800" b="1" spc="185" dirty="0">
                <a:latin typeface="Gill Sans MT"/>
                <a:cs typeface="Gill Sans MT"/>
              </a:rPr>
              <a:t> </a:t>
            </a:r>
            <a:r>
              <a:rPr sz="2800" b="1" spc="-70" dirty="0">
                <a:latin typeface="Gill Sans MT"/>
                <a:cs typeface="Gill Sans MT"/>
              </a:rPr>
              <a:t>l</a:t>
            </a:r>
            <a:r>
              <a:rPr sz="2800" b="1" spc="-160" dirty="0">
                <a:latin typeface="Gill Sans MT"/>
                <a:cs typeface="Gill Sans MT"/>
              </a:rPr>
              <a:t>e</a:t>
            </a:r>
            <a:r>
              <a:rPr sz="2800" b="1" spc="-105" dirty="0">
                <a:latin typeface="Gill Sans MT"/>
                <a:cs typeface="Gill Sans MT"/>
              </a:rPr>
              <a:t>a</a:t>
            </a:r>
            <a:r>
              <a:rPr sz="2800" b="1" spc="-114" dirty="0">
                <a:latin typeface="Gill Sans MT"/>
                <a:cs typeface="Gill Sans MT"/>
              </a:rPr>
              <a:t>d</a:t>
            </a:r>
            <a:r>
              <a:rPr sz="2800" b="1" spc="-15" dirty="0">
                <a:latin typeface="Gill Sans MT"/>
                <a:cs typeface="Gill Sans MT"/>
              </a:rPr>
              <a:t> </a:t>
            </a:r>
            <a:r>
              <a:rPr sz="2800" b="1" spc="-150" dirty="0">
                <a:latin typeface="Gill Sans MT"/>
                <a:cs typeface="Gill Sans MT"/>
              </a:rPr>
              <a:t>t</a:t>
            </a:r>
            <a:r>
              <a:rPr sz="2800" b="1" spc="-70" dirty="0">
                <a:latin typeface="Gill Sans MT"/>
                <a:cs typeface="Gill Sans MT"/>
              </a:rPr>
              <a:t>o</a:t>
            </a:r>
            <a:r>
              <a:rPr sz="2800" b="1" spc="15" dirty="0">
                <a:latin typeface="Gill Sans MT"/>
                <a:cs typeface="Gill Sans MT"/>
              </a:rPr>
              <a:t> </a:t>
            </a:r>
            <a:r>
              <a:rPr sz="2800" b="1" spc="-50" dirty="0">
                <a:latin typeface="Gill Sans MT"/>
                <a:cs typeface="Gill Sans MT"/>
              </a:rPr>
              <a:t>f</a:t>
            </a:r>
            <a:r>
              <a:rPr sz="2800" b="1" spc="-105" dirty="0">
                <a:latin typeface="Gill Sans MT"/>
                <a:cs typeface="Gill Sans MT"/>
              </a:rPr>
              <a:t>a</a:t>
            </a:r>
            <a:r>
              <a:rPr sz="2800" b="1" spc="-110" dirty="0">
                <a:latin typeface="Gill Sans MT"/>
                <a:cs typeface="Gill Sans MT"/>
              </a:rPr>
              <a:t>s</a:t>
            </a:r>
            <a:r>
              <a:rPr sz="2800" b="1" spc="-114" dirty="0">
                <a:latin typeface="Gill Sans MT"/>
                <a:cs typeface="Gill Sans MT"/>
              </a:rPr>
              <a:t>t </a:t>
            </a:r>
            <a:r>
              <a:rPr sz="2800" b="1" spc="-150" dirty="0">
                <a:latin typeface="Gill Sans MT"/>
                <a:cs typeface="Gill Sans MT"/>
              </a:rPr>
              <a:t>t</a:t>
            </a:r>
            <a:r>
              <a:rPr sz="2800" b="1" spc="-60" dirty="0">
                <a:latin typeface="Gill Sans MT"/>
                <a:cs typeface="Gill Sans MT"/>
              </a:rPr>
              <a:t>r</a:t>
            </a:r>
            <a:r>
              <a:rPr sz="2800" b="1" spc="-105" dirty="0">
                <a:latin typeface="Gill Sans MT"/>
                <a:cs typeface="Gill Sans MT"/>
              </a:rPr>
              <a:t>a</a:t>
            </a:r>
            <a:r>
              <a:rPr sz="2800" b="1" spc="-70" dirty="0">
                <a:latin typeface="Gill Sans MT"/>
                <a:cs typeface="Gill Sans MT"/>
              </a:rPr>
              <a:t>i</a:t>
            </a:r>
            <a:r>
              <a:rPr sz="2800" b="1" spc="-150" dirty="0">
                <a:latin typeface="Gill Sans MT"/>
                <a:cs typeface="Gill Sans MT"/>
              </a:rPr>
              <a:t>n</a:t>
            </a:r>
            <a:r>
              <a:rPr sz="2800" b="1" spc="-70" dirty="0">
                <a:latin typeface="Gill Sans MT"/>
                <a:cs typeface="Gill Sans MT"/>
              </a:rPr>
              <a:t>i</a:t>
            </a:r>
            <a:r>
              <a:rPr sz="2800" b="1" spc="-150" dirty="0">
                <a:latin typeface="Gill Sans MT"/>
                <a:cs typeface="Gill Sans MT"/>
              </a:rPr>
              <a:t>n</a:t>
            </a:r>
            <a:r>
              <a:rPr sz="2800" b="1" spc="-130" dirty="0">
                <a:latin typeface="Gill Sans MT"/>
                <a:cs typeface="Gill Sans MT"/>
              </a:rPr>
              <a:t>g</a:t>
            </a:r>
            <a:r>
              <a:rPr sz="2800" b="1" spc="-10" dirty="0">
                <a:latin typeface="Gill Sans MT"/>
                <a:cs typeface="Gill Sans MT"/>
              </a:rPr>
              <a:t>!</a:t>
            </a:r>
            <a:endParaRPr sz="28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2400" spc="-70" dirty="0">
                <a:latin typeface="Gill Sans MT"/>
                <a:cs typeface="Gill Sans MT"/>
              </a:rPr>
              <a:t>Ca</a:t>
            </a:r>
            <a:r>
              <a:rPr sz="2400" spc="-40" dirty="0">
                <a:latin typeface="Gill Sans MT"/>
                <a:cs typeface="Gill Sans MT"/>
              </a:rPr>
              <a:t>n</a:t>
            </a:r>
            <a:r>
              <a:rPr sz="2400" spc="55" dirty="0">
                <a:latin typeface="Gill Sans MT"/>
                <a:cs typeface="Gill Sans MT"/>
              </a:rPr>
              <a:t> </a:t>
            </a:r>
            <a:r>
              <a:rPr sz="2400" spc="-85" dirty="0">
                <a:latin typeface="Gill Sans MT"/>
                <a:cs typeface="Gill Sans MT"/>
              </a:rPr>
              <a:t>pa</a:t>
            </a:r>
            <a:r>
              <a:rPr sz="2400" spc="50" dirty="0">
                <a:latin typeface="Gill Sans MT"/>
                <a:cs typeface="Gill Sans MT"/>
              </a:rPr>
              <a:t>r</a:t>
            </a:r>
            <a:r>
              <a:rPr sz="2400" spc="-80" dirty="0">
                <a:latin typeface="Gill Sans MT"/>
                <a:cs typeface="Gill Sans MT"/>
              </a:rPr>
              <a:t>a</a:t>
            </a:r>
            <a:r>
              <a:rPr sz="2400" spc="20" dirty="0">
                <a:latin typeface="Gill Sans MT"/>
                <a:cs typeface="Gill Sans MT"/>
              </a:rPr>
              <a:t>l</a:t>
            </a:r>
            <a:r>
              <a:rPr sz="2400" spc="-35" dirty="0">
                <a:latin typeface="Gill Sans MT"/>
                <a:cs typeface="Gill Sans MT"/>
              </a:rPr>
              <a:t>l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35" dirty="0">
                <a:latin typeface="Gill Sans MT"/>
                <a:cs typeface="Gill Sans MT"/>
              </a:rPr>
              <a:t>li</a:t>
            </a:r>
            <a:r>
              <a:rPr sz="2400" spc="-15" dirty="0">
                <a:latin typeface="Gill Sans MT"/>
                <a:cs typeface="Gill Sans MT"/>
              </a:rPr>
              <a:t>z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-215" dirty="0">
                <a:latin typeface="Gill Sans MT"/>
                <a:cs typeface="Gill Sans MT"/>
              </a:rPr>
              <a:t> 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25" dirty="0">
                <a:latin typeface="Gill Sans MT"/>
                <a:cs typeface="Gill Sans MT"/>
              </a:rPr>
              <a:t>p</a:t>
            </a:r>
            <a:r>
              <a:rPr sz="2400" spc="20" dirty="0">
                <a:latin typeface="Gill Sans MT"/>
                <a:cs typeface="Gill Sans MT"/>
              </a:rPr>
              <a:t>u</a:t>
            </a:r>
            <a:r>
              <a:rPr sz="2400" spc="-95" dirty="0">
                <a:latin typeface="Gill Sans MT"/>
                <a:cs typeface="Gill Sans MT"/>
              </a:rPr>
              <a:t>tat</a:t>
            </a:r>
            <a:r>
              <a:rPr sz="2400" spc="5" dirty="0">
                <a:latin typeface="Gill Sans MT"/>
                <a:cs typeface="Gill Sans MT"/>
              </a:rPr>
              <a:t>i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25" dirty="0">
                <a:latin typeface="Gill Sans MT"/>
                <a:cs typeface="Gill Sans MT"/>
              </a:rPr>
              <a:t>n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spc="180" dirty="0">
                <a:latin typeface="Gill Sans MT"/>
                <a:cs typeface="Gill Sans MT"/>
              </a:rPr>
              <a:t>+</a:t>
            </a:r>
            <a:r>
              <a:rPr sz="2400" spc="45" dirty="0">
                <a:latin typeface="Gill Sans MT"/>
                <a:cs typeface="Gill Sans MT"/>
              </a:rPr>
              <a:t> </a:t>
            </a:r>
            <a:r>
              <a:rPr sz="2400" spc="-60" dirty="0">
                <a:latin typeface="Gill Sans MT"/>
                <a:cs typeface="Gill Sans MT"/>
              </a:rPr>
              <a:t>a</a:t>
            </a:r>
            <a:r>
              <a:rPr sz="2400" spc="-40" dirty="0">
                <a:latin typeface="Gill Sans MT"/>
                <a:cs typeface="Gill Sans MT"/>
              </a:rPr>
              <a:t>c</a:t>
            </a:r>
            <a:r>
              <a:rPr sz="2400" spc="-5" dirty="0">
                <a:latin typeface="Gill Sans MT"/>
                <a:cs typeface="Gill Sans MT"/>
              </a:rPr>
              <a:t>h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50" dirty="0">
                <a:latin typeface="Gill Sans MT"/>
                <a:cs typeface="Gill Sans MT"/>
              </a:rPr>
              <a:t>ev</a:t>
            </a:r>
            <a:r>
              <a:rPr sz="2400" spc="-25" dirty="0">
                <a:latin typeface="Gill Sans MT"/>
                <a:cs typeface="Gill Sans MT"/>
              </a:rPr>
              <a:t>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50" dirty="0">
                <a:latin typeface="Gill Sans MT"/>
                <a:cs typeface="Gill Sans MT"/>
              </a:rPr>
              <a:t>g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5" dirty="0">
                <a:latin typeface="Gill Sans MT"/>
                <a:cs typeface="Gill Sans MT"/>
              </a:rPr>
              <a:t>f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50" dirty="0">
                <a:latin typeface="Gill Sans MT"/>
                <a:cs typeface="Gill Sans MT"/>
              </a:rPr>
              <a:t>a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80" dirty="0">
                <a:latin typeface="Gill Sans MT"/>
                <a:cs typeface="Gill Sans MT"/>
              </a:rPr>
              <a:t>t</a:t>
            </a:r>
            <a:r>
              <a:rPr sz="2400" spc="-195" dirty="0">
                <a:latin typeface="Gill Sans MT"/>
                <a:cs typeface="Gill Sans MT"/>
              </a:rPr>
              <a:t> 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25" dirty="0">
                <a:latin typeface="Gill Sans MT"/>
                <a:cs typeface="Gill Sans MT"/>
              </a:rPr>
              <a:t>p</a:t>
            </a:r>
            <a:r>
              <a:rPr sz="2400" spc="-50" dirty="0">
                <a:latin typeface="Gill Sans MT"/>
                <a:cs typeface="Gill Sans MT"/>
              </a:rPr>
              <a:t>ee</a:t>
            </a:r>
            <a:r>
              <a:rPr sz="2400" spc="-15" dirty="0">
                <a:latin typeface="Gill Sans MT"/>
                <a:cs typeface="Gill Sans MT"/>
              </a:rPr>
              <a:t>d</a:t>
            </a:r>
            <a:r>
              <a:rPr sz="2400" spc="105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155" dirty="0">
                <a:latin typeface="Gill Sans MT"/>
                <a:cs typeface="Gill Sans MT"/>
              </a:rPr>
              <a:t>r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70" dirty="0">
                <a:latin typeface="Gill Sans MT"/>
                <a:cs typeface="Gill Sans MT"/>
              </a:rPr>
              <a:t>a</a:t>
            </a:r>
            <a:r>
              <a:rPr sz="2400" spc="-90" dirty="0">
                <a:latin typeface="Gill Sans MT"/>
                <a:cs typeface="Gill Sans MT"/>
              </a:rPr>
              <a:t>s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85" dirty="0">
                <a:latin typeface="Gill Sans MT"/>
                <a:cs typeface="Gill Sans MT"/>
              </a:rPr>
              <a:t>s</a:t>
            </a:r>
            <a:r>
              <a:rPr sz="2400" spc="18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25" dirty="0">
                <a:latin typeface="Gill Sans MT"/>
                <a:cs typeface="Gill Sans MT"/>
              </a:rPr>
              <a:t>n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GP</a:t>
            </a:r>
            <a:r>
              <a:rPr sz="2400" spc="-10" dirty="0">
                <a:latin typeface="Gill Sans MT"/>
                <a:cs typeface="Gill Sans MT"/>
              </a:rPr>
              <a:t>U</a:t>
            </a:r>
            <a:r>
              <a:rPr sz="2400" spc="-229" dirty="0">
                <a:latin typeface="Gill Sans MT"/>
                <a:cs typeface="Gill Sans MT"/>
              </a:rPr>
              <a:t>’</a:t>
            </a:r>
            <a:r>
              <a:rPr sz="2400" spc="-85" dirty="0">
                <a:latin typeface="Gill Sans MT"/>
                <a:cs typeface="Gill Sans MT"/>
              </a:rPr>
              <a:t>s</a:t>
            </a:r>
            <a:endParaRPr sz="2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9075" y="2818669"/>
            <a:ext cx="6676390" cy="1199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08200" marR="12700" indent="-2095500">
              <a:lnSpc>
                <a:spcPts val="4700"/>
              </a:lnSpc>
            </a:pPr>
            <a:r>
              <a:rPr sz="4400" spc="-7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al</a:t>
            </a:r>
            <a:r>
              <a:rPr sz="4400" spc="11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-7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3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4400" spc="-5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4400" spc="-20" dirty="0">
                <a:solidFill>
                  <a:srgbClr val="FFFFFF"/>
                </a:solidFill>
                <a:latin typeface="Gill Sans MT"/>
                <a:cs typeface="Gill Sans MT"/>
              </a:rPr>
              <a:t>s 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-7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400" spc="-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4400" spc="3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400" spc="-5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: </a:t>
            </a: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400" spc="-150" dirty="0">
                <a:solidFill>
                  <a:srgbClr val="FFFFFF"/>
                </a:solidFill>
                <a:latin typeface="Gill Sans MT"/>
                <a:cs typeface="Gill Sans MT"/>
              </a:rPr>
              <a:t>v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f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400" spc="30" dirty="0">
                <a:solidFill>
                  <a:srgbClr val="FFFFFF"/>
                </a:solidFill>
                <a:latin typeface="Gill Sans MT"/>
                <a:cs typeface="Gill Sans MT"/>
              </a:rPr>
              <a:t>tt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endParaRPr sz="4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T</a:t>
            </a:r>
            <a:r>
              <a:rPr sz="4400" spc="0" dirty="0">
                <a:latin typeface="Gill Sans MT"/>
                <a:cs typeface="Gill Sans MT"/>
              </a:rPr>
              <a:t>he</a:t>
            </a:r>
            <a:r>
              <a:rPr sz="4400" spc="-35" dirty="0">
                <a:latin typeface="Gill Sans MT"/>
                <a:cs typeface="Gill Sans MT"/>
              </a:rPr>
              <a:t> </a:t>
            </a:r>
            <a:r>
              <a:rPr sz="4400" spc="-70" dirty="0">
                <a:latin typeface="Gill Sans MT"/>
                <a:cs typeface="Gill Sans MT"/>
              </a:rPr>
              <a:t>P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b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35" dirty="0">
                <a:latin typeface="Gill Sans MT"/>
                <a:cs typeface="Gill Sans MT"/>
              </a:rPr>
              <a:t>m</a:t>
            </a:r>
            <a:r>
              <a:rPr sz="4400" spc="80" dirty="0">
                <a:latin typeface="Gill Sans MT"/>
                <a:cs typeface="Gill Sans MT"/>
              </a:rPr>
              <a:t> 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f</a:t>
            </a:r>
            <a:r>
              <a:rPr sz="4400" spc="-25" dirty="0">
                <a:latin typeface="Gill Sans MT"/>
                <a:cs typeface="Gill Sans MT"/>
              </a:rPr>
              <a:t> O</a:t>
            </a:r>
            <a:r>
              <a:rPr sz="4400" spc="-150" dirty="0">
                <a:latin typeface="Gill Sans MT"/>
                <a:cs typeface="Gill Sans MT"/>
              </a:rPr>
              <a:t>v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f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30" dirty="0">
                <a:latin typeface="Gill Sans MT"/>
                <a:cs typeface="Gill Sans MT"/>
              </a:rPr>
              <a:t>tt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800" y="2362200"/>
            <a:ext cx="11074400" cy="228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2706" y="5062220"/>
            <a:ext cx="2712085" cy="835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5080" algn="ctr">
              <a:lnSpc>
                <a:spcPct val="100000"/>
              </a:lnSpc>
            </a:pPr>
            <a:r>
              <a:rPr sz="1800" b="1" spc="-65" dirty="0">
                <a:latin typeface="Gill Sans MT"/>
                <a:cs typeface="Gill Sans MT"/>
              </a:rPr>
              <a:t>Und</a:t>
            </a:r>
            <a:r>
              <a:rPr sz="1800" b="1" spc="-100" dirty="0">
                <a:latin typeface="Gill Sans MT"/>
                <a:cs typeface="Gill Sans MT"/>
              </a:rPr>
              <a:t>e</a:t>
            </a:r>
            <a:r>
              <a:rPr sz="1800" b="1" spc="-15" dirty="0">
                <a:latin typeface="Gill Sans MT"/>
                <a:cs typeface="Gill Sans MT"/>
              </a:rPr>
              <a:t>r</a:t>
            </a:r>
            <a:r>
              <a:rPr sz="1800" b="1" spc="-50" dirty="0">
                <a:latin typeface="Gill Sans MT"/>
                <a:cs typeface="Gill Sans MT"/>
              </a:rPr>
              <a:t>f</a:t>
            </a:r>
            <a:r>
              <a:rPr sz="1800" b="1" spc="-95" dirty="0">
                <a:latin typeface="Gill Sans MT"/>
                <a:cs typeface="Gill Sans MT"/>
              </a:rPr>
              <a:t>i</a:t>
            </a:r>
            <a:r>
              <a:rPr sz="1800" b="1" spc="-40" dirty="0">
                <a:latin typeface="Gill Sans MT"/>
                <a:cs typeface="Gill Sans MT"/>
              </a:rPr>
              <a:t>tt</a:t>
            </a:r>
            <a:r>
              <a:rPr sz="1800" b="1" spc="-95" dirty="0">
                <a:latin typeface="Gill Sans MT"/>
                <a:cs typeface="Gill Sans MT"/>
              </a:rPr>
              <a:t>i</a:t>
            </a:r>
            <a:r>
              <a:rPr sz="1800" b="1" spc="-70" dirty="0">
                <a:latin typeface="Gill Sans MT"/>
                <a:cs typeface="Gill Sans MT"/>
              </a:rPr>
              <a:t>ng</a:t>
            </a:r>
            <a:endParaRPr sz="1800">
              <a:latin typeface="Gill Sans MT"/>
              <a:cs typeface="Gill Sans MT"/>
            </a:endParaRPr>
          </a:p>
          <a:p>
            <a:pPr marL="12700" marR="12700" indent="0" algn="ctr">
              <a:lnSpc>
                <a:spcPts val="2100"/>
              </a:lnSpc>
              <a:spcBef>
                <a:spcPts val="160"/>
              </a:spcBef>
            </a:pPr>
            <a:r>
              <a:rPr sz="1800" spc="-25" dirty="0">
                <a:latin typeface="Gill Sans MT"/>
                <a:cs typeface="Gill Sans MT"/>
              </a:rPr>
              <a:t>M</a:t>
            </a:r>
            <a:r>
              <a:rPr sz="1800" spc="15" dirty="0">
                <a:latin typeface="Gill Sans MT"/>
                <a:cs typeface="Gill Sans MT"/>
              </a:rPr>
              <a:t>o</a:t>
            </a:r>
            <a:r>
              <a:rPr sz="1800" spc="-30" dirty="0">
                <a:latin typeface="Gill Sans MT"/>
                <a:cs typeface="Gill Sans MT"/>
              </a:rPr>
              <a:t>d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60" dirty="0">
                <a:latin typeface="Gill Sans MT"/>
                <a:cs typeface="Gill Sans MT"/>
              </a:rPr>
              <a:t>l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-30" dirty="0">
                <a:latin typeface="Gill Sans MT"/>
                <a:cs typeface="Gill Sans MT"/>
              </a:rPr>
              <a:t>d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-60" dirty="0">
                <a:latin typeface="Gill Sans MT"/>
                <a:cs typeface="Gill Sans MT"/>
              </a:rPr>
              <a:t>t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h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5" dirty="0">
                <a:latin typeface="Gill Sans MT"/>
                <a:cs typeface="Gill Sans MT"/>
              </a:rPr>
              <a:t>v</a:t>
            </a:r>
            <a:r>
              <a:rPr sz="1800" spc="0" dirty="0">
                <a:latin typeface="Gill Sans MT"/>
                <a:cs typeface="Gill Sans MT"/>
              </a:rPr>
              <a:t>e</a:t>
            </a:r>
            <a:r>
              <a:rPr sz="1800" spc="-165" dirty="0">
                <a:latin typeface="Gill Sans MT"/>
                <a:cs typeface="Gill Sans MT"/>
              </a:rPr>
              <a:t> </a:t>
            </a:r>
            <a:r>
              <a:rPr sz="1800" spc="10" dirty="0">
                <a:latin typeface="Gill Sans MT"/>
                <a:cs typeface="Gill Sans MT"/>
              </a:rPr>
              <a:t>c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5" dirty="0">
                <a:latin typeface="Gill Sans MT"/>
                <a:cs typeface="Gill Sans MT"/>
              </a:rPr>
              <a:t>p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10" dirty="0">
                <a:latin typeface="Gill Sans MT"/>
                <a:cs typeface="Gill Sans MT"/>
              </a:rPr>
              <a:t>c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40" dirty="0">
                <a:latin typeface="Gill Sans MT"/>
                <a:cs typeface="Gill Sans MT"/>
              </a:rPr>
              <a:t>y</a:t>
            </a:r>
            <a:r>
              <a:rPr sz="1800" spc="-25" dirty="0">
                <a:latin typeface="Gill Sans MT"/>
                <a:cs typeface="Gill Sans MT"/>
              </a:rPr>
              <a:t> </a:t>
            </a:r>
            <a:r>
              <a:rPr sz="1800" spc="-75" dirty="0">
                <a:latin typeface="Gill Sans MT"/>
                <a:cs typeface="Gill Sans MT"/>
              </a:rPr>
              <a:t>t</a:t>
            </a:r>
            <a:r>
              <a:rPr sz="1800" spc="-50" dirty="0">
                <a:latin typeface="Gill Sans MT"/>
                <a:cs typeface="Gill Sans MT"/>
              </a:rPr>
              <a:t>o</a:t>
            </a:r>
            <a:r>
              <a:rPr sz="1800" spc="25" dirty="0">
                <a:latin typeface="Gill Sans MT"/>
                <a:cs typeface="Gill Sans MT"/>
              </a:rPr>
              <a:t> </a:t>
            </a:r>
            <a:r>
              <a:rPr sz="1800" spc="-55" dirty="0">
                <a:latin typeface="Gill Sans MT"/>
                <a:cs typeface="Gill Sans MT"/>
              </a:rPr>
              <a:t>f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-100" dirty="0">
                <a:latin typeface="Gill Sans MT"/>
                <a:cs typeface="Gill Sans MT"/>
              </a:rPr>
              <a:t>ll</a:t>
            </a:r>
            <a:r>
              <a:rPr sz="1800" spc="-40" dirty="0">
                <a:latin typeface="Gill Sans MT"/>
                <a:cs typeface="Gill Sans MT"/>
              </a:rPr>
              <a:t>y</a:t>
            </a:r>
            <a:r>
              <a:rPr sz="1800" spc="45" dirty="0">
                <a:latin typeface="Gill Sans MT"/>
                <a:cs typeface="Gill Sans MT"/>
              </a:rPr>
              <a:t> 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15" dirty="0">
                <a:latin typeface="Gill Sans MT"/>
                <a:cs typeface="Gill Sans MT"/>
              </a:rPr>
              <a:t> </a:t>
            </a:r>
            <a:r>
              <a:rPr sz="1800" spc="-75" dirty="0">
                <a:latin typeface="Gill Sans MT"/>
                <a:cs typeface="Gill Sans MT"/>
              </a:rPr>
              <a:t>t</a:t>
            </a:r>
            <a:r>
              <a:rPr sz="1800" spc="-30" dirty="0">
                <a:latin typeface="Gill Sans MT"/>
                <a:cs typeface="Gill Sans MT"/>
              </a:rPr>
              <a:t>h</a:t>
            </a:r>
            <a:r>
              <a:rPr sz="1800" spc="0" dirty="0">
                <a:latin typeface="Gill Sans MT"/>
                <a:cs typeface="Gill Sans MT"/>
              </a:rPr>
              <a:t>e</a:t>
            </a:r>
            <a:r>
              <a:rPr sz="1800" spc="35" dirty="0">
                <a:latin typeface="Gill Sans MT"/>
                <a:cs typeface="Gill Sans MT"/>
              </a:rPr>
              <a:t> </a:t>
            </a:r>
            <a:r>
              <a:rPr sz="1800" spc="-30" dirty="0">
                <a:latin typeface="Gill Sans MT"/>
                <a:cs typeface="Gill Sans MT"/>
              </a:rPr>
              <a:t>d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80" dirty="0">
                <a:latin typeface="Gill Sans MT"/>
                <a:cs typeface="Gill Sans MT"/>
              </a:rPr>
              <a:t>ta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05475" y="5109895"/>
            <a:ext cx="77025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75" dirty="0">
                <a:latin typeface="Gill Sans MT"/>
                <a:cs typeface="Gill Sans MT"/>
              </a:rPr>
              <a:t>I</a:t>
            </a:r>
            <a:r>
              <a:rPr sz="1800" b="1" spc="-85" dirty="0">
                <a:latin typeface="Gill Sans MT"/>
                <a:cs typeface="Gill Sans MT"/>
              </a:rPr>
              <a:t>d</a:t>
            </a:r>
            <a:r>
              <a:rPr sz="1800" b="1" spc="-100" dirty="0">
                <a:latin typeface="Gill Sans MT"/>
                <a:cs typeface="Gill Sans MT"/>
              </a:rPr>
              <a:t>e</a:t>
            </a:r>
            <a:r>
              <a:rPr sz="1800" b="1" spc="-70" dirty="0">
                <a:latin typeface="Gill Sans MT"/>
                <a:cs typeface="Gill Sans MT"/>
              </a:rPr>
              <a:t>a</a:t>
            </a:r>
            <a:r>
              <a:rPr sz="1800" b="1" spc="-45" dirty="0">
                <a:latin typeface="Gill Sans MT"/>
                <a:cs typeface="Gill Sans MT"/>
              </a:rPr>
              <a:t>l</a:t>
            </a:r>
            <a:r>
              <a:rPr sz="1800" b="1" spc="50" dirty="0">
                <a:latin typeface="Gill Sans MT"/>
                <a:cs typeface="Gill Sans MT"/>
              </a:rPr>
              <a:t> </a:t>
            </a:r>
            <a:r>
              <a:rPr sz="1800" b="1" spc="-50" dirty="0">
                <a:latin typeface="Gill Sans MT"/>
                <a:cs typeface="Gill Sans MT"/>
              </a:rPr>
              <a:t>f</a:t>
            </a:r>
            <a:r>
              <a:rPr sz="1800" b="1" spc="-95" dirty="0">
                <a:latin typeface="Gill Sans MT"/>
                <a:cs typeface="Gill Sans MT"/>
              </a:rPr>
              <a:t>i</a:t>
            </a:r>
            <a:r>
              <a:rPr sz="1800" b="1" spc="-75" dirty="0">
                <a:latin typeface="Gill Sans MT"/>
                <a:cs typeface="Gill Sans MT"/>
              </a:rPr>
              <a:t>t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89975" y="5109895"/>
            <a:ext cx="2898775" cy="835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7145" algn="ctr">
              <a:lnSpc>
                <a:spcPct val="100000"/>
              </a:lnSpc>
            </a:pPr>
            <a:r>
              <a:rPr sz="1800" b="1" spc="-110" dirty="0">
                <a:latin typeface="Gill Sans MT"/>
                <a:cs typeface="Gill Sans MT"/>
              </a:rPr>
              <a:t>O</a:t>
            </a:r>
            <a:r>
              <a:rPr sz="1800" b="1" spc="-10" dirty="0">
                <a:latin typeface="Gill Sans MT"/>
                <a:cs typeface="Gill Sans MT"/>
              </a:rPr>
              <a:t>v</a:t>
            </a:r>
            <a:r>
              <a:rPr sz="1800" b="1" spc="-100" dirty="0">
                <a:latin typeface="Gill Sans MT"/>
                <a:cs typeface="Gill Sans MT"/>
              </a:rPr>
              <a:t>e</a:t>
            </a:r>
            <a:r>
              <a:rPr sz="1800" b="1" spc="-15" dirty="0">
                <a:latin typeface="Gill Sans MT"/>
                <a:cs typeface="Gill Sans MT"/>
              </a:rPr>
              <a:t>r</a:t>
            </a:r>
            <a:r>
              <a:rPr sz="1800" b="1" spc="-50" dirty="0">
                <a:latin typeface="Gill Sans MT"/>
                <a:cs typeface="Gill Sans MT"/>
              </a:rPr>
              <a:t>f</a:t>
            </a:r>
            <a:r>
              <a:rPr sz="1800" b="1" spc="-95" dirty="0">
                <a:latin typeface="Gill Sans MT"/>
                <a:cs typeface="Gill Sans MT"/>
              </a:rPr>
              <a:t>i</a:t>
            </a:r>
            <a:r>
              <a:rPr sz="1800" b="1" spc="-40" dirty="0">
                <a:latin typeface="Gill Sans MT"/>
                <a:cs typeface="Gill Sans MT"/>
              </a:rPr>
              <a:t>tt</a:t>
            </a:r>
            <a:r>
              <a:rPr sz="1800" b="1" spc="-95" dirty="0">
                <a:latin typeface="Gill Sans MT"/>
                <a:cs typeface="Gill Sans MT"/>
              </a:rPr>
              <a:t>i</a:t>
            </a:r>
            <a:r>
              <a:rPr sz="1800" b="1" spc="-60" dirty="0">
                <a:latin typeface="Gill Sans MT"/>
                <a:cs typeface="Gill Sans MT"/>
              </a:rPr>
              <a:t>n</a:t>
            </a:r>
            <a:r>
              <a:rPr sz="1800" b="1" spc="-100" dirty="0">
                <a:latin typeface="Gill Sans MT"/>
                <a:cs typeface="Gill Sans MT"/>
              </a:rPr>
              <a:t>g</a:t>
            </a:r>
            <a:endParaRPr sz="1800">
              <a:latin typeface="Gill Sans MT"/>
              <a:cs typeface="Gill Sans MT"/>
            </a:endParaRPr>
          </a:p>
          <a:p>
            <a:pPr marL="12700" marR="12700" indent="0" algn="ctr">
              <a:lnSpc>
                <a:spcPts val="2100"/>
              </a:lnSpc>
              <a:spcBef>
                <a:spcPts val="160"/>
              </a:spcBef>
            </a:pPr>
            <a:r>
              <a:rPr sz="1800" spc="-380" dirty="0">
                <a:latin typeface="Gill Sans MT"/>
                <a:cs typeface="Gill Sans MT"/>
              </a:rPr>
              <a:t>T</a:t>
            </a:r>
            <a:r>
              <a:rPr sz="1800" spc="-20" dirty="0">
                <a:latin typeface="Gill Sans MT"/>
                <a:cs typeface="Gill Sans MT"/>
              </a:rPr>
              <a:t>oo</a:t>
            </a:r>
            <a:r>
              <a:rPr sz="1800" spc="20" dirty="0">
                <a:latin typeface="Gill Sans MT"/>
                <a:cs typeface="Gill Sans MT"/>
              </a:rPr>
              <a:t> </a:t>
            </a:r>
            <a:r>
              <a:rPr sz="1800" spc="10" dirty="0">
                <a:latin typeface="Gill Sans MT"/>
                <a:cs typeface="Gill Sans MT"/>
              </a:rPr>
              <a:t>c</a:t>
            </a:r>
            <a:r>
              <a:rPr sz="1800" spc="5" dirty="0">
                <a:latin typeface="Gill Sans MT"/>
                <a:cs typeface="Gill Sans MT"/>
              </a:rPr>
              <a:t>o</a:t>
            </a:r>
            <a:r>
              <a:rPr sz="1800" spc="-5" dirty="0">
                <a:latin typeface="Gill Sans MT"/>
                <a:cs typeface="Gill Sans MT"/>
              </a:rPr>
              <a:t>m</a:t>
            </a:r>
            <a:r>
              <a:rPr sz="1800" spc="-15" dirty="0">
                <a:latin typeface="Gill Sans MT"/>
                <a:cs typeface="Gill Sans MT"/>
              </a:rPr>
              <a:t>p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0" dirty="0">
                <a:latin typeface="Gill Sans MT"/>
                <a:cs typeface="Gill Sans MT"/>
              </a:rPr>
              <a:t>x</a:t>
            </a:r>
            <a:r>
              <a:rPr sz="1800" spc="-80" dirty="0">
                <a:latin typeface="Gill Sans MT"/>
                <a:cs typeface="Gill Sans MT"/>
              </a:rPr>
              <a:t>,</a:t>
            </a:r>
            <a:r>
              <a:rPr sz="1800" spc="-220" dirty="0">
                <a:latin typeface="Gill Sans MT"/>
                <a:cs typeface="Gill Sans MT"/>
              </a:rPr>
              <a:t> 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0" dirty="0">
                <a:latin typeface="Gill Sans MT"/>
                <a:cs typeface="Gill Sans MT"/>
              </a:rPr>
              <a:t>x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120" dirty="0">
                <a:latin typeface="Gill Sans MT"/>
                <a:cs typeface="Gill Sans MT"/>
              </a:rPr>
              <a:t>r</a:t>
            </a:r>
            <a:r>
              <a:rPr sz="1800" spc="-10" dirty="0">
                <a:latin typeface="Gill Sans MT"/>
                <a:cs typeface="Gill Sans MT"/>
              </a:rPr>
              <a:t>a</a:t>
            </a:r>
            <a:r>
              <a:rPr sz="1800" spc="30" dirty="0">
                <a:latin typeface="Gill Sans MT"/>
                <a:cs typeface="Gill Sans MT"/>
              </a:rPr>
              <a:t> </a:t>
            </a:r>
            <a:r>
              <a:rPr sz="1800" spc="-15" dirty="0">
                <a:latin typeface="Gill Sans MT"/>
                <a:cs typeface="Gill Sans MT"/>
              </a:rPr>
              <a:t>p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20" dirty="0">
                <a:latin typeface="Gill Sans MT"/>
                <a:cs typeface="Gill Sans MT"/>
              </a:rPr>
              <a:t>r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5" dirty="0">
                <a:latin typeface="Gill Sans MT"/>
                <a:cs typeface="Gill Sans MT"/>
              </a:rPr>
              <a:t>m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5" dirty="0">
                <a:latin typeface="Gill Sans MT"/>
                <a:cs typeface="Gill Sans MT"/>
              </a:rPr>
              <a:t>r</a:t>
            </a:r>
            <a:r>
              <a:rPr sz="1800" spc="-105" dirty="0">
                <a:latin typeface="Gill Sans MT"/>
                <a:cs typeface="Gill Sans MT"/>
              </a:rPr>
              <a:t>s</a:t>
            </a:r>
            <a:r>
              <a:rPr sz="1800" spc="-80" dirty="0">
                <a:latin typeface="Gill Sans MT"/>
                <a:cs typeface="Gill Sans MT"/>
              </a:rPr>
              <a:t>,</a:t>
            </a:r>
            <a:r>
              <a:rPr sz="1800" spc="-100" dirty="0">
                <a:latin typeface="Gill Sans MT"/>
                <a:cs typeface="Gill Sans MT"/>
              </a:rPr>
              <a:t> </a:t>
            </a:r>
            <a:r>
              <a:rPr sz="1800" spc="-30" dirty="0">
                <a:latin typeface="Gill Sans MT"/>
                <a:cs typeface="Gill Sans MT"/>
              </a:rPr>
              <a:t>d</a:t>
            </a:r>
            <a:r>
              <a:rPr sz="1800" spc="15" dirty="0">
                <a:latin typeface="Gill Sans MT"/>
                <a:cs typeface="Gill Sans MT"/>
              </a:rPr>
              <a:t>o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4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5" dirty="0">
                <a:latin typeface="Gill Sans MT"/>
                <a:cs typeface="Gill Sans MT"/>
              </a:rPr>
              <a:t>o</a:t>
            </a:r>
            <a:r>
              <a:rPr sz="1800" spc="-60" dirty="0">
                <a:latin typeface="Gill Sans MT"/>
                <a:cs typeface="Gill Sans MT"/>
              </a:rPr>
              <a:t>t</a:t>
            </a:r>
            <a:r>
              <a:rPr sz="1800" spc="-45" dirty="0">
                <a:latin typeface="Gill Sans MT"/>
                <a:cs typeface="Gill Sans MT"/>
              </a:rPr>
              <a:t> </a:t>
            </a:r>
            <a:r>
              <a:rPr sz="1800" spc="20" dirty="0">
                <a:latin typeface="Gill Sans MT"/>
                <a:cs typeface="Gill Sans MT"/>
              </a:rPr>
              <a:t>g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0" dirty="0">
                <a:latin typeface="Gill Sans MT"/>
                <a:cs typeface="Gill Sans MT"/>
              </a:rPr>
              <a:t>li</a:t>
            </a:r>
            <a:r>
              <a:rPr sz="1800" spc="-60" dirty="0">
                <a:latin typeface="Gill Sans MT"/>
                <a:cs typeface="Gill Sans MT"/>
              </a:rPr>
              <a:t>z</a:t>
            </a:r>
            <a:r>
              <a:rPr sz="1800" spc="0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w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00" dirty="0">
                <a:latin typeface="Gill Sans MT"/>
                <a:cs typeface="Gill Sans MT"/>
              </a:rPr>
              <a:t>l</a:t>
            </a:r>
            <a:r>
              <a:rPr sz="1800" spc="-60" dirty="0">
                <a:latin typeface="Gill Sans MT"/>
                <a:cs typeface="Gill Sans MT"/>
              </a:rPr>
              <a:t>l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18300" y="5194301"/>
            <a:ext cx="1279518" cy="127000"/>
          </a:xfrm>
          <a:custGeom>
            <a:avLst/>
            <a:gdLst/>
            <a:ahLst/>
            <a:cxnLst/>
            <a:rect l="l" t="t" r="r" b="b"/>
            <a:pathLst>
              <a:path w="1279518" h="127000">
                <a:moveTo>
                  <a:pt x="0" y="50798"/>
                </a:moveTo>
                <a:lnTo>
                  <a:pt x="0" y="76198"/>
                </a:lnTo>
                <a:lnTo>
                  <a:pt x="1152518" y="76200"/>
                </a:lnTo>
                <a:lnTo>
                  <a:pt x="1152518" y="127000"/>
                </a:lnTo>
                <a:lnTo>
                  <a:pt x="1279518" y="63500"/>
                </a:lnTo>
                <a:lnTo>
                  <a:pt x="1254118" y="50800"/>
                </a:lnTo>
                <a:lnTo>
                  <a:pt x="0" y="50798"/>
                </a:lnTo>
                <a:close/>
              </a:path>
              <a:path w="1279518" h="127000">
                <a:moveTo>
                  <a:pt x="1152518" y="0"/>
                </a:moveTo>
                <a:lnTo>
                  <a:pt x="1152518" y="50800"/>
                </a:lnTo>
                <a:lnTo>
                  <a:pt x="1254118" y="50800"/>
                </a:lnTo>
                <a:lnTo>
                  <a:pt x="1152518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91000" y="5194300"/>
            <a:ext cx="1279518" cy="127000"/>
          </a:xfrm>
          <a:custGeom>
            <a:avLst/>
            <a:gdLst/>
            <a:ahLst/>
            <a:cxnLst/>
            <a:rect l="l" t="t" r="r" b="b"/>
            <a:pathLst>
              <a:path w="1279518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6200"/>
                </a:lnTo>
                <a:lnTo>
                  <a:pt x="1279518" y="76200"/>
                </a:lnTo>
                <a:lnTo>
                  <a:pt x="1279518" y="50801"/>
                </a:lnTo>
                <a:lnTo>
                  <a:pt x="127000" y="50800"/>
                </a:lnTo>
                <a:lnTo>
                  <a:pt x="127000" y="0"/>
                </a:lnTo>
                <a:close/>
              </a:path>
              <a:path w="1279518" h="127000">
                <a:moveTo>
                  <a:pt x="1279518" y="76200"/>
                </a:moveTo>
                <a:lnTo>
                  <a:pt x="127000" y="76200"/>
                </a:lnTo>
                <a:lnTo>
                  <a:pt x="1279518" y="76201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7106" y="3039141"/>
            <a:ext cx="8200390" cy="683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3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4400" spc="-204" dirty="0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sz="4400" spc="-20" dirty="0">
                <a:solidFill>
                  <a:srgbClr val="FFFFFF"/>
                </a:solidFill>
                <a:latin typeface="Gill Sans MT"/>
                <a:cs typeface="Gill Sans MT"/>
              </a:rPr>
              <a:t>y</a:t>
            </a:r>
            <a:r>
              <a:rPr sz="4400" spc="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D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ee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4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400" spc="-6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ng</a:t>
            </a:r>
            <a:r>
              <a:rPr sz="4400" spc="-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nd</a:t>
            </a:r>
            <a:r>
              <a:rPr sz="4400" spc="-57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-3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4400" spc="-204" dirty="0">
                <a:solidFill>
                  <a:srgbClr val="FFFFFF"/>
                </a:solidFill>
                <a:latin typeface="Gill Sans MT"/>
                <a:cs typeface="Gill Sans MT"/>
              </a:rPr>
              <a:t>h</a:t>
            </a:r>
            <a:r>
              <a:rPr sz="4400" spc="-20" dirty="0">
                <a:solidFill>
                  <a:srgbClr val="FFFFFF"/>
                </a:solidFill>
                <a:latin typeface="Gill Sans MT"/>
                <a:cs typeface="Gill Sans MT"/>
              </a:rPr>
              <a:t>y</a:t>
            </a:r>
            <a:r>
              <a:rPr sz="4400" spc="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400" spc="-7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400" spc="-5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w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?</a:t>
            </a:r>
            <a:endParaRPr sz="4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R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gu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z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-125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2:</a:t>
            </a:r>
            <a:r>
              <a:rPr sz="4400" spc="-490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-20" dirty="0">
                <a:latin typeface="Gill Sans MT"/>
                <a:cs typeface="Gill Sans MT"/>
              </a:rPr>
              <a:t>y</a:t>
            </a:r>
            <a:r>
              <a:rPr sz="4400" spc="-55" dirty="0">
                <a:latin typeface="Gill Sans MT"/>
                <a:cs typeface="Gill Sans MT"/>
              </a:rPr>
              <a:t> 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pp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179" y="1709420"/>
            <a:ext cx="7016115" cy="430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2800" spc="-55" dirty="0">
                <a:latin typeface="Gill Sans MT"/>
                <a:cs typeface="Gill Sans MT"/>
              </a:rPr>
              <a:t>S</a:t>
            </a:r>
            <a:r>
              <a:rPr sz="2800" spc="-80" dirty="0">
                <a:latin typeface="Gill Sans MT"/>
                <a:cs typeface="Gill Sans MT"/>
              </a:rPr>
              <a:t>t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10" dirty="0">
                <a:latin typeface="Gill Sans MT"/>
                <a:cs typeface="Gill Sans MT"/>
              </a:rPr>
              <a:t>p</a:t>
            </a:r>
            <a:r>
              <a:rPr sz="2800" spc="90" dirty="0">
                <a:latin typeface="Gill Sans MT"/>
                <a:cs typeface="Gill Sans MT"/>
              </a:rPr>
              <a:t> 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5" dirty="0">
                <a:latin typeface="Gill Sans MT"/>
                <a:cs typeface="Gill Sans MT"/>
              </a:rPr>
              <a:t>g</a:t>
            </a:r>
            <a:r>
              <a:rPr sz="2800" spc="2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b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5" dirty="0">
                <a:latin typeface="Gill Sans MT"/>
                <a:cs typeface="Gill Sans MT"/>
              </a:rPr>
              <a:t>f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80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w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110" dirty="0">
                <a:latin typeface="Gill Sans MT"/>
                <a:cs typeface="Gill Sans MT"/>
              </a:rPr>
              <a:t>a</a:t>
            </a:r>
            <a:r>
              <a:rPr sz="2800" spc="-40" dirty="0">
                <a:latin typeface="Gill Sans MT"/>
                <a:cs typeface="Gill Sans MT"/>
              </a:rPr>
              <a:t>ve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20" dirty="0">
                <a:latin typeface="Gill Sans MT"/>
                <a:cs typeface="Gill Sans MT"/>
              </a:rPr>
              <a:t> 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35" dirty="0">
                <a:latin typeface="Gill Sans MT"/>
                <a:cs typeface="Gill Sans MT"/>
              </a:rPr>
              <a:t>o</a:t>
            </a:r>
            <a:r>
              <a:rPr sz="2800" spc="10" dirty="0">
                <a:latin typeface="Gill Sans MT"/>
                <a:cs typeface="Gill Sans MT"/>
              </a:rPr>
              <a:t> </a:t>
            </a:r>
            <a:r>
              <a:rPr sz="2800" spc="-170" dirty="0">
                <a:latin typeface="Gill Sans MT"/>
                <a:cs typeface="Gill Sans MT"/>
              </a:rPr>
              <a:t>o</a:t>
            </a:r>
            <a:r>
              <a:rPr sz="2800" spc="-35" dirty="0">
                <a:latin typeface="Gill Sans MT"/>
                <a:cs typeface="Gill Sans MT"/>
              </a:rPr>
              <a:t>v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-105" dirty="0">
                <a:latin typeface="Gill Sans MT"/>
                <a:cs typeface="Gill Sans MT"/>
              </a:rPr>
              <a:t>f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95" dirty="0">
                <a:latin typeface="Gill Sans MT"/>
                <a:cs typeface="Gill Sans MT"/>
              </a:rPr>
              <a:t>t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6701" y="2311400"/>
            <a:ext cx="76200" cy="3886200"/>
          </a:xfrm>
          <a:custGeom>
            <a:avLst/>
            <a:gdLst/>
            <a:ahLst/>
            <a:cxnLst/>
            <a:rect l="l" t="t" r="r" b="b"/>
            <a:pathLst>
              <a:path w="76200" h="3886200">
                <a:moveTo>
                  <a:pt x="76200" y="127000"/>
                </a:moveTo>
                <a:lnTo>
                  <a:pt x="50800" y="127000"/>
                </a:lnTo>
                <a:lnTo>
                  <a:pt x="50798" y="3886200"/>
                </a:lnTo>
                <a:lnTo>
                  <a:pt x="76198" y="3886200"/>
                </a:lnTo>
                <a:lnTo>
                  <a:pt x="76200" y="127000"/>
                </a:lnTo>
                <a:close/>
              </a:path>
              <a:path w="76200" h="3886200">
                <a:moveTo>
                  <a:pt x="63500" y="0"/>
                </a:moveTo>
                <a:lnTo>
                  <a:pt x="0" y="127000"/>
                </a:lnTo>
                <a:lnTo>
                  <a:pt x="127000" y="1270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5867401"/>
            <a:ext cx="7010400" cy="127000"/>
          </a:xfrm>
          <a:custGeom>
            <a:avLst/>
            <a:gdLst/>
            <a:ahLst/>
            <a:cxnLst/>
            <a:rect l="l" t="t" r="r" b="b"/>
            <a:pathLst>
              <a:path w="7010400" h="127000">
                <a:moveTo>
                  <a:pt x="0" y="50798"/>
                </a:moveTo>
                <a:lnTo>
                  <a:pt x="0" y="76198"/>
                </a:lnTo>
                <a:lnTo>
                  <a:pt x="6883400" y="76199"/>
                </a:lnTo>
                <a:lnTo>
                  <a:pt x="6883400" y="126999"/>
                </a:lnTo>
                <a:lnTo>
                  <a:pt x="7010400" y="63499"/>
                </a:lnTo>
                <a:lnTo>
                  <a:pt x="6985000" y="50799"/>
                </a:lnTo>
                <a:lnTo>
                  <a:pt x="0" y="50798"/>
                </a:lnTo>
                <a:close/>
              </a:path>
              <a:path w="7010400" h="127000">
                <a:moveTo>
                  <a:pt x="6883400" y="0"/>
                </a:moveTo>
                <a:lnTo>
                  <a:pt x="6883400" y="50799"/>
                </a:lnTo>
                <a:lnTo>
                  <a:pt x="6985000" y="50799"/>
                </a:lnTo>
                <a:lnTo>
                  <a:pt x="6883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86537" y="3955252"/>
            <a:ext cx="458470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70" dirty="0">
                <a:latin typeface="Gill Sans MT"/>
                <a:cs typeface="Gill Sans MT"/>
              </a:rPr>
              <a:t>L</a:t>
            </a:r>
            <a:r>
              <a:rPr sz="2000" spc="-20" dirty="0">
                <a:latin typeface="Gill Sans MT"/>
                <a:cs typeface="Gill Sans MT"/>
              </a:rPr>
              <a:t>o</a:t>
            </a:r>
            <a:r>
              <a:rPr sz="2000" spc="-80" dirty="0">
                <a:latin typeface="Gill Sans MT"/>
                <a:cs typeface="Gill Sans MT"/>
              </a:rPr>
              <a:t>s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3950" y="6110706"/>
            <a:ext cx="231330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4025">
              <a:lnSpc>
                <a:spcPct val="100000"/>
              </a:lnSpc>
            </a:pPr>
            <a:r>
              <a:rPr sz="2000" spc="-3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r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10" dirty="0">
                <a:latin typeface="Gill Sans MT"/>
                <a:cs typeface="Gill Sans MT"/>
              </a:rPr>
              <a:t>g</a:t>
            </a:r>
            <a:r>
              <a:rPr sz="2000" spc="-110" dirty="0">
                <a:latin typeface="Gill Sans MT"/>
                <a:cs typeface="Gill Sans MT"/>
              </a:rPr>
              <a:t> </a:t>
            </a:r>
            <a:r>
              <a:rPr sz="2000" spc="-105" dirty="0">
                <a:latin typeface="Gill Sans MT"/>
                <a:cs typeface="Gill Sans MT"/>
              </a:rPr>
              <a:t>I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495300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90150" y="3321050"/>
            <a:ext cx="1714500" cy="1841500"/>
          </a:xfrm>
          <a:custGeom>
            <a:avLst/>
            <a:gdLst/>
            <a:ahLst/>
            <a:cxnLst/>
            <a:rect l="l" t="t" r="r" b="b"/>
            <a:pathLst>
              <a:path w="1714500" h="1841500">
                <a:moveTo>
                  <a:pt x="0" y="0"/>
                </a:moveTo>
                <a:lnTo>
                  <a:pt x="1714500" y="0"/>
                </a:lnTo>
                <a:lnTo>
                  <a:pt x="1714500" y="1841500"/>
                </a:lnTo>
                <a:lnTo>
                  <a:pt x="0" y="184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R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gu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z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-125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2:</a:t>
            </a:r>
            <a:r>
              <a:rPr sz="4400" spc="-490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-20" dirty="0">
                <a:latin typeface="Gill Sans MT"/>
                <a:cs typeface="Gill Sans MT"/>
              </a:rPr>
              <a:t>y</a:t>
            </a:r>
            <a:r>
              <a:rPr sz="4400" spc="-55" dirty="0">
                <a:latin typeface="Gill Sans MT"/>
                <a:cs typeface="Gill Sans MT"/>
              </a:rPr>
              <a:t> 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pp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179" y="1709420"/>
            <a:ext cx="7016115" cy="430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2800" spc="-55" dirty="0">
                <a:latin typeface="Gill Sans MT"/>
                <a:cs typeface="Gill Sans MT"/>
              </a:rPr>
              <a:t>S</a:t>
            </a:r>
            <a:r>
              <a:rPr sz="2800" spc="-80" dirty="0">
                <a:latin typeface="Gill Sans MT"/>
                <a:cs typeface="Gill Sans MT"/>
              </a:rPr>
              <a:t>t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10" dirty="0">
                <a:latin typeface="Gill Sans MT"/>
                <a:cs typeface="Gill Sans MT"/>
              </a:rPr>
              <a:t>p</a:t>
            </a:r>
            <a:r>
              <a:rPr sz="2800" spc="90" dirty="0">
                <a:latin typeface="Gill Sans MT"/>
                <a:cs typeface="Gill Sans MT"/>
              </a:rPr>
              <a:t> 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5" dirty="0">
                <a:latin typeface="Gill Sans MT"/>
                <a:cs typeface="Gill Sans MT"/>
              </a:rPr>
              <a:t>g</a:t>
            </a:r>
            <a:r>
              <a:rPr sz="2800" spc="2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b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5" dirty="0">
                <a:latin typeface="Gill Sans MT"/>
                <a:cs typeface="Gill Sans MT"/>
              </a:rPr>
              <a:t>f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80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w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110" dirty="0">
                <a:latin typeface="Gill Sans MT"/>
                <a:cs typeface="Gill Sans MT"/>
              </a:rPr>
              <a:t>a</a:t>
            </a:r>
            <a:r>
              <a:rPr sz="2800" spc="-40" dirty="0">
                <a:latin typeface="Gill Sans MT"/>
                <a:cs typeface="Gill Sans MT"/>
              </a:rPr>
              <a:t>ve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20" dirty="0">
                <a:latin typeface="Gill Sans MT"/>
                <a:cs typeface="Gill Sans MT"/>
              </a:rPr>
              <a:t> 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35" dirty="0">
                <a:latin typeface="Gill Sans MT"/>
                <a:cs typeface="Gill Sans MT"/>
              </a:rPr>
              <a:t>o</a:t>
            </a:r>
            <a:r>
              <a:rPr sz="2800" spc="10" dirty="0">
                <a:latin typeface="Gill Sans MT"/>
                <a:cs typeface="Gill Sans MT"/>
              </a:rPr>
              <a:t> </a:t>
            </a:r>
            <a:r>
              <a:rPr sz="2800" spc="-170" dirty="0">
                <a:latin typeface="Gill Sans MT"/>
                <a:cs typeface="Gill Sans MT"/>
              </a:rPr>
              <a:t>o</a:t>
            </a:r>
            <a:r>
              <a:rPr sz="2800" spc="-35" dirty="0">
                <a:latin typeface="Gill Sans MT"/>
                <a:cs typeface="Gill Sans MT"/>
              </a:rPr>
              <a:t>v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-105" dirty="0">
                <a:latin typeface="Gill Sans MT"/>
                <a:cs typeface="Gill Sans MT"/>
              </a:rPr>
              <a:t>f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95" dirty="0">
                <a:latin typeface="Gill Sans MT"/>
                <a:cs typeface="Gill Sans MT"/>
              </a:rPr>
              <a:t>t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6701" y="2311400"/>
            <a:ext cx="76200" cy="3886200"/>
          </a:xfrm>
          <a:custGeom>
            <a:avLst/>
            <a:gdLst/>
            <a:ahLst/>
            <a:cxnLst/>
            <a:rect l="l" t="t" r="r" b="b"/>
            <a:pathLst>
              <a:path w="76200" h="3886200">
                <a:moveTo>
                  <a:pt x="76200" y="127000"/>
                </a:moveTo>
                <a:lnTo>
                  <a:pt x="50800" y="127000"/>
                </a:lnTo>
                <a:lnTo>
                  <a:pt x="50798" y="3886200"/>
                </a:lnTo>
                <a:lnTo>
                  <a:pt x="76198" y="3886200"/>
                </a:lnTo>
                <a:lnTo>
                  <a:pt x="76200" y="127000"/>
                </a:lnTo>
                <a:close/>
              </a:path>
              <a:path w="76200" h="3886200">
                <a:moveTo>
                  <a:pt x="63500" y="0"/>
                </a:moveTo>
                <a:lnTo>
                  <a:pt x="0" y="127000"/>
                </a:lnTo>
                <a:lnTo>
                  <a:pt x="127000" y="1270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5867401"/>
            <a:ext cx="7010400" cy="127000"/>
          </a:xfrm>
          <a:custGeom>
            <a:avLst/>
            <a:gdLst/>
            <a:ahLst/>
            <a:cxnLst/>
            <a:rect l="l" t="t" r="r" b="b"/>
            <a:pathLst>
              <a:path w="7010400" h="127000">
                <a:moveTo>
                  <a:pt x="0" y="50798"/>
                </a:moveTo>
                <a:lnTo>
                  <a:pt x="0" y="76198"/>
                </a:lnTo>
                <a:lnTo>
                  <a:pt x="6883400" y="76199"/>
                </a:lnTo>
                <a:lnTo>
                  <a:pt x="6883400" y="126999"/>
                </a:lnTo>
                <a:lnTo>
                  <a:pt x="7010400" y="63499"/>
                </a:lnTo>
                <a:lnTo>
                  <a:pt x="6985000" y="50799"/>
                </a:lnTo>
                <a:lnTo>
                  <a:pt x="0" y="50798"/>
                </a:lnTo>
                <a:close/>
              </a:path>
              <a:path w="7010400" h="127000">
                <a:moveTo>
                  <a:pt x="6883400" y="0"/>
                </a:moveTo>
                <a:lnTo>
                  <a:pt x="6883400" y="50799"/>
                </a:lnTo>
                <a:lnTo>
                  <a:pt x="6985000" y="50799"/>
                </a:lnTo>
                <a:lnTo>
                  <a:pt x="6883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5450" y="3219450"/>
            <a:ext cx="6299200" cy="2628900"/>
          </a:xfrm>
          <a:custGeom>
            <a:avLst/>
            <a:gdLst/>
            <a:ahLst/>
            <a:cxnLst/>
            <a:rect l="l" t="t" r="r" b="b"/>
            <a:pathLst>
              <a:path w="6299200" h="2628900">
                <a:moveTo>
                  <a:pt x="0" y="0"/>
                </a:moveTo>
                <a:lnTo>
                  <a:pt x="56522" y="157408"/>
                </a:lnTo>
                <a:lnTo>
                  <a:pt x="111419" y="308318"/>
                </a:lnTo>
                <a:lnTo>
                  <a:pt x="165428" y="452925"/>
                </a:lnTo>
                <a:lnTo>
                  <a:pt x="219283" y="591423"/>
                </a:lnTo>
                <a:lnTo>
                  <a:pt x="273720" y="724005"/>
                </a:lnTo>
                <a:lnTo>
                  <a:pt x="329474" y="850867"/>
                </a:lnTo>
                <a:lnTo>
                  <a:pt x="387281" y="972202"/>
                </a:lnTo>
                <a:lnTo>
                  <a:pt x="447877" y="1088205"/>
                </a:lnTo>
                <a:lnTo>
                  <a:pt x="511997" y="1199069"/>
                </a:lnTo>
                <a:lnTo>
                  <a:pt x="580376" y="1304990"/>
                </a:lnTo>
                <a:lnTo>
                  <a:pt x="653750" y="1406160"/>
                </a:lnTo>
                <a:lnTo>
                  <a:pt x="732854" y="1502774"/>
                </a:lnTo>
                <a:lnTo>
                  <a:pt x="818425" y="1595027"/>
                </a:lnTo>
                <a:lnTo>
                  <a:pt x="911197" y="1683113"/>
                </a:lnTo>
                <a:lnTo>
                  <a:pt x="1011907" y="1767225"/>
                </a:lnTo>
                <a:lnTo>
                  <a:pt x="1121289" y="1847558"/>
                </a:lnTo>
                <a:lnTo>
                  <a:pt x="1240079" y="1924307"/>
                </a:lnTo>
                <a:lnTo>
                  <a:pt x="1369012" y="1997664"/>
                </a:lnTo>
                <a:lnTo>
                  <a:pt x="1508825" y="2067826"/>
                </a:lnTo>
                <a:lnTo>
                  <a:pt x="1660253" y="2134985"/>
                </a:lnTo>
                <a:lnTo>
                  <a:pt x="1836011" y="2197880"/>
                </a:lnTo>
                <a:lnTo>
                  <a:pt x="2045261" y="2255285"/>
                </a:lnTo>
                <a:lnTo>
                  <a:pt x="2283407" y="2307443"/>
                </a:lnTo>
                <a:lnTo>
                  <a:pt x="2545852" y="2354601"/>
                </a:lnTo>
                <a:lnTo>
                  <a:pt x="2828001" y="2397003"/>
                </a:lnTo>
                <a:lnTo>
                  <a:pt x="3125256" y="2434894"/>
                </a:lnTo>
                <a:lnTo>
                  <a:pt x="3433023" y="2468519"/>
                </a:lnTo>
                <a:lnTo>
                  <a:pt x="3746704" y="2498123"/>
                </a:lnTo>
                <a:lnTo>
                  <a:pt x="4061704" y="2523951"/>
                </a:lnTo>
                <a:lnTo>
                  <a:pt x="4373426" y="2546248"/>
                </a:lnTo>
                <a:lnTo>
                  <a:pt x="4677274" y="2565259"/>
                </a:lnTo>
                <a:lnTo>
                  <a:pt x="4968652" y="2581229"/>
                </a:lnTo>
                <a:lnTo>
                  <a:pt x="5242963" y="2594402"/>
                </a:lnTo>
                <a:lnTo>
                  <a:pt x="5495612" y="2605024"/>
                </a:lnTo>
                <a:lnTo>
                  <a:pt x="5722002" y="2613340"/>
                </a:lnTo>
                <a:lnTo>
                  <a:pt x="5917536" y="2619595"/>
                </a:lnTo>
                <a:lnTo>
                  <a:pt x="6077620" y="2624033"/>
                </a:lnTo>
                <a:lnTo>
                  <a:pt x="6197655" y="2626900"/>
                </a:lnTo>
                <a:lnTo>
                  <a:pt x="6273048" y="2628440"/>
                </a:lnTo>
                <a:lnTo>
                  <a:pt x="6299200" y="262890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8150" y="2813050"/>
            <a:ext cx="6210300" cy="2133500"/>
          </a:xfrm>
          <a:custGeom>
            <a:avLst/>
            <a:gdLst/>
            <a:ahLst/>
            <a:cxnLst/>
            <a:rect l="l" t="t" r="r" b="b"/>
            <a:pathLst>
              <a:path w="6210300" h="2133500">
                <a:moveTo>
                  <a:pt x="0" y="0"/>
                </a:moveTo>
                <a:lnTo>
                  <a:pt x="70959" y="133537"/>
                </a:lnTo>
                <a:lnTo>
                  <a:pt x="143468" y="266787"/>
                </a:lnTo>
                <a:lnTo>
                  <a:pt x="217854" y="399265"/>
                </a:lnTo>
                <a:lnTo>
                  <a:pt x="294443" y="530483"/>
                </a:lnTo>
                <a:lnTo>
                  <a:pt x="373562" y="659955"/>
                </a:lnTo>
                <a:lnTo>
                  <a:pt x="455540" y="787192"/>
                </a:lnTo>
                <a:lnTo>
                  <a:pt x="540702" y="911710"/>
                </a:lnTo>
                <a:lnTo>
                  <a:pt x="629375" y="1033019"/>
                </a:lnTo>
                <a:lnTo>
                  <a:pt x="721888" y="1150634"/>
                </a:lnTo>
                <a:lnTo>
                  <a:pt x="818565" y="1264069"/>
                </a:lnTo>
                <a:lnTo>
                  <a:pt x="919736" y="1372835"/>
                </a:lnTo>
                <a:lnTo>
                  <a:pt x="1025726" y="1476446"/>
                </a:lnTo>
                <a:lnTo>
                  <a:pt x="1136863" y="1574415"/>
                </a:lnTo>
                <a:lnTo>
                  <a:pt x="1253474" y="1666255"/>
                </a:lnTo>
                <a:lnTo>
                  <a:pt x="1375885" y="1751480"/>
                </a:lnTo>
                <a:lnTo>
                  <a:pt x="1504425" y="1829602"/>
                </a:lnTo>
                <a:lnTo>
                  <a:pt x="1639419" y="1900135"/>
                </a:lnTo>
                <a:lnTo>
                  <a:pt x="1781194" y="1962591"/>
                </a:lnTo>
                <a:lnTo>
                  <a:pt x="1930079" y="2016484"/>
                </a:lnTo>
                <a:lnTo>
                  <a:pt x="2086400" y="2061328"/>
                </a:lnTo>
                <a:lnTo>
                  <a:pt x="2260831" y="2095433"/>
                </a:lnTo>
                <a:lnTo>
                  <a:pt x="2461308" y="2118134"/>
                </a:lnTo>
                <a:lnTo>
                  <a:pt x="2684046" y="2130475"/>
                </a:lnTo>
                <a:lnTo>
                  <a:pt x="2925263" y="2133500"/>
                </a:lnTo>
                <a:lnTo>
                  <a:pt x="3181174" y="2128253"/>
                </a:lnTo>
                <a:lnTo>
                  <a:pt x="3447996" y="2115778"/>
                </a:lnTo>
                <a:lnTo>
                  <a:pt x="3721945" y="2097119"/>
                </a:lnTo>
                <a:lnTo>
                  <a:pt x="3999237" y="2073320"/>
                </a:lnTo>
                <a:lnTo>
                  <a:pt x="4276090" y="2045426"/>
                </a:lnTo>
                <a:lnTo>
                  <a:pt x="4548718" y="2014479"/>
                </a:lnTo>
                <a:lnTo>
                  <a:pt x="4813340" y="1981525"/>
                </a:lnTo>
                <a:lnTo>
                  <a:pt x="5066170" y="1947606"/>
                </a:lnTo>
                <a:lnTo>
                  <a:pt x="5303426" y="1913769"/>
                </a:lnTo>
                <a:lnTo>
                  <a:pt x="5521323" y="1881055"/>
                </a:lnTo>
                <a:lnTo>
                  <a:pt x="5716078" y="1850510"/>
                </a:lnTo>
                <a:lnTo>
                  <a:pt x="5883908" y="1823178"/>
                </a:lnTo>
                <a:lnTo>
                  <a:pt x="6021029" y="1800101"/>
                </a:lnTo>
                <a:lnTo>
                  <a:pt x="6123657" y="1782326"/>
                </a:lnTo>
                <a:lnTo>
                  <a:pt x="6188008" y="1770895"/>
                </a:lnTo>
                <a:lnTo>
                  <a:pt x="6210300" y="1766853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4650" y="27495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4650" y="27495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1950" y="31813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1950" y="31813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75150" y="45275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75150" y="45275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62450" y="52006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1"/>
                </a:lnTo>
                <a:lnTo>
                  <a:pt x="14501" y="128687"/>
                </a:lnTo>
                <a:lnTo>
                  <a:pt x="45509" y="155006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5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62450" y="52006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43550" y="48577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3550" y="48577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30850" y="54927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1"/>
                </a:lnTo>
                <a:lnTo>
                  <a:pt x="14501" y="128687"/>
                </a:lnTo>
                <a:lnTo>
                  <a:pt x="45509" y="155006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5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530850" y="54927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10450" y="4743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10450" y="4743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97750" y="5696863"/>
            <a:ext cx="164591" cy="151352"/>
          </a:xfrm>
          <a:custGeom>
            <a:avLst/>
            <a:gdLst/>
            <a:ahLst/>
            <a:cxnLst/>
            <a:rect l="l" t="t" r="r" b="b"/>
            <a:pathLst>
              <a:path w="164591" h="151352">
                <a:moveTo>
                  <a:pt x="69732" y="0"/>
                </a:moveTo>
                <a:lnTo>
                  <a:pt x="30308" y="16284"/>
                </a:lnTo>
                <a:lnTo>
                  <a:pt x="5340" y="48266"/>
                </a:lnTo>
                <a:lnTo>
                  <a:pt x="0" y="75286"/>
                </a:lnTo>
                <a:lnTo>
                  <a:pt x="26" y="77241"/>
                </a:lnTo>
                <a:lnTo>
                  <a:pt x="12147" y="114787"/>
                </a:lnTo>
                <a:lnTo>
                  <a:pt x="42952" y="141348"/>
                </a:lnTo>
                <a:lnTo>
                  <a:pt x="87481" y="151352"/>
                </a:lnTo>
                <a:lnTo>
                  <a:pt x="101544" y="149434"/>
                </a:lnTo>
                <a:lnTo>
                  <a:pt x="137614" y="131166"/>
                </a:lnTo>
                <a:lnTo>
                  <a:pt x="160046" y="96860"/>
                </a:lnTo>
                <a:lnTo>
                  <a:pt x="164591" y="66817"/>
                </a:lnTo>
                <a:lnTo>
                  <a:pt x="161914" y="54464"/>
                </a:lnTo>
                <a:lnTo>
                  <a:pt x="130169" y="14972"/>
                </a:lnTo>
                <a:lnTo>
                  <a:pt x="87170" y="813"/>
                </a:lnTo>
                <a:lnTo>
                  <a:pt x="6973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397750" y="5696863"/>
            <a:ext cx="164591" cy="151352"/>
          </a:xfrm>
          <a:custGeom>
            <a:avLst/>
            <a:gdLst/>
            <a:ahLst/>
            <a:cxnLst/>
            <a:rect l="l" t="t" r="r" b="b"/>
            <a:pathLst>
              <a:path w="164591" h="151352">
                <a:moveTo>
                  <a:pt x="0" y="75286"/>
                </a:moveTo>
                <a:lnTo>
                  <a:pt x="11647" y="36239"/>
                </a:lnTo>
                <a:lnTo>
                  <a:pt x="42170" y="8809"/>
                </a:lnTo>
                <a:lnTo>
                  <a:pt x="69732" y="0"/>
                </a:lnTo>
                <a:lnTo>
                  <a:pt x="87170" y="813"/>
                </a:lnTo>
                <a:lnTo>
                  <a:pt x="130170" y="14972"/>
                </a:lnTo>
                <a:lnTo>
                  <a:pt x="157029" y="42923"/>
                </a:lnTo>
                <a:lnTo>
                  <a:pt x="164591" y="66817"/>
                </a:lnTo>
                <a:lnTo>
                  <a:pt x="163501" y="82469"/>
                </a:lnTo>
                <a:lnTo>
                  <a:pt x="146890" y="121339"/>
                </a:lnTo>
                <a:lnTo>
                  <a:pt x="114729" y="145344"/>
                </a:lnTo>
                <a:lnTo>
                  <a:pt x="87481" y="151352"/>
                </a:lnTo>
                <a:lnTo>
                  <a:pt x="71419" y="150201"/>
                </a:lnTo>
                <a:lnTo>
                  <a:pt x="30913" y="134059"/>
                </a:lnTo>
                <a:lnTo>
                  <a:pt x="5785" y="103217"/>
                </a:lnTo>
                <a:lnTo>
                  <a:pt x="0" y="7528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099550" y="4489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099550" y="4489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112250" y="5760439"/>
            <a:ext cx="152056" cy="163974"/>
          </a:xfrm>
          <a:custGeom>
            <a:avLst/>
            <a:gdLst/>
            <a:ahLst/>
            <a:cxnLst/>
            <a:rect l="l" t="t" r="r" b="b"/>
            <a:pathLst>
              <a:path w="152056" h="163974">
                <a:moveTo>
                  <a:pt x="64368" y="0"/>
                </a:moveTo>
                <a:lnTo>
                  <a:pt x="27977" y="17641"/>
                </a:lnTo>
                <a:lnTo>
                  <a:pt x="4929" y="52288"/>
                </a:lnTo>
                <a:lnTo>
                  <a:pt x="0" y="81560"/>
                </a:lnTo>
                <a:lnTo>
                  <a:pt x="10" y="82949"/>
                </a:lnTo>
                <a:lnTo>
                  <a:pt x="10983" y="123963"/>
                </a:lnTo>
                <a:lnTo>
                  <a:pt x="39411" y="153017"/>
                </a:lnTo>
                <a:lnTo>
                  <a:pt x="80606" y="163974"/>
                </a:lnTo>
                <a:lnTo>
                  <a:pt x="93611" y="161923"/>
                </a:lnTo>
                <a:lnTo>
                  <a:pt x="126985" y="142286"/>
                </a:lnTo>
                <a:lnTo>
                  <a:pt x="147785" y="105604"/>
                </a:lnTo>
                <a:lnTo>
                  <a:pt x="152056" y="73697"/>
                </a:lnTo>
                <a:lnTo>
                  <a:pt x="149748" y="60103"/>
                </a:lnTo>
                <a:lnTo>
                  <a:pt x="130687" y="25415"/>
                </a:lnTo>
                <a:lnTo>
                  <a:pt x="95487" y="4096"/>
                </a:lnTo>
                <a:lnTo>
                  <a:pt x="6436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112250" y="5760439"/>
            <a:ext cx="152056" cy="163974"/>
          </a:xfrm>
          <a:custGeom>
            <a:avLst/>
            <a:gdLst/>
            <a:ahLst/>
            <a:cxnLst/>
            <a:rect l="l" t="t" r="r" b="b"/>
            <a:pathLst>
              <a:path w="152056" h="163974">
                <a:moveTo>
                  <a:pt x="0" y="81560"/>
                </a:moveTo>
                <a:lnTo>
                  <a:pt x="10751" y="39259"/>
                </a:lnTo>
                <a:lnTo>
                  <a:pt x="38926" y="9543"/>
                </a:lnTo>
                <a:lnTo>
                  <a:pt x="64368" y="0"/>
                </a:lnTo>
                <a:lnTo>
                  <a:pt x="80627" y="902"/>
                </a:lnTo>
                <a:lnTo>
                  <a:pt x="120616" y="16555"/>
                </a:lnTo>
                <a:lnTo>
                  <a:pt x="145351" y="47391"/>
                </a:lnTo>
                <a:lnTo>
                  <a:pt x="152056" y="73697"/>
                </a:lnTo>
                <a:lnTo>
                  <a:pt x="151011" y="90295"/>
                </a:lnTo>
                <a:lnTo>
                  <a:pt x="135577" y="131751"/>
                </a:lnTo>
                <a:lnTo>
                  <a:pt x="105806" y="157523"/>
                </a:lnTo>
                <a:lnTo>
                  <a:pt x="80606" y="163974"/>
                </a:lnTo>
                <a:lnTo>
                  <a:pt x="65745" y="162711"/>
                </a:lnTo>
                <a:lnTo>
                  <a:pt x="28285" y="145040"/>
                </a:lnTo>
                <a:lnTo>
                  <a:pt x="5155" y="111318"/>
                </a:lnTo>
                <a:lnTo>
                  <a:pt x="0" y="8156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619500" y="3556000"/>
            <a:ext cx="5702300" cy="2362200"/>
          </a:xfrm>
          <a:custGeom>
            <a:avLst/>
            <a:gdLst/>
            <a:ahLst/>
            <a:cxnLst/>
            <a:rect l="l" t="t" r="r" b="b"/>
            <a:pathLst>
              <a:path w="5702300" h="2362200">
                <a:moveTo>
                  <a:pt x="0" y="0"/>
                </a:moveTo>
                <a:lnTo>
                  <a:pt x="5702300" y="0"/>
                </a:lnTo>
                <a:lnTo>
                  <a:pt x="570230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36950" y="37528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36950" y="37528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24250" y="45021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24250" y="45021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2086537" y="3955252"/>
            <a:ext cx="458470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70" dirty="0">
                <a:latin typeface="Gill Sans MT"/>
                <a:cs typeface="Gill Sans MT"/>
              </a:rPr>
              <a:t>L</a:t>
            </a:r>
            <a:r>
              <a:rPr sz="2000" spc="-20" dirty="0">
                <a:latin typeface="Gill Sans MT"/>
                <a:cs typeface="Gill Sans MT"/>
              </a:rPr>
              <a:t>o</a:t>
            </a:r>
            <a:r>
              <a:rPr sz="2000" spc="-80" dirty="0">
                <a:latin typeface="Gill Sans MT"/>
                <a:cs typeface="Gill Sans MT"/>
              </a:rPr>
              <a:t>s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0280650" y="429895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647719" y="3991661"/>
            <a:ext cx="63119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70" dirty="0">
                <a:latin typeface="Gill Sans MT"/>
                <a:cs typeface="Gill Sans MT"/>
              </a:rPr>
              <a:t>T</a:t>
            </a:r>
            <a:r>
              <a:rPr sz="1800" spc="5" dirty="0">
                <a:latin typeface="Gill Sans MT"/>
                <a:cs typeface="Gill Sans MT"/>
              </a:rPr>
              <a:t>e</a:t>
            </a:r>
            <a:r>
              <a:rPr sz="1800" spc="-105" dirty="0">
                <a:latin typeface="Gill Sans MT"/>
                <a:cs typeface="Gill Sans MT"/>
              </a:rPr>
              <a:t>st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10280650" y="489585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0609620" y="4586925"/>
            <a:ext cx="70739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345" dirty="0">
                <a:latin typeface="Gill Sans MT"/>
                <a:cs typeface="Gill Sans MT"/>
              </a:rPr>
              <a:t>T</a:t>
            </a:r>
            <a:r>
              <a:rPr sz="1800" spc="-75" dirty="0">
                <a:latin typeface="Gill Sans MT"/>
                <a:cs typeface="Gill Sans MT"/>
              </a:rPr>
              <a:t>r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33950" y="6110706"/>
            <a:ext cx="231330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4025">
              <a:lnSpc>
                <a:spcPct val="100000"/>
              </a:lnSpc>
            </a:pPr>
            <a:r>
              <a:rPr sz="2000" spc="-3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r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10" dirty="0">
                <a:latin typeface="Gill Sans MT"/>
                <a:cs typeface="Gill Sans MT"/>
              </a:rPr>
              <a:t>g</a:t>
            </a:r>
            <a:r>
              <a:rPr sz="2000" spc="-110" dirty="0">
                <a:latin typeface="Gill Sans MT"/>
                <a:cs typeface="Gill Sans MT"/>
              </a:rPr>
              <a:t> </a:t>
            </a:r>
            <a:r>
              <a:rPr sz="2000" spc="-105" dirty="0">
                <a:latin typeface="Gill Sans MT"/>
                <a:cs typeface="Gill Sans MT"/>
              </a:rPr>
              <a:t>I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495300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570785" y="3496656"/>
            <a:ext cx="74739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0" dirty="0">
                <a:latin typeface="Gill Sans MT"/>
                <a:cs typeface="Gill Sans MT"/>
              </a:rPr>
              <a:t>L</a:t>
            </a:r>
            <a:r>
              <a:rPr sz="1800" b="1" spc="-125" dirty="0">
                <a:latin typeface="Gill Sans MT"/>
                <a:cs typeface="Gill Sans MT"/>
              </a:rPr>
              <a:t>e</a:t>
            </a:r>
            <a:r>
              <a:rPr sz="1800" b="1" spc="-85" dirty="0">
                <a:latin typeface="Gill Sans MT"/>
                <a:cs typeface="Gill Sans MT"/>
              </a:rPr>
              <a:t>g</a:t>
            </a:r>
            <a:r>
              <a:rPr sz="1800" b="1" spc="-100" dirty="0">
                <a:latin typeface="Gill Sans MT"/>
                <a:cs typeface="Gill Sans MT"/>
              </a:rPr>
              <a:t>e</a:t>
            </a:r>
            <a:r>
              <a:rPr sz="1800" b="1" spc="-60" dirty="0">
                <a:latin typeface="Gill Sans MT"/>
                <a:cs typeface="Gill Sans MT"/>
              </a:rPr>
              <a:t>n</a:t>
            </a:r>
            <a:r>
              <a:rPr sz="1800" b="1" spc="-75" dirty="0">
                <a:latin typeface="Gill Sans MT"/>
                <a:cs typeface="Gill Sans MT"/>
              </a:rPr>
              <a:t>d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R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gu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z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-125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2:</a:t>
            </a:r>
            <a:r>
              <a:rPr sz="4400" spc="-490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-20" dirty="0">
                <a:latin typeface="Gill Sans MT"/>
                <a:cs typeface="Gill Sans MT"/>
              </a:rPr>
              <a:t>y</a:t>
            </a:r>
            <a:r>
              <a:rPr sz="4400" spc="-55" dirty="0">
                <a:latin typeface="Gill Sans MT"/>
                <a:cs typeface="Gill Sans MT"/>
              </a:rPr>
              <a:t> 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pp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179" y="1709420"/>
            <a:ext cx="7016115" cy="430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2800" spc="-55" dirty="0">
                <a:latin typeface="Gill Sans MT"/>
                <a:cs typeface="Gill Sans MT"/>
              </a:rPr>
              <a:t>S</a:t>
            </a:r>
            <a:r>
              <a:rPr sz="2800" spc="-80" dirty="0">
                <a:latin typeface="Gill Sans MT"/>
                <a:cs typeface="Gill Sans MT"/>
              </a:rPr>
              <a:t>t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10" dirty="0">
                <a:latin typeface="Gill Sans MT"/>
                <a:cs typeface="Gill Sans MT"/>
              </a:rPr>
              <a:t>p</a:t>
            </a:r>
            <a:r>
              <a:rPr sz="2800" spc="90" dirty="0">
                <a:latin typeface="Gill Sans MT"/>
                <a:cs typeface="Gill Sans MT"/>
              </a:rPr>
              <a:t> 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5" dirty="0">
                <a:latin typeface="Gill Sans MT"/>
                <a:cs typeface="Gill Sans MT"/>
              </a:rPr>
              <a:t>g</a:t>
            </a:r>
            <a:r>
              <a:rPr sz="2800" spc="2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b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5" dirty="0">
                <a:latin typeface="Gill Sans MT"/>
                <a:cs typeface="Gill Sans MT"/>
              </a:rPr>
              <a:t>f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80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w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110" dirty="0">
                <a:latin typeface="Gill Sans MT"/>
                <a:cs typeface="Gill Sans MT"/>
              </a:rPr>
              <a:t>a</a:t>
            </a:r>
            <a:r>
              <a:rPr sz="2800" spc="-40" dirty="0">
                <a:latin typeface="Gill Sans MT"/>
                <a:cs typeface="Gill Sans MT"/>
              </a:rPr>
              <a:t>ve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20" dirty="0">
                <a:latin typeface="Gill Sans MT"/>
                <a:cs typeface="Gill Sans MT"/>
              </a:rPr>
              <a:t> 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35" dirty="0">
                <a:latin typeface="Gill Sans MT"/>
                <a:cs typeface="Gill Sans MT"/>
              </a:rPr>
              <a:t>o</a:t>
            </a:r>
            <a:r>
              <a:rPr sz="2800" spc="10" dirty="0">
                <a:latin typeface="Gill Sans MT"/>
                <a:cs typeface="Gill Sans MT"/>
              </a:rPr>
              <a:t> </a:t>
            </a:r>
            <a:r>
              <a:rPr sz="2800" spc="-170" dirty="0">
                <a:latin typeface="Gill Sans MT"/>
                <a:cs typeface="Gill Sans MT"/>
              </a:rPr>
              <a:t>o</a:t>
            </a:r>
            <a:r>
              <a:rPr sz="2800" spc="-35" dirty="0">
                <a:latin typeface="Gill Sans MT"/>
                <a:cs typeface="Gill Sans MT"/>
              </a:rPr>
              <a:t>v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-105" dirty="0">
                <a:latin typeface="Gill Sans MT"/>
                <a:cs typeface="Gill Sans MT"/>
              </a:rPr>
              <a:t>f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95" dirty="0">
                <a:latin typeface="Gill Sans MT"/>
                <a:cs typeface="Gill Sans MT"/>
              </a:rPr>
              <a:t>t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6701" y="2311400"/>
            <a:ext cx="76200" cy="3886200"/>
          </a:xfrm>
          <a:custGeom>
            <a:avLst/>
            <a:gdLst/>
            <a:ahLst/>
            <a:cxnLst/>
            <a:rect l="l" t="t" r="r" b="b"/>
            <a:pathLst>
              <a:path w="76200" h="3886200">
                <a:moveTo>
                  <a:pt x="76200" y="127000"/>
                </a:moveTo>
                <a:lnTo>
                  <a:pt x="50800" y="127000"/>
                </a:lnTo>
                <a:lnTo>
                  <a:pt x="50798" y="3886200"/>
                </a:lnTo>
                <a:lnTo>
                  <a:pt x="76198" y="3886200"/>
                </a:lnTo>
                <a:lnTo>
                  <a:pt x="76200" y="127000"/>
                </a:lnTo>
                <a:close/>
              </a:path>
              <a:path w="76200" h="3886200">
                <a:moveTo>
                  <a:pt x="63500" y="0"/>
                </a:moveTo>
                <a:lnTo>
                  <a:pt x="0" y="127000"/>
                </a:lnTo>
                <a:lnTo>
                  <a:pt x="127000" y="1270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5867401"/>
            <a:ext cx="7010400" cy="127000"/>
          </a:xfrm>
          <a:custGeom>
            <a:avLst/>
            <a:gdLst/>
            <a:ahLst/>
            <a:cxnLst/>
            <a:rect l="l" t="t" r="r" b="b"/>
            <a:pathLst>
              <a:path w="7010400" h="127000">
                <a:moveTo>
                  <a:pt x="0" y="50798"/>
                </a:moveTo>
                <a:lnTo>
                  <a:pt x="0" y="76198"/>
                </a:lnTo>
                <a:lnTo>
                  <a:pt x="6883400" y="76199"/>
                </a:lnTo>
                <a:lnTo>
                  <a:pt x="6883400" y="126999"/>
                </a:lnTo>
                <a:lnTo>
                  <a:pt x="7010400" y="63499"/>
                </a:lnTo>
                <a:lnTo>
                  <a:pt x="6985000" y="50799"/>
                </a:lnTo>
                <a:lnTo>
                  <a:pt x="0" y="50798"/>
                </a:lnTo>
                <a:close/>
              </a:path>
              <a:path w="7010400" h="127000">
                <a:moveTo>
                  <a:pt x="6883400" y="0"/>
                </a:moveTo>
                <a:lnTo>
                  <a:pt x="6883400" y="50799"/>
                </a:lnTo>
                <a:lnTo>
                  <a:pt x="6985000" y="50799"/>
                </a:lnTo>
                <a:lnTo>
                  <a:pt x="6883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5450" y="3219450"/>
            <a:ext cx="6299200" cy="2628900"/>
          </a:xfrm>
          <a:custGeom>
            <a:avLst/>
            <a:gdLst/>
            <a:ahLst/>
            <a:cxnLst/>
            <a:rect l="l" t="t" r="r" b="b"/>
            <a:pathLst>
              <a:path w="6299200" h="2628900">
                <a:moveTo>
                  <a:pt x="0" y="0"/>
                </a:moveTo>
                <a:lnTo>
                  <a:pt x="56522" y="157408"/>
                </a:lnTo>
                <a:lnTo>
                  <a:pt x="111419" y="308318"/>
                </a:lnTo>
                <a:lnTo>
                  <a:pt x="165428" y="452925"/>
                </a:lnTo>
                <a:lnTo>
                  <a:pt x="219283" y="591423"/>
                </a:lnTo>
                <a:lnTo>
                  <a:pt x="273720" y="724005"/>
                </a:lnTo>
                <a:lnTo>
                  <a:pt x="329474" y="850867"/>
                </a:lnTo>
                <a:lnTo>
                  <a:pt x="387281" y="972202"/>
                </a:lnTo>
                <a:lnTo>
                  <a:pt x="447877" y="1088205"/>
                </a:lnTo>
                <a:lnTo>
                  <a:pt x="511997" y="1199069"/>
                </a:lnTo>
                <a:lnTo>
                  <a:pt x="580376" y="1304990"/>
                </a:lnTo>
                <a:lnTo>
                  <a:pt x="653750" y="1406160"/>
                </a:lnTo>
                <a:lnTo>
                  <a:pt x="732854" y="1502774"/>
                </a:lnTo>
                <a:lnTo>
                  <a:pt x="818425" y="1595027"/>
                </a:lnTo>
                <a:lnTo>
                  <a:pt x="911197" y="1683113"/>
                </a:lnTo>
                <a:lnTo>
                  <a:pt x="1011907" y="1767225"/>
                </a:lnTo>
                <a:lnTo>
                  <a:pt x="1121289" y="1847558"/>
                </a:lnTo>
                <a:lnTo>
                  <a:pt x="1240079" y="1924307"/>
                </a:lnTo>
                <a:lnTo>
                  <a:pt x="1369012" y="1997664"/>
                </a:lnTo>
                <a:lnTo>
                  <a:pt x="1508825" y="2067826"/>
                </a:lnTo>
                <a:lnTo>
                  <a:pt x="1660253" y="2134985"/>
                </a:lnTo>
                <a:lnTo>
                  <a:pt x="1836011" y="2197880"/>
                </a:lnTo>
                <a:lnTo>
                  <a:pt x="2045261" y="2255285"/>
                </a:lnTo>
                <a:lnTo>
                  <a:pt x="2283407" y="2307443"/>
                </a:lnTo>
                <a:lnTo>
                  <a:pt x="2545852" y="2354601"/>
                </a:lnTo>
                <a:lnTo>
                  <a:pt x="2828001" y="2397003"/>
                </a:lnTo>
                <a:lnTo>
                  <a:pt x="3125256" y="2434894"/>
                </a:lnTo>
                <a:lnTo>
                  <a:pt x="3433023" y="2468519"/>
                </a:lnTo>
                <a:lnTo>
                  <a:pt x="3746704" y="2498123"/>
                </a:lnTo>
                <a:lnTo>
                  <a:pt x="4061704" y="2523951"/>
                </a:lnTo>
                <a:lnTo>
                  <a:pt x="4373426" y="2546248"/>
                </a:lnTo>
                <a:lnTo>
                  <a:pt x="4677274" y="2565259"/>
                </a:lnTo>
                <a:lnTo>
                  <a:pt x="4968652" y="2581229"/>
                </a:lnTo>
                <a:lnTo>
                  <a:pt x="5242963" y="2594402"/>
                </a:lnTo>
                <a:lnTo>
                  <a:pt x="5495612" y="2605024"/>
                </a:lnTo>
                <a:lnTo>
                  <a:pt x="5722002" y="2613340"/>
                </a:lnTo>
                <a:lnTo>
                  <a:pt x="5917536" y="2619595"/>
                </a:lnTo>
                <a:lnTo>
                  <a:pt x="6077620" y="2624033"/>
                </a:lnTo>
                <a:lnTo>
                  <a:pt x="6197655" y="2626900"/>
                </a:lnTo>
                <a:lnTo>
                  <a:pt x="6273048" y="2628440"/>
                </a:lnTo>
                <a:lnTo>
                  <a:pt x="6299200" y="262890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8150" y="2813050"/>
            <a:ext cx="6210300" cy="2133500"/>
          </a:xfrm>
          <a:custGeom>
            <a:avLst/>
            <a:gdLst/>
            <a:ahLst/>
            <a:cxnLst/>
            <a:rect l="l" t="t" r="r" b="b"/>
            <a:pathLst>
              <a:path w="6210300" h="2133500">
                <a:moveTo>
                  <a:pt x="0" y="0"/>
                </a:moveTo>
                <a:lnTo>
                  <a:pt x="70959" y="133537"/>
                </a:lnTo>
                <a:lnTo>
                  <a:pt x="143468" y="266787"/>
                </a:lnTo>
                <a:lnTo>
                  <a:pt x="217854" y="399265"/>
                </a:lnTo>
                <a:lnTo>
                  <a:pt x="294443" y="530483"/>
                </a:lnTo>
                <a:lnTo>
                  <a:pt x="373562" y="659955"/>
                </a:lnTo>
                <a:lnTo>
                  <a:pt x="455540" y="787192"/>
                </a:lnTo>
                <a:lnTo>
                  <a:pt x="540702" y="911710"/>
                </a:lnTo>
                <a:lnTo>
                  <a:pt x="629375" y="1033019"/>
                </a:lnTo>
                <a:lnTo>
                  <a:pt x="721888" y="1150634"/>
                </a:lnTo>
                <a:lnTo>
                  <a:pt x="818565" y="1264069"/>
                </a:lnTo>
                <a:lnTo>
                  <a:pt x="919736" y="1372835"/>
                </a:lnTo>
                <a:lnTo>
                  <a:pt x="1025726" y="1476446"/>
                </a:lnTo>
                <a:lnTo>
                  <a:pt x="1136863" y="1574415"/>
                </a:lnTo>
                <a:lnTo>
                  <a:pt x="1253474" y="1666255"/>
                </a:lnTo>
                <a:lnTo>
                  <a:pt x="1375885" y="1751480"/>
                </a:lnTo>
                <a:lnTo>
                  <a:pt x="1504425" y="1829602"/>
                </a:lnTo>
                <a:lnTo>
                  <a:pt x="1639419" y="1900135"/>
                </a:lnTo>
                <a:lnTo>
                  <a:pt x="1781194" y="1962591"/>
                </a:lnTo>
                <a:lnTo>
                  <a:pt x="1930079" y="2016484"/>
                </a:lnTo>
                <a:lnTo>
                  <a:pt x="2086400" y="2061328"/>
                </a:lnTo>
                <a:lnTo>
                  <a:pt x="2260831" y="2095433"/>
                </a:lnTo>
                <a:lnTo>
                  <a:pt x="2461308" y="2118134"/>
                </a:lnTo>
                <a:lnTo>
                  <a:pt x="2684046" y="2130475"/>
                </a:lnTo>
                <a:lnTo>
                  <a:pt x="2925263" y="2133500"/>
                </a:lnTo>
                <a:lnTo>
                  <a:pt x="3181174" y="2128253"/>
                </a:lnTo>
                <a:lnTo>
                  <a:pt x="3447996" y="2115778"/>
                </a:lnTo>
                <a:lnTo>
                  <a:pt x="3721945" y="2097119"/>
                </a:lnTo>
                <a:lnTo>
                  <a:pt x="3999237" y="2073320"/>
                </a:lnTo>
                <a:lnTo>
                  <a:pt x="4276090" y="2045426"/>
                </a:lnTo>
                <a:lnTo>
                  <a:pt x="4548718" y="2014479"/>
                </a:lnTo>
                <a:lnTo>
                  <a:pt x="4813340" y="1981525"/>
                </a:lnTo>
                <a:lnTo>
                  <a:pt x="5066170" y="1947606"/>
                </a:lnTo>
                <a:lnTo>
                  <a:pt x="5303426" y="1913769"/>
                </a:lnTo>
                <a:lnTo>
                  <a:pt x="5521323" y="1881055"/>
                </a:lnTo>
                <a:lnTo>
                  <a:pt x="5716078" y="1850510"/>
                </a:lnTo>
                <a:lnTo>
                  <a:pt x="5883908" y="1823178"/>
                </a:lnTo>
                <a:lnTo>
                  <a:pt x="6021029" y="1800101"/>
                </a:lnTo>
                <a:lnTo>
                  <a:pt x="6123657" y="1782326"/>
                </a:lnTo>
                <a:lnTo>
                  <a:pt x="6188008" y="1770895"/>
                </a:lnTo>
                <a:lnTo>
                  <a:pt x="6210300" y="1766853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4650" y="27495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4650" y="27495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1950" y="31813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1950" y="31813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543550" y="48577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543550" y="48577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30850" y="54927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1"/>
                </a:lnTo>
                <a:lnTo>
                  <a:pt x="14501" y="128687"/>
                </a:lnTo>
                <a:lnTo>
                  <a:pt x="45509" y="155006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5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530850" y="54927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0450" y="4743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10450" y="4743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97750" y="5696863"/>
            <a:ext cx="164591" cy="151352"/>
          </a:xfrm>
          <a:custGeom>
            <a:avLst/>
            <a:gdLst/>
            <a:ahLst/>
            <a:cxnLst/>
            <a:rect l="l" t="t" r="r" b="b"/>
            <a:pathLst>
              <a:path w="164591" h="151352">
                <a:moveTo>
                  <a:pt x="69732" y="0"/>
                </a:moveTo>
                <a:lnTo>
                  <a:pt x="30308" y="16284"/>
                </a:lnTo>
                <a:lnTo>
                  <a:pt x="5340" y="48266"/>
                </a:lnTo>
                <a:lnTo>
                  <a:pt x="0" y="75286"/>
                </a:lnTo>
                <a:lnTo>
                  <a:pt x="26" y="77241"/>
                </a:lnTo>
                <a:lnTo>
                  <a:pt x="12147" y="114787"/>
                </a:lnTo>
                <a:lnTo>
                  <a:pt x="42952" y="141348"/>
                </a:lnTo>
                <a:lnTo>
                  <a:pt x="87481" y="151352"/>
                </a:lnTo>
                <a:lnTo>
                  <a:pt x="101544" y="149434"/>
                </a:lnTo>
                <a:lnTo>
                  <a:pt x="137614" y="131166"/>
                </a:lnTo>
                <a:lnTo>
                  <a:pt x="160046" y="96860"/>
                </a:lnTo>
                <a:lnTo>
                  <a:pt x="164591" y="66817"/>
                </a:lnTo>
                <a:lnTo>
                  <a:pt x="161914" y="54464"/>
                </a:lnTo>
                <a:lnTo>
                  <a:pt x="130169" y="14972"/>
                </a:lnTo>
                <a:lnTo>
                  <a:pt x="87170" y="813"/>
                </a:lnTo>
                <a:lnTo>
                  <a:pt x="6973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397750" y="5696863"/>
            <a:ext cx="164591" cy="151352"/>
          </a:xfrm>
          <a:custGeom>
            <a:avLst/>
            <a:gdLst/>
            <a:ahLst/>
            <a:cxnLst/>
            <a:rect l="l" t="t" r="r" b="b"/>
            <a:pathLst>
              <a:path w="164591" h="151352">
                <a:moveTo>
                  <a:pt x="0" y="75286"/>
                </a:moveTo>
                <a:lnTo>
                  <a:pt x="11647" y="36239"/>
                </a:lnTo>
                <a:lnTo>
                  <a:pt x="42170" y="8809"/>
                </a:lnTo>
                <a:lnTo>
                  <a:pt x="69732" y="0"/>
                </a:lnTo>
                <a:lnTo>
                  <a:pt x="87170" y="813"/>
                </a:lnTo>
                <a:lnTo>
                  <a:pt x="130170" y="14972"/>
                </a:lnTo>
                <a:lnTo>
                  <a:pt x="157029" y="42923"/>
                </a:lnTo>
                <a:lnTo>
                  <a:pt x="164591" y="66817"/>
                </a:lnTo>
                <a:lnTo>
                  <a:pt x="163501" y="82469"/>
                </a:lnTo>
                <a:lnTo>
                  <a:pt x="146890" y="121339"/>
                </a:lnTo>
                <a:lnTo>
                  <a:pt x="114729" y="145344"/>
                </a:lnTo>
                <a:lnTo>
                  <a:pt x="87481" y="151352"/>
                </a:lnTo>
                <a:lnTo>
                  <a:pt x="71419" y="150201"/>
                </a:lnTo>
                <a:lnTo>
                  <a:pt x="30913" y="134059"/>
                </a:lnTo>
                <a:lnTo>
                  <a:pt x="5785" y="103217"/>
                </a:lnTo>
                <a:lnTo>
                  <a:pt x="0" y="7528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099550" y="4489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99550" y="4489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12250" y="5760439"/>
            <a:ext cx="152056" cy="163974"/>
          </a:xfrm>
          <a:custGeom>
            <a:avLst/>
            <a:gdLst/>
            <a:ahLst/>
            <a:cxnLst/>
            <a:rect l="l" t="t" r="r" b="b"/>
            <a:pathLst>
              <a:path w="152056" h="163974">
                <a:moveTo>
                  <a:pt x="64368" y="0"/>
                </a:moveTo>
                <a:lnTo>
                  <a:pt x="27977" y="17641"/>
                </a:lnTo>
                <a:lnTo>
                  <a:pt x="4929" y="52288"/>
                </a:lnTo>
                <a:lnTo>
                  <a:pt x="0" y="81560"/>
                </a:lnTo>
                <a:lnTo>
                  <a:pt x="10" y="82949"/>
                </a:lnTo>
                <a:lnTo>
                  <a:pt x="10983" y="123963"/>
                </a:lnTo>
                <a:lnTo>
                  <a:pt x="39411" y="153017"/>
                </a:lnTo>
                <a:lnTo>
                  <a:pt x="80606" y="163974"/>
                </a:lnTo>
                <a:lnTo>
                  <a:pt x="93611" y="161923"/>
                </a:lnTo>
                <a:lnTo>
                  <a:pt x="126985" y="142286"/>
                </a:lnTo>
                <a:lnTo>
                  <a:pt x="147785" y="105604"/>
                </a:lnTo>
                <a:lnTo>
                  <a:pt x="152056" y="73697"/>
                </a:lnTo>
                <a:lnTo>
                  <a:pt x="149748" y="60103"/>
                </a:lnTo>
                <a:lnTo>
                  <a:pt x="130687" y="25415"/>
                </a:lnTo>
                <a:lnTo>
                  <a:pt x="95487" y="4096"/>
                </a:lnTo>
                <a:lnTo>
                  <a:pt x="6436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112250" y="5760439"/>
            <a:ext cx="152056" cy="163974"/>
          </a:xfrm>
          <a:custGeom>
            <a:avLst/>
            <a:gdLst/>
            <a:ahLst/>
            <a:cxnLst/>
            <a:rect l="l" t="t" r="r" b="b"/>
            <a:pathLst>
              <a:path w="152056" h="163974">
                <a:moveTo>
                  <a:pt x="0" y="81560"/>
                </a:moveTo>
                <a:lnTo>
                  <a:pt x="10751" y="39259"/>
                </a:lnTo>
                <a:lnTo>
                  <a:pt x="38926" y="9543"/>
                </a:lnTo>
                <a:lnTo>
                  <a:pt x="64368" y="0"/>
                </a:lnTo>
                <a:lnTo>
                  <a:pt x="80627" y="902"/>
                </a:lnTo>
                <a:lnTo>
                  <a:pt x="120616" y="16555"/>
                </a:lnTo>
                <a:lnTo>
                  <a:pt x="145351" y="47391"/>
                </a:lnTo>
                <a:lnTo>
                  <a:pt x="152056" y="73697"/>
                </a:lnTo>
                <a:lnTo>
                  <a:pt x="151011" y="90295"/>
                </a:lnTo>
                <a:lnTo>
                  <a:pt x="135577" y="131751"/>
                </a:lnTo>
                <a:lnTo>
                  <a:pt x="105806" y="157523"/>
                </a:lnTo>
                <a:lnTo>
                  <a:pt x="80606" y="163974"/>
                </a:lnTo>
                <a:lnTo>
                  <a:pt x="65745" y="162711"/>
                </a:lnTo>
                <a:lnTo>
                  <a:pt x="28285" y="145040"/>
                </a:lnTo>
                <a:lnTo>
                  <a:pt x="5155" y="111318"/>
                </a:lnTo>
                <a:lnTo>
                  <a:pt x="0" y="8156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445000" y="3556000"/>
            <a:ext cx="4876800" cy="2362200"/>
          </a:xfrm>
          <a:custGeom>
            <a:avLst/>
            <a:gdLst/>
            <a:ahLst/>
            <a:cxnLst/>
            <a:rect l="l" t="t" r="r" b="b"/>
            <a:pathLst>
              <a:path w="4876800" h="2362200">
                <a:moveTo>
                  <a:pt x="0" y="0"/>
                </a:moveTo>
                <a:lnTo>
                  <a:pt x="4876800" y="0"/>
                </a:lnTo>
                <a:lnTo>
                  <a:pt x="487680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36950" y="37528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36950" y="37528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24250" y="45021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24250" y="45021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75150" y="45275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75150" y="45275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362450" y="52006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1"/>
                </a:lnTo>
                <a:lnTo>
                  <a:pt x="14501" y="128687"/>
                </a:lnTo>
                <a:lnTo>
                  <a:pt x="45509" y="155006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5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62450" y="52006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086537" y="3955252"/>
            <a:ext cx="458470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70" dirty="0">
                <a:latin typeface="Gill Sans MT"/>
                <a:cs typeface="Gill Sans MT"/>
              </a:rPr>
              <a:t>L</a:t>
            </a:r>
            <a:r>
              <a:rPr sz="2000" spc="-20" dirty="0">
                <a:latin typeface="Gill Sans MT"/>
                <a:cs typeface="Gill Sans MT"/>
              </a:rPr>
              <a:t>o</a:t>
            </a:r>
            <a:r>
              <a:rPr sz="2000" spc="-80" dirty="0">
                <a:latin typeface="Gill Sans MT"/>
                <a:cs typeface="Gill Sans MT"/>
              </a:rPr>
              <a:t>s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090150" y="3321050"/>
            <a:ext cx="1714500" cy="1841500"/>
          </a:xfrm>
          <a:custGeom>
            <a:avLst/>
            <a:gdLst/>
            <a:ahLst/>
            <a:cxnLst/>
            <a:rect l="l" t="t" r="r" b="b"/>
            <a:pathLst>
              <a:path w="1714500" h="1841500">
                <a:moveTo>
                  <a:pt x="0" y="0"/>
                </a:moveTo>
                <a:lnTo>
                  <a:pt x="1714500" y="0"/>
                </a:lnTo>
                <a:lnTo>
                  <a:pt x="1714500" y="1841500"/>
                </a:lnTo>
                <a:lnTo>
                  <a:pt x="0" y="184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280650" y="489585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609620" y="4586925"/>
            <a:ext cx="70739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345" dirty="0">
                <a:latin typeface="Gill Sans MT"/>
                <a:cs typeface="Gill Sans MT"/>
              </a:rPr>
              <a:t>T</a:t>
            </a:r>
            <a:r>
              <a:rPr sz="1800" spc="-75" dirty="0">
                <a:latin typeface="Gill Sans MT"/>
                <a:cs typeface="Gill Sans MT"/>
              </a:rPr>
              <a:t>r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33950" y="6110706"/>
            <a:ext cx="231330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4025">
              <a:lnSpc>
                <a:spcPct val="100000"/>
              </a:lnSpc>
            </a:pPr>
            <a:r>
              <a:rPr sz="2000" spc="-3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r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10" dirty="0">
                <a:latin typeface="Gill Sans MT"/>
                <a:cs typeface="Gill Sans MT"/>
              </a:rPr>
              <a:t>g</a:t>
            </a:r>
            <a:r>
              <a:rPr sz="2000" spc="-110" dirty="0">
                <a:latin typeface="Gill Sans MT"/>
                <a:cs typeface="Gill Sans MT"/>
              </a:rPr>
              <a:t> </a:t>
            </a:r>
            <a:r>
              <a:rPr sz="2000" spc="-105" dirty="0">
                <a:latin typeface="Gill Sans MT"/>
                <a:cs typeface="Gill Sans MT"/>
              </a:rPr>
              <a:t>I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495300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570785" y="3496656"/>
            <a:ext cx="74739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0" dirty="0">
                <a:latin typeface="Gill Sans MT"/>
                <a:cs typeface="Gill Sans MT"/>
              </a:rPr>
              <a:t>L</a:t>
            </a:r>
            <a:r>
              <a:rPr sz="1800" b="1" spc="-125" dirty="0">
                <a:latin typeface="Gill Sans MT"/>
                <a:cs typeface="Gill Sans MT"/>
              </a:rPr>
              <a:t>e</a:t>
            </a:r>
            <a:r>
              <a:rPr sz="1800" b="1" spc="-85" dirty="0">
                <a:latin typeface="Gill Sans MT"/>
                <a:cs typeface="Gill Sans MT"/>
              </a:rPr>
              <a:t>g</a:t>
            </a:r>
            <a:r>
              <a:rPr sz="1800" b="1" spc="-100" dirty="0">
                <a:latin typeface="Gill Sans MT"/>
                <a:cs typeface="Gill Sans MT"/>
              </a:rPr>
              <a:t>e</a:t>
            </a:r>
            <a:r>
              <a:rPr sz="1800" b="1" spc="-60" dirty="0">
                <a:latin typeface="Gill Sans MT"/>
                <a:cs typeface="Gill Sans MT"/>
              </a:rPr>
              <a:t>n</a:t>
            </a:r>
            <a:r>
              <a:rPr sz="1800" b="1" spc="-75" dirty="0">
                <a:latin typeface="Gill Sans MT"/>
                <a:cs typeface="Gill Sans MT"/>
              </a:rPr>
              <a:t>d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267950" y="4001089"/>
            <a:ext cx="139700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391795" algn="l"/>
                <a:tab pos="1383665" algn="l"/>
              </a:tabLst>
            </a:pPr>
            <a:r>
              <a:rPr sz="1800" u="heavy" spc="-5" dirty="0">
                <a:latin typeface="Gill Sans MT"/>
                <a:cs typeface="Gill Sans MT"/>
              </a:rPr>
              <a:t> 	</a:t>
            </a:r>
            <a:r>
              <a:rPr sz="1800" u="heavy" spc="-265" dirty="0">
                <a:latin typeface="Gill Sans MT"/>
                <a:cs typeface="Gill Sans MT"/>
              </a:rPr>
              <a:t>Te</a:t>
            </a:r>
            <a:r>
              <a:rPr sz="1800" u="heavy" spc="-240" dirty="0">
                <a:latin typeface="Gill Sans MT"/>
                <a:cs typeface="Gill Sans MT"/>
              </a:rPr>
              <a:t> </a:t>
            </a:r>
            <a:r>
              <a:rPr sz="1800" u="heavy" spc="-105" dirty="0">
                <a:latin typeface="Gill Sans MT"/>
                <a:cs typeface="Gill Sans MT"/>
              </a:rPr>
              <a:t>st</a:t>
            </a:r>
            <a:r>
              <a:rPr sz="1800" u="heavy" spc="-100" dirty="0">
                <a:latin typeface="Gill Sans MT"/>
                <a:cs typeface="Gill Sans MT"/>
              </a:rPr>
              <a:t>i</a:t>
            </a:r>
            <a:r>
              <a:rPr sz="1800" u="heavy" spc="-5" dirty="0">
                <a:latin typeface="Gill Sans MT"/>
                <a:cs typeface="Gill Sans MT"/>
              </a:rPr>
              <a:t>n</a:t>
            </a:r>
            <a:r>
              <a:rPr sz="1800" u="heavy" spc="-10" dirty="0">
                <a:latin typeface="Gill Sans MT"/>
                <a:cs typeface="Gill Sans MT"/>
              </a:rPr>
              <a:t>g</a:t>
            </a:r>
            <a:r>
              <a:rPr sz="1800" u="heavy" spc="-5" dirty="0">
                <a:latin typeface="Gill Sans MT"/>
                <a:cs typeface="Gill Sans MT"/>
              </a:rPr>
              <a:t> 	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R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gu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z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-125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2:</a:t>
            </a:r>
            <a:r>
              <a:rPr sz="4400" spc="-490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-20" dirty="0">
                <a:latin typeface="Gill Sans MT"/>
                <a:cs typeface="Gill Sans MT"/>
              </a:rPr>
              <a:t>y</a:t>
            </a:r>
            <a:r>
              <a:rPr sz="4400" spc="-55" dirty="0">
                <a:latin typeface="Gill Sans MT"/>
                <a:cs typeface="Gill Sans MT"/>
              </a:rPr>
              <a:t> 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pp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179" y="1709420"/>
            <a:ext cx="7016115" cy="430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2800" spc="-55" dirty="0">
                <a:latin typeface="Gill Sans MT"/>
                <a:cs typeface="Gill Sans MT"/>
              </a:rPr>
              <a:t>S</a:t>
            </a:r>
            <a:r>
              <a:rPr sz="2800" spc="-80" dirty="0">
                <a:latin typeface="Gill Sans MT"/>
                <a:cs typeface="Gill Sans MT"/>
              </a:rPr>
              <a:t>t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10" dirty="0">
                <a:latin typeface="Gill Sans MT"/>
                <a:cs typeface="Gill Sans MT"/>
              </a:rPr>
              <a:t>p</a:t>
            </a:r>
            <a:r>
              <a:rPr sz="2800" spc="90" dirty="0">
                <a:latin typeface="Gill Sans MT"/>
                <a:cs typeface="Gill Sans MT"/>
              </a:rPr>
              <a:t> 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5" dirty="0">
                <a:latin typeface="Gill Sans MT"/>
                <a:cs typeface="Gill Sans MT"/>
              </a:rPr>
              <a:t>g</a:t>
            </a:r>
            <a:r>
              <a:rPr sz="2800" spc="2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b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5" dirty="0">
                <a:latin typeface="Gill Sans MT"/>
                <a:cs typeface="Gill Sans MT"/>
              </a:rPr>
              <a:t>f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80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w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110" dirty="0">
                <a:latin typeface="Gill Sans MT"/>
                <a:cs typeface="Gill Sans MT"/>
              </a:rPr>
              <a:t>a</a:t>
            </a:r>
            <a:r>
              <a:rPr sz="2800" spc="-40" dirty="0">
                <a:latin typeface="Gill Sans MT"/>
                <a:cs typeface="Gill Sans MT"/>
              </a:rPr>
              <a:t>ve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20" dirty="0">
                <a:latin typeface="Gill Sans MT"/>
                <a:cs typeface="Gill Sans MT"/>
              </a:rPr>
              <a:t> 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35" dirty="0">
                <a:latin typeface="Gill Sans MT"/>
                <a:cs typeface="Gill Sans MT"/>
              </a:rPr>
              <a:t>o</a:t>
            </a:r>
            <a:r>
              <a:rPr sz="2800" spc="10" dirty="0">
                <a:latin typeface="Gill Sans MT"/>
                <a:cs typeface="Gill Sans MT"/>
              </a:rPr>
              <a:t> </a:t>
            </a:r>
            <a:r>
              <a:rPr sz="2800" spc="-170" dirty="0">
                <a:latin typeface="Gill Sans MT"/>
                <a:cs typeface="Gill Sans MT"/>
              </a:rPr>
              <a:t>o</a:t>
            </a:r>
            <a:r>
              <a:rPr sz="2800" spc="-35" dirty="0">
                <a:latin typeface="Gill Sans MT"/>
                <a:cs typeface="Gill Sans MT"/>
              </a:rPr>
              <a:t>v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-105" dirty="0">
                <a:latin typeface="Gill Sans MT"/>
                <a:cs typeface="Gill Sans MT"/>
              </a:rPr>
              <a:t>f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95" dirty="0">
                <a:latin typeface="Gill Sans MT"/>
                <a:cs typeface="Gill Sans MT"/>
              </a:rPr>
              <a:t>t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6701" y="2298700"/>
            <a:ext cx="76200" cy="3886200"/>
          </a:xfrm>
          <a:custGeom>
            <a:avLst/>
            <a:gdLst/>
            <a:ahLst/>
            <a:cxnLst/>
            <a:rect l="l" t="t" r="r" b="b"/>
            <a:pathLst>
              <a:path w="76200" h="3886200">
                <a:moveTo>
                  <a:pt x="76200" y="127000"/>
                </a:moveTo>
                <a:lnTo>
                  <a:pt x="50800" y="127000"/>
                </a:lnTo>
                <a:lnTo>
                  <a:pt x="50798" y="3886200"/>
                </a:lnTo>
                <a:lnTo>
                  <a:pt x="76198" y="3886200"/>
                </a:lnTo>
                <a:lnTo>
                  <a:pt x="76200" y="127000"/>
                </a:lnTo>
                <a:close/>
              </a:path>
              <a:path w="76200" h="3886200">
                <a:moveTo>
                  <a:pt x="63500" y="0"/>
                </a:moveTo>
                <a:lnTo>
                  <a:pt x="0" y="127000"/>
                </a:lnTo>
                <a:lnTo>
                  <a:pt x="127000" y="1270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5854701"/>
            <a:ext cx="7010400" cy="127000"/>
          </a:xfrm>
          <a:custGeom>
            <a:avLst/>
            <a:gdLst/>
            <a:ahLst/>
            <a:cxnLst/>
            <a:rect l="l" t="t" r="r" b="b"/>
            <a:pathLst>
              <a:path w="7010400" h="127000">
                <a:moveTo>
                  <a:pt x="0" y="50798"/>
                </a:moveTo>
                <a:lnTo>
                  <a:pt x="0" y="76198"/>
                </a:lnTo>
                <a:lnTo>
                  <a:pt x="6883400" y="76199"/>
                </a:lnTo>
                <a:lnTo>
                  <a:pt x="6883400" y="126999"/>
                </a:lnTo>
                <a:lnTo>
                  <a:pt x="7010400" y="63499"/>
                </a:lnTo>
                <a:lnTo>
                  <a:pt x="6985000" y="50799"/>
                </a:lnTo>
                <a:lnTo>
                  <a:pt x="0" y="50798"/>
                </a:lnTo>
                <a:close/>
              </a:path>
              <a:path w="7010400" h="127000">
                <a:moveTo>
                  <a:pt x="6883400" y="0"/>
                </a:moveTo>
                <a:lnTo>
                  <a:pt x="6883400" y="50799"/>
                </a:lnTo>
                <a:lnTo>
                  <a:pt x="6985000" y="50799"/>
                </a:lnTo>
                <a:lnTo>
                  <a:pt x="6883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5450" y="3194050"/>
            <a:ext cx="6299200" cy="2628900"/>
          </a:xfrm>
          <a:custGeom>
            <a:avLst/>
            <a:gdLst/>
            <a:ahLst/>
            <a:cxnLst/>
            <a:rect l="l" t="t" r="r" b="b"/>
            <a:pathLst>
              <a:path w="6299200" h="2628900">
                <a:moveTo>
                  <a:pt x="0" y="0"/>
                </a:moveTo>
                <a:lnTo>
                  <a:pt x="56522" y="157408"/>
                </a:lnTo>
                <a:lnTo>
                  <a:pt x="111419" y="308318"/>
                </a:lnTo>
                <a:lnTo>
                  <a:pt x="165428" y="452925"/>
                </a:lnTo>
                <a:lnTo>
                  <a:pt x="219283" y="591423"/>
                </a:lnTo>
                <a:lnTo>
                  <a:pt x="273720" y="724005"/>
                </a:lnTo>
                <a:lnTo>
                  <a:pt x="329474" y="850867"/>
                </a:lnTo>
                <a:lnTo>
                  <a:pt x="387281" y="972202"/>
                </a:lnTo>
                <a:lnTo>
                  <a:pt x="447877" y="1088205"/>
                </a:lnTo>
                <a:lnTo>
                  <a:pt x="511997" y="1199069"/>
                </a:lnTo>
                <a:lnTo>
                  <a:pt x="580376" y="1304990"/>
                </a:lnTo>
                <a:lnTo>
                  <a:pt x="653750" y="1406160"/>
                </a:lnTo>
                <a:lnTo>
                  <a:pt x="732854" y="1502774"/>
                </a:lnTo>
                <a:lnTo>
                  <a:pt x="818425" y="1595027"/>
                </a:lnTo>
                <a:lnTo>
                  <a:pt x="911197" y="1683113"/>
                </a:lnTo>
                <a:lnTo>
                  <a:pt x="1011907" y="1767225"/>
                </a:lnTo>
                <a:lnTo>
                  <a:pt x="1121289" y="1847558"/>
                </a:lnTo>
                <a:lnTo>
                  <a:pt x="1240079" y="1924307"/>
                </a:lnTo>
                <a:lnTo>
                  <a:pt x="1369012" y="1997664"/>
                </a:lnTo>
                <a:lnTo>
                  <a:pt x="1508825" y="2067826"/>
                </a:lnTo>
                <a:lnTo>
                  <a:pt x="1660253" y="2134985"/>
                </a:lnTo>
                <a:lnTo>
                  <a:pt x="1836011" y="2197880"/>
                </a:lnTo>
                <a:lnTo>
                  <a:pt x="2045261" y="2255285"/>
                </a:lnTo>
                <a:lnTo>
                  <a:pt x="2283407" y="2307443"/>
                </a:lnTo>
                <a:lnTo>
                  <a:pt x="2545852" y="2354601"/>
                </a:lnTo>
                <a:lnTo>
                  <a:pt x="2828001" y="2397003"/>
                </a:lnTo>
                <a:lnTo>
                  <a:pt x="3125256" y="2434894"/>
                </a:lnTo>
                <a:lnTo>
                  <a:pt x="3433023" y="2468519"/>
                </a:lnTo>
                <a:lnTo>
                  <a:pt x="3746704" y="2498123"/>
                </a:lnTo>
                <a:lnTo>
                  <a:pt x="4061704" y="2523951"/>
                </a:lnTo>
                <a:lnTo>
                  <a:pt x="4373426" y="2546248"/>
                </a:lnTo>
                <a:lnTo>
                  <a:pt x="4677274" y="2565259"/>
                </a:lnTo>
                <a:lnTo>
                  <a:pt x="4968652" y="2581229"/>
                </a:lnTo>
                <a:lnTo>
                  <a:pt x="5242963" y="2594402"/>
                </a:lnTo>
                <a:lnTo>
                  <a:pt x="5495612" y="2605024"/>
                </a:lnTo>
                <a:lnTo>
                  <a:pt x="5722002" y="2613340"/>
                </a:lnTo>
                <a:lnTo>
                  <a:pt x="5917536" y="2619595"/>
                </a:lnTo>
                <a:lnTo>
                  <a:pt x="6077620" y="2624033"/>
                </a:lnTo>
                <a:lnTo>
                  <a:pt x="6197655" y="2626900"/>
                </a:lnTo>
                <a:lnTo>
                  <a:pt x="6273048" y="2628440"/>
                </a:lnTo>
                <a:lnTo>
                  <a:pt x="6299200" y="262890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8150" y="2787650"/>
            <a:ext cx="6210300" cy="2095478"/>
          </a:xfrm>
          <a:custGeom>
            <a:avLst/>
            <a:gdLst/>
            <a:ahLst/>
            <a:cxnLst/>
            <a:rect l="l" t="t" r="r" b="b"/>
            <a:pathLst>
              <a:path w="6210300" h="2095478">
                <a:moveTo>
                  <a:pt x="0" y="0"/>
                </a:moveTo>
                <a:lnTo>
                  <a:pt x="71191" y="133967"/>
                </a:lnTo>
                <a:lnTo>
                  <a:pt x="144348" y="268257"/>
                </a:lnTo>
                <a:lnTo>
                  <a:pt x="219724" y="402273"/>
                </a:lnTo>
                <a:lnTo>
                  <a:pt x="297572" y="535422"/>
                </a:lnTo>
                <a:lnTo>
                  <a:pt x="378147" y="667110"/>
                </a:lnTo>
                <a:lnTo>
                  <a:pt x="461701" y="796741"/>
                </a:lnTo>
                <a:lnTo>
                  <a:pt x="548489" y="923721"/>
                </a:lnTo>
                <a:lnTo>
                  <a:pt x="638764" y="1047456"/>
                </a:lnTo>
                <a:lnTo>
                  <a:pt x="732780" y="1167351"/>
                </a:lnTo>
                <a:lnTo>
                  <a:pt x="830790" y="1282811"/>
                </a:lnTo>
                <a:lnTo>
                  <a:pt x="933049" y="1393243"/>
                </a:lnTo>
                <a:lnTo>
                  <a:pt x="1039810" y="1498051"/>
                </a:lnTo>
                <a:lnTo>
                  <a:pt x="1151325" y="1596641"/>
                </a:lnTo>
                <a:lnTo>
                  <a:pt x="1267851" y="1688419"/>
                </a:lnTo>
                <a:lnTo>
                  <a:pt x="1389639" y="1772790"/>
                </a:lnTo>
                <a:lnTo>
                  <a:pt x="1516943" y="1849159"/>
                </a:lnTo>
                <a:lnTo>
                  <a:pt x="1650018" y="1916932"/>
                </a:lnTo>
                <a:lnTo>
                  <a:pt x="1789116" y="1975515"/>
                </a:lnTo>
                <a:lnTo>
                  <a:pt x="1934492" y="2024313"/>
                </a:lnTo>
                <a:lnTo>
                  <a:pt x="2086400" y="2062732"/>
                </a:lnTo>
                <a:lnTo>
                  <a:pt x="2256418" y="2087165"/>
                </a:lnTo>
                <a:lnTo>
                  <a:pt x="2453386" y="2095478"/>
                </a:lnTo>
                <a:lnTo>
                  <a:pt x="2673447" y="2089278"/>
                </a:lnTo>
                <a:lnTo>
                  <a:pt x="2912744" y="2070171"/>
                </a:lnTo>
                <a:lnTo>
                  <a:pt x="3167421" y="2039767"/>
                </a:lnTo>
                <a:lnTo>
                  <a:pt x="3433619" y="1999673"/>
                </a:lnTo>
                <a:lnTo>
                  <a:pt x="3707482" y="1951497"/>
                </a:lnTo>
                <a:lnTo>
                  <a:pt x="3985154" y="1896845"/>
                </a:lnTo>
                <a:lnTo>
                  <a:pt x="4262777" y="1837327"/>
                </a:lnTo>
                <a:lnTo>
                  <a:pt x="4536493" y="1774549"/>
                </a:lnTo>
                <a:lnTo>
                  <a:pt x="4802447" y="1710120"/>
                </a:lnTo>
                <a:lnTo>
                  <a:pt x="5056781" y="1645647"/>
                </a:lnTo>
                <a:lnTo>
                  <a:pt x="5295638" y="1582738"/>
                </a:lnTo>
                <a:lnTo>
                  <a:pt x="5515162" y="1523001"/>
                </a:lnTo>
                <a:lnTo>
                  <a:pt x="5711494" y="1468043"/>
                </a:lnTo>
                <a:lnTo>
                  <a:pt x="5880779" y="1419473"/>
                </a:lnTo>
                <a:lnTo>
                  <a:pt x="6019159" y="1378897"/>
                </a:lnTo>
                <a:lnTo>
                  <a:pt x="6122777" y="1347923"/>
                </a:lnTo>
                <a:lnTo>
                  <a:pt x="6187776" y="1328160"/>
                </a:lnTo>
                <a:lnTo>
                  <a:pt x="6210300" y="1321216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4650" y="2737763"/>
            <a:ext cx="164591" cy="151352"/>
          </a:xfrm>
          <a:custGeom>
            <a:avLst/>
            <a:gdLst/>
            <a:ahLst/>
            <a:cxnLst/>
            <a:rect l="l" t="t" r="r" b="b"/>
            <a:pathLst>
              <a:path w="164591" h="151352">
                <a:moveTo>
                  <a:pt x="69732" y="0"/>
                </a:moveTo>
                <a:lnTo>
                  <a:pt x="30308" y="16284"/>
                </a:lnTo>
                <a:lnTo>
                  <a:pt x="5340" y="48266"/>
                </a:lnTo>
                <a:lnTo>
                  <a:pt x="0" y="75286"/>
                </a:lnTo>
                <a:lnTo>
                  <a:pt x="26" y="77241"/>
                </a:lnTo>
                <a:lnTo>
                  <a:pt x="12147" y="114787"/>
                </a:lnTo>
                <a:lnTo>
                  <a:pt x="42952" y="141348"/>
                </a:lnTo>
                <a:lnTo>
                  <a:pt x="87481" y="151352"/>
                </a:lnTo>
                <a:lnTo>
                  <a:pt x="101544" y="149434"/>
                </a:lnTo>
                <a:lnTo>
                  <a:pt x="137614" y="131166"/>
                </a:lnTo>
                <a:lnTo>
                  <a:pt x="160046" y="96860"/>
                </a:lnTo>
                <a:lnTo>
                  <a:pt x="164591" y="66817"/>
                </a:lnTo>
                <a:lnTo>
                  <a:pt x="161914" y="54464"/>
                </a:lnTo>
                <a:lnTo>
                  <a:pt x="130169" y="14972"/>
                </a:lnTo>
                <a:lnTo>
                  <a:pt x="87170" y="813"/>
                </a:lnTo>
                <a:lnTo>
                  <a:pt x="6973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4650" y="2737763"/>
            <a:ext cx="164591" cy="151352"/>
          </a:xfrm>
          <a:custGeom>
            <a:avLst/>
            <a:gdLst/>
            <a:ahLst/>
            <a:cxnLst/>
            <a:rect l="l" t="t" r="r" b="b"/>
            <a:pathLst>
              <a:path w="164591" h="151352">
                <a:moveTo>
                  <a:pt x="0" y="75286"/>
                </a:moveTo>
                <a:lnTo>
                  <a:pt x="11647" y="36239"/>
                </a:lnTo>
                <a:lnTo>
                  <a:pt x="42170" y="8809"/>
                </a:lnTo>
                <a:lnTo>
                  <a:pt x="69732" y="0"/>
                </a:lnTo>
                <a:lnTo>
                  <a:pt x="87170" y="813"/>
                </a:lnTo>
                <a:lnTo>
                  <a:pt x="130170" y="14971"/>
                </a:lnTo>
                <a:lnTo>
                  <a:pt x="157029" y="42923"/>
                </a:lnTo>
                <a:lnTo>
                  <a:pt x="164591" y="66817"/>
                </a:lnTo>
                <a:lnTo>
                  <a:pt x="163501" y="82469"/>
                </a:lnTo>
                <a:lnTo>
                  <a:pt x="146890" y="121339"/>
                </a:lnTo>
                <a:lnTo>
                  <a:pt x="114729" y="145344"/>
                </a:lnTo>
                <a:lnTo>
                  <a:pt x="87481" y="151352"/>
                </a:lnTo>
                <a:lnTo>
                  <a:pt x="71419" y="150201"/>
                </a:lnTo>
                <a:lnTo>
                  <a:pt x="30913" y="134059"/>
                </a:lnTo>
                <a:lnTo>
                  <a:pt x="5785" y="103217"/>
                </a:lnTo>
                <a:lnTo>
                  <a:pt x="0" y="7528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1950" y="31559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1950" y="31559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99550" y="44767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99550" y="44767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12250" y="5735039"/>
            <a:ext cx="152056" cy="163974"/>
          </a:xfrm>
          <a:custGeom>
            <a:avLst/>
            <a:gdLst/>
            <a:ahLst/>
            <a:cxnLst/>
            <a:rect l="l" t="t" r="r" b="b"/>
            <a:pathLst>
              <a:path w="152056" h="163974">
                <a:moveTo>
                  <a:pt x="64368" y="0"/>
                </a:moveTo>
                <a:lnTo>
                  <a:pt x="27977" y="17641"/>
                </a:lnTo>
                <a:lnTo>
                  <a:pt x="4929" y="52288"/>
                </a:lnTo>
                <a:lnTo>
                  <a:pt x="0" y="81560"/>
                </a:lnTo>
                <a:lnTo>
                  <a:pt x="10" y="82949"/>
                </a:lnTo>
                <a:lnTo>
                  <a:pt x="10983" y="123963"/>
                </a:lnTo>
                <a:lnTo>
                  <a:pt x="39411" y="153017"/>
                </a:lnTo>
                <a:lnTo>
                  <a:pt x="80606" y="163974"/>
                </a:lnTo>
                <a:lnTo>
                  <a:pt x="93611" y="161923"/>
                </a:lnTo>
                <a:lnTo>
                  <a:pt x="126985" y="142286"/>
                </a:lnTo>
                <a:lnTo>
                  <a:pt x="147785" y="105604"/>
                </a:lnTo>
                <a:lnTo>
                  <a:pt x="152056" y="73697"/>
                </a:lnTo>
                <a:lnTo>
                  <a:pt x="149748" y="60103"/>
                </a:lnTo>
                <a:lnTo>
                  <a:pt x="130687" y="25415"/>
                </a:lnTo>
                <a:lnTo>
                  <a:pt x="95487" y="4096"/>
                </a:lnTo>
                <a:lnTo>
                  <a:pt x="6436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2250" y="5735039"/>
            <a:ext cx="152056" cy="163974"/>
          </a:xfrm>
          <a:custGeom>
            <a:avLst/>
            <a:gdLst/>
            <a:ahLst/>
            <a:cxnLst/>
            <a:rect l="l" t="t" r="r" b="b"/>
            <a:pathLst>
              <a:path w="152056" h="163974">
                <a:moveTo>
                  <a:pt x="0" y="81560"/>
                </a:moveTo>
                <a:lnTo>
                  <a:pt x="10751" y="39259"/>
                </a:lnTo>
                <a:lnTo>
                  <a:pt x="38926" y="9543"/>
                </a:lnTo>
                <a:lnTo>
                  <a:pt x="64368" y="0"/>
                </a:lnTo>
                <a:lnTo>
                  <a:pt x="80627" y="902"/>
                </a:lnTo>
                <a:lnTo>
                  <a:pt x="120616" y="16555"/>
                </a:lnTo>
                <a:lnTo>
                  <a:pt x="145351" y="47391"/>
                </a:lnTo>
                <a:lnTo>
                  <a:pt x="152056" y="73697"/>
                </a:lnTo>
                <a:lnTo>
                  <a:pt x="151011" y="90295"/>
                </a:lnTo>
                <a:lnTo>
                  <a:pt x="135577" y="131751"/>
                </a:lnTo>
                <a:lnTo>
                  <a:pt x="105806" y="157523"/>
                </a:lnTo>
                <a:lnTo>
                  <a:pt x="80606" y="163974"/>
                </a:lnTo>
                <a:lnTo>
                  <a:pt x="65745" y="162711"/>
                </a:lnTo>
                <a:lnTo>
                  <a:pt x="28285" y="145040"/>
                </a:lnTo>
                <a:lnTo>
                  <a:pt x="5155" y="111318"/>
                </a:lnTo>
                <a:lnTo>
                  <a:pt x="0" y="8156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26100" y="3543300"/>
            <a:ext cx="3695700" cy="2349500"/>
          </a:xfrm>
          <a:custGeom>
            <a:avLst/>
            <a:gdLst/>
            <a:ahLst/>
            <a:cxnLst/>
            <a:rect l="l" t="t" r="r" b="b"/>
            <a:pathLst>
              <a:path w="3695700" h="2349500">
                <a:moveTo>
                  <a:pt x="0" y="0"/>
                </a:moveTo>
                <a:lnTo>
                  <a:pt x="3695700" y="0"/>
                </a:lnTo>
                <a:lnTo>
                  <a:pt x="3695700" y="2349500"/>
                </a:lnTo>
                <a:lnTo>
                  <a:pt x="0" y="2349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6950" y="3727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36950" y="3727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4250" y="4489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4250" y="4489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75150" y="45402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75150" y="45402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62450" y="51752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1"/>
                </a:lnTo>
                <a:lnTo>
                  <a:pt x="14501" y="128687"/>
                </a:lnTo>
                <a:lnTo>
                  <a:pt x="45509" y="155006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62450" y="51752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43550" y="47942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43550" y="47942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30850" y="54800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1"/>
                </a:lnTo>
                <a:lnTo>
                  <a:pt x="14501" y="128687"/>
                </a:lnTo>
                <a:lnTo>
                  <a:pt x="45509" y="155006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5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30850" y="54800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086537" y="3937999"/>
            <a:ext cx="458470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70" dirty="0">
                <a:latin typeface="Gill Sans MT"/>
                <a:cs typeface="Gill Sans MT"/>
              </a:rPr>
              <a:t>L</a:t>
            </a:r>
            <a:r>
              <a:rPr sz="2000" spc="-20" dirty="0">
                <a:latin typeface="Gill Sans MT"/>
                <a:cs typeface="Gill Sans MT"/>
              </a:rPr>
              <a:t>o</a:t>
            </a:r>
            <a:r>
              <a:rPr sz="2000" spc="-80" dirty="0">
                <a:latin typeface="Gill Sans MT"/>
                <a:cs typeface="Gill Sans MT"/>
              </a:rPr>
              <a:t>s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090150" y="3321050"/>
            <a:ext cx="1714500" cy="1841500"/>
          </a:xfrm>
          <a:custGeom>
            <a:avLst/>
            <a:gdLst/>
            <a:ahLst/>
            <a:cxnLst/>
            <a:rect l="l" t="t" r="r" b="b"/>
            <a:pathLst>
              <a:path w="1714500" h="1841500">
                <a:moveTo>
                  <a:pt x="0" y="0"/>
                </a:moveTo>
                <a:lnTo>
                  <a:pt x="1714500" y="0"/>
                </a:lnTo>
                <a:lnTo>
                  <a:pt x="1714500" y="1841500"/>
                </a:lnTo>
                <a:lnTo>
                  <a:pt x="0" y="184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0650" y="429895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280650" y="489585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609620" y="4586925"/>
            <a:ext cx="70739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345" dirty="0">
                <a:latin typeface="Gill Sans MT"/>
                <a:cs typeface="Gill Sans MT"/>
              </a:rPr>
              <a:t>T</a:t>
            </a:r>
            <a:r>
              <a:rPr sz="1800" spc="-75" dirty="0">
                <a:latin typeface="Gill Sans MT"/>
                <a:cs typeface="Gill Sans MT"/>
              </a:rPr>
              <a:t>r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933950" y="6110706"/>
            <a:ext cx="231330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4025">
              <a:lnSpc>
                <a:spcPct val="100000"/>
              </a:lnSpc>
            </a:pPr>
            <a:r>
              <a:rPr sz="2000" spc="-3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r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10" dirty="0">
                <a:latin typeface="Gill Sans MT"/>
                <a:cs typeface="Gill Sans MT"/>
              </a:rPr>
              <a:t>g</a:t>
            </a:r>
            <a:r>
              <a:rPr sz="2000" spc="-110" dirty="0">
                <a:latin typeface="Gill Sans MT"/>
                <a:cs typeface="Gill Sans MT"/>
              </a:rPr>
              <a:t> </a:t>
            </a:r>
            <a:r>
              <a:rPr sz="2000" spc="-105" dirty="0">
                <a:latin typeface="Gill Sans MT"/>
                <a:cs typeface="Gill Sans MT"/>
              </a:rPr>
              <a:t>I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495300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570785" y="3496656"/>
            <a:ext cx="74739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0" dirty="0">
                <a:latin typeface="Gill Sans MT"/>
                <a:cs typeface="Gill Sans MT"/>
              </a:rPr>
              <a:t>L</a:t>
            </a:r>
            <a:r>
              <a:rPr sz="1800" b="1" spc="-125" dirty="0">
                <a:latin typeface="Gill Sans MT"/>
                <a:cs typeface="Gill Sans MT"/>
              </a:rPr>
              <a:t>e</a:t>
            </a:r>
            <a:r>
              <a:rPr sz="1800" b="1" spc="-85" dirty="0">
                <a:latin typeface="Gill Sans MT"/>
                <a:cs typeface="Gill Sans MT"/>
              </a:rPr>
              <a:t>g</a:t>
            </a:r>
            <a:r>
              <a:rPr sz="1800" b="1" spc="-100" dirty="0">
                <a:latin typeface="Gill Sans MT"/>
                <a:cs typeface="Gill Sans MT"/>
              </a:rPr>
              <a:t>e</a:t>
            </a:r>
            <a:r>
              <a:rPr sz="1800" b="1" spc="-60" dirty="0">
                <a:latin typeface="Gill Sans MT"/>
                <a:cs typeface="Gill Sans MT"/>
              </a:rPr>
              <a:t>n</a:t>
            </a:r>
            <a:r>
              <a:rPr sz="1800" b="1" spc="-75" dirty="0">
                <a:latin typeface="Gill Sans MT"/>
                <a:cs typeface="Gill Sans MT"/>
              </a:rPr>
              <a:t>d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647719" y="3991661"/>
            <a:ext cx="63119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70" dirty="0">
                <a:latin typeface="Gill Sans MT"/>
                <a:cs typeface="Gill Sans MT"/>
              </a:rPr>
              <a:t>T</a:t>
            </a:r>
            <a:r>
              <a:rPr sz="1800" spc="5" dirty="0">
                <a:latin typeface="Gill Sans MT"/>
                <a:cs typeface="Gill Sans MT"/>
              </a:rPr>
              <a:t>e</a:t>
            </a:r>
            <a:r>
              <a:rPr sz="1800" spc="-105" dirty="0">
                <a:latin typeface="Gill Sans MT"/>
                <a:cs typeface="Gill Sans MT"/>
              </a:rPr>
              <a:t>st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R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gu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z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-125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2:</a:t>
            </a:r>
            <a:r>
              <a:rPr sz="4400" spc="-490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-20" dirty="0">
                <a:latin typeface="Gill Sans MT"/>
                <a:cs typeface="Gill Sans MT"/>
              </a:rPr>
              <a:t>y</a:t>
            </a:r>
            <a:r>
              <a:rPr sz="4400" spc="-55" dirty="0">
                <a:latin typeface="Gill Sans MT"/>
                <a:cs typeface="Gill Sans MT"/>
              </a:rPr>
              <a:t> 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pp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179" y="1709420"/>
            <a:ext cx="7016115" cy="430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2800" spc="-55" dirty="0">
                <a:latin typeface="Gill Sans MT"/>
                <a:cs typeface="Gill Sans MT"/>
              </a:rPr>
              <a:t>S</a:t>
            </a:r>
            <a:r>
              <a:rPr sz="2800" spc="-80" dirty="0">
                <a:latin typeface="Gill Sans MT"/>
                <a:cs typeface="Gill Sans MT"/>
              </a:rPr>
              <a:t>t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10" dirty="0">
                <a:latin typeface="Gill Sans MT"/>
                <a:cs typeface="Gill Sans MT"/>
              </a:rPr>
              <a:t>p</a:t>
            </a:r>
            <a:r>
              <a:rPr sz="2800" spc="90" dirty="0">
                <a:latin typeface="Gill Sans MT"/>
                <a:cs typeface="Gill Sans MT"/>
              </a:rPr>
              <a:t> 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5" dirty="0">
                <a:latin typeface="Gill Sans MT"/>
                <a:cs typeface="Gill Sans MT"/>
              </a:rPr>
              <a:t>g</a:t>
            </a:r>
            <a:r>
              <a:rPr sz="2800" spc="2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b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5" dirty="0">
                <a:latin typeface="Gill Sans MT"/>
                <a:cs typeface="Gill Sans MT"/>
              </a:rPr>
              <a:t>f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80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w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110" dirty="0">
                <a:latin typeface="Gill Sans MT"/>
                <a:cs typeface="Gill Sans MT"/>
              </a:rPr>
              <a:t>a</a:t>
            </a:r>
            <a:r>
              <a:rPr sz="2800" spc="-40" dirty="0">
                <a:latin typeface="Gill Sans MT"/>
                <a:cs typeface="Gill Sans MT"/>
              </a:rPr>
              <a:t>ve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20" dirty="0">
                <a:latin typeface="Gill Sans MT"/>
                <a:cs typeface="Gill Sans MT"/>
              </a:rPr>
              <a:t> 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35" dirty="0">
                <a:latin typeface="Gill Sans MT"/>
                <a:cs typeface="Gill Sans MT"/>
              </a:rPr>
              <a:t>o</a:t>
            </a:r>
            <a:r>
              <a:rPr sz="2800" spc="10" dirty="0">
                <a:latin typeface="Gill Sans MT"/>
                <a:cs typeface="Gill Sans MT"/>
              </a:rPr>
              <a:t> </a:t>
            </a:r>
            <a:r>
              <a:rPr sz="2800" spc="-170" dirty="0">
                <a:latin typeface="Gill Sans MT"/>
                <a:cs typeface="Gill Sans MT"/>
              </a:rPr>
              <a:t>o</a:t>
            </a:r>
            <a:r>
              <a:rPr sz="2800" spc="-35" dirty="0">
                <a:latin typeface="Gill Sans MT"/>
                <a:cs typeface="Gill Sans MT"/>
              </a:rPr>
              <a:t>v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-105" dirty="0">
                <a:latin typeface="Gill Sans MT"/>
                <a:cs typeface="Gill Sans MT"/>
              </a:rPr>
              <a:t>f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95" dirty="0">
                <a:latin typeface="Gill Sans MT"/>
                <a:cs typeface="Gill Sans MT"/>
              </a:rPr>
              <a:t>t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6701" y="2311400"/>
            <a:ext cx="76200" cy="3886200"/>
          </a:xfrm>
          <a:custGeom>
            <a:avLst/>
            <a:gdLst/>
            <a:ahLst/>
            <a:cxnLst/>
            <a:rect l="l" t="t" r="r" b="b"/>
            <a:pathLst>
              <a:path w="76200" h="3886200">
                <a:moveTo>
                  <a:pt x="76200" y="127000"/>
                </a:moveTo>
                <a:lnTo>
                  <a:pt x="50800" y="127000"/>
                </a:lnTo>
                <a:lnTo>
                  <a:pt x="50798" y="3886200"/>
                </a:lnTo>
                <a:lnTo>
                  <a:pt x="76198" y="3886200"/>
                </a:lnTo>
                <a:lnTo>
                  <a:pt x="76200" y="127000"/>
                </a:lnTo>
                <a:close/>
              </a:path>
              <a:path w="76200" h="3886200">
                <a:moveTo>
                  <a:pt x="63500" y="0"/>
                </a:moveTo>
                <a:lnTo>
                  <a:pt x="0" y="127000"/>
                </a:lnTo>
                <a:lnTo>
                  <a:pt x="127000" y="1270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5867401"/>
            <a:ext cx="7010400" cy="127000"/>
          </a:xfrm>
          <a:custGeom>
            <a:avLst/>
            <a:gdLst/>
            <a:ahLst/>
            <a:cxnLst/>
            <a:rect l="l" t="t" r="r" b="b"/>
            <a:pathLst>
              <a:path w="7010400" h="127000">
                <a:moveTo>
                  <a:pt x="0" y="50798"/>
                </a:moveTo>
                <a:lnTo>
                  <a:pt x="0" y="76198"/>
                </a:lnTo>
                <a:lnTo>
                  <a:pt x="6883400" y="76199"/>
                </a:lnTo>
                <a:lnTo>
                  <a:pt x="6883400" y="126999"/>
                </a:lnTo>
                <a:lnTo>
                  <a:pt x="7010400" y="63499"/>
                </a:lnTo>
                <a:lnTo>
                  <a:pt x="6985000" y="50799"/>
                </a:lnTo>
                <a:lnTo>
                  <a:pt x="0" y="50798"/>
                </a:lnTo>
                <a:close/>
              </a:path>
              <a:path w="7010400" h="127000">
                <a:moveTo>
                  <a:pt x="6883400" y="0"/>
                </a:moveTo>
                <a:lnTo>
                  <a:pt x="6883400" y="50799"/>
                </a:lnTo>
                <a:lnTo>
                  <a:pt x="6985000" y="50799"/>
                </a:lnTo>
                <a:lnTo>
                  <a:pt x="6883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5450" y="3219450"/>
            <a:ext cx="6299200" cy="2628900"/>
          </a:xfrm>
          <a:custGeom>
            <a:avLst/>
            <a:gdLst/>
            <a:ahLst/>
            <a:cxnLst/>
            <a:rect l="l" t="t" r="r" b="b"/>
            <a:pathLst>
              <a:path w="6299200" h="2628900">
                <a:moveTo>
                  <a:pt x="0" y="0"/>
                </a:moveTo>
                <a:lnTo>
                  <a:pt x="56522" y="157408"/>
                </a:lnTo>
                <a:lnTo>
                  <a:pt x="111419" y="308318"/>
                </a:lnTo>
                <a:lnTo>
                  <a:pt x="165428" y="452925"/>
                </a:lnTo>
                <a:lnTo>
                  <a:pt x="219283" y="591423"/>
                </a:lnTo>
                <a:lnTo>
                  <a:pt x="273720" y="724005"/>
                </a:lnTo>
                <a:lnTo>
                  <a:pt x="329474" y="850867"/>
                </a:lnTo>
                <a:lnTo>
                  <a:pt x="387281" y="972202"/>
                </a:lnTo>
                <a:lnTo>
                  <a:pt x="447877" y="1088205"/>
                </a:lnTo>
                <a:lnTo>
                  <a:pt x="511997" y="1199069"/>
                </a:lnTo>
                <a:lnTo>
                  <a:pt x="580376" y="1304990"/>
                </a:lnTo>
                <a:lnTo>
                  <a:pt x="653750" y="1406160"/>
                </a:lnTo>
                <a:lnTo>
                  <a:pt x="732854" y="1502774"/>
                </a:lnTo>
                <a:lnTo>
                  <a:pt x="818425" y="1595027"/>
                </a:lnTo>
                <a:lnTo>
                  <a:pt x="911197" y="1683113"/>
                </a:lnTo>
                <a:lnTo>
                  <a:pt x="1011907" y="1767225"/>
                </a:lnTo>
                <a:lnTo>
                  <a:pt x="1121289" y="1847558"/>
                </a:lnTo>
                <a:lnTo>
                  <a:pt x="1240079" y="1924307"/>
                </a:lnTo>
                <a:lnTo>
                  <a:pt x="1369012" y="1997664"/>
                </a:lnTo>
                <a:lnTo>
                  <a:pt x="1508825" y="2067826"/>
                </a:lnTo>
                <a:lnTo>
                  <a:pt x="1660253" y="2134985"/>
                </a:lnTo>
                <a:lnTo>
                  <a:pt x="1836011" y="2197880"/>
                </a:lnTo>
                <a:lnTo>
                  <a:pt x="2045261" y="2255285"/>
                </a:lnTo>
                <a:lnTo>
                  <a:pt x="2283407" y="2307443"/>
                </a:lnTo>
                <a:lnTo>
                  <a:pt x="2545852" y="2354601"/>
                </a:lnTo>
                <a:lnTo>
                  <a:pt x="2828001" y="2397003"/>
                </a:lnTo>
                <a:lnTo>
                  <a:pt x="3125256" y="2434894"/>
                </a:lnTo>
                <a:lnTo>
                  <a:pt x="3433023" y="2468519"/>
                </a:lnTo>
                <a:lnTo>
                  <a:pt x="3746704" y="2498123"/>
                </a:lnTo>
                <a:lnTo>
                  <a:pt x="4061704" y="2523951"/>
                </a:lnTo>
                <a:lnTo>
                  <a:pt x="4373426" y="2546248"/>
                </a:lnTo>
                <a:lnTo>
                  <a:pt x="4677274" y="2565259"/>
                </a:lnTo>
                <a:lnTo>
                  <a:pt x="4968652" y="2581229"/>
                </a:lnTo>
                <a:lnTo>
                  <a:pt x="5242963" y="2594402"/>
                </a:lnTo>
                <a:lnTo>
                  <a:pt x="5495612" y="2605024"/>
                </a:lnTo>
                <a:lnTo>
                  <a:pt x="5722002" y="2613340"/>
                </a:lnTo>
                <a:lnTo>
                  <a:pt x="5917536" y="2619595"/>
                </a:lnTo>
                <a:lnTo>
                  <a:pt x="6077620" y="2624033"/>
                </a:lnTo>
                <a:lnTo>
                  <a:pt x="6197655" y="2626900"/>
                </a:lnTo>
                <a:lnTo>
                  <a:pt x="6273048" y="2628440"/>
                </a:lnTo>
                <a:lnTo>
                  <a:pt x="6299200" y="262890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8150" y="2813050"/>
            <a:ext cx="6210300" cy="2095478"/>
          </a:xfrm>
          <a:custGeom>
            <a:avLst/>
            <a:gdLst/>
            <a:ahLst/>
            <a:cxnLst/>
            <a:rect l="l" t="t" r="r" b="b"/>
            <a:pathLst>
              <a:path w="6210300" h="2095478">
                <a:moveTo>
                  <a:pt x="0" y="0"/>
                </a:moveTo>
                <a:lnTo>
                  <a:pt x="71191" y="133967"/>
                </a:lnTo>
                <a:lnTo>
                  <a:pt x="144348" y="268257"/>
                </a:lnTo>
                <a:lnTo>
                  <a:pt x="219724" y="402273"/>
                </a:lnTo>
                <a:lnTo>
                  <a:pt x="297572" y="535422"/>
                </a:lnTo>
                <a:lnTo>
                  <a:pt x="378147" y="667110"/>
                </a:lnTo>
                <a:lnTo>
                  <a:pt x="461701" y="796741"/>
                </a:lnTo>
                <a:lnTo>
                  <a:pt x="548489" y="923721"/>
                </a:lnTo>
                <a:lnTo>
                  <a:pt x="638764" y="1047456"/>
                </a:lnTo>
                <a:lnTo>
                  <a:pt x="732780" y="1167351"/>
                </a:lnTo>
                <a:lnTo>
                  <a:pt x="830790" y="1282811"/>
                </a:lnTo>
                <a:lnTo>
                  <a:pt x="933049" y="1393243"/>
                </a:lnTo>
                <a:lnTo>
                  <a:pt x="1039810" y="1498051"/>
                </a:lnTo>
                <a:lnTo>
                  <a:pt x="1151325" y="1596641"/>
                </a:lnTo>
                <a:lnTo>
                  <a:pt x="1267851" y="1688419"/>
                </a:lnTo>
                <a:lnTo>
                  <a:pt x="1389639" y="1772790"/>
                </a:lnTo>
                <a:lnTo>
                  <a:pt x="1516943" y="1849159"/>
                </a:lnTo>
                <a:lnTo>
                  <a:pt x="1650018" y="1916932"/>
                </a:lnTo>
                <a:lnTo>
                  <a:pt x="1789116" y="1975515"/>
                </a:lnTo>
                <a:lnTo>
                  <a:pt x="1934492" y="2024313"/>
                </a:lnTo>
                <a:lnTo>
                  <a:pt x="2086400" y="2062732"/>
                </a:lnTo>
                <a:lnTo>
                  <a:pt x="2256418" y="2087165"/>
                </a:lnTo>
                <a:lnTo>
                  <a:pt x="2453386" y="2095478"/>
                </a:lnTo>
                <a:lnTo>
                  <a:pt x="2673447" y="2089278"/>
                </a:lnTo>
                <a:lnTo>
                  <a:pt x="2912744" y="2070171"/>
                </a:lnTo>
                <a:lnTo>
                  <a:pt x="3167421" y="2039767"/>
                </a:lnTo>
                <a:lnTo>
                  <a:pt x="3433619" y="1999673"/>
                </a:lnTo>
                <a:lnTo>
                  <a:pt x="3707482" y="1951497"/>
                </a:lnTo>
                <a:lnTo>
                  <a:pt x="3985154" y="1896845"/>
                </a:lnTo>
                <a:lnTo>
                  <a:pt x="4262777" y="1837327"/>
                </a:lnTo>
                <a:lnTo>
                  <a:pt x="4536493" y="1774549"/>
                </a:lnTo>
                <a:lnTo>
                  <a:pt x="4802447" y="1710120"/>
                </a:lnTo>
                <a:lnTo>
                  <a:pt x="5056781" y="1645647"/>
                </a:lnTo>
                <a:lnTo>
                  <a:pt x="5295638" y="1582738"/>
                </a:lnTo>
                <a:lnTo>
                  <a:pt x="5515162" y="1523001"/>
                </a:lnTo>
                <a:lnTo>
                  <a:pt x="5711494" y="1468043"/>
                </a:lnTo>
                <a:lnTo>
                  <a:pt x="5880779" y="1419473"/>
                </a:lnTo>
                <a:lnTo>
                  <a:pt x="6019159" y="1378897"/>
                </a:lnTo>
                <a:lnTo>
                  <a:pt x="6122777" y="1347923"/>
                </a:lnTo>
                <a:lnTo>
                  <a:pt x="6187776" y="1328160"/>
                </a:lnTo>
                <a:lnTo>
                  <a:pt x="6210300" y="1321216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4650" y="27495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4650" y="27495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1950" y="31813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1950" y="31813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99550" y="4489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99550" y="4489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12250" y="5760439"/>
            <a:ext cx="152056" cy="163974"/>
          </a:xfrm>
          <a:custGeom>
            <a:avLst/>
            <a:gdLst/>
            <a:ahLst/>
            <a:cxnLst/>
            <a:rect l="l" t="t" r="r" b="b"/>
            <a:pathLst>
              <a:path w="152056" h="163974">
                <a:moveTo>
                  <a:pt x="64368" y="0"/>
                </a:moveTo>
                <a:lnTo>
                  <a:pt x="27977" y="17641"/>
                </a:lnTo>
                <a:lnTo>
                  <a:pt x="4929" y="52288"/>
                </a:lnTo>
                <a:lnTo>
                  <a:pt x="0" y="81560"/>
                </a:lnTo>
                <a:lnTo>
                  <a:pt x="10" y="82949"/>
                </a:lnTo>
                <a:lnTo>
                  <a:pt x="10983" y="123963"/>
                </a:lnTo>
                <a:lnTo>
                  <a:pt x="39411" y="153017"/>
                </a:lnTo>
                <a:lnTo>
                  <a:pt x="80606" y="163974"/>
                </a:lnTo>
                <a:lnTo>
                  <a:pt x="93611" y="161923"/>
                </a:lnTo>
                <a:lnTo>
                  <a:pt x="126985" y="142286"/>
                </a:lnTo>
                <a:lnTo>
                  <a:pt x="147785" y="105604"/>
                </a:lnTo>
                <a:lnTo>
                  <a:pt x="152056" y="73697"/>
                </a:lnTo>
                <a:lnTo>
                  <a:pt x="149748" y="60103"/>
                </a:lnTo>
                <a:lnTo>
                  <a:pt x="130687" y="25415"/>
                </a:lnTo>
                <a:lnTo>
                  <a:pt x="95487" y="4096"/>
                </a:lnTo>
                <a:lnTo>
                  <a:pt x="6436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2250" y="5760439"/>
            <a:ext cx="152056" cy="163974"/>
          </a:xfrm>
          <a:custGeom>
            <a:avLst/>
            <a:gdLst/>
            <a:ahLst/>
            <a:cxnLst/>
            <a:rect l="l" t="t" r="r" b="b"/>
            <a:pathLst>
              <a:path w="152056" h="163974">
                <a:moveTo>
                  <a:pt x="0" y="81560"/>
                </a:moveTo>
                <a:lnTo>
                  <a:pt x="10751" y="39259"/>
                </a:lnTo>
                <a:lnTo>
                  <a:pt x="38926" y="9543"/>
                </a:lnTo>
                <a:lnTo>
                  <a:pt x="64368" y="0"/>
                </a:lnTo>
                <a:lnTo>
                  <a:pt x="80627" y="902"/>
                </a:lnTo>
                <a:lnTo>
                  <a:pt x="120616" y="16555"/>
                </a:lnTo>
                <a:lnTo>
                  <a:pt x="145351" y="47391"/>
                </a:lnTo>
                <a:lnTo>
                  <a:pt x="152056" y="73697"/>
                </a:lnTo>
                <a:lnTo>
                  <a:pt x="151011" y="90295"/>
                </a:lnTo>
                <a:lnTo>
                  <a:pt x="135577" y="131751"/>
                </a:lnTo>
                <a:lnTo>
                  <a:pt x="105806" y="157523"/>
                </a:lnTo>
                <a:lnTo>
                  <a:pt x="80606" y="163974"/>
                </a:lnTo>
                <a:lnTo>
                  <a:pt x="65745" y="162711"/>
                </a:lnTo>
                <a:lnTo>
                  <a:pt x="28285" y="145040"/>
                </a:lnTo>
                <a:lnTo>
                  <a:pt x="5155" y="111318"/>
                </a:lnTo>
                <a:lnTo>
                  <a:pt x="0" y="8156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80300" y="3556000"/>
            <a:ext cx="1841500" cy="2362200"/>
          </a:xfrm>
          <a:custGeom>
            <a:avLst/>
            <a:gdLst/>
            <a:ahLst/>
            <a:cxnLst/>
            <a:rect l="l" t="t" r="r" b="b"/>
            <a:pathLst>
              <a:path w="1841500" h="2362200">
                <a:moveTo>
                  <a:pt x="0" y="0"/>
                </a:moveTo>
                <a:lnTo>
                  <a:pt x="1841500" y="0"/>
                </a:lnTo>
                <a:lnTo>
                  <a:pt x="1841500" y="2362200"/>
                </a:lnTo>
                <a:lnTo>
                  <a:pt x="0" y="23622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6950" y="37528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36950" y="37528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4250" y="45021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4250" y="45021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75150" y="45529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75150" y="45529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62450" y="52006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1"/>
                </a:lnTo>
                <a:lnTo>
                  <a:pt x="14501" y="128687"/>
                </a:lnTo>
                <a:lnTo>
                  <a:pt x="45509" y="155006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5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62450" y="52006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43550" y="48196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43550" y="48196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30850" y="54927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1"/>
                </a:lnTo>
                <a:lnTo>
                  <a:pt x="14501" y="128687"/>
                </a:lnTo>
                <a:lnTo>
                  <a:pt x="45509" y="155006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5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30850" y="54927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10450" y="4489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10450" y="4489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7750" y="5696863"/>
            <a:ext cx="164591" cy="151352"/>
          </a:xfrm>
          <a:custGeom>
            <a:avLst/>
            <a:gdLst/>
            <a:ahLst/>
            <a:cxnLst/>
            <a:rect l="l" t="t" r="r" b="b"/>
            <a:pathLst>
              <a:path w="164591" h="151352">
                <a:moveTo>
                  <a:pt x="69732" y="0"/>
                </a:moveTo>
                <a:lnTo>
                  <a:pt x="30308" y="16284"/>
                </a:lnTo>
                <a:lnTo>
                  <a:pt x="5340" y="48266"/>
                </a:lnTo>
                <a:lnTo>
                  <a:pt x="0" y="75286"/>
                </a:lnTo>
                <a:lnTo>
                  <a:pt x="26" y="77241"/>
                </a:lnTo>
                <a:lnTo>
                  <a:pt x="12147" y="114787"/>
                </a:lnTo>
                <a:lnTo>
                  <a:pt x="42952" y="141348"/>
                </a:lnTo>
                <a:lnTo>
                  <a:pt x="87481" y="151352"/>
                </a:lnTo>
                <a:lnTo>
                  <a:pt x="101544" y="149434"/>
                </a:lnTo>
                <a:lnTo>
                  <a:pt x="137614" y="131166"/>
                </a:lnTo>
                <a:lnTo>
                  <a:pt x="160046" y="96860"/>
                </a:lnTo>
                <a:lnTo>
                  <a:pt x="164591" y="66817"/>
                </a:lnTo>
                <a:lnTo>
                  <a:pt x="161914" y="54464"/>
                </a:lnTo>
                <a:lnTo>
                  <a:pt x="130169" y="14972"/>
                </a:lnTo>
                <a:lnTo>
                  <a:pt x="87170" y="813"/>
                </a:lnTo>
                <a:lnTo>
                  <a:pt x="6973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7750" y="5696863"/>
            <a:ext cx="164591" cy="151352"/>
          </a:xfrm>
          <a:custGeom>
            <a:avLst/>
            <a:gdLst/>
            <a:ahLst/>
            <a:cxnLst/>
            <a:rect l="l" t="t" r="r" b="b"/>
            <a:pathLst>
              <a:path w="164591" h="151352">
                <a:moveTo>
                  <a:pt x="0" y="75286"/>
                </a:moveTo>
                <a:lnTo>
                  <a:pt x="11647" y="36239"/>
                </a:lnTo>
                <a:lnTo>
                  <a:pt x="42170" y="8809"/>
                </a:lnTo>
                <a:lnTo>
                  <a:pt x="69732" y="0"/>
                </a:lnTo>
                <a:lnTo>
                  <a:pt x="87170" y="813"/>
                </a:lnTo>
                <a:lnTo>
                  <a:pt x="130170" y="14972"/>
                </a:lnTo>
                <a:lnTo>
                  <a:pt x="157029" y="42923"/>
                </a:lnTo>
                <a:lnTo>
                  <a:pt x="164591" y="66817"/>
                </a:lnTo>
                <a:lnTo>
                  <a:pt x="163501" y="82469"/>
                </a:lnTo>
                <a:lnTo>
                  <a:pt x="146890" y="121339"/>
                </a:lnTo>
                <a:lnTo>
                  <a:pt x="114729" y="145344"/>
                </a:lnTo>
                <a:lnTo>
                  <a:pt x="87481" y="151352"/>
                </a:lnTo>
                <a:lnTo>
                  <a:pt x="71419" y="150201"/>
                </a:lnTo>
                <a:lnTo>
                  <a:pt x="30913" y="134059"/>
                </a:lnTo>
                <a:lnTo>
                  <a:pt x="5785" y="103217"/>
                </a:lnTo>
                <a:lnTo>
                  <a:pt x="0" y="7528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086537" y="3955252"/>
            <a:ext cx="458470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70" dirty="0">
                <a:latin typeface="Gill Sans MT"/>
                <a:cs typeface="Gill Sans MT"/>
              </a:rPr>
              <a:t>L</a:t>
            </a:r>
            <a:r>
              <a:rPr sz="2000" spc="-20" dirty="0">
                <a:latin typeface="Gill Sans MT"/>
                <a:cs typeface="Gill Sans MT"/>
              </a:rPr>
              <a:t>o</a:t>
            </a:r>
            <a:r>
              <a:rPr sz="2000" spc="-80" dirty="0">
                <a:latin typeface="Gill Sans MT"/>
                <a:cs typeface="Gill Sans MT"/>
              </a:rPr>
              <a:t>s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090150" y="3321050"/>
            <a:ext cx="1714500" cy="1841500"/>
          </a:xfrm>
          <a:custGeom>
            <a:avLst/>
            <a:gdLst/>
            <a:ahLst/>
            <a:cxnLst/>
            <a:rect l="l" t="t" r="r" b="b"/>
            <a:pathLst>
              <a:path w="1714500" h="1841500">
                <a:moveTo>
                  <a:pt x="0" y="0"/>
                </a:moveTo>
                <a:lnTo>
                  <a:pt x="1714500" y="0"/>
                </a:lnTo>
                <a:lnTo>
                  <a:pt x="1714500" y="1841500"/>
                </a:lnTo>
                <a:lnTo>
                  <a:pt x="0" y="184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280650" y="429895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280650" y="489585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609620" y="4586925"/>
            <a:ext cx="70739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345" dirty="0">
                <a:latin typeface="Gill Sans MT"/>
                <a:cs typeface="Gill Sans MT"/>
              </a:rPr>
              <a:t>T</a:t>
            </a:r>
            <a:r>
              <a:rPr sz="1800" spc="-75" dirty="0">
                <a:latin typeface="Gill Sans MT"/>
                <a:cs typeface="Gill Sans MT"/>
              </a:rPr>
              <a:t>r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33950" y="6110706"/>
            <a:ext cx="231330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4025">
              <a:lnSpc>
                <a:spcPct val="100000"/>
              </a:lnSpc>
            </a:pPr>
            <a:r>
              <a:rPr sz="2000" spc="-3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r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10" dirty="0">
                <a:latin typeface="Gill Sans MT"/>
                <a:cs typeface="Gill Sans MT"/>
              </a:rPr>
              <a:t>g</a:t>
            </a:r>
            <a:r>
              <a:rPr sz="2000" spc="-110" dirty="0">
                <a:latin typeface="Gill Sans MT"/>
                <a:cs typeface="Gill Sans MT"/>
              </a:rPr>
              <a:t> </a:t>
            </a:r>
            <a:r>
              <a:rPr sz="2000" spc="-105" dirty="0">
                <a:latin typeface="Gill Sans MT"/>
                <a:cs typeface="Gill Sans MT"/>
              </a:rPr>
              <a:t>I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495300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70785" y="3496656"/>
            <a:ext cx="74739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0" dirty="0">
                <a:latin typeface="Gill Sans MT"/>
                <a:cs typeface="Gill Sans MT"/>
              </a:rPr>
              <a:t>L</a:t>
            </a:r>
            <a:r>
              <a:rPr sz="1800" b="1" spc="-125" dirty="0">
                <a:latin typeface="Gill Sans MT"/>
                <a:cs typeface="Gill Sans MT"/>
              </a:rPr>
              <a:t>e</a:t>
            </a:r>
            <a:r>
              <a:rPr sz="1800" b="1" spc="-85" dirty="0">
                <a:latin typeface="Gill Sans MT"/>
                <a:cs typeface="Gill Sans MT"/>
              </a:rPr>
              <a:t>g</a:t>
            </a:r>
            <a:r>
              <a:rPr sz="1800" b="1" spc="-100" dirty="0">
                <a:latin typeface="Gill Sans MT"/>
                <a:cs typeface="Gill Sans MT"/>
              </a:rPr>
              <a:t>e</a:t>
            </a:r>
            <a:r>
              <a:rPr sz="1800" b="1" spc="-60" dirty="0">
                <a:latin typeface="Gill Sans MT"/>
                <a:cs typeface="Gill Sans MT"/>
              </a:rPr>
              <a:t>n</a:t>
            </a:r>
            <a:r>
              <a:rPr sz="1800" b="1" spc="-75" dirty="0">
                <a:latin typeface="Gill Sans MT"/>
                <a:cs typeface="Gill Sans MT"/>
              </a:rPr>
              <a:t>d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647719" y="3991661"/>
            <a:ext cx="63119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70" dirty="0">
                <a:latin typeface="Gill Sans MT"/>
                <a:cs typeface="Gill Sans MT"/>
              </a:rPr>
              <a:t>T</a:t>
            </a:r>
            <a:r>
              <a:rPr sz="1800" spc="5" dirty="0">
                <a:latin typeface="Gill Sans MT"/>
                <a:cs typeface="Gill Sans MT"/>
              </a:rPr>
              <a:t>e</a:t>
            </a:r>
            <a:r>
              <a:rPr sz="1800" spc="-105" dirty="0">
                <a:latin typeface="Gill Sans MT"/>
                <a:cs typeface="Gill Sans MT"/>
              </a:rPr>
              <a:t>st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R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gu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z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-125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2:</a:t>
            </a:r>
            <a:r>
              <a:rPr sz="4400" spc="-490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-20" dirty="0">
                <a:latin typeface="Gill Sans MT"/>
                <a:cs typeface="Gill Sans MT"/>
              </a:rPr>
              <a:t>y</a:t>
            </a:r>
            <a:r>
              <a:rPr sz="4400" spc="-55" dirty="0">
                <a:latin typeface="Gill Sans MT"/>
                <a:cs typeface="Gill Sans MT"/>
              </a:rPr>
              <a:t> 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pp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2179" y="1709420"/>
            <a:ext cx="7016115" cy="430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2800" spc="-55" dirty="0">
                <a:latin typeface="Gill Sans MT"/>
                <a:cs typeface="Gill Sans MT"/>
              </a:rPr>
              <a:t>S</a:t>
            </a:r>
            <a:r>
              <a:rPr sz="2800" spc="-80" dirty="0">
                <a:latin typeface="Gill Sans MT"/>
                <a:cs typeface="Gill Sans MT"/>
              </a:rPr>
              <a:t>t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10" dirty="0">
                <a:latin typeface="Gill Sans MT"/>
                <a:cs typeface="Gill Sans MT"/>
              </a:rPr>
              <a:t>p</a:t>
            </a:r>
            <a:r>
              <a:rPr sz="2800" spc="90" dirty="0">
                <a:latin typeface="Gill Sans MT"/>
                <a:cs typeface="Gill Sans MT"/>
              </a:rPr>
              <a:t> 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5" dirty="0">
                <a:latin typeface="Gill Sans MT"/>
                <a:cs typeface="Gill Sans MT"/>
              </a:rPr>
              <a:t>g</a:t>
            </a:r>
            <a:r>
              <a:rPr sz="2800" spc="2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b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5" dirty="0">
                <a:latin typeface="Gill Sans MT"/>
                <a:cs typeface="Gill Sans MT"/>
              </a:rPr>
              <a:t>f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80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w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110" dirty="0">
                <a:latin typeface="Gill Sans MT"/>
                <a:cs typeface="Gill Sans MT"/>
              </a:rPr>
              <a:t>a</a:t>
            </a:r>
            <a:r>
              <a:rPr sz="2800" spc="-40" dirty="0">
                <a:latin typeface="Gill Sans MT"/>
                <a:cs typeface="Gill Sans MT"/>
              </a:rPr>
              <a:t>ve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20" dirty="0">
                <a:latin typeface="Gill Sans MT"/>
                <a:cs typeface="Gill Sans MT"/>
              </a:rPr>
              <a:t> 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35" dirty="0">
                <a:latin typeface="Gill Sans MT"/>
                <a:cs typeface="Gill Sans MT"/>
              </a:rPr>
              <a:t>o</a:t>
            </a:r>
            <a:r>
              <a:rPr sz="2800" spc="10" dirty="0">
                <a:latin typeface="Gill Sans MT"/>
                <a:cs typeface="Gill Sans MT"/>
              </a:rPr>
              <a:t> </a:t>
            </a:r>
            <a:r>
              <a:rPr sz="2800" spc="-170" dirty="0">
                <a:latin typeface="Gill Sans MT"/>
                <a:cs typeface="Gill Sans MT"/>
              </a:rPr>
              <a:t>o</a:t>
            </a:r>
            <a:r>
              <a:rPr sz="2800" spc="-35" dirty="0">
                <a:latin typeface="Gill Sans MT"/>
                <a:cs typeface="Gill Sans MT"/>
              </a:rPr>
              <a:t>v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-105" dirty="0">
                <a:latin typeface="Gill Sans MT"/>
                <a:cs typeface="Gill Sans MT"/>
              </a:rPr>
              <a:t>f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95" dirty="0">
                <a:latin typeface="Gill Sans MT"/>
                <a:cs typeface="Gill Sans MT"/>
              </a:rPr>
              <a:t>t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6701" y="2298700"/>
            <a:ext cx="76200" cy="3886200"/>
          </a:xfrm>
          <a:custGeom>
            <a:avLst/>
            <a:gdLst/>
            <a:ahLst/>
            <a:cxnLst/>
            <a:rect l="l" t="t" r="r" b="b"/>
            <a:pathLst>
              <a:path w="76200" h="3886200">
                <a:moveTo>
                  <a:pt x="76200" y="127000"/>
                </a:moveTo>
                <a:lnTo>
                  <a:pt x="50800" y="127000"/>
                </a:lnTo>
                <a:lnTo>
                  <a:pt x="50798" y="3886200"/>
                </a:lnTo>
                <a:lnTo>
                  <a:pt x="76198" y="3886200"/>
                </a:lnTo>
                <a:lnTo>
                  <a:pt x="76200" y="127000"/>
                </a:lnTo>
                <a:close/>
              </a:path>
              <a:path w="76200" h="3886200">
                <a:moveTo>
                  <a:pt x="63500" y="0"/>
                </a:moveTo>
                <a:lnTo>
                  <a:pt x="0" y="127000"/>
                </a:lnTo>
                <a:lnTo>
                  <a:pt x="127000" y="1270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90800" y="5854701"/>
            <a:ext cx="7010400" cy="127000"/>
          </a:xfrm>
          <a:custGeom>
            <a:avLst/>
            <a:gdLst/>
            <a:ahLst/>
            <a:cxnLst/>
            <a:rect l="l" t="t" r="r" b="b"/>
            <a:pathLst>
              <a:path w="7010400" h="127000">
                <a:moveTo>
                  <a:pt x="0" y="50798"/>
                </a:moveTo>
                <a:lnTo>
                  <a:pt x="0" y="76198"/>
                </a:lnTo>
                <a:lnTo>
                  <a:pt x="6883400" y="76199"/>
                </a:lnTo>
                <a:lnTo>
                  <a:pt x="6883400" y="126999"/>
                </a:lnTo>
                <a:lnTo>
                  <a:pt x="7010400" y="63499"/>
                </a:lnTo>
                <a:lnTo>
                  <a:pt x="6985000" y="50799"/>
                </a:lnTo>
                <a:lnTo>
                  <a:pt x="0" y="50798"/>
                </a:lnTo>
                <a:close/>
              </a:path>
              <a:path w="7010400" h="127000">
                <a:moveTo>
                  <a:pt x="6883400" y="0"/>
                </a:moveTo>
                <a:lnTo>
                  <a:pt x="6883400" y="50799"/>
                </a:lnTo>
                <a:lnTo>
                  <a:pt x="6985000" y="50799"/>
                </a:lnTo>
                <a:lnTo>
                  <a:pt x="6883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5450" y="3194050"/>
            <a:ext cx="6299200" cy="2628900"/>
          </a:xfrm>
          <a:custGeom>
            <a:avLst/>
            <a:gdLst/>
            <a:ahLst/>
            <a:cxnLst/>
            <a:rect l="l" t="t" r="r" b="b"/>
            <a:pathLst>
              <a:path w="6299200" h="2628900">
                <a:moveTo>
                  <a:pt x="0" y="0"/>
                </a:moveTo>
                <a:lnTo>
                  <a:pt x="56522" y="157408"/>
                </a:lnTo>
                <a:lnTo>
                  <a:pt x="111419" y="308318"/>
                </a:lnTo>
                <a:lnTo>
                  <a:pt x="165428" y="452925"/>
                </a:lnTo>
                <a:lnTo>
                  <a:pt x="219283" y="591423"/>
                </a:lnTo>
                <a:lnTo>
                  <a:pt x="273720" y="724005"/>
                </a:lnTo>
                <a:lnTo>
                  <a:pt x="329474" y="850867"/>
                </a:lnTo>
                <a:lnTo>
                  <a:pt x="387281" y="972202"/>
                </a:lnTo>
                <a:lnTo>
                  <a:pt x="447877" y="1088205"/>
                </a:lnTo>
                <a:lnTo>
                  <a:pt x="511997" y="1199069"/>
                </a:lnTo>
                <a:lnTo>
                  <a:pt x="580376" y="1304990"/>
                </a:lnTo>
                <a:lnTo>
                  <a:pt x="653750" y="1406160"/>
                </a:lnTo>
                <a:lnTo>
                  <a:pt x="732854" y="1502774"/>
                </a:lnTo>
                <a:lnTo>
                  <a:pt x="818425" y="1595027"/>
                </a:lnTo>
                <a:lnTo>
                  <a:pt x="911197" y="1683113"/>
                </a:lnTo>
                <a:lnTo>
                  <a:pt x="1011907" y="1767225"/>
                </a:lnTo>
                <a:lnTo>
                  <a:pt x="1121289" y="1847558"/>
                </a:lnTo>
                <a:lnTo>
                  <a:pt x="1240079" y="1924307"/>
                </a:lnTo>
                <a:lnTo>
                  <a:pt x="1369012" y="1997664"/>
                </a:lnTo>
                <a:lnTo>
                  <a:pt x="1508825" y="2067826"/>
                </a:lnTo>
                <a:lnTo>
                  <a:pt x="1660253" y="2134985"/>
                </a:lnTo>
                <a:lnTo>
                  <a:pt x="1836011" y="2197880"/>
                </a:lnTo>
                <a:lnTo>
                  <a:pt x="2045261" y="2255285"/>
                </a:lnTo>
                <a:lnTo>
                  <a:pt x="2283407" y="2307443"/>
                </a:lnTo>
                <a:lnTo>
                  <a:pt x="2545852" y="2354601"/>
                </a:lnTo>
                <a:lnTo>
                  <a:pt x="2828001" y="2397003"/>
                </a:lnTo>
                <a:lnTo>
                  <a:pt x="3125256" y="2434894"/>
                </a:lnTo>
                <a:lnTo>
                  <a:pt x="3433023" y="2468519"/>
                </a:lnTo>
                <a:lnTo>
                  <a:pt x="3746704" y="2498123"/>
                </a:lnTo>
                <a:lnTo>
                  <a:pt x="4061704" y="2523951"/>
                </a:lnTo>
                <a:lnTo>
                  <a:pt x="4373426" y="2546248"/>
                </a:lnTo>
                <a:lnTo>
                  <a:pt x="4677274" y="2565259"/>
                </a:lnTo>
                <a:lnTo>
                  <a:pt x="4968652" y="2581229"/>
                </a:lnTo>
                <a:lnTo>
                  <a:pt x="5242963" y="2594402"/>
                </a:lnTo>
                <a:lnTo>
                  <a:pt x="5495612" y="2605024"/>
                </a:lnTo>
                <a:lnTo>
                  <a:pt x="5722002" y="2613340"/>
                </a:lnTo>
                <a:lnTo>
                  <a:pt x="5917536" y="2619595"/>
                </a:lnTo>
                <a:lnTo>
                  <a:pt x="6077620" y="2624033"/>
                </a:lnTo>
                <a:lnTo>
                  <a:pt x="6197655" y="2626900"/>
                </a:lnTo>
                <a:lnTo>
                  <a:pt x="6273048" y="2628440"/>
                </a:lnTo>
                <a:lnTo>
                  <a:pt x="6299200" y="262890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8150" y="2787650"/>
            <a:ext cx="6210300" cy="2095478"/>
          </a:xfrm>
          <a:custGeom>
            <a:avLst/>
            <a:gdLst/>
            <a:ahLst/>
            <a:cxnLst/>
            <a:rect l="l" t="t" r="r" b="b"/>
            <a:pathLst>
              <a:path w="6210300" h="2095478">
                <a:moveTo>
                  <a:pt x="0" y="0"/>
                </a:moveTo>
                <a:lnTo>
                  <a:pt x="71191" y="133967"/>
                </a:lnTo>
                <a:lnTo>
                  <a:pt x="144348" y="268257"/>
                </a:lnTo>
                <a:lnTo>
                  <a:pt x="219724" y="402273"/>
                </a:lnTo>
                <a:lnTo>
                  <a:pt x="297572" y="535422"/>
                </a:lnTo>
                <a:lnTo>
                  <a:pt x="378147" y="667110"/>
                </a:lnTo>
                <a:lnTo>
                  <a:pt x="461701" y="796741"/>
                </a:lnTo>
                <a:lnTo>
                  <a:pt x="548489" y="923721"/>
                </a:lnTo>
                <a:lnTo>
                  <a:pt x="638764" y="1047456"/>
                </a:lnTo>
                <a:lnTo>
                  <a:pt x="732780" y="1167351"/>
                </a:lnTo>
                <a:lnTo>
                  <a:pt x="830790" y="1282811"/>
                </a:lnTo>
                <a:lnTo>
                  <a:pt x="933049" y="1393243"/>
                </a:lnTo>
                <a:lnTo>
                  <a:pt x="1039810" y="1498051"/>
                </a:lnTo>
                <a:lnTo>
                  <a:pt x="1151325" y="1596641"/>
                </a:lnTo>
                <a:lnTo>
                  <a:pt x="1267851" y="1688419"/>
                </a:lnTo>
                <a:lnTo>
                  <a:pt x="1389639" y="1772790"/>
                </a:lnTo>
                <a:lnTo>
                  <a:pt x="1516943" y="1849159"/>
                </a:lnTo>
                <a:lnTo>
                  <a:pt x="1650018" y="1916932"/>
                </a:lnTo>
                <a:lnTo>
                  <a:pt x="1789116" y="1975515"/>
                </a:lnTo>
                <a:lnTo>
                  <a:pt x="1934492" y="2024313"/>
                </a:lnTo>
                <a:lnTo>
                  <a:pt x="2086400" y="2062732"/>
                </a:lnTo>
                <a:lnTo>
                  <a:pt x="2256418" y="2087165"/>
                </a:lnTo>
                <a:lnTo>
                  <a:pt x="2453386" y="2095478"/>
                </a:lnTo>
                <a:lnTo>
                  <a:pt x="2673447" y="2089278"/>
                </a:lnTo>
                <a:lnTo>
                  <a:pt x="2912744" y="2070171"/>
                </a:lnTo>
                <a:lnTo>
                  <a:pt x="3167421" y="2039767"/>
                </a:lnTo>
                <a:lnTo>
                  <a:pt x="3433619" y="1999673"/>
                </a:lnTo>
                <a:lnTo>
                  <a:pt x="3707482" y="1951497"/>
                </a:lnTo>
                <a:lnTo>
                  <a:pt x="3985154" y="1896845"/>
                </a:lnTo>
                <a:lnTo>
                  <a:pt x="4262777" y="1837327"/>
                </a:lnTo>
                <a:lnTo>
                  <a:pt x="4536493" y="1774549"/>
                </a:lnTo>
                <a:lnTo>
                  <a:pt x="4802447" y="1710120"/>
                </a:lnTo>
                <a:lnTo>
                  <a:pt x="5056781" y="1645647"/>
                </a:lnTo>
                <a:lnTo>
                  <a:pt x="5295638" y="1582738"/>
                </a:lnTo>
                <a:lnTo>
                  <a:pt x="5515162" y="1523001"/>
                </a:lnTo>
                <a:lnTo>
                  <a:pt x="5711494" y="1468043"/>
                </a:lnTo>
                <a:lnTo>
                  <a:pt x="5880779" y="1419473"/>
                </a:lnTo>
                <a:lnTo>
                  <a:pt x="6019159" y="1378897"/>
                </a:lnTo>
                <a:lnTo>
                  <a:pt x="6122777" y="1347923"/>
                </a:lnTo>
                <a:lnTo>
                  <a:pt x="6187776" y="1328160"/>
                </a:lnTo>
                <a:lnTo>
                  <a:pt x="6210300" y="1321216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14650" y="2737763"/>
            <a:ext cx="164591" cy="151352"/>
          </a:xfrm>
          <a:custGeom>
            <a:avLst/>
            <a:gdLst/>
            <a:ahLst/>
            <a:cxnLst/>
            <a:rect l="l" t="t" r="r" b="b"/>
            <a:pathLst>
              <a:path w="164591" h="151352">
                <a:moveTo>
                  <a:pt x="69732" y="0"/>
                </a:moveTo>
                <a:lnTo>
                  <a:pt x="30308" y="16284"/>
                </a:lnTo>
                <a:lnTo>
                  <a:pt x="5340" y="48266"/>
                </a:lnTo>
                <a:lnTo>
                  <a:pt x="0" y="75286"/>
                </a:lnTo>
                <a:lnTo>
                  <a:pt x="26" y="77241"/>
                </a:lnTo>
                <a:lnTo>
                  <a:pt x="12147" y="114787"/>
                </a:lnTo>
                <a:lnTo>
                  <a:pt x="42952" y="141348"/>
                </a:lnTo>
                <a:lnTo>
                  <a:pt x="87481" y="151352"/>
                </a:lnTo>
                <a:lnTo>
                  <a:pt x="101544" y="149434"/>
                </a:lnTo>
                <a:lnTo>
                  <a:pt x="137614" y="131166"/>
                </a:lnTo>
                <a:lnTo>
                  <a:pt x="160046" y="96860"/>
                </a:lnTo>
                <a:lnTo>
                  <a:pt x="164591" y="66817"/>
                </a:lnTo>
                <a:lnTo>
                  <a:pt x="161914" y="54464"/>
                </a:lnTo>
                <a:lnTo>
                  <a:pt x="130169" y="14972"/>
                </a:lnTo>
                <a:lnTo>
                  <a:pt x="87170" y="813"/>
                </a:lnTo>
                <a:lnTo>
                  <a:pt x="69732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4650" y="2737763"/>
            <a:ext cx="164591" cy="151352"/>
          </a:xfrm>
          <a:custGeom>
            <a:avLst/>
            <a:gdLst/>
            <a:ahLst/>
            <a:cxnLst/>
            <a:rect l="l" t="t" r="r" b="b"/>
            <a:pathLst>
              <a:path w="164591" h="151352">
                <a:moveTo>
                  <a:pt x="0" y="75286"/>
                </a:moveTo>
                <a:lnTo>
                  <a:pt x="11647" y="36239"/>
                </a:lnTo>
                <a:lnTo>
                  <a:pt x="42170" y="8809"/>
                </a:lnTo>
                <a:lnTo>
                  <a:pt x="69732" y="0"/>
                </a:lnTo>
                <a:lnTo>
                  <a:pt x="87170" y="813"/>
                </a:lnTo>
                <a:lnTo>
                  <a:pt x="130170" y="14971"/>
                </a:lnTo>
                <a:lnTo>
                  <a:pt x="157029" y="42923"/>
                </a:lnTo>
                <a:lnTo>
                  <a:pt x="164591" y="66817"/>
                </a:lnTo>
                <a:lnTo>
                  <a:pt x="163501" y="82469"/>
                </a:lnTo>
                <a:lnTo>
                  <a:pt x="146890" y="121339"/>
                </a:lnTo>
                <a:lnTo>
                  <a:pt x="114729" y="145344"/>
                </a:lnTo>
                <a:lnTo>
                  <a:pt x="87481" y="151352"/>
                </a:lnTo>
                <a:lnTo>
                  <a:pt x="71419" y="150201"/>
                </a:lnTo>
                <a:lnTo>
                  <a:pt x="30913" y="134059"/>
                </a:lnTo>
                <a:lnTo>
                  <a:pt x="5785" y="103217"/>
                </a:lnTo>
                <a:lnTo>
                  <a:pt x="0" y="7528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01950" y="31559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1950" y="31559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99550" y="40449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99550" y="40449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12250" y="5735039"/>
            <a:ext cx="152056" cy="163974"/>
          </a:xfrm>
          <a:custGeom>
            <a:avLst/>
            <a:gdLst/>
            <a:ahLst/>
            <a:cxnLst/>
            <a:rect l="l" t="t" r="r" b="b"/>
            <a:pathLst>
              <a:path w="152056" h="163974">
                <a:moveTo>
                  <a:pt x="64368" y="0"/>
                </a:moveTo>
                <a:lnTo>
                  <a:pt x="27977" y="17641"/>
                </a:lnTo>
                <a:lnTo>
                  <a:pt x="4929" y="52288"/>
                </a:lnTo>
                <a:lnTo>
                  <a:pt x="0" y="81560"/>
                </a:lnTo>
                <a:lnTo>
                  <a:pt x="10" y="82949"/>
                </a:lnTo>
                <a:lnTo>
                  <a:pt x="10983" y="123963"/>
                </a:lnTo>
                <a:lnTo>
                  <a:pt x="39411" y="153017"/>
                </a:lnTo>
                <a:lnTo>
                  <a:pt x="80606" y="163974"/>
                </a:lnTo>
                <a:lnTo>
                  <a:pt x="93611" y="161923"/>
                </a:lnTo>
                <a:lnTo>
                  <a:pt x="126985" y="142286"/>
                </a:lnTo>
                <a:lnTo>
                  <a:pt x="147785" y="105604"/>
                </a:lnTo>
                <a:lnTo>
                  <a:pt x="152056" y="73697"/>
                </a:lnTo>
                <a:lnTo>
                  <a:pt x="149748" y="60103"/>
                </a:lnTo>
                <a:lnTo>
                  <a:pt x="130687" y="25415"/>
                </a:lnTo>
                <a:lnTo>
                  <a:pt x="95487" y="4096"/>
                </a:lnTo>
                <a:lnTo>
                  <a:pt x="6436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2250" y="5735039"/>
            <a:ext cx="152056" cy="163974"/>
          </a:xfrm>
          <a:custGeom>
            <a:avLst/>
            <a:gdLst/>
            <a:ahLst/>
            <a:cxnLst/>
            <a:rect l="l" t="t" r="r" b="b"/>
            <a:pathLst>
              <a:path w="152056" h="163974">
                <a:moveTo>
                  <a:pt x="0" y="81560"/>
                </a:moveTo>
                <a:lnTo>
                  <a:pt x="10751" y="39259"/>
                </a:lnTo>
                <a:lnTo>
                  <a:pt x="38926" y="9543"/>
                </a:lnTo>
                <a:lnTo>
                  <a:pt x="64368" y="0"/>
                </a:lnTo>
                <a:lnTo>
                  <a:pt x="80627" y="902"/>
                </a:lnTo>
                <a:lnTo>
                  <a:pt x="120616" y="16555"/>
                </a:lnTo>
                <a:lnTo>
                  <a:pt x="145351" y="47391"/>
                </a:lnTo>
                <a:lnTo>
                  <a:pt x="152056" y="73697"/>
                </a:lnTo>
                <a:lnTo>
                  <a:pt x="151011" y="90295"/>
                </a:lnTo>
                <a:lnTo>
                  <a:pt x="135577" y="131751"/>
                </a:lnTo>
                <a:lnTo>
                  <a:pt x="105806" y="157523"/>
                </a:lnTo>
                <a:lnTo>
                  <a:pt x="80606" y="163974"/>
                </a:lnTo>
                <a:lnTo>
                  <a:pt x="65745" y="162711"/>
                </a:lnTo>
                <a:lnTo>
                  <a:pt x="28285" y="145040"/>
                </a:lnTo>
                <a:lnTo>
                  <a:pt x="5155" y="111318"/>
                </a:lnTo>
                <a:lnTo>
                  <a:pt x="0" y="8156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536950" y="3727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6950" y="3727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24250" y="4489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4250" y="4489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375150" y="45402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75150" y="45402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62450" y="51752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1"/>
                </a:lnTo>
                <a:lnTo>
                  <a:pt x="14501" y="128687"/>
                </a:lnTo>
                <a:lnTo>
                  <a:pt x="45509" y="155006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62450" y="51752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543550" y="47942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43550" y="47942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30850" y="54800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1"/>
                </a:lnTo>
                <a:lnTo>
                  <a:pt x="14501" y="128687"/>
                </a:lnTo>
                <a:lnTo>
                  <a:pt x="45509" y="155006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5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30850" y="54800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410450" y="44767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10450" y="44767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397750" y="56705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1"/>
                </a:lnTo>
                <a:lnTo>
                  <a:pt x="14501" y="128687"/>
                </a:lnTo>
                <a:lnTo>
                  <a:pt x="45509" y="155006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5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7750" y="56705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086537" y="3937999"/>
            <a:ext cx="458470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70" dirty="0">
                <a:latin typeface="Gill Sans MT"/>
                <a:cs typeface="Gill Sans MT"/>
              </a:rPr>
              <a:t>L</a:t>
            </a:r>
            <a:r>
              <a:rPr sz="2000" spc="-20" dirty="0">
                <a:latin typeface="Gill Sans MT"/>
                <a:cs typeface="Gill Sans MT"/>
              </a:rPr>
              <a:t>o</a:t>
            </a:r>
            <a:r>
              <a:rPr sz="2000" spc="-80" dirty="0">
                <a:latin typeface="Gill Sans MT"/>
                <a:cs typeface="Gill Sans MT"/>
              </a:rPr>
              <a:t>s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090150" y="3321050"/>
            <a:ext cx="1714500" cy="1841500"/>
          </a:xfrm>
          <a:custGeom>
            <a:avLst/>
            <a:gdLst/>
            <a:ahLst/>
            <a:cxnLst/>
            <a:rect l="l" t="t" r="r" b="b"/>
            <a:pathLst>
              <a:path w="1714500" h="1841500">
                <a:moveTo>
                  <a:pt x="0" y="0"/>
                </a:moveTo>
                <a:lnTo>
                  <a:pt x="1714500" y="0"/>
                </a:lnTo>
                <a:lnTo>
                  <a:pt x="1714500" y="1841500"/>
                </a:lnTo>
                <a:lnTo>
                  <a:pt x="0" y="184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280650" y="429895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280650" y="489585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0609620" y="4586925"/>
            <a:ext cx="70739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345" dirty="0">
                <a:latin typeface="Gill Sans MT"/>
                <a:cs typeface="Gill Sans MT"/>
              </a:rPr>
              <a:t>T</a:t>
            </a:r>
            <a:r>
              <a:rPr sz="1800" spc="-75" dirty="0">
                <a:latin typeface="Gill Sans MT"/>
                <a:cs typeface="Gill Sans MT"/>
              </a:rPr>
              <a:t>r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33950" y="6110706"/>
            <a:ext cx="231330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4025">
              <a:lnSpc>
                <a:spcPct val="100000"/>
              </a:lnSpc>
            </a:pPr>
            <a:r>
              <a:rPr sz="2000" spc="-3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r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10" dirty="0">
                <a:latin typeface="Gill Sans MT"/>
                <a:cs typeface="Gill Sans MT"/>
              </a:rPr>
              <a:t>g</a:t>
            </a:r>
            <a:r>
              <a:rPr sz="2000" spc="-110" dirty="0">
                <a:latin typeface="Gill Sans MT"/>
                <a:cs typeface="Gill Sans MT"/>
              </a:rPr>
              <a:t> </a:t>
            </a:r>
            <a:r>
              <a:rPr sz="2000" spc="-105" dirty="0">
                <a:latin typeface="Gill Sans MT"/>
                <a:cs typeface="Gill Sans MT"/>
              </a:rPr>
              <a:t>I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495300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570785" y="3496656"/>
            <a:ext cx="74739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0" dirty="0">
                <a:latin typeface="Gill Sans MT"/>
                <a:cs typeface="Gill Sans MT"/>
              </a:rPr>
              <a:t>L</a:t>
            </a:r>
            <a:r>
              <a:rPr sz="1800" b="1" spc="-125" dirty="0">
                <a:latin typeface="Gill Sans MT"/>
                <a:cs typeface="Gill Sans MT"/>
              </a:rPr>
              <a:t>e</a:t>
            </a:r>
            <a:r>
              <a:rPr sz="1800" b="1" spc="-85" dirty="0">
                <a:latin typeface="Gill Sans MT"/>
                <a:cs typeface="Gill Sans MT"/>
              </a:rPr>
              <a:t>g</a:t>
            </a:r>
            <a:r>
              <a:rPr sz="1800" b="1" spc="-100" dirty="0">
                <a:latin typeface="Gill Sans MT"/>
                <a:cs typeface="Gill Sans MT"/>
              </a:rPr>
              <a:t>e</a:t>
            </a:r>
            <a:r>
              <a:rPr sz="1800" b="1" spc="-60" dirty="0">
                <a:latin typeface="Gill Sans MT"/>
                <a:cs typeface="Gill Sans MT"/>
              </a:rPr>
              <a:t>n</a:t>
            </a:r>
            <a:r>
              <a:rPr sz="1800" b="1" spc="-75" dirty="0">
                <a:latin typeface="Gill Sans MT"/>
                <a:cs typeface="Gill Sans MT"/>
              </a:rPr>
              <a:t>d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47719" y="3991661"/>
            <a:ext cx="63119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70" dirty="0">
                <a:latin typeface="Gill Sans MT"/>
                <a:cs typeface="Gill Sans MT"/>
              </a:rPr>
              <a:t>T</a:t>
            </a:r>
            <a:r>
              <a:rPr sz="1800" spc="5" dirty="0">
                <a:latin typeface="Gill Sans MT"/>
                <a:cs typeface="Gill Sans MT"/>
              </a:rPr>
              <a:t>e</a:t>
            </a:r>
            <a:r>
              <a:rPr sz="1800" spc="-105" dirty="0">
                <a:latin typeface="Gill Sans MT"/>
                <a:cs typeface="Gill Sans MT"/>
              </a:rPr>
              <a:t>st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2450" y="2533650"/>
            <a:ext cx="1" cy="3346066"/>
          </a:xfrm>
          <a:custGeom>
            <a:avLst/>
            <a:gdLst/>
            <a:ahLst/>
            <a:cxnLst/>
            <a:rect l="l" t="t" r="r" b="b"/>
            <a:pathLst>
              <a:path w="1" h="3346066">
                <a:moveTo>
                  <a:pt x="0" y="0"/>
                </a:moveTo>
                <a:lnTo>
                  <a:pt x="1" y="3346066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R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gu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z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-125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2:</a:t>
            </a:r>
            <a:r>
              <a:rPr sz="4400" spc="-490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-20" dirty="0">
                <a:latin typeface="Gill Sans MT"/>
                <a:cs typeface="Gill Sans MT"/>
              </a:rPr>
              <a:t>y</a:t>
            </a:r>
            <a:r>
              <a:rPr sz="4400" spc="-55" dirty="0">
                <a:latin typeface="Gill Sans MT"/>
                <a:cs typeface="Gill Sans MT"/>
              </a:rPr>
              <a:t> 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pp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179" y="1709420"/>
            <a:ext cx="7016115" cy="430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2800" spc="-55" dirty="0">
                <a:latin typeface="Gill Sans MT"/>
                <a:cs typeface="Gill Sans MT"/>
              </a:rPr>
              <a:t>S</a:t>
            </a:r>
            <a:r>
              <a:rPr sz="2800" spc="-80" dirty="0">
                <a:latin typeface="Gill Sans MT"/>
                <a:cs typeface="Gill Sans MT"/>
              </a:rPr>
              <a:t>t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10" dirty="0">
                <a:latin typeface="Gill Sans MT"/>
                <a:cs typeface="Gill Sans MT"/>
              </a:rPr>
              <a:t>p</a:t>
            </a:r>
            <a:r>
              <a:rPr sz="2800" spc="90" dirty="0">
                <a:latin typeface="Gill Sans MT"/>
                <a:cs typeface="Gill Sans MT"/>
              </a:rPr>
              <a:t> 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5" dirty="0">
                <a:latin typeface="Gill Sans MT"/>
                <a:cs typeface="Gill Sans MT"/>
              </a:rPr>
              <a:t>g</a:t>
            </a:r>
            <a:r>
              <a:rPr sz="2800" spc="2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b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5" dirty="0">
                <a:latin typeface="Gill Sans MT"/>
                <a:cs typeface="Gill Sans MT"/>
              </a:rPr>
              <a:t>f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80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w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110" dirty="0">
                <a:latin typeface="Gill Sans MT"/>
                <a:cs typeface="Gill Sans MT"/>
              </a:rPr>
              <a:t>a</a:t>
            </a:r>
            <a:r>
              <a:rPr sz="2800" spc="-40" dirty="0">
                <a:latin typeface="Gill Sans MT"/>
                <a:cs typeface="Gill Sans MT"/>
              </a:rPr>
              <a:t>ve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20" dirty="0">
                <a:latin typeface="Gill Sans MT"/>
                <a:cs typeface="Gill Sans MT"/>
              </a:rPr>
              <a:t> 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35" dirty="0">
                <a:latin typeface="Gill Sans MT"/>
                <a:cs typeface="Gill Sans MT"/>
              </a:rPr>
              <a:t>o</a:t>
            </a:r>
            <a:r>
              <a:rPr sz="2800" spc="10" dirty="0">
                <a:latin typeface="Gill Sans MT"/>
                <a:cs typeface="Gill Sans MT"/>
              </a:rPr>
              <a:t> </a:t>
            </a:r>
            <a:r>
              <a:rPr sz="2800" spc="-170" dirty="0">
                <a:latin typeface="Gill Sans MT"/>
                <a:cs typeface="Gill Sans MT"/>
              </a:rPr>
              <a:t>o</a:t>
            </a:r>
            <a:r>
              <a:rPr sz="2800" spc="-35" dirty="0">
                <a:latin typeface="Gill Sans MT"/>
                <a:cs typeface="Gill Sans MT"/>
              </a:rPr>
              <a:t>v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-105" dirty="0">
                <a:latin typeface="Gill Sans MT"/>
                <a:cs typeface="Gill Sans MT"/>
              </a:rPr>
              <a:t>f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95" dirty="0">
                <a:latin typeface="Gill Sans MT"/>
                <a:cs typeface="Gill Sans MT"/>
              </a:rPr>
              <a:t>t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6701" y="2311400"/>
            <a:ext cx="76200" cy="3886200"/>
          </a:xfrm>
          <a:custGeom>
            <a:avLst/>
            <a:gdLst/>
            <a:ahLst/>
            <a:cxnLst/>
            <a:rect l="l" t="t" r="r" b="b"/>
            <a:pathLst>
              <a:path w="76200" h="3886200">
                <a:moveTo>
                  <a:pt x="76200" y="127000"/>
                </a:moveTo>
                <a:lnTo>
                  <a:pt x="50800" y="127000"/>
                </a:lnTo>
                <a:lnTo>
                  <a:pt x="50798" y="3886200"/>
                </a:lnTo>
                <a:lnTo>
                  <a:pt x="76198" y="3886200"/>
                </a:lnTo>
                <a:lnTo>
                  <a:pt x="76200" y="127000"/>
                </a:lnTo>
                <a:close/>
              </a:path>
              <a:path w="76200" h="3886200">
                <a:moveTo>
                  <a:pt x="63500" y="0"/>
                </a:moveTo>
                <a:lnTo>
                  <a:pt x="0" y="127000"/>
                </a:lnTo>
                <a:lnTo>
                  <a:pt x="127000" y="1270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5867401"/>
            <a:ext cx="7010400" cy="127000"/>
          </a:xfrm>
          <a:custGeom>
            <a:avLst/>
            <a:gdLst/>
            <a:ahLst/>
            <a:cxnLst/>
            <a:rect l="l" t="t" r="r" b="b"/>
            <a:pathLst>
              <a:path w="7010400" h="127000">
                <a:moveTo>
                  <a:pt x="0" y="50798"/>
                </a:moveTo>
                <a:lnTo>
                  <a:pt x="0" y="76198"/>
                </a:lnTo>
                <a:lnTo>
                  <a:pt x="6883400" y="76199"/>
                </a:lnTo>
                <a:lnTo>
                  <a:pt x="6883400" y="126999"/>
                </a:lnTo>
                <a:lnTo>
                  <a:pt x="7010400" y="63499"/>
                </a:lnTo>
                <a:lnTo>
                  <a:pt x="6985000" y="50799"/>
                </a:lnTo>
                <a:lnTo>
                  <a:pt x="0" y="50798"/>
                </a:lnTo>
                <a:close/>
              </a:path>
              <a:path w="7010400" h="127000">
                <a:moveTo>
                  <a:pt x="6883400" y="0"/>
                </a:moveTo>
                <a:lnTo>
                  <a:pt x="6883400" y="50799"/>
                </a:lnTo>
                <a:lnTo>
                  <a:pt x="6985000" y="50799"/>
                </a:lnTo>
                <a:lnTo>
                  <a:pt x="6883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5450" y="3219450"/>
            <a:ext cx="6299200" cy="2628900"/>
          </a:xfrm>
          <a:custGeom>
            <a:avLst/>
            <a:gdLst/>
            <a:ahLst/>
            <a:cxnLst/>
            <a:rect l="l" t="t" r="r" b="b"/>
            <a:pathLst>
              <a:path w="6299200" h="2628900">
                <a:moveTo>
                  <a:pt x="0" y="0"/>
                </a:moveTo>
                <a:lnTo>
                  <a:pt x="56522" y="157408"/>
                </a:lnTo>
                <a:lnTo>
                  <a:pt x="111419" y="308318"/>
                </a:lnTo>
                <a:lnTo>
                  <a:pt x="165428" y="452925"/>
                </a:lnTo>
                <a:lnTo>
                  <a:pt x="219283" y="591423"/>
                </a:lnTo>
                <a:lnTo>
                  <a:pt x="273720" y="724005"/>
                </a:lnTo>
                <a:lnTo>
                  <a:pt x="329474" y="850867"/>
                </a:lnTo>
                <a:lnTo>
                  <a:pt x="387281" y="972202"/>
                </a:lnTo>
                <a:lnTo>
                  <a:pt x="447877" y="1088205"/>
                </a:lnTo>
                <a:lnTo>
                  <a:pt x="511997" y="1199069"/>
                </a:lnTo>
                <a:lnTo>
                  <a:pt x="580376" y="1304990"/>
                </a:lnTo>
                <a:lnTo>
                  <a:pt x="653750" y="1406160"/>
                </a:lnTo>
                <a:lnTo>
                  <a:pt x="732854" y="1502774"/>
                </a:lnTo>
                <a:lnTo>
                  <a:pt x="818425" y="1595027"/>
                </a:lnTo>
                <a:lnTo>
                  <a:pt x="911197" y="1683113"/>
                </a:lnTo>
                <a:lnTo>
                  <a:pt x="1011907" y="1767225"/>
                </a:lnTo>
                <a:lnTo>
                  <a:pt x="1121289" y="1847558"/>
                </a:lnTo>
                <a:lnTo>
                  <a:pt x="1240079" y="1924307"/>
                </a:lnTo>
                <a:lnTo>
                  <a:pt x="1369012" y="1997664"/>
                </a:lnTo>
                <a:lnTo>
                  <a:pt x="1508825" y="2067826"/>
                </a:lnTo>
                <a:lnTo>
                  <a:pt x="1660253" y="2134985"/>
                </a:lnTo>
                <a:lnTo>
                  <a:pt x="1836011" y="2197880"/>
                </a:lnTo>
                <a:lnTo>
                  <a:pt x="2045261" y="2255285"/>
                </a:lnTo>
                <a:lnTo>
                  <a:pt x="2283407" y="2307443"/>
                </a:lnTo>
                <a:lnTo>
                  <a:pt x="2545852" y="2354601"/>
                </a:lnTo>
                <a:lnTo>
                  <a:pt x="2828001" y="2397003"/>
                </a:lnTo>
                <a:lnTo>
                  <a:pt x="3125256" y="2434894"/>
                </a:lnTo>
                <a:lnTo>
                  <a:pt x="3433023" y="2468519"/>
                </a:lnTo>
                <a:lnTo>
                  <a:pt x="3746704" y="2498123"/>
                </a:lnTo>
                <a:lnTo>
                  <a:pt x="4061704" y="2523951"/>
                </a:lnTo>
                <a:lnTo>
                  <a:pt x="4373426" y="2546248"/>
                </a:lnTo>
                <a:lnTo>
                  <a:pt x="4677274" y="2565259"/>
                </a:lnTo>
                <a:lnTo>
                  <a:pt x="4968652" y="2581229"/>
                </a:lnTo>
                <a:lnTo>
                  <a:pt x="5242963" y="2594402"/>
                </a:lnTo>
                <a:lnTo>
                  <a:pt x="5495612" y="2605024"/>
                </a:lnTo>
                <a:lnTo>
                  <a:pt x="5722002" y="2613340"/>
                </a:lnTo>
                <a:lnTo>
                  <a:pt x="5917536" y="2619595"/>
                </a:lnTo>
                <a:lnTo>
                  <a:pt x="6077620" y="2624033"/>
                </a:lnTo>
                <a:lnTo>
                  <a:pt x="6197655" y="2626900"/>
                </a:lnTo>
                <a:lnTo>
                  <a:pt x="6273048" y="2628440"/>
                </a:lnTo>
                <a:lnTo>
                  <a:pt x="6299200" y="262890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8150" y="2813050"/>
            <a:ext cx="6210300" cy="2095478"/>
          </a:xfrm>
          <a:custGeom>
            <a:avLst/>
            <a:gdLst/>
            <a:ahLst/>
            <a:cxnLst/>
            <a:rect l="l" t="t" r="r" b="b"/>
            <a:pathLst>
              <a:path w="6210300" h="2095478">
                <a:moveTo>
                  <a:pt x="0" y="0"/>
                </a:moveTo>
                <a:lnTo>
                  <a:pt x="71191" y="133967"/>
                </a:lnTo>
                <a:lnTo>
                  <a:pt x="144348" y="268257"/>
                </a:lnTo>
                <a:lnTo>
                  <a:pt x="219724" y="402273"/>
                </a:lnTo>
                <a:lnTo>
                  <a:pt x="297572" y="535422"/>
                </a:lnTo>
                <a:lnTo>
                  <a:pt x="378147" y="667110"/>
                </a:lnTo>
                <a:lnTo>
                  <a:pt x="461701" y="796741"/>
                </a:lnTo>
                <a:lnTo>
                  <a:pt x="548489" y="923721"/>
                </a:lnTo>
                <a:lnTo>
                  <a:pt x="638764" y="1047456"/>
                </a:lnTo>
                <a:lnTo>
                  <a:pt x="732780" y="1167351"/>
                </a:lnTo>
                <a:lnTo>
                  <a:pt x="830790" y="1282811"/>
                </a:lnTo>
                <a:lnTo>
                  <a:pt x="933049" y="1393243"/>
                </a:lnTo>
                <a:lnTo>
                  <a:pt x="1039810" y="1498051"/>
                </a:lnTo>
                <a:lnTo>
                  <a:pt x="1151325" y="1596641"/>
                </a:lnTo>
                <a:lnTo>
                  <a:pt x="1267851" y="1688419"/>
                </a:lnTo>
                <a:lnTo>
                  <a:pt x="1389639" y="1772790"/>
                </a:lnTo>
                <a:lnTo>
                  <a:pt x="1516943" y="1849159"/>
                </a:lnTo>
                <a:lnTo>
                  <a:pt x="1650018" y="1916932"/>
                </a:lnTo>
                <a:lnTo>
                  <a:pt x="1789116" y="1975515"/>
                </a:lnTo>
                <a:lnTo>
                  <a:pt x="1934492" y="2024313"/>
                </a:lnTo>
                <a:lnTo>
                  <a:pt x="2086400" y="2062732"/>
                </a:lnTo>
                <a:lnTo>
                  <a:pt x="2256418" y="2087165"/>
                </a:lnTo>
                <a:lnTo>
                  <a:pt x="2453386" y="2095478"/>
                </a:lnTo>
                <a:lnTo>
                  <a:pt x="2673447" y="2089278"/>
                </a:lnTo>
                <a:lnTo>
                  <a:pt x="2912744" y="2070171"/>
                </a:lnTo>
                <a:lnTo>
                  <a:pt x="3167421" y="2039767"/>
                </a:lnTo>
                <a:lnTo>
                  <a:pt x="3433619" y="1999673"/>
                </a:lnTo>
                <a:lnTo>
                  <a:pt x="3707482" y="1951497"/>
                </a:lnTo>
                <a:lnTo>
                  <a:pt x="3985154" y="1896845"/>
                </a:lnTo>
                <a:lnTo>
                  <a:pt x="4262777" y="1837327"/>
                </a:lnTo>
                <a:lnTo>
                  <a:pt x="4536493" y="1774549"/>
                </a:lnTo>
                <a:lnTo>
                  <a:pt x="4802447" y="1710120"/>
                </a:lnTo>
                <a:lnTo>
                  <a:pt x="5056781" y="1645647"/>
                </a:lnTo>
                <a:lnTo>
                  <a:pt x="5295638" y="1582738"/>
                </a:lnTo>
                <a:lnTo>
                  <a:pt x="5515162" y="1523001"/>
                </a:lnTo>
                <a:lnTo>
                  <a:pt x="5711494" y="1468043"/>
                </a:lnTo>
                <a:lnTo>
                  <a:pt x="5880779" y="1419473"/>
                </a:lnTo>
                <a:lnTo>
                  <a:pt x="6019159" y="1378897"/>
                </a:lnTo>
                <a:lnTo>
                  <a:pt x="6122777" y="1347923"/>
                </a:lnTo>
                <a:lnTo>
                  <a:pt x="6187776" y="1328160"/>
                </a:lnTo>
                <a:lnTo>
                  <a:pt x="6210300" y="1321216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4650" y="27495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4650" y="27495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1950" y="31813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1950" y="31813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99550" y="40703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9550" y="40703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2250" y="5760439"/>
            <a:ext cx="152056" cy="163974"/>
          </a:xfrm>
          <a:custGeom>
            <a:avLst/>
            <a:gdLst/>
            <a:ahLst/>
            <a:cxnLst/>
            <a:rect l="l" t="t" r="r" b="b"/>
            <a:pathLst>
              <a:path w="152056" h="163974">
                <a:moveTo>
                  <a:pt x="64368" y="0"/>
                </a:moveTo>
                <a:lnTo>
                  <a:pt x="27977" y="17641"/>
                </a:lnTo>
                <a:lnTo>
                  <a:pt x="4929" y="52288"/>
                </a:lnTo>
                <a:lnTo>
                  <a:pt x="0" y="81560"/>
                </a:lnTo>
                <a:lnTo>
                  <a:pt x="10" y="82949"/>
                </a:lnTo>
                <a:lnTo>
                  <a:pt x="10983" y="123963"/>
                </a:lnTo>
                <a:lnTo>
                  <a:pt x="39411" y="153017"/>
                </a:lnTo>
                <a:lnTo>
                  <a:pt x="80606" y="163974"/>
                </a:lnTo>
                <a:lnTo>
                  <a:pt x="93611" y="161923"/>
                </a:lnTo>
                <a:lnTo>
                  <a:pt x="126985" y="142286"/>
                </a:lnTo>
                <a:lnTo>
                  <a:pt x="147785" y="105604"/>
                </a:lnTo>
                <a:lnTo>
                  <a:pt x="152056" y="73697"/>
                </a:lnTo>
                <a:lnTo>
                  <a:pt x="149748" y="60103"/>
                </a:lnTo>
                <a:lnTo>
                  <a:pt x="130687" y="25415"/>
                </a:lnTo>
                <a:lnTo>
                  <a:pt x="95487" y="4096"/>
                </a:lnTo>
                <a:lnTo>
                  <a:pt x="6436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2250" y="5760439"/>
            <a:ext cx="152056" cy="163974"/>
          </a:xfrm>
          <a:custGeom>
            <a:avLst/>
            <a:gdLst/>
            <a:ahLst/>
            <a:cxnLst/>
            <a:rect l="l" t="t" r="r" b="b"/>
            <a:pathLst>
              <a:path w="152056" h="163974">
                <a:moveTo>
                  <a:pt x="0" y="81560"/>
                </a:moveTo>
                <a:lnTo>
                  <a:pt x="10751" y="39259"/>
                </a:lnTo>
                <a:lnTo>
                  <a:pt x="38926" y="9543"/>
                </a:lnTo>
                <a:lnTo>
                  <a:pt x="64368" y="0"/>
                </a:lnTo>
                <a:lnTo>
                  <a:pt x="80627" y="902"/>
                </a:lnTo>
                <a:lnTo>
                  <a:pt x="120616" y="16555"/>
                </a:lnTo>
                <a:lnTo>
                  <a:pt x="145351" y="47391"/>
                </a:lnTo>
                <a:lnTo>
                  <a:pt x="152056" y="73697"/>
                </a:lnTo>
                <a:lnTo>
                  <a:pt x="151011" y="90295"/>
                </a:lnTo>
                <a:lnTo>
                  <a:pt x="135577" y="131751"/>
                </a:lnTo>
                <a:lnTo>
                  <a:pt x="105806" y="157523"/>
                </a:lnTo>
                <a:lnTo>
                  <a:pt x="80606" y="163974"/>
                </a:lnTo>
                <a:lnTo>
                  <a:pt x="65745" y="162711"/>
                </a:lnTo>
                <a:lnTo>
                  <a:pt x="28285" y="145040"/>
                </a:lnTo>
                <a:lnTo>
                  <a:pt x="5155" y="111318"/>
                </a:lnTo>
                <a:lnTo>
                  <a:pt x="0" y="8156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6950" y="37528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36950" y="37528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4250" y="45021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4250" y="45021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75150" y="45529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75150" y="45529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62450" y="52006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1"/>
                </a:lnTo>
                <a:lnTo>
                  <a:pt x="14501" y="128687"/>
                </a:lnTo>
                <a:lnTo>
                  <a:pt x="45509" y="155006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5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62450" y="52006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43550" y="48196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43550" y="48196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30850" y="54927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1"/>
                </a:lnTo>
                <a:lnTo>
                  <a:pt x="14501" y="128687"/>
                </a:lnTo>
                <a:lnTo>
                  <a:pt x="45509" y="155006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5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30850" y="54927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10450" y="4489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10450" y="4489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7750" y="5696863"/>
            <a:ext cx="164591" cy="151352"/>
          </a:xfrm>
          <a:custGeom>
            <a:avLst/>
            <a:gdLst/>
            <a:ahLst/>
            <a:cxnLst/>
            <a:rect l="l" t="t" r="r" b="b"/>
            <a:pathLst>
              <a:path w="164591" h="151352">
                <a:moveTo>
                  <a:pt x="69732" y="0"/>
                </a:moveTo>
                <a:lnTo>
                  <a:pt x="30308" y="16284"/>
                </a:lnTo>
                <a:lnTo>
                  <a:pt x="5340" y="48266"/>
                </a:lnTo>
                <a:lnTo>
                  <a:pt x="0" y="75286"/>
                </a:lnTo>
                <a:lnTo>
                  <a:pt x="26" y="77241"/>
                </a:lnTo>
                <a:lnTo>
                  <a:pt x="12147" y="114787"/>
                </a:lnTo>
                <a:lnTo>
                  <a:pt x="42952" y="141348"/>
                </a:lnTo>
                <a:lnTo>
                  <a:pt x="87481" y="151352"/>
                </a:lnTo>
                <a:lnTo>
                  <a:pt x="101544" y="149434"/>
                </a:lnTo>
                <a:lnTo>
                  <a:pt x="137614" y="131166"/>
                </a:lnTo>
                <a:lnTo>
                  <a:pt x="160046" y="96860"/>
                </a:lnTo>
                <a:lnTo>
                  <a:pt x="164591" y="66817"/>
                </a:lnTo>
                <a:lnTo>
                  <a:pt x="161914" y="54464"/>
                </a:lnTo>
                <a:lnTo>
                  <a:pt x="130169" y="14972"/>
                </a:lnTo>
                <a:lnTo>
                  <a:pt x="87170" y="813"/>
                </a:lnTo>
                <a:lnTo>
                  <a:pt x="6973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7750" y="5696863"/>
            <a:ext cx="164591" cy="151352"/>
          </a:xfrm>
          <a:custGeom>
            <a:avLst/>
            <a:gdLst/>
            <a:ahLst/>
            <a:cxnLst/>
            <a:rect l="l" t="t" r="r" b="b"/>
            <a:pathLst>
              <a:path w="164591" h="151352">
                <a:moveTo>
                  <a:pt x="0" y="75286"/>
                </a:moveTo>
                <a:lnTo>
                  <a:pt x="11647" y="36239"/>
                </a:lnTo>
                <a:lnTo>
                  <a:pt x="42170" y="8809"/>
                </a:lnTo>
                <a:lnTo>
                  <a:pt x="69732" y="0"/>
                </a:lnTo>
                <a:lnTo>
                  <a:pt x="87170" y="813"/>
                </a:lnTo>
                <a:lnTo>
                  <a:pt x="130170" y="14972"/>
                </a:lnTo>
                <a:lnTo>
                  <a:pt x="157029" y="42923"/>
                </a:lnTo>
                <a:lnTo>
                  <a:pt x="164591" y="66817"/>
                </a:lnTo>
                <a:lnTo>
                  <a:pt x="163501" y="82469"/>
                </a:lnTo>
                <a:lnTo>
                  <a:pt x="146890" y="121339"/>
                </a:lnTo>
                <a:lnTo>
                  <a:pt x="114729" y="145344"/>
                </a:lnTo>
                <a:lnTo>
                  <a:pt x="87481" y="151352"/>
                </a:lnTo>
                <a:lnTo>
                  <a:pt x="71419" y="150201"/>
                </a:lnTo>
                <a:lnTo>
                  <a:pt x="30913" y="134059"/>
                </a:lnTo>
                <a:lnTo>
                  <a:pt x="5785" y="103217"/>
                </a:lnTo>
                <a:lnTo>
                  <a:pt x="0" y="7528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086537" y="3955252"/>
            <a:ext cx="458470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70" dirty="0">
                <a:latin typeface="Gill Sans MT"/>
                <a:cs typeface="Gill Sans MT"/>
              </a:rPr>
              <a:t>L</a:t>
            </a:r>
            <a:r>
              <a:rPr sz="2000" spc="-20" dirty="0">
                <a:latin typeface="Gill Sans MT"/>
                <a:cs typeface="Gill Sans MT"/>
              </a:rPr>
              <a:t>o</a:t>
            </a:r>
            <a:r>
              <a:rPr sz="2000" spc="-80" dirty="0">
                <a:latin typeface="Gill Sans MT"/>
                <a:cs typeface="Gill Sans MT"/>
              </a:rPr>
              <a:t>s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090150" y="3321050"/>
            <a:ext cx="1714500" cy="1841500"/>
          </a:xfrm>
          <a:custGeom>
            <a:avLst/>
            <a:gdLst/>
            <a:ahLst/>
            <a:cxnLst/>
            <a:rect l="l" t="t" r="r" b="b"/>
            <a:pathLst>
              <a:path w="1714500" h="1841500">
                <a:moveTo>
                  <a:pt x="0" y="0"/>
                </a:moveTo>
                <a:lnTo>
                  <a:pt x="1714500" y="0"/>
                </a:lnTo>
                <a:lnTo>
                  <a:pt x="1714500" y="1841500"/>
                </a:lnTo>
                <a:lnTo>
                  <a:pt x="0" y="184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280650" y="429895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280650" y="489585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609620" y="4586925"/>
            <a:ext cx="70739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345" dirty="0">
                <a:latin typeface="Gill Sans MT"/>
                <a:cs typeface="Gill Sans MT"/>
              </a:rPr>
              <a:t>T</a:t>
            </a:r>
            <a:r>
              <a:rPr sz="1800" spc="-75" dirty="0">
                <a:latin typeface="Gill Sans MT"/>
                <a:cs typeface="Gill Sans MT"/>
              </a:rPr>
              <a:t>r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70785" y="3496656"/>
            <a:ext cx="74739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0" dirty="0">
                <a:latin typeface="Gill Sans MT"/>
                <a:cs typeface="Gill Sans MT"/>
              </a:rPr>
              <a:t>L</a:t>
            </a:r>
            <a:r>
              <a:rPr sz="1800" b="1" spc="-125" dirty="0">
                <a:latin typeface="Gill Sans MT"/>
                <a:cs typeface="Gill Sans MT"/>
              </a:rPr>
              <a:t>e</a:t>
            </a:r>
            <a:r>
              <a:rPr sz="1800" b="1" spc="-85" dirty="0">
                <a:latin typeface="Gill Sans MT"/>
                <a:cs typeface="Gill Sans MT"/>
              </a:rPr>
              <a:t>g</a:t>
            </a:r>
            <a:r>
              <a:rPr sz="1800" b="1" spc="-100" dirty="0">
                <a:latin typeface="Gill Sans MT"/>
                <a:cs typeface="Gill Sans MT"/>
              </a:rPr>
              <a:t>e</a:t>
            </a:r>
            <a:r>
              <a:rPr sz="1800" b="1" spc="-60" dirty="0">
                <a:latin typeface="Gill Sans MT"/>
                <a:cs typeface="Gill Sans MT"/>
              </a:rPr>
              <a:t>n</a:t>
            </a:r>
            <a:r>
              <a:rPr sz="1800" b="1" spc="-75" dirty="0">
                <a:latin typeface="Gill Sans MT"/>
                <a:cs typeface="Gill Sans MT"/>
              </a:rPr>
              <a:t>d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43349" y="3947160"/>
            <a:ext cx="1151890" cy="574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1899"/>
              </a:lnSpc>
            </a:pPr>
            <a:r>
              <a:rPr sz="1800" spc="-70" dirty="0">
                <a:latin typeface="Gill Sans MT"/>
                <a:cs typeface="Gill Sans MT"/>
              </a:rPr>
              <a:t>St</a:t>
            </a:r>
            <a:r>
              <a:rPr sz="1800" spc="-10" dirty="0">
                <a:latin typeface="Gill Sans MT"/>
                <a:cs typeface="Gill Sans MT"/>
              </a:rPr>
              <a:t>o</a:t>
            </a:r>
            <a:r>
              <a:rPr sz="1800" spc="5" dirty="0">
                <a:latin typeface="Gill Sans MT"/>
                <a:cs typeface="Gill Sans MT"/>
              </a:rPr>
              <a:t>p</a:t>
            </a:r>
            <a:r>
              <a:rPr sz="1800" spc="80" dirty="0">
                <a:latin typeface="Gill Sans MT"/>
                <a:cs typeface="Gill Sans MT"/>
              </a:rPr>
              <a:t> </a:t>
            </a:r>
            <a:r>
              <a:rPr sz="1800" spc="-125" dirty="0">
                <a:latin typeface="Gill Sans MT"/>
                <a:cs typeface="Gill Sans MT"/>
              </a:rPr>
              <a:t>t</a:t>
            </a:r>
            <a:r>
              <a:rPr sz="1800" spc="-95" dirty="0">
                <a:latin typeface="Gill Sans MT"/>
                <a:cs typeface="Gill Sans MT"/>
              </a:rPr>
              <a:t>r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r>
              <a:rPr sz="1800" spc="-5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h</a:t>
            </a:r>
            <a:r>
              <a:rPr sz="1800" spc="25" dirty="0">
                <a:latin typeface="Gill Sans MT"/>
                <a:cs typeface="Gill Sans MT"/>
              </a:rPr>
              <a:t>e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75" dirty="0">
                <a:latin typeface="Gill Sans MT"/>
                <a:cs typeface="Gill Sans MT"/>
              </a:rPr>
              <a:t>!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683250" y="4511502"/>
            <a:ext cx="233729" cy="371415"/>
          </a:xfrm>
          <a:custGeom>
            <a:avLst/>
            <a:gdLst/>
            <a:ahLst/>
            <a:cxnLst/>
            <a:rect l="l" t="t" r="r" b="b"/>
            <a:pathLst>
              <a:path w="233729" h="371415">
                <a:moveTo>
                  <a:pt x="12988" y="230019"/>
                </a:moveTo>
                <a:lnTo>
                  <a:pt x="0" y="371415"/>
                </a:lnTo>
                <a:lnTo>
                  <a:pt x="120909" y="296969"/>
                </a:lnTo>
                <a:lnTo>
                  <a:pt x="72345" y="266842"/>
                </a:lnTo>
                <a:lnTo>
                  <a:pt x="76499" y="260146"/>
                </a:lnTo>
                <a:lnTo>
                  <a:pt x="61553" y="260146"/>
                </a:lnTo>
                <a:lnTo>
                  <a:pt x="12988" y="230019"/>
                </a:lnTo>
                <a:close/>
              </a:path>
              <a:path w="233729" h="371415">
                <a:moveTo>
                  <a:pt x="222937" y="0"/>
                </a:moveTo>
                <a:lnTo>
                  <a:pt x="61553" y="260146"/>
                </a:lnTo>
                <a:lnTo>
                  <a:pt x="76499" y="260146"/>
                </a:lnTo>
                <a:lnTo>
                  <a:pt x="233729" y="6695"/>
                </a:lnTo>
                <a:lnTo>
                  <a:pt x="222937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647719" y="3991661"/>
            <a:ext cx="63119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70" dirty="0">
                <a:latin typeface="Gill Sans MT"/>
                <a:cs typeface="Gill Sans MT"/>
              </a:rPr>
              <a:t>T</a:t>
            </a:r>
            <a:r>
              <a:rPr sz="1800" spc="5" dirty="0">
                <a:latin typeface="Gill Sans MT"/>
                <a:cs typeface="Gill Sans MT"/>
              </a:rPr>
              <a:t>e</a:t>
            </a:r>
            <a:r>
              <a:rPr sz="1800" spc="-105" dirty="0">
                <a:latin typeface="Gill Sans MT"/>
                <a:cs typeface="Gill Sans MT"/>
              </a:rPr>
              <a:t>st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33950" y="6110706"/>
            <a:ext cx="231330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4025">
              <a:lnSpc>
                <a:spcPct val="100000"/>
              </a:lnSpc>
            </a:pPr>
            <a:r>
              <a:rPr sz="2000" spc="-3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r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10" dirty="0">
                <a:latin typeface="Gill Sans MT"/>
                <a:cs typeface="Gill Sans MT"/>
              </a:rPr>
              <a:t>g</a:t>
            </a:r>
            <a:r>
              <a:rPr sz="2000" spc="-110" dirty="0">
                <a:latin typeface="Gill Sans MT"/>
                <a:cs typeface="Gill Sans MT"/>
              </a:rPr>
              <a:t> </a:t>
            </a:r>
            <a:r>
              <a:rPr sz="2000" spc="-105" dirty="0">
                <a:latin typeface="Gill Sans MT"/>
                <a:cs typeface="Gill Sans MT"/>
              </a:rPr>
              <a:t>I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495300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32450" y="2533650"/>
            <a:ext cx="1" cy="3346066"/>
          </a:xfrm>
          <a:custGeom>
            <a:avLst/>
            <a:gdLst/>
            <a:ahLst/>
            <a:cxnLst/>
            <a:rect l="l" t="t" r="r" b="b"/>
            <a:pathLst>
              <a:path w="1" h="3346066">
                <a:moveTo>
                  <a:pt x="0" y="0"/>
                </a:moveTo>
                <a:lnTo>
                  <a:pt x="1" y="3346066"/>
                </a:lnTo>
              </a:path>
            </a:pathLst>
          </a:custGeom>
          <a:ln w="127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40" dirty="0">
                <a:latin typeface="Gill Sans MT"/>
                <a:cs typeface="Gill Sans MT"/>
              </a:rPr>
              <a:t>R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gu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z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-125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2:</a:t>
            </a:r>
            <a:r>
              <a:rPr sz="4400" spc="-490" dirty="0">
                <a:latin typeface="Gill Sans MT"/>
                <a:cs typeface="Gill Sans MT"/>
              </a:rPr>
              <a:t> </a:t>
            </a:r>
            <a:r>
              <a:rPr sz="4400" spc="-25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35" dirty="0">
                <a:latin typeface="Gill Sans MT"/>
                <a:cs typeface="Gill Sans MT"/>
              </a:rPr>
              <a:t>l</a:t>
            </a:r>
            <a:r>
              <a:rPr sz="4400" spc="-20" dirty="0">
                <a:latin typeface="Gill Sans MT"/>
                <a:cs typeface="Gill Sans MT"/>
              </a:rPr>
              <a:t>y</a:t>
            </a:r>
            <a:r>
              <a:rPr sz="4400" spc="-55" dirty="0">
                <a:latin typeface="Gill Sans MT"/>
                <a:cs typeface="Gill Sans MT"/>
              </a:rPr>
              <a:t> </a:t>
            </a:r>
            <a:r>
              <a:rPr sz="4400" spc="-20" dirty="0">
                <a:latin typeface="Gill Sans MT"/>
                <a:cs typeface="Gill Sans MT"/>
              </a:rPr>
              <a:t>S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pp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ng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2179" y="1709420"/>
            <a:ext cx="7016115" cy="4305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2800" spc="-55" dirty="0">
                <a:latin typeface="Gill Sans MT"/>
                <a:cs typeface="Gill Sans MT"/>
              </a:rPr>
              <a:t>S</a:t>
            </a:r>
            <a:r>
              <a:rPr sz="2800" spc="-80" dirty="0">
                <a:latin typeface="Gill Sans MT"/>
                <a:cs typeface="Gill Sans MT"/>
              </a:rPr>
              <a:t>t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10" dirty="0">
                <a:latin typeface="Gill Sans MT"/>
                <a:cs typeface="Gill Sans MT"/>
              </a:rPr>
              <a:t>p</a:t>
            </a:r>
            <a:r>
              <a:rPr sz="2800" spc="90" dirty="0">
                <a:latin typeface="Gill Sans MT"/>
                <a:cs typeface="Gill Sans MT"/>
              </a:rPr>
              <a:t> 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114" dirty="0">
                <a:latin typeface="Gill Sans MT"/>
                <a:cs typeface="Gill Sans MT"/>
              </a:rPr>
              <a:t>r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15" dirty="0">
                <a:latin typeface="Gill Sans MT"/>
                <a:cs typeface="Gill Sans MT"/>
              </a:rPr>
              <a:t>g</a:t>
            </a:r>
            <a:r>
              <a:rPr sz="2800" spc="20" dirty="0">
                <a:latin typeface="Gill Sans MT"/>
                <a:cs typeface="Gill Sans MT"/>
              </a:rPr>
              <a:t> </a:t>
            </a:r>
            <a:r>
              <a:rPr sz="2800" spc="-20" dirty="0">
                <a:latin typeface="Gill Sans MT"/>
                <a:cs typeface="Gill Sans MT"/>
              </a:rPr>
              <a:t>b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5" dirty="0">
                <a:latin typeface="Gill Sans MT"/>
                <a:cs typeface="Gill Sans MT"/>
              </a:rPr>
              <a:t>f</a:t>
            </a:r>
            <a:r>
              <a:rPr sz="2800" spc="-55" dirty="0">
                <a:latin typeface="Gill Sans MT"/>
                <a:cs typeface="Gill Sans MT"/>
              </a:rPr>
              <a:t>o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80" dirty="0">
                <a:latin typeface="Gill Sans MT"/>
                <a:cs typeface="Gill Sans MT"/>
              </a:rPr>
              <a:t> </a:t>
            </a:r>
            <a:r>
              <a:rPr sz="2800" spc="-30" dirty="0">
                <a:latin typeface="Gill Sans MT"/>
                <a:cs typeface="Gill Sans MT"/>
              </a:rPr>
              <a:t>w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110" dirty="0">
                <a:latin typeface="Gill Sans MT"/>
                <a:cs typeface="Gill Sans MT"/>
              </a:rPr>
              <a:t>a</a:t>
            </a:r>
            <a:r>
              <a:rPr sz="2800" spc="-40" dirty="0">
                <a:latin typeface="Gill Sans MT"/>
                <a:cs typeface="Gill Sans MT"/>
              </a:rPr>
              <a:t>ve</a:t>
            </a:r>
            <a:r>
              <a:rPr sz="2800" spc="-25" dirty="0">
                <a:latin typeface="Gill Sans MT"/>
                <a:cs typeface="Gill Sans MT"/>
              </a:rPr>
              <a:t> 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20" dirty="0">
                <a:latin typeface="Gill Sans MT"/>
                <a:cs typeface="Gill Sans MT"/>
              </a:rPr>
              <a:t> 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-5" dirty="0">
                <a:latin typeface="Gill Sans MT"/>
                <a:cs typeface="Gill Sans MT"/>
              </a:rPr>
              <a:t>h</a:t>
            </a:r>
            <a:r>
              <a:rPr sz="2800" spc="-15" dirty="0">
                <a:latin typeface="Gill Sans MT"/>
                <a:cs typeface="Gill Sans MT"/>
              </a:rPr>
              <a:t>a</a:t>
            </a:r>
            <a:r>
              <a:rPr sz="2800" spc="-5" dirty="0">
                <a:latin typeface="Gill Sans MT"/>
                <a:cs typeface="Gill Sans MT"/>
              </a:rPr>
              <a:t>n</a:t>
            </a:r>
            <a:r>
              <a:rPr sz="2800" spc="-35" dirty="0">
                <a:latin typeface="Gill Sans MT"/>
                <a:cs typeface="Gill Sans MT"/>
              </a:rPr>
              <a:t>c</a:t>
            </a:r>
            <a:r>
              <a:rPr sz="2800" spc="0" dirty="0">
                <a:latin typeface="Gill Sans MT"/>
                <a:cs typeface="Gill Sans MT"/>
              </a:rPr>
              <a:t>e</a:t>
            </a:r>
            <a:r>
              <a:rPr sz="2800" spc="-120" dirty="0">
                <a:latin typeface="Gill Sans MT"/>
                <a:cs typeface="Gill Sans MT"/>
              </a:rPr>
              <a:t> </a:t>
            </a:r>
            <a:r>
              <a:rPr sz="2800" spc="-145" dirty="0">
                <a:latin typeface="Gill Sans MT"/>
                <a:cs typeface="Gill Sans MT"/>
              </a:rPr>
              <a:t>t</a:t>
            </a:r>
            <a:r>
              <a:rPr sz="2800" spc="-35" dirty="0">
                <a:latin typeface="Gill Sans MT"/>
                <a:cs typeface="Gill Sans MT"/>
              </a:rPr>
              <a:t>o</a:t>
            </a:r>
            <a:r>
              <a:rPr sz="2800" spc="10" dirty="0">
                <a:latin typeface="Gill Sans MT"/>
                <a:cs typeface="Gill Sans MT"/>
              </a:rPr>
              <a:t> </a:t>
            </a:r>
            <a:r>
              <a:rPr sz="2800" spc="-170" dirty="0">
                <a:latin typeface="Gill Sans MT"/>
                <a:cs typeface="Gill Sans MT"/>
              </a:rPr>
              <a:t>o</a:t>
            </a:r>
            <a:r>
              <a:rPr sz="2800" spc="-35" dirty="0">
                <a:latin typeface="Gill Sans MT"/>
                <a:cs typeface="Gill Sans MT"/>
              </a:rPr>
              <a:t>v</a:t>
            </a:r>
            <a:r>
              <a:rPr sz="2800" spc="-45" dirty="0">
                <a:latin typeface="Gill Sans MT"/>
                <a:cs typeface="Gill Sans MT"/>
              </a:rPr>
              <a:t>e</a:t>
            </a:r>
            <a:r>
              <a:rPr sz="2800" spc="-215" dirty="0">
                <a:latin typeface="Gill Sans MT"/>
                <a:cs typeface="Gill Sans MT"/>
              </a:rPr>
              <a:t>r</a:t>
            </a:r>
            <a:r>
              <a:rPr sz="2800" spc="-105" dirty="0">
                <a:latin typeface="Gill Sans MT"/>
                <a:cs typeface="Gill Sans MT"/>
              </a:rPr>
              <a:t>f</a:t>
            </a:r>
            <a:r>
              <a:rPr sz="2800" spc="-125" dirty="0">
                <a:latin typeface="Gill Sans MT"/>
                <a:cs typeface="Gill Sans MT"/>
              </a:rPr>
              <a:t>i</a:t>
            </a:r>
            <a:r>
              <a:rPr sz="2800" spc="-95" dirty="0">
                <a:latin typeface="Gill Sans MT"/>
                <a:cs typeface="Gill Sans MT"/>
              </a:rPr>
              <a:t>t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6701" y="2311400"/>
            <a:ext cx="76200" cy="3886200"/>
          </a:xfrm>
          <a:custGeom>
            <a:avLst/>
            <a:gdLst/>
            <a:ahLst/>
            <a:cxnLst/>
            <a:rect l="l" t="t" r="r" b="b"/>
            <a:pathLst>
              <a:path w="76200" h="3886200">
                <a:moveTo>
                  <a:pt x="76200" y="127000"/>
                </a:moveTo>
                <a:lnTo>
                  <a:pt x="50800" y="127000"/>
                </a:lnTo>
                <a:lnTo>
                  <a:pt x="50798" y="3886200"/>
                </a:lnTo>
                <a:lnTo>
                  <a:pt x="76198" y="3886200"/>
                </a:lnTo>
                <a:lnTo>
                  <a:pt x="76200" y="127000"/>
                </a:lnTo>
                <a:close/>
              </a:path>
              <a:path w="76200" h="3886200">
                <a:moveTo>
                  <a:pt x="63500" y="0"/>
                </a:moveTo>
                <a:lnTo>
                  <a:pt x="0" y="127000"/>
                </a:lnTo>
                <a:lnTo>
                  <a:pt x="127000" y="127000"/>
                </a:lnTo>
                <a:lnTo>
                  <a:pt x="635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90800" y="5867401"/>
            <a:ext cx="7010400" cy="127000"/>
          </a:xfrm>
          <a:custGeom>
            <a:avLst/>
            <a:gdLst/>
            <a:ahLst/>
            <a:cxnLst/>
            <a:rect l="l" t="t" r="r" b="b"/>
            <a:pathLst>
              <a:path w="7010400" h="127000">
                <a:moveTo>
                  <a:pt x="0" y="50798"/>
                </a:moveTo>
                <a:lnTo>
                  <a:pt x="0" y="76198"/>
                </a:lnTo>
                <a:lnTo>
                  <a:pt x="6883400" y="76199"/>
                </a:lnTo>
                <a:lnTo>
                  <a:pt x="6883400" y="126999"/>
                </a:lnTo>
                <a:lnTo>
                  <a:pt x="7010400" y="63499"/>
                </a:lnTo>
                <a:lnTo>
                  <a:pt x="6985000" y="50799"/>
                </a:lnTo>
                <a:lnTo>
                  <a:pt x="0" y="50798"/>
                </a:lnTo>
                <a:close/>
              </a:path>
              <a:path w="7010400" h="127000">
                <a:moveTo>
                  <a:pt x="6883400" y="0"/>
                </a:moveTo>
                <a:lnTo>
                  <a:pt x="6883400" y="50799"/>
                </a:lnTo>
                <a:lnTo>
                  <a:pt x="6985000" y="50799"/>
                </a:lnTo>
                <a:lnTo>
                  <a:pt x="6883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5450" y="3219450"/>
            <a:ext cx="6299200" cy="2628900"/>
          </a:xfrm>
          <a:custGeom>
            <a:avLst/>
            <a:gdLst/>
            <a:ahLst/>
            <a:cxnLst/>
            <a:rect l="l" t="t" r="r" b="b"/>
            <a:pathLst>
              <a:path w="6299200" h="2628900">
                <a:moveTo>
                  <a:pt x="0" y="0"/>
                </a:moveTo>
                <a:lnTo>
                  <a:pt x="56522" y="157408"/>
                </a:lnTo>
                <a:lnTo>
                  <a:pt x="111419" y="308318"/>
                </a:lnTo>
                <a:lnTo>
                  <a:pt x="165428" y="452925"/>
                </a:lnTo>
                <a:lnTo>
                  <a:pt x="219283" y="591423"/>
                </a:lnTo>
                <a:lnTo>
                  <a:pt x="273720" y="724005"/>
                </a:lnTo>
                <a:lnTo>
                  <a:pt x="329474" y="850867"/>
                </a:lnTo>
                <a:lnTo>
                  <a:pt x="387281" y="972202"/>
                </a:lnTo>
                <a:lnTo>
                  <a:pt x="447877" y="1088205"/>
                </a:lnTo>
                <a:lnTo>
                  <a:pt x="511997" y="1199069"/>
                </a:lnTo>
                <a:lnTo>
                  <a:pt x="580376" y="1304990"/>
                </a:lnTo>
                <a:lnTo>
                  <a:pt x="653750" y="1406160"/>
                </a:lnTo>
                <a:lnTo>
                  <a:pt x="732854" y="1502774"/>
                </a:lnTo>
                <a:lnTo>
                  <a:pt x="818425" y="1595027"/>
                </a:lnTo>
                <a:lnTo>
                  <a:pt x="911197" y="1683113"/>
                </a:lnTo>
                <a:lnTo>
                  <a:pt x="1011907" y="1767225"/>
                </a:lnTo>
                <a:lnTo>
                  <a:pt x="1121289" y="1847558"/>
                </a:lnTo>
                <a:lnTo>
                  <a:pt x="1240079" y="1924307"/>
                </a:lnTo>
                <a:lnTo>
                  <a:pt x="1369012" y="1997664"/>
                </a:lnTo>
                <a:lnTo>
                  <a:pt x="1508825" y="2067826"/>
                </a:lnTo>
                <a:lnTo>
                  <a:pt x="1660253" y="2134985"/>
                </a:lnTo>
                <a:lnTo>
                  <a:pt x="1836011" y="2197880"/>
                </a:lnTo>
                <a:lnTo>
                  <a:pt x="2045261" y="2255285"/>
                </a:lnTo>
                <a:lnTo>
                  <a:pt x="2283407" y="2307443"/>
                </a:lnTo>
                <a:lnTo>
                  <a:pt x="2545852" y="2354601"/>
                </a:lnTo>
                <a:lnTo>
                  <a:pt x="2828001" y="2397003"/>
                </a:lnTo>
                <a:lnTo>
                  <a:pt x="3125256" y="2434894"/>
                </a:lnTo>
                <a:lnTo>
                  <a:pt x="3433023" y="2468519"/>
                </a:lnTo>
                <a:lnTo>
                  <a:pt x="3746704" y="2498123"/>
                </a:lnTo>
                <a:lnTo>
                  <a:pt x="4061704" y="2523951"/>
                </a:lnTo>
                <a:lnTo>
                  <a:pt x="4373426" y="2546248"/>
                </a:lnTo>
                <a:lnTo>
                  <a:pt x="4677274" y="2565259"/>
                </a:lnTo>
                <a:lnTo>
                  <a:pt x="4968652" y="2581229"/>
                </a:lnTo>
                <a:lnTo>
                  <a:pt x="5242963" y="2594402"/>
                </a:lnTo>
                <a:lnTo>
                  <a:pt x="5495612" y="2605024"/>
                </a:lnTo>
                <a:lnTo>
                  <a:pt x="5722002" y="2613340"/>
                </a:lnTo>
                <a:lnTo>
                  <a:pt x="5917536" y="2619595"/>
                </a:lnTo>
                <a:lnTo>
                  <a:pt x="6077620" y="2624033"/>
                </a:lnTo>
                <a:lnTo>
                  <a:pt x="6197655" y="2626900"/>
                </a:lnTo>
                <a:lnTo>
                  <a:pt x="6273048" y="2628440"/>
                </a:lnTo>
                <a:lnTo>
                  <a:pt x="6299200" y="262890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8150" y="2813050"/>
            <a:ext cx="6210300" cy="2095478"/>
          </a:xfrm>
          <a:custGeom>
            <a:avLst/>
            <a:gdLst/>
            <a:ahLst/>
            <a:cxnLst/>
            <a:rect l="l" t="t" r="r" b="b"/>
            <a:pathLst>
              <a:path w="6210300" h="2095478">
                <a:moveTo>
                  <a:pt x="0" y="0"/>
                </a:moveTo>
                <a:lnTo>
                  <a:pt x="71191" y="133967"/>
                </a:lnTo>
                <a:lnTo>
                  <a:pt x="144348" y="268257"/>
                </a:lnTo>
                <a:lnTo>
                  <a:pt x="219724" y="402273"/>
                </a:lnTo>
                <a:lnTo>
                  <a:pt x="297572" y="535422"/>
                </a:lnTo>
                <a:lnTo>
                  <a:pt x="378147" y="667110"/>
                </a:lnTo>
                <a:lnTo>
                  <a:pt x="461701" y="796741"/>
                </a:lnTo>
                <a:lnTo>
                  <a:pt x="548489" y="923721"/>
                </a:lnTo>
                <a:lnTo>
                  <a:pt x="638764" y="1047456"/>
                </a:lnTo>
                <a:lnTo>
                  <a:pt x="732780" y="1167351"/>
                </a:lnTo>
                <a:lnTo>
                  <a:pt x="830790" y="1282811"/>
                </a:lnTo>
                <a:lnTo>
                  <a:pt x="933049" y="1393243"/>
                </a:lnTo>
                <a:lnTo>
                  <a:pt x="1039810" y="1498051"/>
                </a:lnTo>
                <a:lnTo>
                  <a:pt x="1151325" y="1596641"/>
                </a:lnTo>
                <a:lnTo>
                  <a:pt x="1267851" y="1688419"/>
                </a:lnTo>
                <a:lnTo>
                  <a:pt x="1389639" y="1772790"/>
                </a:lnTo>
                <a:lnTo>
                  <a:pt x="1516943" y="1849159"/>
                </a:lnTo>
                <a:lnTo>
                  <a:pt x="1650018" y="1916932"/>
                </a:lnTo>
                <a:lnTo>
                  <a:pt x="1789116" y="1975515"/>
                </a:lnTo>
                <a:lnTo>
                  <a:pt x="1934492" y="2024313"/>
                </a:lnTo>
                <a:lnTo>
                  <a:pt x="2086400" y="2062732"/>
                </a:lnTo>
                <a:lnTo>
                  <a:pt x="2256418" y="2087165"/>
                </a:lnTo>
                <a:lnTo>
                  <a:pt x="2453386" y="2095478"/>
                </a:lnTo>
                <a:lnTo>
                  <a:pt x="2673447" y="2089278"/>
                </a:lnTo>
                <a:lnTo>
                  <a:pt x="2912744" y="2070171"/>
                </a:lnTo>
                <a:lnTo>
                  <a:pt x="3167421" y="2039767"/>
                </a:lnTo>
                <a:lnTo>
                  <a:pt x="3433619" y="1999673"/>
                </a:lnTo>
                <a:lnTo>
                  <a:pt x="3707482" y="1951497"/>
                </a:lnTo>
                <a:lnTo>
                  <a:pt x="3985154" y="1896845"/>
                </a:lnTo>
                <a:lnTo>
                  <a:pt x="4262777" y="1837327"/>
                </a:lnTo>
                <a:lnTo>
                  <a:pt x="4536493" y="1774549"/>
                </a:lnTo>
                <a:lnTo>
                  <a:pt x="4802447" y="1710120"/>
                </a:lnTo>
                <a:lnTo>
                  <a:pt x="5056781" y="1645647"/>
                </a:lnTo>
                <a:lnTo>
                  <a:pt x="5295638" y="1582738"/>
                </a:lnTo>
                <a:lnTo>
                  <a:pt x="5515162" y="1523001"/>
                </a:lnTo>
                <a:lnTo>
                  <a:pt x="5711494" y="1468043"/>
                </a:lnTo>
                <a:lnTo>
                  <a:pt x="5880779" y="1419473"/>
                </a:lnTo>
                <a:lnTo>
                  <a:pt x="6019159" y="1378897"/>
                </a:lnTo>
                <a:lnTo>
                  <a:pt x="6122777" y="1347923"/>
                </a:lnTo>
                <a:lnTo>
                  <a:pt x="6187776" y="1328160"/>
                </a:lnTo>
                <a:lnTo>
                  <a:pt x="6210300" y="1321216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14650" y="27495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14650" y="27495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01950" y="31813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01950" y="31813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099550" y="40703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9550" y="40703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112250" y="5760439"/>
            <a:ext cx="152056" cy="163974"/>
          </a:xfrm>
          <a:custGeom>
            <a:avLst/>
            <a:gdLst/>
            <a:ahLst/>
            <a:cxnLst/>
            <a:rect l="l" t="t" r="r" b="b"/>
            <a:pathLst>
              <a:path w="152056" h="163974">
                <a:moveTo>
                  <a:pt x="64368" y="0"/>
                </a:moveTo>
                <a:lnTo>
                  <a:pt x="27977" y="17641"/>
                </a:lnTo>
                <a:lnTo>
                  <a:pt x="4929" y="52288"/>
                </a:lnTo>
                <a:lnTo>
                  <a:pt x="0" y="81560"/>
                </a:lnTo>
                <a:lnTo>
                  <a:pt x="10" y="82949"/>
                </a:lnTo>
                <a:lnTo>
                  <a:pt x="10983" y="123963"/>
                </a:lnTo>
                <a:lnTo>
                  <a:pt x="39411" y="153017"/>
                </a:lnTo>
                <a:lnTo>
                  <a:pt x="80606" y="163974"/>
                </a:lnTo>
                <a:lnTo>
                  <a:pt x="93611" y="161923"/>
                </a:lnTo>
                <a:lnTo>
                  <a:pt x="126985" y="142286"/>
                </a:lnTo>
                <a:lnTo>
                  <a:pt x="147785" y="105604"/>
                </a:lnTo>
                <a:lnTo>
                  <a:pt x="152056" y="73697"/>
                </a:lnTo>
                <a:lnTo>
                  <a:pt x="149748" y="60103"/>
                </a:lnTo>
                <a:lnTo>
                  <a:pt x="130687" y="25415"/>
                </a:lnTo>
                <a:lnTo>
                  <a:pt x="95487" y="4096"/>
                </a:lnTo>
                <a:lnTo>
                  <a:pt x="64368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112250" y="5760439"/>
            <a:ext cx="152056" cy="163974"/>
          </a:xfrm>
          <a:custGeom>
            <a:avLst/>
            <a:gdLst/>
            <a:ahLst/>
            <a:cxnLst/>
            <a:rect l="l" t="t" r="r" b="b"/>
            <a:pathLst>
              <a:path w="152056" h="163974">
                <a:moveTo>
                  <a:pt x="0" y="81560"/>
                </a:moveTo>
                <a:lnTo>
                  <a:pt x="10751" y="39259"/>
                </a:lnTo>
                <a:lnTo>
                  <a:pt x="38926" y="9543"/>
                </a:lnTo>
                <a:lnTo>
                  <a:pt x="64368" y="0"/>
                </a:lnTo>
                <a:lnTo>
                  <a:pt x="80627" y="902"/>
                </a:lnTo>
                <a:lnTo>
                  <a:pt x="120616" y="16555"/>
                </a:lnTo>
                <a:lnTo>
                  <a:pt x="145351" y="47391"/>
                </a:lnTo>
                <a:lnTo>
                  <a:pt x="152056" y="73697"/>
                </a:lnTo>
                <a:lnTo>
                  <a:pt x="151011" y="90295"/>
                </a:lnTo>
                <a:lnTo>
                  <a:pt x="135577" y="131751"/>
                </a:lnTo>
                <a:lnTo>
                  <a:pt x="105806" y="157523"/>
                </a:lnTo>
                <a:lnTo>
                  <a:pt x="80606" y="163974"/>
                </a:lnTo>
                <a:lnTo>
                  <a:pt x="65745" y="162711"/>
                </a:lnTo>
                <a:lnTo>
                  <a:pt x="28285" y="145040"/>
                </a:lnTo>
                <a:lnTo>
                  <a:pt x="5155" y="111318"/>
                </a:lnTo>
                <a:lnTo>
                  <a:pt x="0" y="8156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536950" y="37528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36950" y="37528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24250" y="45021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24250" y="45021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75150" y="45529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375150" y="45529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62450" y="52006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1"/>
                </a:lnTo>
                <a:lnTo>
                  <a:pt x="14501" y="128687"/>
                </a:lnTo>
                <a:lnTo>
                  <a:pt x="45509" y="155006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5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362450" y="52006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543550" y="48196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43550" y="48196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30850" y="54927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1"/>
                </a:lnTo>
                <a:lnTo>
                  <a:pt x="14501" y="128687"/>
                </a:lnTo>
                <a:lnTo>
                  <a:pt x="45509" y="155006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5"/>
                </a:lnTo>
                <a:lnTo>
                  <a:pt x="79699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530850" y="54927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10450" y="4489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79699" y="0"/>
                </a:moveTo>
                <a:lnTo>
                  <a:pt x="39360" y="12137"/>
                </a:lnTo>
                <a:lnTo>
                  <a:pt x="10824" y="41607"/>
                </a:lnTo>
                <a:lnTo>
                  <a:pt x="0" y="82501"/>
                </a:lnTo>
                <a:lnTo>
                  <a:pt x="437" y="91030"/>
                </a:lnTo>
                <a:lnTo>
                  <a:pt x="14501" y="128687"/>
                </a:lnTo>
                <a:lnTo>
                  <a:pt x="45509" y="155005"/>
                </a:lnTo>
                <a:lnTo>
                  <a:pt x="89568" y="164756"/>
                </a:lnTo>
                <a:lnTo>
                  <a:pt x="103300" y="162401"/>
                </a:lnTo>
                <a:lnTo>
                  <a:pt x="138458" y="142675"/>
                </a:lnTo>
                <a:lnTo>
                  <a:pt x="160364" y="107371"/>
                </a:lnTo>
                <a:lnTo>
                  <a:pt x="164941" y="77348"/>
                </a:lnTo>
                <a:lnTo>
                  <a:pt x="162850" y="63319"/>
                </a:lnTo>
                <a:lnTo>
                  <a:pt x="143640" y="27304"/>
                </a:lnTo>
                <a:lnTo>
                  <a:pt x="108944" y="4766"/>
                </a:lnTo>
                <a:lnTo>
                  <a:pt x="79699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10450" y="4489498"/>
            <a:ext cx="164941" cy="164756"/>
          </a:xfrm>
          <a:custGeom>
            <a:avLst/>
            <a:gdLst/>
            <a:ahLst/>
            <a:cxnLst/>
            <a:rect l="l" t="t" r="r" b="b"/>
            <a:pathLst>
              <a:path w="164941" h="164756">
                <a:moveTo>
                  <a:pt x="0" y="82501"/>
                </a:moveTo>
                <a:lnTo>
                  <a:pt x="10824" y="41607"/>
                </a:lnTo>
                <a:lnTo>
                  <a:pt x="39360" y="12137"/>
                </a:lnTo>
                <a:lnTo>
                  <a:pt x="79699" y="0"/>
                </a:lnTo>
                <a:lnTo>
                  <a:pt x="94808" y="1218"/>
                </a:lnTo>
                <a:lnTo>
                  <a:pt x="133547" y="18016"/>
                </a:lnTo>
                <a:lnTo>
                  <a:pt x="158479" y="50163"/>
                </a:lnTo>
                <a:lnTo>
                  <a:pt x="164941" y="77348"/>
                </a:lnTo>
                <a:lnTo>
                  <a:pt x="163789" y="92900"/>
                </a:lnTo>
                <a:lnTo>
                  <a:pt x="147499" y="132421"/>
                </a:lnTo>
                <a:lnTo>
                  <a:pt x="116159" y="157828"/>
                </a:lnTo>
                <a:lnTo>
                  <a:pt x="89568" y="164756"/>
                </a:lnTo>
                <a:lnTo>
                  <a:pt x="73672" y="163670"/>
                </a:lnTo>
                <a:lnTo>
                  <a:pt x="33531" y="147815"/>
                </a:lnTo>
                <a:lnTo>
                  <a:pt x="7738" y="117136"/>
                </a:lnTo>
                <a:lnTo>
                  <a:pt x="0" y="825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7750" y="5696863"/>
            <a:ext cx="164591" cy="151352"/>
          </a:xfrm>
          <a:custGeom>
            <a:avLst/>
            <a:gdLst/>
            <a:ahLst/>
            <a:cxnLst/>
            <a:rect l="l" t="t" r="r" b="b"/>
            <a:pathLst>
              <a:path w="164591" h="151352">
                <a:moveTo>
                  <a:pt x="69732" y="0"/>
                </a:moveTo>
                <a:lnTo>
                  <a:pt x="30308" y="16284"/>
                </a:lnTo>
                <a:lnTo>
                  <a:pt x="5340" y="48266"/>
                </a:lnTo>
                <a:lnTo>
                  <a:pt x="0" y="75286"/>
                </a:lnTo>
                <a:lnTo>
                  <a:pt x="26" y="77241"/>
                </a:lnTo>
                <a:lnTo>
                  <a:pt x="12147" y="114787"/>
                </a:lnTo>
                <a:lnTo>
                  <a:pt x="42952" y="141348"/>
                </a:lnTo>
                <a:lnTo>
                  <a:pt x="87481" y="151352"/>
                </a:lnTo>
                <a:lnTo>
                  <a:pt x="101544" y="149434"/>
                </a:lnTo>
                <a:lnTo>
                  <a:pt x="137614" y="131166"/>
                </a:lnTo>
                <a:lnTo>
                  <a:pt x="160046" y="96860"/>
                </a:lnTo>
                <a:lnTo>
                  <a:pt x="164591" y="66817"/>
                </a:lnTo>
                <a:lnTo>
                  <a:pt x="161914" y="54464"/>
                </a:lnTo>
                <a:lnTo>
                  <a:pt x="130169" y="14972"/>
                </a:lnTo>
                <a:lnTo>
                  <a:pt x="87170" y="813"/>
                </a:lnTo>
                <a:lnTo>
                  <a:pt x="69732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97750" y="5696863"/>
            <a:ext cx="164591" cy="151352"/>
          </a:xfrm>
          <a:custGeom>
            <a:avLst/>
            <a:gdLst/>
            <a:ahLst/>
            <a:cxnLst/>
            <a:rect l="l" t="t" r="r" b="b"/>
            <a:pathLst>
              <a:path w="164591" h="151352">
                <a:moveTo>
                  <a:pt x="0" y="75286"/>
                </a:moveTo>
                <a:lnTo>
                  <a:pt x="11647" y="36239"/>
                </a:lnTo>
                <a:lnTo>
                  <a:pt x="42170" y="8809"/>
                </a:lnTo>
                <a:lnTo>
                  <a:pt x="69732" y="0"/>
                </a:lnTo>
                <a:lnTo>
                  <a:pt x="87170" y="813"/>
                </a:lnTo>
                <a:lnTo>
                  <a:pt x="130170" y="14972"/>
                </a:lnTo>
                <a:lnTo>
                  <a:pt x="157029" y="42923"/>
                </a:lnTo>
                <a:lnTo>
                  <a:pt x="164591" y="66817"/>
                </a:lnTo>
                <a:lnTo>
                  <a:pt x="163501" y="82469"/>
                </a:lnTo>
                <a:lnTo>
                  <a:pt x="146890" y="121339"/>
                </a:lnTo>
                <a:lnTo>
                  <a:pt x="114729" y="145344"/>
                </a:lnTo>
                <a:lnTo>
                  <a:pt x="87481" y="151352"/>
                </a:lnTo>
                <a:lnTo>
                  <a:pt x="71419" y="150201"/>
                </a:lnTo>
                <a:lnTo>
                  <a:pt x="30913" y="134059"/>
                </a:lnTo>
                <a:lnTo>
                  <a:pt x="5785" y="103217"/>
                </a:lnTo>
                <a:lnTo>
                  <a:pt x="0" y="7528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086537" y="3955252"/>
            <a:ext cx="458470" cy="320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70" dirty="0">
                <a:latin typeface="Gill Sans MT"/>
                <a:cs typeface="Gill Sans MT"/>
              </a:rPr>
              <a:t>L</a:t>
            </a:r>
            <a:r>
              <a:rPr sz="2000" spc="-20" dirty="0">
                <a:latin typeface="Gill Sans MT"/>
                <a:cs typeface="Gill Sans MT"/>
              </a:rPr>
              <a:t>o</a:t>
            </a:r>
            <a:r>
              <a:rPr sz="2000" spc="-80" dirty="0">
                <a:latin typeface="Gill Sans MT"/>
                <a:cs typeface="Gill Sans MT"/>
              </a:rPr>
              <a:t>s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090150" y="3321050"/>
            <a:ext cx="1714500" cy="1841500"/>
          </a:xfrm>
          <a:custGeom>
            <a:avLst/>
            <a:gdLst/>
            <a:ahLst/>
            <a:cxnLst/>
            <a:rect l="l" t="t" r="r" b="b"/>
            <a:pathLst>
              <a:path w="1714500" h="1841500">
                <a:moveTo>
                  <a:pt x="0" y="0"/>
                </a:moveTo>
                <a:lnTo>
                  <a:pt x="1714500" y="0"/>
                </a:lnTo>
                <a:lnTo>
                  <a:pt x="1714500" y="1841500"/>
                </a:lnTo>
                <a:lnTo>
                  <a:pt x="0" y="18415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0280650" y="429895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00B0F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280650" y="4895850"/>
            <a:ext cx="1371600" cy="0"/>
          </a:xfrm>
          <a:custGeom>
            <a:avLst/>
            <a:gdLst/>
            <a:ahLst/>
            <a:cxnLst/>
            <a:rect l="l" t="t" r="r" b="b"/>
            <a:pathLst>
              <a:path w="1371600">
                <a:moveTo>
                  <a:pt x="0" y="0"/>
                </a:moveTo>
                <a:lnTo>
                  <a:pt x="1371600" y="0"/>
                </a:lnTo>
              </a:path>
            </a:pathLst>
          </a:custGeom>
          <a:ln w="38100">
            <a:solidFill>
              <a:srgbClr val="00B05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609620" y="4586925"/>
            <a:ext cx="70739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345" dirty="0">
                <a:latin typeface="Gill Sans MT"/>
                <a:cs typeface="Gill Sans MT"/>
              </a:rPr>
              <a:t>T</a:t>
            </a:r>
            <a:r>
              <a:rPr sz="1800" spc="-75" dirty="0">
                <a:latin typeface="Gill Sans MT"/>
                <a:cs typeface="Gill Sans MT"/>
              </a:rPr>
              <a:t>r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70785" y="3496656"/>
            <a:ext cx="74739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0" dirty="0">
                <a:latin typeface="Gill Sans MT"/>
                <a:cs typeface="Gill Sans MT"/>
              </a:rPr>
              <a:t>L</a:t>
            </a:r>
            <a:r>
              <a:rPr sz="1800" b="1" spc="-125" dirty="0">
                <a:latin typeface="Gill Sans MT"/>
                <a:cs typeface="Gill Sans MT"/>
              </a:rPr>
              <a:t>e</a:t>
            </a:r>
            <a:r>
              <a:rPr sz="1800" b="1" spc="-85" dirty="0">
                <a:latin typeface="Gill Sans MT"/>
                <a:cs typeface="Gill Sans MT"/>
              </a:rPr>
              <a:t>g</a:t>
            </a:r>
            <a:r>
              <a:rPr sz="1800" b="1" spc="-100" dirty="0">
                <a:latin typeface="Gill Sans MT"/>
                <a:cs typeface="Gill Sans MT"/>
              </a:rPr>
              <a:t>e</a:t>
            </a:r>
            <a:r>
              <a:rPr sz="1800" b="1" spc="-60" dirty="0">
                <a:latin typeface="Gill Sans MT"/>
                <a:cs typeface="Gill Sans MT"/>
              </a:rPr>
              <a:t>n</a:t>
            </a:r>
            <a:r>
              <a:rPr sz="1800" b="1" spc="-75" dirty="0">
                <a:latin typeface="Gill Sans MT"/>
                <a:cs typeface="Gill Sans MT"/>
              </a:rPr>
              <a:t>d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43349" y="3947160"/>
            <a:ext cx="1151890" cy="574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1899"/>
              </a:lnSpc>
            </a:pPr>
            <a:r>
              <a:rPr sz="1800" spc="-70" dirty="0">
                <a:latin typeface="Gill Sans MT"/>
                <a:cs typeface="Gill Sans MT"/>
              </a:rPr>
              <a:t>St</a:t>
            </a:r>
            <a:r>
              <a:rPr sz="1800" spc="-10" dirty="0">
                <a:latin typeface="Gill Sans MT"/>
                <a:cs typeface="Gill Sans MT"/>
              </a:rPr>
              <a:t>o</a:t>
            </a:r>
            <a:r>
              <a:rPr sz="1800" spc="5" dirty="0">
                <a:latin typeface="Gill Sans MT"/>
                <a:cs typeface="Gill Sans MT"/>
              </a:rPr>
              <a:t>p</a:t>
            </a:r>
            <a:r>
              <a:rPr sz="1800" spc="80" dirty="0">
                <a:latin typeface="Gill Sans MT"/>
                <a:cs typeface="Gill Sans MT"/>
              </a:rPr>
              <a:t> </a:t>
            </a:r>
            <a:r>
              <a:rPr sz="1800" spc="-125" dirty="0">
                <a:latin typeface="Gill Sans MT"/>
                <a:cs typeface="Gill Sans MT"/>
              </a:rPr>
              <a:t>t</a:t>
            </a:r>
            <a:r>
              <a:rPr sz="1800" spc="-95" dirty="0">
                <a:latin typeface="Gill Sans MT"/>
                <a:cs typeface="Gill Sans MT"/>
              </a:rPr>
              <a:t>r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r>
              <a:rPr sz="1800" spc="-5" dirty="0">
                <a:latin typeface="Gill Sans MT"/>
                <a:cs typeface="Gill Sans MT"/>
              </a:rPr>
              <a:t> </a:t>
            </a:r>
            <a:r>
              <a:rPr sz="1800" spc="5" dirty="0">
                <a:latin typeface="Gill Sans MT"/>
                <a:cs typeface="Gill Sans MT"/>
              </a:rPr>
              <a:t>h</a:t>
            </a:r>
            <a:r>
              <a:rPr sz="1800" spc="25" dirty="0">
                <a:latin typeface="Gill Sans MT"/>
                <a:cs typeface="Gill Sans MT"/>
              </a:rPr>
              <a:t>e</a:t>
            </a:r>
            <a:r>
              <a:rPr sz="1800" spc="-114" dirty="0">
                <a:latin typeface="Gill Sans MT"/>
                <a:cs typeface="Gill Sans MT"/>
              </a:rPr>
              <a:t>r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175" dirty="0">
                <a:latin typeface="Gill Sans MT"/>
                <a:cs typeface="Gill Sans MT"/>
              </a:rPr>
              <a:t>!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683250" y="4511502"/>
            <a:ext cx="233729" cy="371415"/>
          </a:xfrm>
          <a:custGeom>
            <a:avLst/>
            <a:gdLst/>
            <a:ahLst/>
            <a:cxnLst/>
            <a:rect l="l" t="t" r="r" b="b"/>
            <a:pathLst>
              <a:path w="233729" h="371415">
                <a:moveTo>
                  <a:pt x="12988" y="230019"/>
                </a:moveTo>
                <a:lnTo>
                  <a:pt x="0" y="371415"/>
                </a:lnTo>
                <a:lnTo>
                  <a:pt x="120909" y="296969"/>
                </a:lnTo>
                <a:lnTo>
                  <a:pt x="72345" y="266842"/>
                </a:lnTo>
                <a:lnTo>
                  <a:pt x="76499" y="260146"/>
                </a:lnTo>
                <a:lnTo>
                  <a:pt x="61553" y="260146"/>
                </a:lnTo>
                <a:lnTo>
                  <a:pt x="12988" y="230019"/>
                </a:lnTo>
                <a:close/>
              </a:path>
              <a:path w="233729" h="371415">
                <a:moveTo>
                  <a:pt x="222937" y="0"/>
                </a:moveTo>
                <a:lnTo>
                  <a:pt x="61553" y="260146"/>
                </a:lnTo>
                <a:lnTo>
                  <a:pt x="76499" y="260146"/>
                </a:lnTo>
                <a:lnTo>
                  <a:pt x="233729" y="6695"/>
                </a:lnTo>
                <a:lnTo>
                  <a:pt x="222937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656852" y="2857920"/>
            <a:ext cx="103759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0" dirty="0">
                <a:latin typeface="Gill Sans MT"/>
                <a:cs typeface="Gill Sans MT"/>
              </a:rPr>
              <a:t>O</a:t>
            </a:r>
            <a:r>
              <a:rPr sz="1800" spc="20" dirty="0">
                <a:latin typeface="Gill Sans MT"/>
                <a:cs typeface="Gill Sans MT"/>
              </a:rPr>
              <a:t>v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215" dirty="0">
                <a:latin typeface="Gill Sans MT"/>
                <a:cs typeface="Gill Sans MT"/>
              </a:rPr>
              <a:t>r</a:t>
            </a:r>
            <a:r>
              <a:rPr sz="1800" spc="10" dirty="0">
                <a:latin typeface="Gill Sans MT"/>
                <a:cs typeface="Gill Sans MT"/>
              </a:rPr>
              <a:t>-</a:t>
            </a:r>
            <a:r>
              <a:rPr sz="1800" spc="-80" dirty="0">
                <a:latin typeface="Gill Sans MT"/>
                <a:cs typeface="Gill Sans MT"/>
              </a:rPr>
              <a:t>fi</a:t>
            </a:r>
            <a:r>
              <a:rPr sz="1800" spc="-105" dirty="0">
                <a:latin typeface="Gill Sans MT"/>
                <a:cs typeface="Gill Sans MT"/>
              </a:rPr>
              <a:t>tt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33950" y="6110706"/>
            <a:ext cx="2313305" cy="7404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54025">
              <a:lnSpc>
                <a:spcPct val="100000"/>
              </a:lnSpc>
            </a:pPr>
            <a:r>
              <a:rPr sz="2000" spc="-3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r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10" dirty="0">
                <a:latin typeface="Gill Sans MT"/>
                <a:cs typeface="Gill Sans MT"/>
              </a:rPr>
              <a:t>g</a:t>
            </a:r>
            <a:r>
              <a:rPr sz="2000" spc="-110" dirty="0">
                <a:latin typeface="Gill Sans MT"/>
                <a:cs typeface="Gill Sans MT"/>
              </a:rPr>
              <a:t> </a:t>
            </a:r>
            <a:r>
              <a:rPr sz="2000" spc="-105" dirty="0">
                <a:latin typeface="Gill Sans MT"/>
                <a:cs typeface="Gill Sans MT"/>
              </a:rPr>
              <a:t>I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495300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630386" y="2863015"/>
            <a:ext cx="113919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10" dirty="0">
                <a:latin typeface="Gill Sans MT"/>
                <a:cs typeface="Gill Sans MT"/>
              </a:rPr>
              <a:t>U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30" dirty="0">
                <a:latin typeface="Gill Sans MT"/>
                <a:cs typeface="Gill Sans MT"/>
              </a:rPr>
              <a:t>d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220" dirty="0">
                <a:latin typeface="Gill Sans MT"/>
                <a:cs typeface="Gill Sans MT"/>
              </a:rPr>
              <a:t>r</a:t>
            </a:r>
            <a:r>
              <a:rPr sz="1800" spc="10" dirty="0">
                <a:latin typeface="Gill Sans MT"/>
                <a:cs typeface="Gill Sans MT"/>
              </a:rPr>
              <a:t>-</a:t>
            </a:r>
            <a:r>
              <a:rPr sz="1800" spc="-80" dirty="0">
                <a:latin typeface="Gill Sans MT"/>
                <a:cs typeface="Gill Sans MT"/>
              </a:rPr>
              <a:t>fi</a:t>
            </a:r>
            <a:r>
              <a:rPr sz="1800" spc="-105" dirty="0">
                <a:latin typeface="Gill Sans MT"/>
                <a:cs typeface="Gill Sans MT"/>
              </a:rPr>
              <a:t>tt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647719" y="3991661"/>
            <a:ext cx="63119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70" dirty="0">
                <a:latin typeface="Gill Sans MT"/>
                <a:cs typeface="Gill Sans MT"/>
              </a:rPr>
              <a:t>T</a:t>
            </a:r>
            <a:r>
              <a:rPr sz="1800" spc="5" dirty="0">
                <a:latin typeface="Gill Sans MT"/>
                <a:cs typeface="Gill Sans MT"/>
              </a:rPr>
              <a:t>e</a:t>
            </a:r>
            <a:r>
              <a:rPr sz="1800" spc="-105" dirty="0">
                <a:latin typeface="Gill Sans MT"/>
                <a:cs typeface="Gill Sans MT"/>
              </a:rPr>
              <a:t>st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-10" dirty="0">
                <a:latin typeface="Gill Sans MT"/>
                <a:cs typeface="Gill Sans MT"/>
              </a:rPr>
              <a:t>g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20" dirty="0">
                <a:latin typeface="Gill Sans MT"/>
                <a:cs typeface="Gill Sans MT"/>
              </a:rPr>
              <a:t>C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1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e</a:t>
            </a:r>
            <a:r>
              <a:rPr sz="4400" spc="65" dirty="0">
                <a:latin typeface="Gill Sans MT"/>
                <a:cs typeface="Gill Sans MT"/>
              </a:rPr>
              <a:t> </a:t>
            </a:r>
            <a:r>
              <a:rPr sz="4400" spc="-65" dirty="0">
                <a:latin typeface="Gill Sans MT"/>
                <a:cs typeface="Gill Sans MT"/>
              </a:rPr>
              <a:t>F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-25" dirty="0">
                <a:latin typeface="Gill Sans MT"/>
                <a:cs typeface="Gill Sans MT"/>
              </a:rPr>
              <a:t>un</a:t>
            </a:r>
            <a:r>
              <a:rPr sz="4400" spc="-70" dirty="0">
                <a:latin typeface="Gill Sans MT"/>
                <a:cs typeface="Gill Sans MT"/>
              </a:rPr>
              <a:t>d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30" dirty="0">
                <a:latin typeface="Gill Sans MT"/>
                <a:cs typeface="Gill Sans MT"/>
              </a:rPr>
              <a:t>t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55" dirty="0">
                <a:latin typeface="Gill Sans MT"/>
                <a:cs typeface="Gill Sans MT"/>
              </a:rPr>
              <a:t>o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-2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R</a:t>
            </a:r>
            <a:r>
              <a:rPr sz="4400" spc="-110" dirty="0">
                <a:latin typeface="Gill Sans MT"/>
                <a:cs typeface="Gill Sans MT"/>
              </a:rPr>
              <a:t>e</a:t>
            </a:r>
            <a:r>
              <a:rPr sz="4400" spc="-50" dirty="0">
                <a:latin typeface="Gill Sans MT"/>
                <a:cs typeface="Gill Sans MT"/>
              </a:rPr>
              <a:t>v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1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w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1099" y="2983605"/>
            <a:ext cx="2807970" cy="10058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2000" spc="-70" dirty="0">
                <a:latin typeface="Gill Sans MT"/>
                <a:cs typeface="Gill Sans MT"/>
              </a:rPr>
              <a:t>S</a:t>
            </a:r>
            <a:r>
              <a:rPr sz="2000" spc="-25" dirty="0">
                <a:latin typeface="Gill Sans MT"/>
                <a:cs typeface="Gill Sans MT"/>
              </a:rPr>
              <a:t>t</a:t>
            </a:r>
            <a:r>
              <a:rPr sz="2000" spc="0" dirty="0">
                <a:latin typeface="Gill Sans MT"/>
                <a:cs typeface="Gill Sans MT"/>
              </a:rPr>
              <a:t>r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80" dirty="0">
                <a:latin typeface="Gill Sans MT"/>
                <a:cs typeface="Gill Sans MT"/>
              </a:rPr>
              <a:t>c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0" dirty="0">
                <a:latin typeface="Gill Sans MT"/>
                <a:cs typeface="Gill Sans MT"/>
              </a:rPr>
              <a:t>l</a:t>
            </a:r>
            <a:r>
              <a:rPr sz="2000" spc="-35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b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50" dirty="0">
                <a:latin typeface="Gill Sans MT"/>
                <a:cs typeface="Gill Sans MT"/>
              </a:rPr>
              <a:t>il</a:t>
            </a:r>
            <a:r>
              <a:rPr sz="2000" spc="-30" dirty="0">
                <a:latin typeface="Gill Sans MT"/>
                <a:cs typeface="Gill Sans MT"/>
              </a:rPr>
              <a:t>d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10" dirty="0">
                <a:latin typeface="Gill Sans MT"/>
                <a:cs typeface="Gill Sans MT"/>
              </a:rPr>
              <a:t>g</a:t>
            </a:r>
            <a:r>
              <a:rPr sz="2000" spc="-110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b</a:t>
            </a:r>
            <a:r>
              <a:rPr sz="2000" spc="-50" dirty="0">
                <a:latin typeface="Gill Sans MT"/>
                <a:cs typeface="Gill Sans MT"/>
              </a:rPr>
              <a:t>l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80" dirty="0">
                <a:latin typeface="Gill Sans MT"/>
                <a:cs typeface="Gill Sans MT"/>
              </a:rPr>
              <a:t>c</a:t>
            </a:r>
            <a:r>
              <a:rPr sz="2000" spc="-65" dirty="0">
                <a:latin typeface="Gill Sans MT"/>
                <a:cs typeface="Gill Sans MT"/>
              </a:rPr>
              <a:t>k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ts val="600"/>
              </a:lnSpc>
              <a:buFont typeface="Arial"/>
              <a:buChar char="•"/>
            </a:pPr>
            <a:endParaRPr sz="600"/>
          </a:p>
          <a:p>
            <a:pPr marL="304800" marR="473075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2000" spc="-80" dirty="0">
                <a:latin typeface="Gill Sans MT"/>
                <a:cs typeface="Gill Sans MT"/>
              </a:rPr>
              <a:t>N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50" dirty="0">
                <a:latin typeface="Gill Sans MT"/>
                <a:cs typeface="Gill Sans MT"/>
              </a:rPr>
              <a:t>li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130" dirty="0">
                <a:latin typeface="Gill Sans MT"/>
                <a:cs typeface="Gill Sans MT"/>
              </a:rPr>
              <a:t>r</a:t>
            </a:r>
            <a:r>
              <a:rPr sz="2000" spc="-125" dirty="0">
                <a:latin typeface="Gill Sans MT"/>
                <a:cs typeface="Gill Sans MT"/>
              </a:rPr>
              <a:t> 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80" dirty="0">
                <a:latin typeface="Gill Sans MT"/>
                <a:cs typeface="Gill Sans MT"/>
              </a:rPr>
              <a:t>c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15" dirty="0">
                <a:latin typeface="Gill Sans MT"/>
                <a:cs typeface="Gill Sans MT"/>
              </a:rPr>
              <a:t>v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20" dirty="0">
                <a:latin typeface="Gill Sans MT"/>
                <a:cs typeface="Gill Sans MT"/>
              </a:rPr>
              <a:t>n</a:t>
            </a:r>
            <a:r>
              <a:rPr sz="2000" spc="-15" dirty="0">
                <a:latin typeface="Gill Sans MT"/>
                <a:cs typeface="Gill Sans MT"/>
              </a:rPr>
              <a:t> </a:t>
            </a:r>
            <a:r>
              <a:rPr sz="2000" spc="-5" dirty="0">
                <a:latin typeface="Gill Sans MT"/>
                <a:cs typeface="Gill Sans MT"/>
              </a:rPr>
              <a:t>fun</a:t>
            </a:r>
            <a:r>
              <a:rPr sz="2000" spc="-70" dirty="0">
                <a:latin typeface="Gill Sans MT"/>
                <a:cs typeface="Gill Sans MT"/>
              </a:rPr>
              <a:t>c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25" dirty="0">
                <a:latin typeface="Gill Sans MT"/>
                <a:cs typeface="Gill Sans MT"/>
              </a:rPr>
              <a:t>ns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4550" y="2114550"/>
            <a:ext cx="3060700" cy="495300"/>
          </a:xfrm>
          <a:custGeom>
            <a:avLst/>
            <a:gdLst/>
            <a:ahLst/>
            <a:cxnLst/>
            <a:rect l="l" t="t" r="r" b="b"/>
            <a:pathLst>
              <a:path w="3060700" h="495300">
                <a:moveTo>
                  <a:pt x="2978147" y="0"/>
                </a:moveTo>
                <a:lnTo>
                  <a:pt x="79697" y="48"/>
                </a:lnTo>
                <a:lnTo>
                  <a:pt x="39359" y="12187"/>
                </a:lnTo>
                <a:lnTo>
                  <a:pt x="10824" y="41658"/>
                </a:lnTo>
                <a:lnTo>
                  <a:pt x="0" y="82552"/>
                </a:lnTo>
                <a:lnTo>
                  <a:pt x="48" y="415602"/>
                </a:lnTo>
                <a:lnTo>
                  <a:pt x="12187" y="455940"/>
                </a:lnTo>
                <a:lnTo>
                  <a:pt x="41658" y="484475"/>
                </a:lnTo>
                <a:lnTo>
                  <a:pt x="82552" y="495300"/>
                </a:lnTo>
                <a:lnTo>
                  <a:pt x="2981002" y="495251"/>
                </a:lnTo>
                <a:lnTo>
                  <a:pt x="3021340" y="483112"/>
                </a:lnTo>
                <a:lnTo>
                  <a:pt x="3049875" y="453641"/>
                </a:lnTo>
                <a:lnTo>
                  <a:pt x="3060700" y="412747"/>
                </a:lnTo>
                <a:lnTo>
                  <a:pt x="3060651" y="79697"/>
                </a:lnTo>
                <a:lnTo>
                  <a:pt x="3048512" y="39359"/>
                </a:lnTo>
                <a:lnTo>
                  <a:pt x="3019041" y="10824"/>
                </a:lnTo>
                <a:lnTo>
                  <a:pt x="2978147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4550" y="2114550"/>
            <a:ext cx="3060700" cy="495300"/>
          </a:xfrm>
          <a:custGeom>
            <a:avLst/>
            <a:gdLst/>
            <a:ahLst/>
            <a:cxnLst/>
            <a:rect l="l" t="t" r="r" b="b"/>
            <a:pathLst>
              <a:path w="3060700" h="495300">
                <a:moveTo>
                  <a:pt x="0" y="82552"/>
                </a:moveTo>
                <a:lnTo>
                  <a:pt x="10824" y="41658"/>
                </a:lnTo>
                <a:lnTo>
                  <a:pt x="39359" y="12187"/>
                </a:lnTo>
                <a:lnTo>
                  <a:pt x="79697" y="48"/>
                </a:lnTo>
                <a:lnTo>
                  <a:pt x="2978148" y="0"/>
                </a:lnTo>
                <a:lnTo>
                  <a:pt x="2992683" y="1275"/>
                </a:lnTo>
                <a:lnTo>
                  <a:pt x="3030426" y="18660"/>
                </a:lnTo>
                <a:lnTo>
                  <a:pt x="3054776" y="51785"/>
                </a:lnTo>
                <a:lnTo>
                  <a:pt x="3060700" y="412747"/>
                </a:lnTo>
                <a:lnTo>
                  <a:pt x="3059424" y="427283"/>
                </a:lnTo>
                <a:lnTo>
                  <a:pt x="3042040" y="465026"/>
                </a:lnTo>
                <a:lnTo>
                  <a:pt x="3008914" y="489376"/>
                </a:lnTo>
                <a:lnTo>
                  <a:pt x="82552" y="495300"/>
                </a:lnTo>
                <a:lnTo>
                  <a:pt x="68016" y="494024"/>
                </a:lnTo>
                <a:lnTo>
                  <a:pt x="30273" y="476640"/>
                </a:lnTo>
                <a:lnTo>
                  <a:pt x="5923" y="443514"/>
                </a:lnTo>
                <a:lnTo>
                  <a:pt x="0" y="82552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24565" y="2159693"/>
            <a:ext cx="188912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FFFFFF"/>
                </a:solidFill>
                <a:latin typeface="Gill Sans MT"/>
                <a:cs typeface="Gill Sans MT"/>
              </a:rPr>
              <a:t>Th</a:t>
            </a:r>
            <a:r>
              <a:rPr sz="2400" spc="-3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2400" spc="-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2400" spc="-5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2400" spc="-15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2400" spc="-60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2400" spc="-5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2400" spc="-15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2400" spc="-105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2400" spc="-15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2400" spc="-3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2400" spc="-2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13250" y="2114550"/>
            <a:ext cx="3060700" cy="495300"/>
          </a:xfrm>
          <a:custGeom>
            <a:avLst/>
            <a:gdLst/>
            <a:ahLst/>
            <a:cxnLst/>
            <a:rect l="l" t="t" r="r" b="b"/>
            <a:pathLst>
              <a:path w="3060700" h="495300">
                <a:moveTo>
                  <a:pt x="2978147" y="0"/>
                </a:moveTo>
                <a:lnTo>
                  <a:pt x="79697" y="48"/>
                </a:lnTo>
                <a:lnTo>
                  <a:pt x="39359" y="12187"/>
                </a:lnTo>
                <a:lnTo>
                  <a:pt x="10824" y="41658"/>
                </a:lnTo>
                <a:lnTo>
                  <a:pt x="0" y="82552"/>
                </a:lnTo>
                <a:lnTo>
                  <a:pt x="48" y="415602"/>
                </a:lnTo>
                <a:lnTo>
                  <a:pt x="12187" y="455940"/>
                </a:lnTo>
                <a:lnTo>
                  <a:pt x="41658" y="484475"/>
                </a:lnTo>
                <a:lnTo>
                  <a:pt x="82552" y="495300"/>
                </a:lnTo>
                <a:lnTo>
                  <a:pt x="2981002" y="495251"/>
                </a:lnTo>
                <a:lnTo>
                  <a:pt x="3021340" y="483112"/>
                </a:lnTo>
                <a:lnTo>
                  <a:pt x="3049875" y="453641"/>
                </a:lnTo>
                <a:lnTo>
                  <a:pt x="3060700" y="412747"/>
                </a:lnTo>
                <a:lnTo>
                  <a:pt x="3060651" y="79697"/>
                </a:lnTo>
                <a:lnTo>
                  <a:pt x="3048512" y="39359"/>
                </a:lnTo>
                <a:lnTo>
                  <a:pt x="3019041" y="10824"/>
                </a:lnTo>
                <a:lnTo>
                  <a:pt x="2978147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13250" y="2114550"/>
            <a:ext cx="3060700" cy="495300"/>
          </a:xfrm>
          <a:custGeom>
            <a:avLst/>
            <a:gdLst/>
            <a:ahLst/>
            <a:cxnLst/>
            <a:rect l="l" t="t" r="r" b="b"/>
            <a:pathLst>
              <a:path w="3060700" h="495300">
                <a:moveTo>
                  <a:pt x="0" y="82552"/>
                </a:moveTo>
                <a:lnTo>
                  <a:pt x="10824" y="41658"/>
                </a:lnTo>
                <a:lnTo>
                  <a:pt x="39359" y="12187"/>
                </a:lnTo>
                <a:lnTo>
                  <a:pt x="79697" y="48"/>
                </a:lnTo>
                <a:lnTo>
                  <a:pt x="2978148" y="0"/>
                </a:lnTo>
                <a:lnTo>
                  <a:pt x="2992683" y="1275"/>
                </a:lnTo>
                <a:lnTo>
                  <a:pt x="3030426" y="18660"/>
                </a:lnTo>
                <a:lnTo>
                  <a:pt x="3054776" y="51785"/>
                </a:lnTo>
                <a:lnTo>
                  <a:pt x="3060700" y="412747"/>
                </a:lnTo>
                <a:lnTo>
                  <a:pt x="3059424" y="427283"/>
                </a:lnTo>
                <a:lnTo>
                  <a:pt x="3042040" y="465026"/>
                </a:lnTo>
                <a:lnTo>
                  <a:pt x="3008914" y="489376"/>
                </a:lnTo>
                <a:lnTo>
                  <a:pt x="82552" y="495300"/>
                </a:lnTo>
                <a:lnTo>
                  <a:pt x="68016" y="494024"/>
                </a:lnTo>
                <a:lnTo>
                  <a:pt x="30273" y="476640"/>
                </a:lnTo>
                <a:lnTo>
                  <a:pt x="5924" y="443514"/>
                </a:lnTo>
                <a:lnTo>
                  <a:pt x="0" y="82552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68574" y="2159693"/>
            <a:ext cx="2140585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2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2400" spc="-6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2400" spc="-5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2400" spc="-4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spc="-80" dirty="0">
                <a:solidFill>
                  <a:srgbClr val="FFFFFF"/>
                </a:solidFill>
                <a:latin typeface="Gill Sans MT"/>
                <a:cs typeface="Gill Sans MT"/>
              </a:rPr>
              <a:t>l</a:t>
            </a:r>
            <a:r>
              <a:rPr sz="2400" spc="-2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spc="2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2400" spc="-65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2400" spc="-105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2400" spc="-35" dirty="0">
                <a:solidFill>
                  <a:srgbClr val="FFFFFF"/>
                </a:solidFill>
                <a:latin typeface="Gill Sans MT"/>
                <a:cs typeface="Gill Sans MT"/>
              </a:rPr>
              <a:t>wo</a:t>
            </a:r>
            <a:r>
              <a:rPr sz="2400" spc="-5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2400" spc="-155" dirty="0">
                <a:solidFill>
                  <a:srgbClr val="FFFFFF"/>
                </a:solidFill>
                <a:latin typeface="Gill Sans MT"/>
                <a:cs typeface="Gill Sans MT"/>
              </a:rPr>
              <a:t>k</a:t>
            </a:r>
            <a:r>
              <a:rPr sz="2400" spc="-8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81950" y="2114550"/>
            <a:ext cx="3060700" cy="495300"/>
          </a:xfrm>
          <a:custGeom>
            <a:avLst/>
            <a:gdLst/>
            <a:ahLst/>
            <a:cxnLst/>
            <a:rect l="l" t="t" r="r" b="b"/>
            <a:pathLst>
              <a:path w="3060700" h="495300">
                <a:moveTo>
                  <a:pt x="2978147" y="0"/>
                </a:moveTo>
                <a:lnTo>
                  <a:pt x="79697" y="48"/>
                </a:lnTo>
                <a:lnTo>
                  <a:pt x="39359" y="12187"/>
                </a:lnTo>
                <a:lnTo>
                  <a:pt x="10824" y="41658"/>
                </a:lnTo>
                <a:lnTo>
                  <a:pt x="0" y="82552"/>
                </a:lnTo>
                <a:lnTo>
                  <a:pt x="48" y="415602"/>
                </a:lnTo>
                <a:lnTo>
                  <a:pt x="12187" y="455940"/>
                </a:lnTo>
                <a:lnTo>
                  <a:pt x="41658" y="484475"/>
                </a:lnTo>
                <a:lnTo>
                  <a:pt x="82552" y="495300"/>
                </a:lnTo>
                <a:lnTo>
                  <a:pt x="2981002" y="495251"/>
                </a:lnTo>
                <a:lnTo>
                  <a:pt x="3021340" y="483112"/>
                </a:lnTo>
                <a:lnTo>
                  <a:pt x="3049875" y="453641"/>
                </a:lnTo>
                <a:lnTo>
                  <a:pt x="3060700" y="412747"/>
                </a:lnTo>
                <a:lnTo>
                  <a:pt x="3060651" y="79697"/>
                </a:lnTo>
                <a:lnTo>
                  <a:pt x="3048512" y="39359"/>
                </a:lnTo>
                <a:lnTo>
                  <a:pt x="3019041" y="10824"/>
                </a:lnTo>
                <a:lnTo>
                  <a:pt x="2978147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81950" y="2114550"/>
            <a:ext cx="3060700" cy="495300"/>
          </a:xfrm>
          <a:custGeom>
            <a:avLst/>
            <a:gdLst/>
            <a:ahLst/>
            <a:cxnLst/>
            <a:rect l="l" t="t" r="r" b="b"/>
            <a:pathLst>
              <a:path w="3060700" h="495300">
                <a:moveTo>
                  <a:pt x="0" y="82552"/>
                </a:moveTo>
                <a:lnTo>
                  <a:pt x="10824" y="41658"/>
                </a:lnTo>
                <a:lnTo>
                  <a:pt x="39359" y="12187"/>
                </a:lnTo>
                <a:lnTo>
                  <a:pt x="79697" y="48"/>
                </a:lnTo>
                <a:lnTo>
                  <a:pt x="2978148" y="0"/>
                </a:lnTo>
                <a:lnTo>
                  <a:pt x="2992683" y="1275"/>
                </a:lnTo>
                <a:lnTo>
                  <a:pt x="3030426" y="18660"/>
                </a:lnTo>
                <a:lnTo>
                  <a:pt x="3054776" y="51785"/>
                </a:lnTo>
                <a:lnTo>
                  <a:pt x="3060700" y="412747"/>
                </a:lnTo>
                <a:lnTo>
                  <a:pt x="3059424" y="427283"/>
                </a:lnTo>
                <a:lnTo>
                  <a:pt x="3042040" y="465026"/>
                </a:lnTo>
                <a:lnTo>
                  <a:pt x="3008914" y="489376"/>
                </a:lnTo>
                <a:lnTo>
                  <a:pt x="82552" y="495300"/>
                </a:lnTo>
                <a:lnTo>
                  <a:pt x="68016" y="494024"/>
                </a:lnTo>
                <a:lnTo>
                  <a:pt x="30273" y="476639"/>
                </a:lnTo>
                <a:lnTo>
                  <a:pt x="5923" y="443514"/>
                </a:lnTo>
                <a:lnTo>
                  <a:pt x="0" y="82552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76083" y="2159693"/>
            <a:ext cx="2266950" cy="381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spc="-325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2400" spc="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2400" spc="-4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2400" spc="-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2400" spc="-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2400" spc="-15" dirty="0">
                <a:solidFill>
                  <a:srgbClr val="FFFFFF"/>
                </a:solidFill>
                <a:latin typeface="Gill Sans MT"/>
                <a:cs typeface="Gill Sans MT"/>
              </a:rPr>
              <a:t>g</a:t>
            </a:r>
            <a:r>
              <a:rPr sz="2400" spc="-19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2400" spc="-2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2400" spc="-145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Gill Sans MT"/>
                <a:cs typeface="Gill Sans MT"/>
              </a:rPr>
              <a:t>P</a:t>
            </a:r>
            <a:r>
              <a:rPr sz="2400" spc="-55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r>
              <a:rPr sz="2400" spc="-40" dirty="0">
                <a:solidFill>
                  <a:srgbClr val="FFFFFF"/>
                </a:solidFill>
                <a:latin typeface="Gill Sans MT"/>
                <a:cs typeface="Gill Sans MT"/>
              </a:rPr>
              <a:t>a</a:t>
            </a:r>
            <a:r>
              <a:rPr sz="2400" spc="-55" dirty="0">
                <a:solidFill>
                  <a:srgbClr val="FFFFFF"/>
                </a:solidFill>
                <a:latin typeface="Gill Sans MT"/>
                <a:cs typeface="Gill Sans MT"/>
              </a:rPr>
              <a:t>c</a:t>
            </a:r>
            <a:r>
              <a:rPr sz="2400" spc="-105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2400" spc="-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2400" spc="-55" dirty="0">
                <a:solidFill>
                  <a:srgbClr val="FFFFFF"/>
                </a:solidFill>
                <a:latin typeface="Gill Sans MT"/>
                <a:cs typeface="Gill Sans MT"/>
              </a:rPr>
              <a:t>ce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38644" y="2983605"/>
            <a:ext cx="2664460" cy="13106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marR="127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2000" spc="-70" dirty="0">
                <a:latin typeface="Gill Sans MT"/>
                <a:cs typeface="Gill Sans MT"/>
              </a:rPr>
              <a:t>S</a:t>
            </a:r>
            <a:r>
              <a:rPr sz="2000" spc="-25" dirty="0">
                <a:latin typeface="Gill Sans MT"/>
                <a:cs typeface="Gill Sans MT"/>
              </a:rPr>
              <a:t>t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80" dirty="0">
                <a:latin typeface="Gill Sans MT"/>
                <a:cs typeface="Gill Sans MT"/>
              </a:rPr>
              <a:t>c</a:t>
            </a:r>
            <a:r>
              <a:rPr sz="2000" spc="-65" dirty="0">
                <a:latin typeface="Gill Sans MT"/>
                <a:cs typeface="Gill Sans MT"/>
              </a:rPr>
              <a:t>k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10" dirty="0">
                <a:latin typeface="Gill Sans MT"/>
                <a:cs typeface="Gill Sans MT"/>
              </a:rPr>
              <a:t>g</a:t>
            </a:r>
            <a:r>
              <a:rPr sz="2000" spc="-110" dirty="0">
                <a:latin typeface="Gill Sans MT"/>
                <a:cs typeface="Gill Sans MT"/>
              </a:rPr>
              <a:t> </a:t>
            </a:r>
            <a:r>
              <a:rPr sz="2000" spc="-130" dirty="0">
                <a:latin typeface="Gill Sans MT"/>
                <a:cs typeface="Gill Sans MT"/>
              </a:rPr>
              <a:t>P</a:t>
            </a:r>
            <a:r>
              <a:rPr sz="2000" spc="30" dirty="0">
                <a:latin typeface="Gill Sans MT"/>
                <a:cs typeface="Gill Sans MT"/>
              </a:rPr>
              <a:t>e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-80" dirty="0">
                <a:latin typeface="Gill Sans MT"/>
                <a:cs typeface="Gill Sans MT"/>
              </a:rPr>
              <a:t>c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-10" dirty="0">
                <a:latin typeface="Gill Sans MT"/>
                <a:cs typeface="Gill Sans MT"/>
              </a:rPr>
              <a:t>p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70" dirty="0">
                <a:latin typeface="Gill Sans MT"/>
                <a:cs typeface="Gill Sans MT"/>
              </a:rPr>
              <a:t>s</a:t>
            </a:r>
            <a:r>
              <a:rPr sz="2000" spc="-65" dirty="0">
                <a:latin typeface="Gill Sans MT"/>
                <a:cs typeface="Gill Sans MT"/>
              </a:rPr>
              <a:t> </a:t>
            </a:r>
            <a:r>
              <a:rPr sz="2000" spc="-50" dirty="0">
                <a:latin typeface="Gill Sans MT"/>
                <a:cs typeface="Gill Sans MT"/>
              </a:rPr>
              <a:t>to</a:t>
            </a:r>
            <a:r>
              <a:rPr sz="2000" spc="-35" dirty="0">
                <a:latin typeface="Gill Sans MT"/>
                <a:cs typeface="Gill Sans MT"/>
              </a:rPr>
              <a:t> </a:t>
            </a:r>
            <a:r>
              <a:rPr sz="2000" spc="0" dirty="0">
                <a:latin typeface="Gill Sans MT"/>
                <a:cs typeface="Gill Sans MT"/>
              </a:rPr>
              <a:t>f</a:t>
            </a:r>
            <a:r>
              <a:rPr sz="2000" spc="-20" dirty="0">
                <a:latin typeface="Gill Sans MT"/>
                <a:cs typeface="Gill Sans MT"/>
              </a:rPr>
              <a:t>o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-20" dirty="0">
                <a:latin typeface="Gill Sans MT"/>
                <a:cs typeface="Gill Sans MT"/>
              </a:rPr>
              <a:t>m</a:t>
            </a:r>
            <a:r>
              <a:rPr sz="2000" spc="-100" dirty="0">
                <a:latin typeface="Gill Sans MT"/>
                <a:cs typeface="Gill Sans MT"/>
              </a:rPr>
              <a:t> </a:t>
            </a:r>
            <a:r>
              <a:rPr sz="2000" spc="5" dirty="0">
                <a:latin typeface="Gill Sans MT"/>
                <a:cs typeface="Gill Sans MT"/>
              </a:rPr>
              <a:t>n</a:t>
            </a:r>
            <a:r>
              <a:rPr sz="2000" spc="30" dirty="0">
                <a:latin typeface="Gill Sans MT"/>
                <a:cs typeface="Gill Sans MT"/>
              </a:rPr>
              <a:t>e</a:t>
            </a:r>
            <a:r>
              <a:rPr sz="2000" spc="-70" dirty="0">
                <a:latin typeface="Gill Sans MT"/>
                <a:cs typeface="Gill Sans MT"/>
              </a:rPr>
              <a:t>u</a:t>
            </a:r>
            <a:r>
              <a:rPr sz="2000" spc="-45" dirty="0">
                <a:latin typeface="Gill Sans MT"/>
                <a:cs typeface="Gill Sans MT"/>
              </a:rPr>
              <a:t>r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0" dirty="0">
                <a:latin typeface="Gill Sans MT"/>
                <a:cs typeface="Gill Sans MT"/>
              </a:rPr>
              <a:t>l</a:t>
            </a:r>
            <a:r>
              <a:rPr sz="2000" spc="-135" dirty="0">
                <a:latin typeface="Gill Sans MT"/>
                <a:cs typeface="Gill Sans MT"/>
              </a:rPr>
              <a:t> </a:t>
            </a:r>
            <a:r>
              <a:rPr sz="2000" spc="5" dirty="0">
                <a:latin typeface="Gill Sans MT"/>
                <a:cs typeface="Gill Sans MT"/>
              </a:rPr>
              <a:t>n</a:t>
            </a:r>
            <a:r>
              <a:rPr sz="2000" spc="30" dirty="0">
                <a:latin typeface="Gill Sans MT"/>
                <a:cs typeface="Gill Sans MT"/>
              </a:rPr>
              <a:t>e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w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0" dirty="0">
                <a:latin typeface="Gill Sans MT"/>
                <a:cs typeface="Gill Sans MT"/>
              </a:rPr>
              <a:t>r</a:t>
            </a:r>
            <a:r>
              <a:rPr sz="2000" spc="-65" dirty="0">
                <a:latin typeface="Gill Sans MT"/>
                <a:cs typeface="Gill Sans MT"/>
              </a:rPr>
              <a:t>k</a:t>
            </a:r>
            <a:r>
              <a:rPr sz="2000" spc="-70" dirty="0">
                <a:latin typeface="Gill Sans MT"/>
                <a:cs typeface="Gill Sans MT"/>
              </a:rPr>
              <a:t>s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ts val="600"/>
              </a:lnSpc>
              <a:buFont typeface="Arial"/>
              <a:buChar char="•"/>
            </a:pPr>
            <a:endParaRPr sz="600"/>
          </a:p>
          <a:p>
            <a:pPr marL="304800" marR="189865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2000" spc="-50" dirty="0">
                <a:latin typeface="Gill Sans MT"/>
                <a:cs typeface="Gill Sans MT"/>
              </a:rPr>
              <a:t>O</a:t>
            </a:r>
            <a:r>
              <a:rPr sz="2000" spc="-20" dirty="0">
                <a:latin typeface="Gill Sans MT"/>
                <a:cs typeface="Gill Sans MT"/>
              </a:rPr>
              <a:t>p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65" dirty="0">
                <a:latin typeface="Gill Sans MT"/>
                <a:cs typeface="Gill Sans MT"/>
              </a:rPr>
              <a:t>m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45" dirty="0">
                <a:latin typeface="Gill Sans MT"/>
                <a:cs typeface="Gill Sans MT"/>
              </a:rPr>
              <a:t>z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20" dirty="0">
                <a:latin typeface="Gill Sans MT"/>
                <a:cs typeface="Gill Sans MT"/>
              </a:rPr>
              <a:t>n</a:t>
            </a:r>
            <a:r>
              <a:rPr sz="2000" spc="-40" dirty="0">
                <a:latin typeface="Gill Sans MT"/>
                <a:cs typeface="Gill Sans MT"/>
              </a:rPr>
              <a:t> 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" dirty="0">
                <a:latin typeface="Gill Sans MT"/>
                <a:cs typeface="Gill Sans MT"/>
              </a:rPr>
              <a:t>h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35" dirty="0">
                <a:latin typeface="Gill Sans MT"/>
                <a:cs typeface="Gill Sans MT"/>
              </a:rPr>
              <a:t>g</a:t>
            </a:r>
            <a:r>
              <a:rPr sz="2000" spc="-20" dirty="0">
                <a:latin typeface="Gill Sans MT"/>
                <a:cs typeface="Gill Sans MT"/>
              </a:rPr>
              <a:t>h</a:t>
            </a:r>
            <a:r>
              <a:rPr sz="2000" spc="-15" dirty="0">
                <a:latin typeface="Gill Sans MT"/>
                <a:cs typeface="Gill Sans MT"/>
              </a:rPr>
              <a:t> </a:t>
            </a:r>
            <a:r>
              <a:rPr sz="2000" spc="-10" dirty="0">
                <a:latin typeface="Gill Sans MT"/>
                <a:cs typeface="Gill Sans MT"/>
              </a:rPr>
              <a:t>b</a:t>
            </a:r>
            <a:r>
              <a:rPr sz="2000" spc="50" dirty="0">
                <a:latin typeface="Gill Sans MT"/>
                <a:cs typeface="Gill Sans MT"/>
              </a:rPr>
              <a:t>a</a:t>
            </a:r>
            <a:r>
              <a:rPr sz="2000" spc="-80" dirty="0">
                <a:latin typeface="Gill Sans MT"/>
                <a:cs typeface="Gill Sans MT"/>
              </a:rPr>
              <a:t>c</a:t>
            </a:r>
            <a:r>
              <a:rPr sz="2000" spc="-65" dirty="0">
                <a:latin typeface="Gill Sans MT"/>
                <a:cs typeface="Gill Sans MT"/>
              </a:rPr>
              <a:t>k</a:t>
            </a:r>
            <a:r>
              <a:rPr sz="2000" spc="-80" dirty="0">
                <a:latin typeface="Gill Sans MT"/>
                <a:cs typeface="Gill Sans MT"/>
              </a:rPr>
              <a:t>p</a:t>
            </a:r>
            <a:r>
              <a:rPr sz="2000" spc="-20" dirty="0">
                <a:latin typeface="Gill Sans MT"/>
                <a:cs typeface="Gill Sans MT"/>
              </a:rPr>
              <a:t>r</a:t>
            </a:r>
            <a:r>
              <a:rPr sz="2000" spc="-10" dirty="0">
                <a:latin typeface="Gill Sans MT"/>
                <a:cs typeface="Gill Sans MT"/>
              </a:rPr>
              <a:t>op</a:t>
            </a:r>
            <a:r>
              <a:rPr sz="2000" spc="50" dirty="0">
                <a:latin typeface="Gill Sans MT"/>
                <a:cs typeface="Gill Sans MT"/>
              </a:rPr>
              <a:t>a</a:t>
            </a:r>
            <a:r>
              <a:rPr sz="2000" spc="35" dirty="0">
                <a:latin typeface="Gill Sans MT"/>
                <a:cs typeface="Gill Sans MT"/>
              </a:rPr>
              <a:t>ga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20" dirty="0">
                <a:latin typeface="Gill Sans MT"/>
                <a:cs typeface="Gill Sans MT"/>
              </a:rPr>
              <a:t>n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13117" y="2983172"/>
            <a:ext cx="2064385" cy="10820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2000" spc="-50" dirty="0">
                <a:latin typeface="Gill Sans MT"/>
                <a:cs typeface="Gill Sans MT"/>
              </a:rPr>
              <a:t>A</a:t>
            </a:r>
            <a:r>
              <a:rPr sz="2000" spc="-30" dirty="0">
                <a:latin typeface="Gill Sans MT"/>
                <a:cs typeface="Gill Sans MT"/>
              </a:rPr>
              <a:t>d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10" dirty="0">
                <a:latin typeface="Gill Sans MT"/>
                <a:cs typeface="Gill Sans MT"/>
              </a:rPr>
              <a:t>p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15" dirty="0">
                <a:latin typeface="Gill Sans MT"/>
                <a:cs typeface="Gill Sans MT"/>
              </a:rPr>
              <a:t>v</a:t>
            </a:r>
            <a:r>
              <a:rPr sz="2000" spc="0" dirty="0">
                <a:latin typeface="Gill Sans MT"/>
                <a:cs typeface="Gill Sans MT"/>
              </a:rPr>
              <a:t>e</a:t>
            </a:r>
            <a:r>
              <a:rPr sz="2000" spc="-114" dirty="0">
                <a:latin typeface="Gill Sans MT"/>
                <a:cs typeface="Gill Sans MT"/>
              </a:rPr>
              <a:t> </a:t>
            </a:r>
            <a:r>
              <a:rPr sz="2000" spc="-50" dirty="0">
                <a:latin typeface="Gill Sans MT"/>
                <a:cs typeface="Gill Sans MT"/>
              </a:rPr>
              <a:t>l</a:t>
            </a:r>
            <a:r>
              <a:rPr sz="2000" spc="40" dirty="0">
                <a:latin typeface="Gill Sans MT"/>
                <a:cs typeface="Gill Sans MT"/>
              </a:rPr>
              <a:t>e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10" dirty="0">
                <a:latin typeface="Gill Sans MT"/>
                <a:cs typeface="Gill Sans MT"/>
              </a:rPr>
              <a:t>g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ts val="550"/>
              </a:lnSpc>
              <a:spcBef>
                <a:spcPts val="49"/>
              </a:spcBef>
              <a:buFont typeface="Arial"/>
              <a:buChar char="•"/>
            </a:pPr>
            <a:endParaRPr sz="550"/>
          </a:p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2000" spc="-10" dirty="0">
                <a:latin typeface="Gill Sans MT"/>
                <a:cs typeface="Gill Sans MT"/>
              </a:rPr>
              <a:t>B</a:t>
            </a:r>
            <a:r>
              <a:rPr sz="2000" spc="10" dirty="0">
                <a:latin typeface="Gill Sans MT"/>
                <a:cs typeface="Gill Sans MT"/>
              </a:rPr>
              <a:t>a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80" dirty="0">
                <a:latin typeface="Gill Sans MT"/>
                <a:cs typeface="Gill Sans MT"/>
              </a:rPr>
              <a:t>c</a:t>
            </a:r>
            <a:r>
              <a:rPr sz="2000" spc="-5" dirty="0">
                <a:latin typeface="Gill Sans MT"/>
                <a:cs typeface="Gill Sans MT"/>
              </a:rPr>
              <a:t>h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5" dirty="0">
                <a:latin typeface="Gill Sans MT"/>
                <a:cs typeface="Gill Sans MT"/>
              </a:rPr>
              <a:t>n</a:t>
            </a:r>
            <a:r>
              <a:rPr sz="2000" spc="-10" dirty="0">
                <a:latin typeface="Gill Sans MT"/>
                <a:cs typeface="Gill Sans MT"/>
              </a:rPr>
              <a:t>g</a:t>
            </a:r>
            <a:endParaRPr sz="2000">
              <a:latin typeface="Gill Sans MT"/>
              <a:cs typeface="Gill Sans MT"/>
            </a:endParaRPr>
          </a:p>
          <a:p>
            <a:pPr>
              <a:lnSpc>
                <a:spcPts val="600"/>
              </a:lnSpc>
              <a:buFont typeface="Arial"/>
              <a:buChar char="•"/>
            </a:pPr>
            <a:endParaRPr sz="600"/>
          </a:p>
          <a:p>
            <a:pPr marL="304800" indent="-292100">
              <a:lnSpc>
                <a:spcPct val="100000"/>
              </a:lnSpc>
              <a:buFont typeface="Arial"/>
              <a:buChar char="•"/>
              <a:tabLst>
                <a:tab pos="304165" algn="l"/>
              </a:tabLst>
            </a:pPr>
            <a:r>
              <a:rPr sz="2000" spc="-90" dirty="0">
                <a:latin typeface="Gill Sans MT"/>
                <a:cs typeface="Gill Sans MT"/>
              </a:rPr>
              <a:t>R</a:t>
            </a:r>
            <a:r>
              <a:rPr sz="2000" spc="10" dirty="0">
                <a:latin typeface="Gill Sans MT"/>
                <a:cs typeface="Gill Sans MT"/>
              </a:rPr>
              <a:t>e</a:t>
            </a:r>
            <a:r>
              <a:rPr sz="2000" spc="35" dirty="0">
                <a:latin typeface="Gill Sans MT"/>
                <a:cs typeface="Gill Sans MT"/>
              </a:rPr>
              <a:t>g</a:t>
            </a:r>
            <a:r>
              <a:rPr sz="2000" spc="-5" dirty="0">
                <a:latin typeface="Gill Sans MT"/>
                <a:cs typeface="Gill Sans MT"/>
              </a:rPr>
              <a:t>u</a:t>
            </a:r>
            <a:r>
              <a:rPr sz="2000" spc="-50" dirty="0">
                <a:latin typeface="Gill Sans MT"/>
                <a:cs typeface="Gill Sans MT"/>
              </a:rPr>
              <a:t>l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100" dirty="0">
                <a:latin typeface="Gill Sans MT"/>
                <a:cs typeface="Gill Sans MT"/>
              </a:rPr>
              <a:t>r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45" dirty="0">
                <a:latin typeface="Gill Sans MT"/>
                <a:cs typeface="Gill Sans MT"/>
              </a:rPr>
              <a:t>z</a:t>
            </a:r>
            <a:r>
              <a:rPr sz="2000" spc="35" dirty="0">
                <a:latin typeface="Gill Sans MT"/>
                <a:cs typeface="Gill Sans MT"/>
              </a:rPr>
              <a:t>a</a:t>
            </a:r>
            <a:r>
              <a:rPr sz="2000" spc="-75" dirty="0">
                <a:latin typeface="Gill Sans MT"/>
                <a:cs typeface="Gill Sans MT"/>
              </a:rPr>
              <a:t>t</a:t>
            </a:r>
            <a:r>
              <a:rPr sz="2000" spc="-50" dirty="0">
                <a:latin typeface="Gill Sans MT"/>
                <a:cs typeface="Gill Sans MT"/>
              </a:rPr>
              <a:t>i</a:t>
            </a:r>
            <a:r>
              <a:rPr sz="2000" spc="-10" dirty="0">
                <a:latin typeface="Gill Sans MT"/>
                <a:cs typeface="Gill Sans MT"/>
              </a:rPr>
              <a:t>o</a:t>
            </a:r>
            <a:r>
              <a:rPr sz="2000" spc="-20" dirty="0">
                <a:latin typeface="Gill Sans MT"/>
                <a:cs typeface="Gill Sans MT"/>
              </a:rPr>
              <a:t>n</a:t>
            </a:r>
            <a:endParaRPr sz="200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435100" y="5219701"/>
            <a:ext cx="796437" cy="76200"/>
          </a:xfrm>
          <a:custGeom>
            <a:avLst/>
            <a:gdLst/>
            <a:ahLst/>
            <a:cxnLst/>
            <a:rect l="l" t="t" r="r" b="b"/>
            <a:pathLst>
              <a:path w="796437" h="76200">
                <a:moveTo>
                  <a:pt x="0" y="25398"/>
                </a:moveTo>
                <a:lnTo>
                  <a:pt x="0" y="50798"/>
                </a:lnTo>
                <a:lnTo>
                  <a:pt x="720237" y="50800"/>
                </a:lnTo>
                <a:lnTo>
                  <a:pt x="720237" y="76200"/>
                </a:lnTo>
                <a:lnTo>
                  <a:pt x="796437" y="38100"/>
                </a:lnTo>
                <a:lnTo>
                  <a:pt x="771037" y="25400"/>
                </a:lnTo>
                <a:lnTo>
                  <a:pt x="0" y="25398"/>
                </a:lnTo>
                <a:close/>
              </a:path>
              <a:path w="796437" h="76200">
                <a:moveTo>
                  <a:pt x="720237" y="0"/>
                </a:moveTo>
                <a:lnTo>
                  <a:pt x="720237" y="25400"/>
                </a:lnTo>
                <a:lnTo>
                  <a:pt x="771037" y="25400"/>
                </a:lnTo>
                <a:lnTo>
                  <a:pt x="720237" y="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30610" y="4877620"/>
            <a:ext cx="800926" cy="321590"/>
          </a:xfrm>
          <a:custGeom>
            <a:avLst/>
            <a:gdLst/>
            <a:ahLst/>
            <a:cxnLst/>
            <a:rect l="l" t="t" r="r" b="b"/>
            <a:pathLst>
              <a:path w="800926" h="321590">
                <a:moveTo>
                  <a:pt x="8978" y="0"/>
                </a:moveTo>
                <a:lnTo>
                  <a:pt x="0" y="23759"/>
                </a:lnTo>
                <a:lnTo>
                  <a:pt x="725157" y="297831"/>
                </a:lnTo>
                <a:lnTo>
                  <a:pt x="716177" y="321590"/>
                </a:lnTo>
                <a:lnTo>
                  <a:pt x="800926" y="312891"/>
                </a:lnTo>
                <a:lnTo>
                  <a:pt x="765066" y="274072"/>
                </a:lnTo>
                <a:lnTo>
                  <a:pt x="734137" y="274072"/>
                </a:lnTo>
                <a:lnTo>
                  <a:pt x="8978" y="0"/>
                </a:lnTo>
                <a:close/>
              </a:path>
              <a:path w="800926" h="321590">
                <a:moveTo>
                  <a:pt x="743117" y="250311"/>
                </a:moveTo>
                <a:lnTo>
                  <a:pt x="734137" y="274072"/>
                </a:lnTo>
                <a:lnTo>
                  <a:pt x="765066" y="274072"/>
                </a:lnTo>
                <a:lnTo>
                  <a:pt x="743117" y="250311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30545" y="5300360"/>
            <a:ext cx="800991" cy="326050"/>
          </a:xfrm>
          <a:custGeom>
            <a:avLst/>
            <a:gdLst/>
            <a:ahLst/>
            <a:cxnLst/>
            <a:rect l="l" t="t" r="r" b="b"/>
            <a:pathLst>
              <a:path w="800991" h="326050">
                <a:moveTo>
                  <a:pt x="716196" y="0"/>
                </a:moveTo>
                <a:lnTo>
                  <a:pt x="725304" y="23709"/>
                </a:lnTo>
                <a:lnTo>
                  <a:pt x="0" y="302339"/>
                </a:lnTo>
                <a:lnTo>
                  <a:pt x="9108" y="326050"/>
                </a:lnTo>
                <a:lnTo>
                  <a:pt x="734413" y="47420"/>
                </a:lnTo>
                <a:lnTo>
                  <a:pt x="765188" y="47420"/>
                </a:lnTo>
                <a:lnTo>
                  <a:pt x="800991" y="8239"/>
                </a:lnTo>
                <a:lnTo>
                  <a:pt x="716196" y="0"/>
                </a:lnTo>
                <a:close/>
              </a:path>
              <a:path w="800991" h="326050">
                <a:moveTo>
                  <a:pt x="765188" y="47420"/>
                </a:moveTo>
                <a:lnTo>
                  <a:pt x="734413" y="47420"/>
                </a:lnTo>
                <a:lnTo>
                  <a:pt x="743521" y="71131"/>
                </a:lnTo>
                <a:lnTo>
                  <a:pt x="765188" y="47420"/>
                </a:lnTo>
                <a:close/>
              </a:path>
            </a:pathLst>
          </a:custGeom>
          <a:solidFill>
            <a:srgbClr val="358A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35200" y="5118132"/>
            <a:ext cx="279281" cy="266468"/>
          </a:xfrm>
          <a:custGeom>
            <a:avLst/>
            <a:gdLst/>
            <a:ahLst/>
            <a:cxnLst/>
            <a:rect l="l" t="t" r="r" b="b"/>
            <a:pathLst>
              <a:path w="279281" h="266468">
                <a:moveTo>
                  <a:pt x="136558" y="0"/>
                </a:moveTo>
                <a:lnTo>
                  <a:pt x="93286" y="7503"/>
                </a:lnTo>
                <a:lnTo>
                  <a:pt x="55786" y="26694"/>
                </a:lnTo>
                <a:lnTo>
                  <a:pt x="26266" y="55465"/>
                </a:lnTo>
                <a:lnTo>
                  <a:pt x="6934" y="91709"/>
                </a:lnTo>
                <a:lnTo>
                  <a:pt x="0" y="133316"/>
                </a:lnTo>
                <a:lnTo>
                  <a:pt x="330" y="142559"/>
                </a:lnTo>
                <a:lnTo>
                  <a:pt x="9738" y="182088"/>
                </a:lnTo>
                <a:lnTo>
                  <a:pt x="30844" y="216182"/>
                </a:lnTo>
                <a:lnTo>
                  <a:pt x="61953" y="242903"/>
                </a:lnTo>
                <a:lnTo>
                  <a:pt x="101365" y="260311"/>
                </a:lnTo>
                <a:lnTo>
                  <a:pt x="147383" y="266468"/>
                </a:lnTo>
                <a:lnTo>
                  <a:pt x="161884" y="264989"/>
                </a:lnTo>
                <a:lnTo>
                  <a:pt x="202193" y="252474"/>
                </a:lnTo>
                <a:lnTo>
                  <a:pt x="236088" y="229197"/>
                </a:lnTo>
                <a:lnTo>
                  <a:pt x="261487" y="196901"/>
                </a:lnTo>
                <a:lnTo>
                  <a:pt x="276307" y="157329"/>
                </a:lnTo>
                <a:lnTo>
                  <a:pt x="279281" y="127765"/>
                </a:lnTo>
                <a:lnTo>
                  <a:pt x="277905" y="113755"/>
                </a:lnTo>
                <a:lnTo>
                  <a:pt x="265178" y="74772"/>
                </a:lnTo>
                <a:lnTo>
                  <a:pt x="241102" y="41947"/>
                </a:lnTo>
                <a:lnTo>
                  <a:pt x="207668" y="17316"/>
                </a:lnTo>
                <a:lnTo>
                  <a:pt x="166868" y="2913"/>
                </a:lnTo>
                <a:lnTo>
                  <a:pt x="136558" y="0"/>
                </a:lnTo>
                <a:close/>
              </a:path>
            </a:pathLst>
          </a:custGeom>
          <a:solidFill>
            <a:srgbClr val="F4B18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08015" y="5118478"/>
            <a:ext cx="137160" cy="2546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-10" dirty="0">
                <a:latin typeface="Cambria Math"/>
                <a:cs typeface="Cambria Math"/>
              </a:rPr>
              <a:t>Σ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20868" y="5207562"/>
            <a:ext cx="245203" cy="114298"/>
          </a:xfrm>
          <a:custGeom>
            <a:avLst/>
            <a:gdLst/>
            <a:ahLst/>
            <a:cxnLst/>
            <a:rect l="l" t="t" r="r" b="b"/>
            <a:pathLst>
              <a:path w="245203" h="114298">
                <a:moveTo>
                  <a:pt x="162" y="37537"/>
                </a:moveTo>
                <a:lnTo>
                  <a:pt x="0" y="75637"/>
                </a:lnTo>
                <a:lnTo>
                  <a:pt x="130823" y="76198"/>
                </a:lnTo>
                <a:lnTo>
                  <a:pt x="130660" y="114298"/>
                </a:lnTo>
                <a:lnTo>
                  <a:pt x="245203" y="57640"/>
                </a:lnTo>
                <a:lnTo>
                  <a:pt x="206539" y="38099"/>
                </a:lnTo>
                <a:lnTo>
                  <a:pt x="130987" y="38099"/>
                </a:lnTo>
                <a:lnTo>
                  <a:pt x="162" y="37537"/>
                </a:lnTo>
                <a:close/>
              </a:path>
              <a:path w="245203" h="114298">
                <a:moveTo>
                  <a:pt x="131150" y="0"/>
                </a:moveTo>
                <a:lnTo>
                  <a:pt x="130987" y="38099"/>
                </a:lnTo>
                <a:lnTo>
                  <a:pt x="206539" y="38099"/>
                </a:lnTo>
                <a:lnTo>
                  <a:pt x="131150" y="0"/>
                </a:lnTo>
                <a:close/>
              </a:path>
            </a:pathLst>
          </a:custGeom>
          <a:solidFill>
            <a:srgbClr val="C824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41378" y="5209067"/>
            <a:ext cx="258758" cy="114288"/>
          </a:xfrm>
          <a:custGeom>
            <a:avLst/>
            <a:gdLst/>
            <a:ahLst/>
            <a:cxnLst/>
            <a:rect l="l" t="t" r="r" b="b"/>
            <a:pathLst>
              <a:path w="258758" h="114288">
                <a:moveTo>
                  <a:pt x="145287" y="0"/>
                </a:moveTo>
                <a:lnTo>
                  <a:pt x="144743" y="38096"/>
                </a:lnTo>
                <a:lnTo>
                  <a:pt x="514" y="38096"/>
                </a:lnTo>
                <a:lnTo>
                  <a:pt x="0" y="74129"/>
                </a:lnTo>
                <a:lnTo>
                  <a:pt x="144198" y="76192"/>
                </a:lnTo>
                <a:lnTo>
                  <a:pt x="143653" y="114288"/>
                </a:lnTo>
                <a:lnTo>
                  <a:pt x="258758" y="58778"/>
                </a:lnTo>
                <a:lnTo>
                  <a:pt x="218832" y="38096"/>
                </a:lnTo>
                <a:lnTo>
                  <a:pt x="144743" y="38096"/>
                </a:lnTo>
                <a:lnTo>
                  <a:pt x="543" y="36034"/>
                </a:lnTo>
                <a:lnTo>
                  <a:pt x="214853" y="36034"/>
                </a:lnTo>
                <a:lnTo>
                  <a:pt x="145287" y="0"/>
                </a:lnTo>
                <a:close/>
              </a:path>
            </a:pathLst>
          </a:custGeom>
          <a:solidFill>
            <a:srgbClr val="FCBD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55900" y="5118132"/>
            <a:ext cx="279281" cy="266468"/>
          </a:xfrm>
          <a:custGeom>
            <a:avLst/>
            <a:gdLst/>
            <a:ahLst/>
            <a:cxnLst/>
            <a:rect l="l" t="t" r="r" b="b"/>
            <a:pathLst>
              <a:path w="279281" h="266468">
                <a:moveTo>
                  <a:pt x="136558" y="0"/>
                </a:moveTo>
                <a:lnTo>
                  <a:pt x="93286" y="7503"/>
                </a:lnTo>
                <a:lnTo>
                  <a:pt x="55786" y="26694"/>
                </a:lnTo>
                <a:lnTo>
                  <a:pt x="26266" y="55465"/>
                </a:lnTo>
                <a:lnTo>
                  <a:pt x="6934" y="91709"/>
                </a:lnTo>
                <a:lnTo>
                  <a:pt x="0" y="133316"/>
                </a:lnTo>
                <a:lnTo>
                  <a:pt x="330" y="142559"/>
                </a:lnTo>
                <a:lnTo>
                  <a:pt x="9738" y="182088"/>
                </a:lnTo>
                <a:lnTo>
                  <a:pt x="30844" y="216182"/>
                </a:lnTo>
                <a:lnTo>
                  <a:pt x="61953" y="242903"/>
                </a:lnTo>
                <a:lnTo>
                  <a:pt x="101365" y="260311"/>
                </a:lnTo>
                <a:lnTo>
                  <a:pt x="147383" y="266468"/>
                </a:lnTo>
                <a:lnTo>
                  <a:pt x="161884" y="264989"/>
                </a:lnTo>
                <a:lnTo>
                  <a:pt x="202193" y="252474"/>
                </a:lnTo>
                <a:lnTo>
                  <a:pt x="236088" y="229197"/>
                </a:lnTo>
                <a:lnTo>
                  <a:pt x="261487" y="196901"/>
                </a:lnTo>
                <a:lnTo>
                  <a:pt x="276307" y="157329"/>
                </a:lnTo>
                <a:lnTo>
                  <a:pt x="279281" y="127765"/>
                </a:lnTo>
                <a:lnTo>
                  <a:pt x="277905" y="113755"/>
                </a:lnTo>
                <a:lnTo>
                  <a:pt x="265178" y="74772"/>
                </a:lnTo>
                <a:lnTo>
                  <a:pt x="241102" y="41947"/>
                </a:lnTo>
                <a:lnTo>
                  <a:pt x="207668" y="17316"/>
                </a:lnTo>
                <a:lnTo>
                  <a:pt x="166868" y="2913"/>
                </a:lnTo>
                <a:lnTo>
                  <a:pt x="13655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819400" y="5156200"/>
            <a:ext cx="165100" cy="19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55700" y="5118132"/>
            <a:ext cx="279281" cy="266468"/>
          </a:xfrm>
          <a:custGeom>
            <a:avLst/>
            <a:gdLst/>
            <a:ahLst/>
            <a:cxnLst/>
            <a:rect l="l" t="t" r="r" b="b"/>
            <a:pathLst>
              <a:path w="279281" h="266468">
                <a:moveTo>
                  <a:pt x="136558" y="0"/>
                </a:moveTo>
                <a:lnTo>
                  <a:pt x="93286" y="7503"/>
                </a:lnTo>
                <a:lnTo>
                  <a:pt x="55786" y="26694"/>
                </a:lnTo>
                <a:lnTo>
                  <a:pt x="26266" y="55465"/>
                </a:lnTo>
                <a:lnTo>
                  <a:pt x="6934" y="91709"/>
                </a:lnTo>
                <a:lnTo>
                  <a:pt x="0" y="133316"/>
                </a:lnTo>
                <a:lnTo>
                  <a:pt x="330" y="142559"/>
                </a:lnTo>
                <a:lnTo>
                  <a:pt x="9737" y="182088"/>
                </a:lnTo>
                <a:lnTo>
                  <a:pt x="30844" y="216182"/>
                </a:lnTo>
                <a:lnTo>
                  <a:pt x="61953" y="242903"/>
                </a:lnTo>
                <a:lnTo>
                  <a:pt x="101365" y="260311"/>
                </a:lnTo>
                <a:lnTo>
                  <a:pt x="147383" y="266468"/>
                </a:lnTo>
                <a:lnTo>
                  <a:pt x="161884" y="264989"/>
                </a:lnTo>
                <a:lnTo>
                  <a:pt x="202193" y="252474"/>
                </a:lnTo>
                <a:lnTo>
                  <a:pt x="236088" y="229197"/>
                </a:lnTo>
                <a:lnTo>
                  <a:pt x="261487" y="196901"/>
                </a:lnTo>
                <a:lnTo>
                  <a:pt x="276307" y="157329"/>
                </a:lnTo>
                <a:lnTo>
                  <a:pt x="279281" y="127765"/>
                </a:lnTo>
                <a:lnTo>
                  <a:pt x="277905" y="113755"/>
                </a:lnTo>
                <a:lnTo>
                  <a:pt x="265178" y="74772"/>
                </a:lnTo>
                <a:lnTo>
                  <a:pt x="241102" y="41947"/>
                </a:lnTo>
                <a:lnTo>
                  <a:pt x="207668" y="17316"/>
                </a:lnTo>
                <a:lnTo>
                  <a:pt x="166868" y="2913"/>
                </a:lnTo>
                <a:lnTo>
                  <a:pt x="136558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04527" y="5156578"/>
            <a:ext cx="160655" cy="197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mbria Math"/>
                <a:cs typeface="Cambria Math"/>
              </a:rPr>
              <a:t>𝑥</a:t>
            </a:r>
            <a:r>
              <a:rPr sz="1200" spc="-375" baseline="-13888" dirty="0">
                <a:latin typeface="Cambria Math"/>
                <a:cs typeface="Cambria Math"/>
              </a:rPr>
              <a:t>%</a:t>
            </a:r>
            <a:endParaRPr sz="1200" baseline="-13888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55700" y="5486432"/>
            <a:ext cx="279281" cy="266468"/>
          </a:xfrm>
          <a:custGeom>
            <a:avLst/>
            <a:gdLst/>
            <a:ahLst/>
            <a:cxnLst/>
            <a:rect l="l" t="t" r="r" b="b"/>
            <a:pathLst>
              <a:path w="279281" h="266468">
                <a:moveTo>
                  <a:pt x="136558" y="0"/>
                </a:moveTo>
                <a:lnTo>
                  <a:pt x="93286" y="7503"/>
                </a:lnTo>
                <a:lnTo>
                  <a:pt x="55786" y="26694"/>
                </a:lnTo>
                <a:lnTo>
                  <a:pt x="26266" y="55465"/>
                </a:lnTo>
                <a:lnTo>
                  <a:pt x="6934" y="91709"/>
                </a:lnTo>
                <a:lnTo>
                  <a:pt x="0" y="133316"/>
                </a:lnTo>
                <a:lnTo>
                  <a:pt x="330" y="142559"/>
                </a:lnTo>
                <a:lnTo>
                  <a:pt x="9737" y="182088"/>
                </a:lnTo>
                <a:lnTo>
                  <a:pt x="30844" y="216182"/>
                </a:lnTo>
                <a:lnTo>
                  <a:pt x="61953" y="242903"/>
                </a:lnTo>
                <a:lnTo>
                  <a:pt x="101365" y="260311"/>
                </a:lnTo>
                <a:lnTo>
                  <a:pt x="147383" y="266468"/>
                </a:lnTo>
                <a:lnTo>
                  <a:pt x="161884" y="264989"/>
                </a:lnTo>
                <a:lnTo>
                  <a:pt x="202193" y="252474"/>
                </a:lnTo>
                <a:lnTo>
                  <a:pt x="236088" y="229197"/>
                </a:lnTo>
                <a:lnTo>
                  <a:pt x="261487" y="196901"/>
                </a:lnTo>
                <a:lnTo>
                  <a:pt x="276307" y="157329"/>
                </a:lnTo>
                <a:lnTo>
                  <a:pt x="279281" y="127765"/>
                </a:lnTo>
                <a:lnTo>
                  <a:pt x="277905" y="113755"/>
                </a:lnTo>
                <a:lnTo>
                  <a:pt x="265178" y="74772"/>
                </a:lnTo>
                <a:lnTo>
                  <a:pt x="241102" y="41947"/>
                </a:lnTo>
                <a:lnTo>
                  <a:pt x="207668" y="17316"/>
                </a:lnTo>
                <a:lnTo>
                  <a:pt x="166868" y="2913"/>
                </a:lnTo>
                <a:lnTo>
                  <a:pt x="136558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185413" y="5521469"/>
            <a:ext cx="196850" cy="197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mbria Math"/>
                <a:cs typeface="Cambria Math"/>
              </a:rPr>
              <a:t>𝑥</a:t>
            </a:r>
            <a:r>
              <a:rPr sz="1200" spc="509" baseline="-13888" dirty="0">
                <a:latin typeface="Cambria Math"/>
                <a:cs typeface="Cambria Math"/>
              </a:rPr>
              <a:t>$</a:t>
            </a:r>
            <a:endParaRPr sz="1200" baseline="-13888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55702" y="4750037"/>
            <a:ext cx="279396" cy="278901"/>
          </a:xfrm>
          <a:custGeom>
            <a:avLst/>
            <a:gdLst/>
            <a:ahLst/>
            <a:cxnLst/>
            <a:rect l="l" t="t" r="r" b="b"/>
            <a:pathLst>
              <a:path w="279396" h="278901">
                <a:moveTo>
                  <a:pt x="131478" y="0"/>
                </a:moveTo>
                <a:lnTo>
                  <a:pt x="89646" y="8995"/>
                </a:lnTo>
                <a:lnTo>
                  <a:pt x="53519" y="29503"/>
                </a:lnTo>
                <a:lnTo>
                  <a:pt x="25160" y="59458"/>
                </a:lnTo>
                <a:lnTo>
                  <a:pt x="6632" y="96799"/>
                </a:lnTo>
                <a:lnTo>
                  <a:pt x="22" y="138980"/>
                </a:lnTo>
                <a:lnTo>
                  <a:pt x="0" y="140273"/>
                </a:lnTo>
                <a:lnTo>
                  <a:pt x="798" y="154486"/>
                </a:lnTo>
                <a:lnTo>
                  <a:pt x="11338" y="194362"/>
                </a:lnTo>
                <a:lnTo>
                  <a:pt x="32898" y="228628"/>
                </a:lnTo>
                <a:lnTo>
                  <a:pt x="63937" y="255397"/>
                </a:lnTo>
                <a:lnTo>
                  <a:pt x="102917" y="272784"/>
                </a:lnTo>
                <a:lnTo>
                  <a:pt x="148296" y="278901"/>
                </a:lnTo>
                <a:lnTo>
                  <a:pt x="162711" y="277275"/>
                </a:lnTo>
                <a:lnTo>
                  <a:pt x="202763" y="264138"/>
                </a:lnTo>
                <a:lnTo>
                  <a:pt x="236431" y="240196"/>
                </a:lnTo>
                <a:lnTo>
                  <a:pt x="261663" y="207482"/>
                </a:lnTo>
                <a:lnTo>
                  <a:pt x="276407" y="168026"/>
                </a:lnTo>
                <a:lnTo>
                  <a:pt x="279396" y="138980"/>
                </a:lnTo>
                <a:lnTo>
                  <a:pt x="278628" y="124738"/>
                </a:lnTo>
                <a:lnTo>
                  <a:pt x="268155" y="84775"/>
                </a:lnTo>
                <a:lnTo>
                  <a:pt x="246642" y="50426"/>
                </a:lnTo>
                <a:lnTo>
                  <a:pt x="215651" y="23585"/>
                </a:lnTo>
                <a:lnTo>
                  <a:pt x="176742" y="6145"/>
                </a:lnTo>
                <a:lnTo>
                  <a:pt x="131478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206147" y="4791688"/>
            <a:ext cx="160655" cy="197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Cambria Math"/>
                <a:cs typeface="Cambria Math"/>
              </a:rPr>
              <a:t>𝑥</a:t>
            </a:r>
            <a:r>
              <a:rPr sz="1200" spc="-52" baseline="-13888" dirty="0">
                <a:latin typeface="Cambria Math"/>
                <a:cs typeface="Cambria Math"/>
              </a:rPr>
              <a:t>#</a:t>
            </a:r>
            <a:endParaRPr sz="1200" baseline="-13888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314700" y="5118132"/>
            <a:ext cx="279281" cy="266468"/>
          </a:xfrm>
          <a:custGeom>
            <a:avLst/>
            <a:gdLst/>
            <a:ahLst/>
            <a:cxnLst/>
            <a:rect l="l" t="t" r="r" b="b"/>
            <a:pathLst>
              <a:path w="279281" h="266468">
                <a:moveTo>
                  <a:pt x="136558" y="0"/>
                </a:moveTo>
                <a:lnTo>
                  <a:pt x="93286" y="7503"/>
                </a:lnTo>
                <a:lnTo>
                  <a:pt x="55786" y="26694"/>
                </a:lnTo>
                <a:lnTo>
                  <a:pt x="26266" y="55465"/>
                </a:lnTo>
                <a:lnTo>
                  <a:pt x="6934" y="91709"/>
                </a:lnTo>
                <a:lnTo>
                  <a:pt x="0" y="133316"/>
                </a:lnTo>
                <a:lnTo>
                  <a:pt x="330" y="142559"/>
                </a:lnTo>
                <a:lnTo>
                  <a:pt x="9738" y="182088"/>
                </a:lnTo>
                <a:lnTo>
                  <a:pt x="30844" y="216182"/>
                </a:lnTo>
                <a:lnTo>
                  <a:pt x="61953" y="242903"/>
                </a:lnTo>
                <a:lnTo>
                  <a:pt x="101365" y="260311"/>
                </a:lnTo>
                <a:lnTo>
                  <a:pt x="147383" y="266468"/>
                </a:lnTo>
                <a:lnTo>
                  <a:pt x="161884" y="264989"/>
                </a:lnTo>
                <a:lnTo>
                  <a:pt x="202193" y="252474"/>
                </a:lnTo>
                <a:lnTo>
                  <a:pt x="236088" y="229197"/>
                </a:lnTo>
                <a:lnTo>
                  <a:pt x="261487" y="196901"/>
                </a:lnTo>
                <a:lnTo>
                  <a:pt x="276307" y="157329"/>
                </a:lnTo>
                <a:lnTo>
                  <a:pt x="279281" y="127765"/>
                </a:lnTo>
                <a:lnTo>
                  <a:pt x="277905" y="113755"/>
                </a:lnTo>
                <a:lnTo>
                  <a:pt x="265178" y="74772"/>
                </a:lnTo>
                <a:lnTo>
                  <a:pt x="241102" y="41947"/>
                </a:lnTo>
                <a:lnTo>
                  <a:pt x="207668" y="17316"/>
                </a:lnTo>
                <a:lnTo>
                  <a:pt x="166868" y="2913"/>
                </a:lnTo>
                <a:lnTo>
                  <a:pt x="136558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382834" y="5159581"/>
            <a:ext cx="107950" cy="179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-420" dirty="0">
                <a:latin typeface="Cambria Math"/>
                <a:cs typeface="Cambria Math"/>
              </a:rPr>
              <a:t>�</a:t>
            </a:r>
            <a:r>
              <a:rPr sz="1100" spc="-15" dirty="0">
                <a:latin typeface="Cambria Math"/>
                <a:cs typeface="Cambria Math"/>
              </a:rPr>
              <a:t>)</a:t>
            </a:r>
            <a:endParaRPr sz="11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255000" y="4470400"/>
            <a:ext cx="2413000" cy="1587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207500" y="5003800"/>
            <a:ext cx="32809" cy="63500"/>
          </a:xfrm>
          <a:custGeom>
            <a:avLst/>
            <a:gdLst/>
            <a:ahLst/>
            <a:cxnLst/>
            <a:rect l="l" t="t" r="r" b="b"/>
            <a:pathLst>
              <a:path w="32809" h="63500">
                <a:moveTo>
                  <a:pt x="32809" y="45509"/>
                </a:moveTo>
                <a:lnTo>
                  <a:pt x="17990" y="45509"/>
                </a:lnTo>
                <a:lnTo>
                  <a:pt x="17990" y="63500"/>
                </a:lnTo>
                <a:lnTo>
                  <a:pt x="32809" y="63500"/>
                </a:lnTo>
                <a:lnTo>
                  <a:pt x="32809" y="45509"/>
                </a:lnTo>
                <a:close/>
              </a:path>
              <a:path w="32809" h="63500">
                <a:moveTo>
                  <a:pt x="50800" y="17990"/>
                </a:moveTo>
                <a:lnTo>
                  <a:pt x="0" y="17990"/>
                </a:lnTo>
                <a:lnTo>
                  <a:pt x="0" y="45509"/>
                </a:lnTo>
                <a:lnTo>
                  <a:pt x="50800" y="45509"/>
                </a:lnTo>
                <a:lnTo>
                  <a:pt x="50800" y="17990"/>
                </a:lnTo>
                <a:close/>
              </a:path>
              <a:path w="32809" h="63500">
                <a:moveTo>
                  <a:pt x="32809" y="0"/>
                </a:moveTo>
                <a:lnTo>
                  <a:pt x="17990" y="0"/>
                </a:lnTo>
                <a:lnTo>
                  <a:pt x="17990" y="17990"/>
                </a:lnTo>
                <a:lnTo>
                  <a:pt x="32809" y="17990"/>
                </a:lnTo>
                <a:lnTo>
                  <a:pt x="32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232900" y="5067300"/>
            <a:ext cx="11065" cy="88710"/>
          </a:xfrm>
          <a:custGeom>
            <a:avLst/>
            <a:gdLst/>
            <a:ahLst/>
            <a:cxnLst/>
            <a:rect l="l" t="t" r="r" b="b"/>
            <a:pathLst>
              <a:path w="11065" h="88710">
                <a:moveTo>
                  <a:pt x="0" y="0"/>
                </a:moveTo>
                <a:lnTo>
                  <a:pt x="11065" y="8871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207500" y="5156200"/>
            <a:ext cx="41010" cy="63500"/>
          </a:xfrm>
          <a:custGeom>
            <a:avLst/>
            <a:gdLst/>
            <a:ahLst/>
            <a:cxnLst/>
            <a:rect l="l" t="t" r="r" b="b"/>
            <a:pathLst>
              <a:path w="41010" h="63500">
                <a:moveTo>
                  <a:pt x="41010" y="41010"/>
                </a:moveTo>
                <a:lnTo>
                  <a:pt x="22489" y="41010"/>
                </a:lnTo>
                <a:lnTo>
                  <a:pt x="22489" y="63500"/>
                </a:lnTo>
                <a:lnTo>
                  <a:pt x="41010" y="63500"/>
                </a:lnTo>
                <a:lnTo>
                  <a:pt x="41010" y="41010"/>
                </a:lnTo>
                <a:close/>
              </a:path>
              <a:path w="41010" h="63500">
                <a:moveTo>
                  <a:pt x="63500" y="22489"/>
                </a:moveTo>
                <a:lnTo>
                  <a:pt x="0" y="22489"/>
                </a:lnTo>
                <a:lnTo>
                  <a:pt x="0" y="41010"/>
                </a:lnTo>
                <a:lnTo>
                  <a:pt x="63500" y="41010"/>
                </a:lnTo>
                <a:lnTo>
                  <a:pt x="63500" y="22489"/>
                </a:lnTo>
                <a:close/>
              </a:path>
              <a:path w="41010" h="63500">
                <a:moveTo>
                  <a:pt x="41010" y="0"/>
                </a:moveTo>
                <a:lnTo>
                  <a:pt x="22489" y="0"/>
                </a:lnTo>
                <a:lnTo>
                  <a:pt x="22489" y="22489"/>
                </a:lnTo>
                <a:lnTo>
                  <a:pt x="41010" y="22489"/>
                </a:lnTo>
                <a:lnTo>
                  <a:pt x="41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9283700" y="5219700"/>
            <a:ext cx="32809" cy="63500"/>
          </a:xfrm>
          <a:custGeom>
            <a:avLst/>
            <a:gdLst/>
            <a:ahLst/>
            <a:cxnLst/>
            <a:rect l="l" t="t" r="r" b="b"/>
            <a:pathLst>
              <a:path w="32809" h="63500">
                <a:moveTo>
                  <a:pt x="32809" y="45509"/>
                </a:moveTo>
                <a:lnTo>
                  <a:pt x="17990" y="45509"/>
                </a:lnTo>
                <a:lnTo>
                  <a:pt x="17990" y="63500"/>
                </a:lnTo>
                <a:lnTo>
                  <a:pt x="32809" y="63500"/>
                </a:lnTo>
                <a:lnTo>
                  <a:pt x="32809" y="45509"/>
                </a:lnTo>
                <a:close/>
              </a:path>
              <a:path w="32809" h="63500">
                <a:moveTo>
                  <a:pt x="50800" y="17990"/>
                </a:moveTo>
                <a:lnTo>
                  <a:pt x="0" y="17990"/>
                </a:lnTo>
                <a:lnTo>
                  <a:pt x="0" y="45509"/>
                </a:lnTo>
                <a:lnTo>
                  <a:pt x="50800" y="45509"/>
                </a:lnTo>
                <a:lnTo>
                  <a:pt x="50800" y="17990"/>
                </a:lnTo>
                <a:close/>
              </a:path>
              <a:path w="32809" h="63500">
                <a:moveTo>
                  <a:pt x="32809" y="0"/>
                </a:moveTo>
                <a:lnTo>
                  <a:pt x="17990" y="0"/>
                </a:lnTo>
                <a:lnTo>
                  <a:pt x="17990" y="17990"/>
                </a:lnTo>
                <a:lnTo>
                  <a:pt x="32809" y="17990"/>
                </a:lnTo>
                <a:lnTo>
                  <a:pt x="32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9245600" y="5194300"/>
            <a:ext cx="56109" cy="42628"/>
          </a:xfrm>
          <a:custGeom>
            <a:avLst/>
            <a:gdLst/>
            <a:ahLst/>
            <a:cxnLst/>
            <a:rect l="l" t="t" r="r" b="b"/>
            <a:pathLst>
              <a:path w="56109" h="42628">
                <a:moveTo>
                  <a:pt x="0" y="0"/>
                </a:moveTo>
                <a:lnTo>
                  <a:pt x="56109" y="4262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232900" y="5295900"/>
            <a:ext cx="32809" cy="63500"/>
          </a:xfrm>
          <a:custGeom>
            <a:avLst/>
            <a:gdLst/>
            <a:ahLst/>
            <a:cxnLst/>
            <a:rect l="l" t="t" r="r" b="b"/>
            <a:pathLst>
              <a:path w="32809" h="63500">
                <a:moveTo>
                  <a:pt x="32809" y="45509"/>
                </a:moveTo>
                <a:lnTo>
                  <a:pt x="17990" y="45509"/>
                </a:lnTo>
                <a:lnTo>
                  <a:pt x="17990" y="63500"/>
                </a:lnTo>
                <a:lnTo>
                  <a:pt x="32809" y="63500"/>
                </a:lnTo>
                <a:lnTo>
                  <a:pt x="32809" y="45509"/>
                </a:lnTo>
                <a:close/>
              </a:path>
              <a:path w="32809" h="63500">
                <a:moveTo>
                  <a:pt x="50800" y="17990"/>
                </a:moveTo>
                <a:lnTo>
                  <a:pt x="0" y="17990"/>
                </a:lnTo>
                <a:lnTo>
                  <a:pt x="0" y="45509"/>
                </a:lnTo>
                <a:lnTo>
                  <a:pt x="50800" y="45509"/>
                </a:lnTo>
                <a:lnTo>
                  <a:pt x="50800" y="17990"/>
                </a:lnTo>
                <a:close/>
              </a:path>
              <a:path w="32809" h="63500">
                <a:moveTo>
                  <a:pt x="32809" y="0"/>
                </a:moveTo>
                <a:lnTo>
                  <a:pt x="17990" y="0"/>
                </a:lnTo>
                <a:lnTo>
                  <a:pt x="17990" y="17990"/>
                </a:lnTo>
                <a:lnTo>
                  <a:pt x="32809" y="17990"/>
                </a:lnTo>
                <a:lnTo>
                  <a:pt x="32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271000" y="5257800"/>
            <a:ext cx="29643" cy="65368"/>
          </a:xfrm>
          <a:custGeom>
            <a:avLst/>
            <a:gdLst/>
            <a:ahLst/>
            <a:cxnLst/>
            <a:rect l="l" t="t" r="r" b="b"/>
            <a:pathLst>
              <a:path w="29643" h="65368">
                <a:moveTo>
                  <a:pt x="29643" y="0"/>
                </a:moveTo>
                <a:lnTo>
                  <a:pt x="0" y="65368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270999" y="5333999"/>
            <a:ext cx="39648" cy="62810"/>
          </a:xfrm>
          <a:custGeom>
            <a:avLst/>
            <a:gdLst/>
            <a:ahLst/>
            <a:cxnLst/>
            <a:rect l="l" t="t" r="r" b="b"/>
            <a:pathLst>
              <a:path w="39648" h="62810">
                <a:moveTo>
                  <a:pt x="39648" y="62810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283700" y="5384800"/>
            <a:ext cx="32809" cy="50800"/>
          </a:xfrm>
          <a:custGeom>
            <a:avLst/>
            <a:gdLst/>
            <a:ahLst/>
            <a:cxnLst/>
            <a:rect l="l" t="t" r="r" b="b"/>
            <a:pathLst>
              <a:path w="32809" h="50800">
                <a:moveTo>
                  <a:pt x="32809" y="32809"/>
                </a:moveTo>
                <a:lnTo>
                  <a:pt x="17990" y="32809"/>
                </a:lnTo>
                <a:lnTo>
                  <a:pt x="17990" y="50800"/>
                </a:lnTo>
                <a:lnTo>
                  <a:pt x="32809" y="50800"/>
                </a:lnTo>
                <a:lnTo>
                  <a:pt x="32809" y="32809"/>
                </a:lnTo>
                <a:close/>
              </a:path>
              <a:path w="32809" h="50800">
                <a:moveTo>
                  <a:pt x="50800" y="17990"/>
                </a:moveTo>
                <a:lnTo>
                  <a:pt x="0" y="17990"/>
                </a:lnTo>
                <a:lnTo>
                  <a:pt x="0" y="32809"/>
                </a:lnTo>
                <a:lnTo>
                  <a:pt x="50800" y="32809"/>
                </a:lnTo>
                <a:lnTo>
                  <a:pt x="50800" y="17990"/>
                </a:lnTo>
                <a:close/>
              </a:path>
              <a:path w="32809" h="50800">
                <a:moveTo>
                  <a:pt x="32809" y="0"/>
                </a:moveTo>
                <a:lnTo>
                  <a:pt x="17990" y="0"/>
                </a:lnTo>
                <a:lnTo>
                  <a:pt x="17990" y="17990"/>
                </a:lnTo>
                <a:lnTo>
                  <a:pt x="32809" y="17990"/>
                </a:lnTo>
                <a:lnTo>
                  <a:pt x="32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347200" y="5461000"/>
            <a:ext cx="41010" cy="63500"/>
          </a:xfrm>
          <a:custGeom>
            <a:avLst/>
            <a:gdLst/>
            <a:ahLst/>
            <a:cxnLst/>
            <a:rect l="l" t="t" r="r" b="b"/>
            <a:pathLst>
              <a:path w="41010" h="63500">
                <a:moveTo>
                  <a:pt x="41010" y="41010"/>
                </a:moveTo>
                <a:lnTo>
                  <a:pt x="22489" y="41010"/>
                </a:lnTo>
                <a:lnTo>
                  <a:pt x="22489" y="63500"/>
                </a:lnTo>
                <a:lnTo>
                  <a:pt x="41010" y="63500"/>
                </a:lnTo>
                <a:lnTo>
                  <a:pt x="41010" y="41010"/>
                </a:lnTo>
                <a:close/>
              </a:path>
              <a:path w="41010" h="63500">
                <a:moveTo>
                  <a:pt x="63500" y="22489"/>
                </a:moveTo>
                <a:lnTo>
                  <a:pt x="0" y="22489"/>
                </a:lnTo>
                <a:lnTo>
                  <a:pt x="0" y="41010"/>
                </a:lnTo>
                <a:lnTo>
                  <a:pt x="63500" y="41010"/>
                </a:lnTo>
                <a:lnTo>
                  <a:pt x="63500" y="22489"/>
                </a:lnTo>
                <a:close/>
              </a:path>
              <a:path w="41010" h="63500">
                <a:moveTo>
                  <a:pt x="41010" y="0"/>
                </a:moveTo>
                <a:lnTo>
                  <a:pt x="22489" y="0"/>
                </a:lnTo>
                <a:lnTo>
                  <a:pt x="22489" y="22489"/>
                </a:lnTo>
                <a:lnTo>
                  <a:pt x="41010" y="22489"/>
                </a:lnTo>
                <a:lnTo>
                  <a:pt x="410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9296400" y="5575300"/>
            <a:ext cx="32809" cy="63500"/>
          </a:xfrm>
          <a:custGeom>
            <a:avLst/>
            <a:gdLst/>
            <a:ahLst/>
            <a:cxnLst/>
            <a:rect l="l" t="t" r="r" b="b"/>
            <a:pathLst>
              <a:path w="32809" h="63500">
                <a:moveTo>
                  <a:pt x="32809" y="45508"/>
                </a:moveTo>
                <a:lnTo>
                  <a:pt x="17990" y="45508"/>
                </a:lnTo>
                <a:lnTo>
                  <a:pt x="17990" y="63500"/>
                </a:lnTo>
                <a:lnTo>
                  <a:pt x="32809" y="63500"/>
                </a:lnTo>
                <a:lnTo>
                  <a:pt x="32809" y="45508"/>
                </a:lnTo>
                <a:close/>
              </a:path>
              <a:path w="32809" h="63500">
                <a:moveTo>
                  <a:pt x="50800" y="17991"/>
                </a:moveTo>
                <a:lnTo>
                  <a:pt x="0" y="17991"/>
                </a:lnTo>
                <a:lnTo>
                  <a:pt x="0" y="45508"/>
                </a:lnTo>
                <a:lnTo>
                  <a:pt x="50800" y="45508"/>
                </a:lnTo>
                <a:lnTo>
                  <a:pt x="50800" y="17991"/>
                </a:lnTo>
                <a:close/>
              </a:path>
              <a:path w="32809" h="63500">
                <a:moveTo>
                  <a:pt x="32809" y="0"/>
                </a:moveTo>
                <a:lnTo>
                  <a:pt x="17990" y="0"/>
                </a:lnTo>
                <a:lnTo>
                  <a:pt x="17990" y="17991"/>
                </a:lnTo>
                <a:lnTo>
                  <a:pt x="32809" y="17991"/>
                </a:lnTo>
                <a:lnTo>
                  <a:pt x="32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321800" y="5664200"/>
            <a:ext cx="32809" cy="63500"/>
          </a:xfrm>
          <a:custGeom>
            <a:avLst/>
            <a:gdLst/>
            <a:ahLst/>
            <a:cxnLst/>
            <a:rect l="l" t="t" r="r" b="b"/>
            <a:pathLst>
              <a:path w="32809" h="63500">
                <a:moveTo>
                  <a:pt x="32809" y="45508"/>
                </a:moveTo>
                <a:lnTo>
                  <a:pt x="17990" y="45508"/>
                </a:lnTo>
                <a:lnTo>
                  <a:pt x="17990" y="63500"/>
                </a:lnTo>
                <a:lnTo>
                  <a:pt x="32809" y="63500"/>
                </a:lnTo>
                <a:lnTo>
                  <a:pt x="32809" y="45508"/>
                </a:lnTo>
                <a:close/>
              </a:path>
              <a:path w="32809" h="63500">
                <a:moveTo>
                  <a:pt x="50800" y="17991"/>
                </a:moveTo>
                <a:lnTo>
                  <a:pt x="0" y="17991"/>
                </a:lnTo>
                <a:lnTo>
                  <a:pt x="0" y="45508"/>
                </a:lnTo>
                <a:lnTo>
                  <a:pt x="50800" y="45508"/>
                </a:lnTo>
                <a:lnTo>
                  <a:pt x="50800" y="17991"/>
                </a:lnTo>
                <a:close/>
              </a:path>
              <a:path w="32809" h="63500">
                <a:moveTo>
                  <a:pt x="32809" y="0"/>
                </a:moveTo>
                <a:lnTo>
                  <a:pt x="17990" y="0"/>
                </a:lnTo>
                <a:lnTo>
                  <a:pt x="17990" y="17991"/>
                </a:lnTo>
                <a:lnTo>
                  <a:pt x="32809" y="17991"/>
                </a:lnTo>
                <a:lnTo>
                  <a:pt x="328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321800" y="5410199"/>
            <a:ext cx="55323" cy="73639"/>
          </a:xfrm>
          <a:custGeom>
            <a:avLst/>
            <a:gdLst/>
            <a:ahLst/>
            <a:cxnLst/>
            <a:rect l="l" t="t" r="r" b="b"/>
            <a:pathLst>
              <a:path w="55323" h="73639">
                <a:moveTo>
                  <a:pt x="55323" y="73639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9334500" y="5499100"/>
            <a:ext cx="39650" cy="107211"/>
          </a:xfrm>
          <a:custGeom>
            <a:avLst/>
            <a:gdLst/>
            <a:ahLst/>
            <a:cxnLst/>
            <a:rect l="l" t="t" r="r" b="b"/>
            <a:pathLst>
              <a:path w="39650" h="107211">
                <a:moveTo>
                  <a:pt x="0" y="107211"/>
                </a:moveTo>
                <a:lnTo>
                  <a:pt x="3965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321800" y="5626100"/>
            <a:ext cx="24896" cy="47000"/>
          </a:xfrm>
          <a:custGeom>
            <a:avLst/>
            <a:gdLst/>
            <a:ahLst/>
            <a:cxnLst/>
            <a:rect l="l" t="t" r="r" b="b"/>
            <a:pathLst>
              <a:path w="24896" h="47000">
                <a:moveTo>
                  <a:pt x="0" y="0"/>
                </a:moveTo>
                <a:lnTo>
                  <a:pt x="24896" y="4700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470400" y="5156335"/>
            <a:ext cx="228113" cy="214979"/>
          </a:xfrm>
          <a:custGeom>
            <a:avLst/>
            <a:gdLst/>
            <a:ahLst/>
            <a:cxnLst/>
            <a:rect l="l" t="t" r="r" b="b"/>
            <a:pathLst>
              <a:path w="228113" h="214979">
                <a:moveTo>
                  <a:pt x="108530" y="0"/>
                </a:moveTo>
                <a:lnTo>
                  <a:pt x="66071" y="9916"/>
                </a:lnTo>
                <a:lnTo>
                  <a:pt x="31598" y="33299"/>
                </a:lnTo>
                <a:lnTo>
                  <a:pt x="8457" y="66987"/>
                </a:lnTo>
                <a:lnTo>
                  <a:pt x="0" y="107814"/>
                </a:lnTo>
                <a:lnTo>
                  <a:pt x="46" y="110935"/>
                </a:lnTo>
                <a:lnTo>
                  <a:pt x="8787" y="148927"/>
                </a:lnTo>
                <a:lnTo>
                  <a:pt x="31398" y="180587"/>
                </a:lnTo>
                <a:lnTo>
                  <a:pt x="66103" y="203270"/>
                </a:lnTo>
                <a:lnTo>
                  <a:pt x="111126" y="214332"/>
                </a:lnTo>
                <a:lnTo>
                  <a:pt x="128120" y="214979"/>
                </a:lnTo>
                <a:lnTo>
                  <a:pt x="141987" y="212540"/>
                </a:lnTo>
                <a:lnTo>
                  <a:pt x="179303" y="196040"/>
                </a:lnTo>
                <a:lnTo>
                  <a:pt x="207890" y="167328"/>
                </a:lnTo>
                <a:lnTo>
                  <a:pt x="224793" y="128414"/>
                </a:lnTo>
                <a:lnTo>
                  <a:pt x="228113" y="97797"/>
                </a:lnTo>
                <a:lnTo>
                  <a:pt x="225873" y="84333"/>
                </a:lnTo>
                <a:lnTo>
                  <a:pt x="209167" y="48004"/>
                </a:lnTo>
                <a:lnTo>
                  <a:pt x="179526" y="20046"/>
                </a:lnTo>
                <a:lnTo>
                  <a:pt x="139582" y="3385"/>
                </a:lnTo>
                <a:lnTo>
                  <a:pt x="10853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515693" y="5182246"/>
            <a:ext cx="140335" cy="169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Cambria Math"/>
                <a:cs typeface="Cambria Math"/>
              </a:rPr>
              <a:t>𝑥</a:t>
            </a:r>
            <a:r>
              <a:rPr sz="1050" spc="-330" baseline="-15873" dirty="0">
                <a:latin typeface="Cambria Math"/>
                <a:cs typeface="Cambria Math"/>
              </a:rPr>
              <a:t>%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470400" y="5448435"/>
            <a:ext cx="228113" cy="214979"/>
          </a:xfrm>
          <a:custGeom>
            <a:avLst/>
            <a:gdLst/>
            <a:ahLst/>
            <a:cxnLst/>
            <a:rect l="l" t="t" r="r" b="b"/>
            <a:pathLst>
              <a:path w="228113" h="214979">
                <a:moveTo>
                  <a:pt x="108530" y="0"/>
                </a:moveTo>
                <a:lnTo>
                  <a:pt x="66071" y="9916"/>
                </a:lnTo>
                <a:lnTo>
                  <a:pt x="31598" y="33299"/>
                </a:lnTo>
                <a:lnTo>
                  <a:pt x="8457" y="66987"/>
                </a:lnTo>
                <a:lnTo>
                  <a:pt x="0" y="107814"/>
                </a:lnTo>
                <a:lnTo>
                  <a:pt x="46" y="110935"/>
                </a:lnTo>
                <a:lnTo>
                  <a:pt x="8787" y="148927"/>
                </a:lnTo>
                <a:lnTo>
                  <a:pt x="31398" y="180587"/>
                </a:lnTo>
                <a:lnTo>
                  <a:pt x="66103" y="203270"/>
                </a:lnTo>
                <a:lnTo>
                  <a:pt x="111126" y="214332"/>
                </a:lnTo>
                <a:lnTo>
                  <a:pt x="128120" y="214979"/>
                </a:lnTo>
                <a:lnTo>
                  <a:pt x="141987" y="212541"/>
                </a:lnTo>
                <a:lnTo>
                  <a:pt x="179303" y="196040"/>
                </a:lnTo>
                <a:lnTo>
                  <a:pt x="207890" y="167328"/>
                </a:lnTo>
                <a:lnTo>
                  <a:pt x="224793" y="128414"/>
                </a:lnTo>
                <a:lnTo>
                  <a:pt x="228113" y="97797"/>
                </a:lnTo>
                <a:lnTo>
                  <a:pt x="225873" y="84333"/>
                </a:lnTo>
                <a:lnTo>
                  <a:pt x="209167" y="48004"/>
                </a:lnTo>
                <a:lnTo>
                  <a:pt x="179526" y="20046"/>
                </a:lnTo>
                <a:lnTo>
                  <a:pt x="139582" y="3385"/>
                </a:lnTo>
                <a:lnTo>
                  <a:pt x="108530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499913" y="5478903"/>
            <a:ext cx="172085" cy="169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Cambria Math"/>
                <a:cs typeface="Cambria Math"/>
              </a:rPr>
              <a:t>𝑥</a:t>
            </a:r>
            <a:r>
              <a:rPr sz="1050" spc="442" baseline="-15873" dirty="0">
                <a:latin typeface="Cambria Math"/>
                <a:cs typeface="Cambria Math"/>
              </a:rPr>
              <a:t>$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4470400" y="4851894"/>
            <a:ext cx="228486" cy="228104"/>
          </a:xfrm>
          <a:custGeom>
            <a:avLst/>
            <a:gdLst/>
            <a:ahLst/>
            <a:cxnLst/>
            <a:rect l="l" t="t" r="r" b="b"/>
            <a:pathLst>
              <a:path w="228486" h="228104">
                <a:moveTo>
                  <a:pt x="103593" y="0"/>
                </a:moveTo>
                <a:lnTo>
                  <a:pt x="62893" y="11689"/>
                </a:lnTo>
                <a:lnTo>
                  <a:pt x="30007" y="36608"/>
                </a:lnTo>
                <a:lnTo>
                  <a:pt x="8015" y="71673"/>
                </a:lnTo>
                <a:lnTo>
                  <a:pt x="0" y="113805"/>
                </a:lnTo>
                <a:lnTo>
                  <a:pt x="518" y="124762"/>
                </a:lnTo>
                <a:lnTo>
                  <a:pt x="12274" y="165372"/>
                </a:lnTo>
                <a:lnTo>
                  <a:pt x="37239" y="198178"/>
                </a:lnTo>
                <a:lnTo>
                  <a:pt x="72371" y="220112"/>
                </a:lnTo>
                <a:lnTo>
                  <a:pt x="114628" y="228104"/>
                </a:lnTo>
                <a:lnTo>
                  <a:pt x="128931" y="227175"/>
                </a:lnTo>
                <a:lnTo>
                  <a:pt x="168217" y="214461"/>
                </a:lnTo>
                <a:lnTo>
                  <a:pt x="199829" y="188807"/>
                </a:lnTo>
                <a:lnTo>
                  <a:pt x="220880" y="152712"/>
                </a:lnTo>
                <a:lnTo>
                  <a:pt x="228486" y="108678"/>
                </a:lnTo>
                <a:lnTo>
                  <a:pt x="227031" y="94895"/>
                </a:lnTo>
                <a:lnTo>
                  <a:pt x="213223" y="57172"/>
                </a:lnTo>
                <a:lnTo>
                  <a:pt x="186757" y="26985"/>
                </a:lnTo>
                <a:lnTo>
                  <a:pt x="149569" y="7028"/>
                </a:lnTo>
                <a:lnTo>
                  <a:pt x="103593" y="0"/>
                </a:lnTo>
                <a:close/>
              </a:path>
            </a:pathLst>
          </a:custGeom>
          <a:solidFill>
            <a:srgbClr val="BDD7E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517026" y="4885588"/>
            <a:ext cx="140335" cy="169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dirty="0">
                <a:latin typeface="Cambria Math"/>
                <a:cs typeface="Cambria Math"/>
              </a:rPr>
              <a:t>𝑥</a:t>
            </a:r>
            <a:r>
              <a:rPr sz="1050" spc="-52" baseline="-15873" dirty="0">
                <a:latin typeface="Cambria Math"/>
                <a:cs typeface="Cambria Math"/>
              </a:rPr>
              <a:t>#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867400" y="5296043"/>
            <a:ext cx="215481" cy="227574"/>
          </a:xfrm>
          <a:custGeom>
            <a:avLst/>
            <a:gdLst/>
            <a:ahLst/>
            <a:cxnLst/>
            <a:rect l="l" t="t" r="r" b="b"/>
            <a:pathLst>
              <a:path w="215481" h="227574">
                <a:moveTo>
                  <a:pt x="102501" y="0"/>
                </a:moveTo>
                <a:lnTo>
                  <a:pt x="62401" y="10499"/>
                </a:lnTo>
                <a:lnTo>
                  <a:pt x="29842" y="35258"/>
                </a:lnTo>
                <a:lnTo>
                  <a:pt x="7987" y="70927"/>
                </a:lnTo>
                <a:lnTo>
                  <a:pt x="0" y="114156"/>
                </a:lnTo>
                <a:lnTo>
                  <a:pt x="26" y="116690"/>
                </a:lnTo>
                <a:lnTo>
                  <a:pt x="8096" y="157167"/>
                </a:lnTo>
                <a:lnTo>
                  <a:pt x="29429" y="190920"/>
                </a:lnTo>
                <a:lnTo>
                  <a:pt x="62354" y="215108"/>
                </a:lnTo>
                <a:lnTo>
                  <a:pt x="105199" y="226893"/>
                </a:lnTo>
                <a:lnTo>
                  <a:pt x="121397" y="227574"/>
                </a:lnTo>
                <a:lnTo>
                  <a:pt x="134446" y="224951"/>
                </a:lnTo>
                <a:lnTo>
                  <a:pt x="169551" y="207440"/>
                </a:lnTo>
                <a:lnTo>
                  <a:pt x="196439" y="177134"/>
                </a:lnTo>
                <a:lnTo>
                  <a:pt x="212345" y="136182"/>
                </a:lnTo>
                <a:lnTo>
                  <a:pt x="215481" y="104029"/>
                </a:lnTo>
                <a:lnTo>
                  <a:pt x="213413" y="89715"/>
                </a:lnTo>
                <a:lnTo>
                  <a:pt x="197709" y="51080"/>
                </a:lnTo>
                <a:lnTo>
                  <a:pt x="169704" y="21336"/>
                </a:lnTo>
                <a:lnTo>
                  <a:pt x="131904" y="3604"/>
                </a:lnTo>
                <a:lnTo>
                  <a:pt x="102501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872510" y="5364576"/>
            <a:ext cx="203835" cy="144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baseline="12345" dirty="0">
                <a:latin typeface="Cambria Math"/>
                <a:cs typeface="Cambria Math"/>
              </a:rPr>
              <a:t>𝑧</a:t>
            </a:r>
            <a:r>
              <a:rPr sz="700" spc="20" dirty="0">
                <a:latin typeface="Cambria Math"/>
                <a:cs typeface="Cambria Math"/>
              </a:rPr>
              <a:t>Z</a:t>
            </a:r>
            <a:r>
              <a:rPr sz="700" spc="55" dirty="0">
                <a:latin typeface="Cambria Math"/>
                <a:cs typeface="Cambria Math"/>
              </a:rPr>
              <a:t>,</a:t>
            </a:r>
            <a:r>
              <a:rPr sz="700" spc="-245" dirty="0">
                <a:latin typeface="Cambria Math"/>
                <a:cs typeface="Cambria Math"/>
              </a:rPr>
              <a:t>W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867404" y="5003800"/>
            <a:ext cx="215894" cy="215896"/>
          </a:xfrm>
          <a:custGeom>
            <a:avLst/>
            <a:gdLst/>
            <a:ahLst/>
            <a:cxnLst/>
            <a:rect l="l" t="t" r="r" b="b"/>
            <a:pathLst>
              <a:path w="215894" h="215896">
                <a:moveTo>
                  <a:pt x="107636" y="0"/>
                </a:moveTo>
                <a:lnTo>
                  <a:pt x="65725" y="8568"/>
                </a:lnTo>
                <a:lnTo>
                  <a:pt x="31512" y="31719"/>
                </a:lnTo>
                <a:lnTo>
                  <a:pt x="8450" y="65997"/>
                </a:lnTo>
                <a:lnTo>
                  <a:pt x="33" y="107383"/>
                </a:lnTo>
                <a:lnTo>
                  <a:pt x="0" y="108902"/>
                </a:lnTo>
                <a:lnTo>
                  <a:pt x="1099" y="123439"/>
                </a:lnTo>
                <a:lnTo>
                  <a:pt x="15065" y="162944"/>
                </a:lnTo>
                <a:lnTo>
                  <a:pt x="42429" y="193631"/>
                </a:lnTo>
                <a:lnTo>
                  <a:pt x="79846" y="212081"/>
                </a:lnTo>
                <a:lnTo>
                  <a:pt x="108723" y="215896"/>
                </a:lnTo>
                <a:lnTo>
                  <a:pt x="123280" y="214818"/>
                </a:lnTo>
                <a:lnTo>
                  <a:pt x="162846" y="200894"/>
                </a:lnTo>
                <a:lnTo>
                  <a:pt x="193586" y="173562"/>
                </a:lnTo>
                <a:lnTo>
                  <a:pt x="212071" y="136199"/>
                </a:lnTo>
                <a:lnTo>
                  <a:pt x="215894" y="107383"/>
                </a:lnTo>
                <a:lnTo>
                  <a:pt x="214841" y="92801"/>
                </a:lnTo>
                <a:lnTo>
                  <a:pt x="200967" y="53161"/>
                </a:lnTo>
                <a:lnTo>
                  <a:pt x="173675" y="22358"/>
                </a:lnTo>
                <a:lnTo>
                  <a:pt x="136376" y="3832"/>
                </a:lnTo>
                <a:lnTo>
                  <a:pt x="107636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872510" y="5070147"/>
            <a:ext cx="203835" cy="144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baseline="12345" dirty="0">
                <a:latin typeface="Cambria Math"/>
                <a:cs typeface="Cambria Math"/>
              </a:rPr>
              <a:t>𝑧</a:t>
            </a:r>
            <a:r>
              <a:rPr sz="700" spc="20" dirty="0">
                <a:latin typeface="Cambria Math"/>
                <a:cs typeface="Cambria Math"/>
              </a:rPr>
              <a:t>Z</a:t>
            </a:r>
            <a:r>
              <a:rPr sz="700" spc="55" dirty="0">
                <a:latin typeface="Cambria Math"/>
                <a:cs typeface="Cambria Math"/>
              </a:rPr>
              <a:t>,</a:t>
            </a:r>
            <a:r>
              <a:rPr sz="700" spc="-220" dirty="0">
                <a:latin typeface="Cambria Math"/>
                <a:cs typeface="Cambria Math"/>
              </a:rPr>
              <a:t>%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7188200" y="5296043"/>
            <a:ext cx="215481" cy="227574"/>
          </a:xfrm>
          <a:custGeom>
            <a:avLst/>
            <a:gdLst/>
            <a:ahLst/>
            <a:cxnLst/>
            <a:rect l="l" t="t" r="r" b="b"/>
            <a:pathLst>
              <a:path w="215481" h="227574">
                <a:moveTo>
                  <a:pt x="102501" y="0"/>
                </a:moveTo>
                <a:lnTo>
                  <a:pt x="62401" y="10499"/>
                </a:lnTo>
                <a:lnTo>
                  <a:pt x="29842" y="35258"/>
                </a:lnTo>
                <a:lnTo>
                  <a:pt x="7987" y="70927"/>
                </a:lnTo>
                <a:lnTo>
                  <a:pt x="0" y="114156"/>
                </a:lnTo>
                <a:lnTo>
                  <a:pt x="26" y="116690"/>
                </a:lnTo>
                <a:lnTo>
                  <a:pt x="8096" y="157167"/>
                </a:lnTo>
                <a:lnTo>
                  <a:pt x="29429" y="190920"/>
                </a:lnTo>
                <a:lnTo>
                  <a:pt x="62354" y="215108"/>
                </a:lnTo>
                <a:lnTo>
                  <a:pt x="105199" y="226893"/>
                </a:lnTo>
                <a:lnTo>
                  <a:pt x="121397" y="227574"/>
                </a:lnTo>
                <a:lnTo>
                  <a:pt x="134446" y="224951"/>
                </a:lnTo>
                <a:lnTo>
                  <a:pt x="169551" y="207440"/>
                </a:lnTo>
                <a:lnTo>
                  <a:pt x="196439" y="177134"/>
                </a:lnTo>
                <a:lnTo>
                  <a:pt x="212345" y="136182"/>
                </a:lnTo>
                <a:lnTo>
                  <a:pt x="215481" y="104029"/>
                </a:lnTo>
                <a:lnTo>
                  <a:pt x="213413" y="89715"/>
                </a:lnTo>
                <a:lnTo>
                  <a:pt x="197709" y="51080"/>
                </a:lnTo>
                <a:lnTo>
                  <a:pt x="169704" y="21336"/>
                </a:lnTo>
                <a:lnTo>
                  <a:pt x="131904" y="3604"/>
                </a:lnTo>
                <a:lnTo>
                  <a:pt x="102501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7209036" y="5329459"/>
            <a:ext cx="127635" cy="169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405" dirty="0">
                <a:latin typeface="Cambria Math"/>
                <a:cs typeface="Cambria Math"/>
              </a:rPr>
              <a:t>�</a:t>
            </a:r>
            <a:r>
              <a:rPr sz="900" spc="-85" dirty="0">
                <a:latin typeface="Cambria Math"/>
                <a:cs typeface="Cambria Math"/>
              </a:rPr>
              <a:t>)</a:t>
            </a:r>
            <a:r>
              <a:rPr sz="1050" spc="-330" baseline="-15873" dirty="0">
                <a:latin typeface="Cambria Math"/>
                <a:cs typeface="Cambria Math"/>
              </a:rPr>
              <a:t>%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188203" y="5003800"/>
            <a:ext cx="215894" cy="215896"/>
          </a:xfrm>
          <a:custGeom>
            <a:avLst/>
            <a:gdLst/>
            <a:ahLst/>
            <a:cxnLst/>
            <a:rect l="l" t="t" r="r" b="b"/>
            <a:pathLst>
              <a:path w="215894" h="215896">
                <a:moveTo>
                  <a:pt x="107636" y="0"/>
                </a:moveTo>
                <a:lnTo>
                  <a:pt x="65725" y="8568"/>
                </a:lnTo>
                <a:lnTo>
                  <a:pt x="31512" y="31719"/>
                </a:lnTo>
                <a:lnTo>
                  <a:pt x="8450" y="65997"/>
                </a:lnTo>
                <a:lnTo>
                  <a:pt x="33" y="107383"/>
                </a:lnTo>
                <a:lnTo>
                  <a:pt x="0" y="108902"/>
                </a:lnTo>
                <a:lnTo>
                  <a:pt x="1099" y="123439"/>
                </a:lnTo>
                <a:lnTo>
                  <a:pt x="15065" y="162944"/>
                </a:lnTo>
                <a:lnTo>
                  <a:pt x="42429" y="193631"/>
                </a:lnTo>
                <a:lnTo>
                  <a:pt x="79846" y="212081"/>
                </a:lnTo>
                <a:lnTo>
                  <a:pt x="108723" y="215896"/>
                </a:lnTo>
                <a:lnTo>
                  <a:pt x="123280" y="214818"/>
                </a:lnTo>
                <a:lnTo>
                  <a:pt x="162846" y="200894"/>
                </a:lnTo>
                <a:lnTo>
                  <a:pt x="193586" y="173562"/>
                </a:lnTo>
                <a:lnTo>
                  <a:pt x="212071" y="136199"/>
                </a:lnTo>
                <a:lnTo>
                  <a:pt x="215894" y="107383"/>
                </a:lnTo>
                <a:lnTo>
                  <a:pt x="214841" y="92801"/>
                </a:lnTo>
                <a:lnTo>
                  <a:pt x="200967" y="53161"/>
                </a:lnTo>
                <a:lnTo>
                  <a:pt x="173675" y="22358"/>
                </a:lnTo>
                <a:lnTo>
                  <a:pt x="136376" y="3832"/>
                </a:lnTo>
                <a:lnTo>
                  <a:pt x="107636" y="0"/>
                </a:lnTo>
                <a:close/>
              </a:path>
            </a:pathLst>
          </a:custGeom>
          <a:solidFill>
            <a:srgbClr val="DFB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210370" y="5035032"/>
            <a:ext cx="127635" cy="1695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900" spc="-405" dirty="0">
                <a:latin typeface="Cambria Math"/>
                <a:cs typeface="Cambria Math"/>
              </a:rPr>
              <a:t>�</a:t>
            </a:r>
            <a:r>
              <a:rPr sz="900" spc="-85" dirty="0">
                <a:latin typeface="Cambria Math"/>
                <a:cs typeface="Cambria Math"/>
              </a:rPr>
              <a:t>)</a:t>
            </a:r>
            <a:r>
              <a:rPr sz="1050" spc="-52" baseline="-15873" dirty="0">
                <a:latin typeface="Cambria Math"/>
                <a:cs typeface="Cambria Math"/>
              </a:rPr>
              <a:t>#</a:t>
            </a:r>
            <a:endParaRPr sz="1050" baseline="-15873">
              <a:latin typeface="Cambria Math"/>
              <a:cs typeface="Cambria Math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5867404" y="4711700"/>
            <a:ext cx="215894" cy="215896"/>
          </a:xfrm>
          <a:custGeom>
            <a:avLst/>
            <a:gdLst/>
            <a:ahLst/>
            <a:cxnLst/>
            <a:rect l="l" t="t" r="r" b="b"/>
            <a:pathLst>
              <a:path w="215894" h="215896">
                <a:moveTo>
                  <a:pt x="107636" y="0"/>
                </a:moveTo>
                <a:lnTo>
                  <a:pt x="65725" y="8568"/>
                </a:lnTo>
                <a:lnTo>
                  <a:pt x="31512" y="31719"/>
                </a:lnTo>
                <a:lnTo>
                  <a:pt x="8450" y="65997"/>
                </a:lnTo>
                <a:lnTo>
                  <a:pt x="33" y="107383"/>
                </a:lnTo>
                <a:lnTo>
                  <a:pt x="0" y="108902"/>
                </a:lnTo>
                <a:lnTo>
                  <a:pt x="1099" y="123439"/>
                </a:lnTo>
                <a:lnTo>
                  <a:pt x="15065" y="162944"/>
                </a:lnTo>
                <a:lnTo>
                  <a:pt x="42429" y="193631"/>
                </a:lnTo>
                <a:lnTo>
                  <a:pt x="79846" y="212081"/>
                </a:lnTo>
                <a:lnTo>
                  <a:pt x="108723" y="215896"/>
                </a:lnTo>
                <a:lnTo>
                  <a:pt x="123280" y="214818"/>
                </a:lnTo>
                <a:lnTo>
                  <a:pt x="162846" y="200894"/>
                </a:lnTo>
                <a:lnTo>
                  <a:pt x="193586" y="173562"/>
                </a:lnTo>
                <a:lnTo>
                  <a:pt x="212071" y="136199"/>
                </a:lnTo>
                <a:lnTo>
                  <a:pt x="215894" y="107383"/>
                </a:lnTo>
                <a:lnTo>
                  <a:pt x="214841" y="92801"/>
                </a:lnTo>
                <a:lnTo>
                  <a:pt x="200967" y="53161"/>
                </a:lnTo>
                <a:lnTo>
                  <a:pt x="173675" y="22358"/>
                </a:lnTo>
                <a:lnTo>
                  <a:pt x="136376" y="3832"/>
                </a:lnTo>
                <a:lnTo>
                  <a:pt x="107636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5872510" y="4772902"/>
            <a:ext cx="203835" cy="1441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baseline="12345" dirty="0">
                <a:latin typeface="Cambria Math"/>
                <a:cs typeface="Cambria Math"/>
              </a:rPr>
              <a:t>𝑧</a:t>
            </a:r>
            <a:r>
              <a:rPr sz="700" spc="20" dirty="0">
                <a:latin typeface="Cambria Math"/>
                <a:cs typeface="Cambria Math"/>
              </a:rPr>
              <a:t>Z</a:t>
            </a:r>
            <a:r>
              <a:rPr sz="700" spc="55" dirty="0">
                <a:latin typeface="Cambria Math"/>
                <a:cs typeface="Cambria Math"/>
              </a:rPr>
              <a:t>,</a:t>
            </a:r>
            <a:r>
              <a:rPr sz="700" spc="-35" dirty="0">
                <a:latin typeface="Cambria Math"/>
                <a:cs typeface="Cambria Math"/>
              </a:rPr>
              <a:t>#</a:t>
            </a:r>
            <a:endParaRPr sz="700">
              <a:latin typeface="Cambria Math"/>
              <a:cs typeface="Cambria Math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867404" y="5600700"/>
            <a:ext cx="215894" cy="215896"/>
          </a:xfrm>
          <a:custGeom>
            <a:avLst/>
            <a:gdLst/>
            <a:ahLst/>
            <a:cxnLst/>
            <a:rect l="l" t="t" r="r" b="b"/>
            <a:pathLst>
              <a:path w="215894" h="215896">
                <a:moveTo>
                  <a:pt x="107636" y="0"/>
                </a:moveTo>
                <a:lnTo>
                  <a:pt x="65725" y="8568"/>
                </a:lnTo>
                <a:lnTo>
                  <a:pt x="31512" y="31718"/>
                </a:lnTo>
                <a:lnTo>
                  <a:pt x="8450" y="65997"/>
                </a:lnTo>
                <a:lnTo>
                  <a:pt x="33" y="107383"/>
                </a:lnTo>
                <a:lnTo>
                  <a:pt x="0" y="108902"/>
                </a:lnTo>
                <a:lnTo>
                  <a:pt x="1099" y="123439"/>
                </a:lnTo>
                <a:lnTo>
                  <a:pt x="15065" y="162944"/>
                </a:lnTo>
                <a:lnTo>
                  <a:pt x="42429" y="193631"/>
                </a:lnTo>
                <a:lnTo>
                  <a:pt x="79846" y="212082"/>
                </a:lnTo>
                <a:lnTo>
                  <a:pt x="108723" y="215896"/>
                </a:lnTo>
                <a:lnTo>
                  <a:pt x="123280" y="214818"/>
                </a:lnTo>
                <a:lnTo>
                  <a:pt x="162846" y="200894"/>
                </a:lnTo>
                <a:lnTo>
                  <a:pt x="193586" y="173562"/>
                </a:lnTo>
                <a:lnTo>
                  <a:pt x="212071" y="136199"/>
                </a:lnTo>
                <a:lnTo>
                  <a:pt x="215894" y="107383"/>
                </a:lnTo>
                <a:lnTo>
                  <a:pt x="214841" y="92801"/>
                </a:lnTo>
                <a:lnTo>
                  <a:pt x="200967" y="53161"/>
                </a:lnTo>
                <a:lnTo>
                  <a:pt x="173675" y="22358"/>
                </a:lnTo>
                <a:lnTo>
                  <a:pt x="136376" y="3832"/>
                </a:lnTo>
                <a:lnTo>
                  <a:pt x="107636" y="0"/>
                </a:lnTo>
                <a:close/>
              </a:path>
            </a:pathLst>
          </a:custGeom>
          <a:solidFill>
            <a:srgbClr val="F6A3A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845395" y="5655542"/>
            <a:ext cx="244475" cy="1517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350" baseline="12345" dirty="0">
                <a:latin typeface="Cambria Math"/>
                <a:cs typeface="Cambria Math"/>
              </a:rPr>
              <a:t>𝑧</a:t>
            </a:r>
            <a:r>
              <a:rPr sz="700" spc="20" dirty="0">
                <a:latin typeface="Cambria Math"/>
                <a:cs typeface="Cambria Math"/>
              </a:rPr>
              <a:t>Z</a:t>
            </a:r>
            <a:r>
              <a:rPr sz="700" spc="55" dirty="0">
                <a:latin typeface="Cambria Math"/>
                <a:cs typeface="Cambria Math"/>
              </a:rPr>
              <a:t>,</a:t>
            </a:r>
            <a:r>
              <a:rPr sz="700" spc="-10" dirty="0">
                <a:latin typeface="Cambria Math"/>
                <a:cs typeface="Cambria Math"/>
              </a:rPr>
              <a:t>X</a:t>
            </a:r>
            <a:r>
              <a:rPr sz="750" spc="217" baseline="-11111" dirty="0">
                <a:latin typeface="Cambria Math"/>
                <a:cs typeface="Cambria Math"/>
              </a:rPr>
              <a:t>[</a:t>
            </a:r>
            <a:endParaRPr sz="750" baseline="-11111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467350" y="5162550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0"/>
                </a:moveTo>
                <a:lnTo>
                  <a:pt x="215900" y="0"/>
                </a:lnTo>
                <a:lnTo>
                  <a:pt x="2159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5511800" y="5219700"/>
            <a:ext cx="92612" cy="93275"/>
          </a:xfrm>
          <a:custGeom>
            <a:avLst/>
            <a:gdLst/>
            <a:ahLst/>
            <a:cxnLst/>
            <a:rect l="l" t="t" r="r" b="b"/>
            <a:pathLst>
              <a:path w="92612" h="93275">
                <a:moveTo>
                  <a:pt x="0" y="0"/>
                </a:moveTo>
                <a:lnTo>
                  <a:pt x="92612" y="93275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524500" y="5219700"/>
            <a:ext cx="92612" cy="93275"/>
          </a:xfrm>
          <a:custGeom>
            <a:avLst/>
            <a:gdLst/>
            <a:ahLst/>
            <a:cxnLst/>
            <a:rect l="l" t="t" r="r" b="b"/>
            <a:pathLst>
              <a:path w="92612" h="93275">
                <a:moveTo>
                  <a:pt x="92612" y="0"/>
                </a:moveTo>
                <a:lnTo>
                  <a:pt x="0" y="93275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280150" y="5162550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0"/>
                </a:moveTo>
                <a:lnTo>
                  <a:pt x="215900" y="0"/>
                </a:lnTo>
                <a:lnTo>
                  <a:pt x="2159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337300" y="5219700"/>
            <a:ext cx="92612" cy="93275"/>
          </a:xfrm>
          <a:custGeom>
            <a:avLst/>
            <a:gdLst/>
            <a:ahLst/>
            <a:cxnLst/>
            <a:rect l="l" t="t" r="r" b="b"/>
            <a:pathLst>
              <a:path w="92612" h="93275">
                <a:moveTo>
                  <a:pt x="0" y="0"/>
                </a:moveTo>
                <a:lnTo>
                  <a:pt x="92612" y="93275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337300" y="5219700"/>
            <a:ext cx="92612" cy="93275"/>
          </a:xfrm>
          <a:custGeom>
            <a:avLst/>
            <a:gdLst/>
            <a:ahLst/>
            <a:cxnLst/>
            <a:rect l="l" t="t" r="r" b="b"/>
            <a:pathLst>
              <a:path w="92612" h="93275">
                <a:moveTo>
                  <a:pt x="92612" y="0"/>
                </a:moveTo>
                <a:lnTo>
                  <a:pt x="0" y="93275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88150" y="5162550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0"/>
                </a:moveTo>
                <a:lnTo>
                  <a:pt x="215900" y="0"/>
                </a:lnTo>
                <a:lnTo>
                  <a:pt x="2159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845300" y="5219700"/>
            <a:ext cx="92612" cy="93275"/>
          </a:xfrm>
          <a:custGeom>
            <a:avLst/>
            <a:gdLst/>
            <a:ahLst/>
            <a:cxnLst/>
            <a:rect l="l" t="t" r="r" b="b"/>
            <a:pathLst>
              <a:path w="92612" h="93275">
                <a:moveTo>
                  <a:pt x="0" y="0"/>
                </a:moveTo>
                <a:lnTo>
                  <a:pt x="92612" y="93275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845300" y="5219700"/>
            <a:ext cx="92612" cy="93275"/>
          </a:xfrm>
          <a:custGeom>
            <a:avLst/>
            <a:gdLst/>
            <a:ahLst/>
            <a:cxnLst/>
            <a:rect l="l" t="t" r="r" b="b"/>
            <a:pathLst>
              <a:path w="92612" h="93275">
                <a:moveTo>
                  <a:pt x="92612" y="0"/>
                </a:moveTo>
                <a:lnTo>
                  <a:pt x="0" y="93275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883150" y="5162550"/>
            <a:ext cx="215900" cy="215900"/>
          </a:xfrm>
          <a:custGeom>
            <a:avLst/>
            <a:gdLst/>
            <a:ahLst/>
            <a:cxnLst/>
            <a:rect l="l" t="t" r="r" b="b"/>
            <a:pathLst>
              <a:path w="215900" h="215900">
                <a:moveTo>
                  <a:pt x="0" y="0"/>
                </a:moveTo>
                <a:lnTo>
                  <a:pt x="215900" y="0"/>
                </a:lnTo>
                <a:lnTo>
                  <a:pt x="215900" y="215900"/>
                </a:lnTo>
                <a:lnTo>
                  <a:pt x="0" y="215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F528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927600" y="5219700"/>
            <a:ext cx="92612" cy="93275"/>
          </a:xfrm>
          <a:custGeom>
            <a:avLst/>
            <a:gdLst/>
            <a:ahLst/>
            <a:cxnLst/>
            <a:rect l="l" t="t" r="r" b="b"/>
            <a:pathLst>
              <a:path w="92612" h="93275">
                <a:moveTo>
                  <a:pt x="0" y="0"/>
                </a:moveTo>
                <a:lnTo>
                  <a:pt x="92612" y="93275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4940300" y="5219700"/>
            <a:ext cx="92612" cy="93275"/>
          </a:xfrm>
          <a:custGeom>
            <a:avLst/>
            <a:gdLst/>
            <a:ahLst/>
            <a:cxnLst/>
            <a:rect l="l" t="t" r="r" b="b"/>
            <a:pathLst>
              <a:path w="92612" h="93275">
                <a:moveTo>
                  <a:pt x="92612" y="0"/>
                </a:moveTo>
                <a:lnTo>
                  <a:pt x="0" y="93275"/>
                </a:lnTo>
              </a:path>
            </a:pathLst>
          </a:custGeom>
          <a:ln w="25400">
            <a:solidFill>
              <a:srgbClr val="4472C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185389" y="5174686"/>
            <a:ext cx="17780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mbria Math"/>
                <a:cs typeface="Cambria Math"/>
              </a:rPr>
              <a:t>⋯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933950" y="6478509"/>
            <a:ext cx="2313305" cy="3727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sz="1200" spc="-40" dirty="0">
                <a:latin typeface="Gill Sans MT"/>
                <a:cs typeface="Gill Sans MT"/>
              </a:rPr>
              <a:t>6</a:t>
            </a:r>
            <a:r>
              <a:rPr sz="1200" spc="-35" dirty="0">
                <a:latin typeface="Gill Sans MT"/>
                <a:cs typeface="Gill Sans MT"/>
              </a:rPr>
              <a:t>.</a:t>
            </a:r>
            <a:r>
              <a:rPr sz="1200" spc="45" dirty="0">
                <a:latin typeface="Gill Sans MT"/>
                <a:cs typeface="Gill Sans MT"/>
              </a:rPr>
              <a:t>S</a:t>
            </a:r>
            <a:r>
              <a:rPr sz="1200" spc="0" dirty="0">
                <a:latin typeface="Gill Sans MT"/>
                <a:cs typeface="Gill Sans MT"/>
              </a:rPr>
              <a:t>191</a:t>
            </a:r>
            <a:r>
              <a:rPr sz="1200" spc="-35" dirty="0">
                <a:latin typeface="Gill Sans MT"/>
                <a:cs typeface="Gill Sans MT"/>
              </a:rPr>
              <a:t> </a:t>
            </a:r>
            <a:r>
              <a:rPr sz="1200" spc="-105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nt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25" dirty="0">
                <a:latin typeface="Gill Sans MT"/>
                <a:cs typeface="Gill Sans MT"/>
              </a:rPr>
              <a:t>d</a:t>
            </a:r>
            <a:r>
              <a:rPr sz="1200" spc="-5" dirty="0">
                <a:latin typeface="Gill Sans MT"/>
                <a:cs typeface="Gill Sans MT"/>
              </a:rPr>
              <a:t>u</a:t>
            </a:r>
            <a:r>
              <a:rPr sz="1200" spc="-35" dirty="0">
                <a:latin typeface="Gill Sans MT"/>
                <a:cs typeface="Gill Sans MT"/>
              </a:rPr>
              <a:t>c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30" dirty="0">
                <a:latin typeface="Gill Sans MT"/>
                <a:cs typeface="Gill Sans MT"/>
              </a:rPr>
              <a:t>o</a:t>
            </a:r>
            <a:r>
              <a:rPr sz="1200" spc="-15" dirty="0">
                <a:latin typeface="Gill Sans MT"/>
                <a:cs typeface="Gill Sans MT"/>
              </a:rPr>
              <a:t>n</a:t>
            </a:r>
            <a:r>
              <a:rPr sz="1200" spc="-125" dirty="0">
                <a:latin typeface="Gill Sans MT"/>
                <a:cs typeface="Gill Sans MT"/>
              </a:rPr>
              <a:t> </a:t>
            </a:r>
            <a:r>
              <a:rPr sz="1200" spc="-5" dirty="0">
                <a:latin typeface="Gill Sans MT"/>
                <a:cs typeface="Gill Sans MT"/>
              </a:rPr>
              <a:t>t</a:t>
            </a:r>
            <a:r>
              <a:rPr sz="1200" spc="-15" dirty="0">
                <a:latin typeface="Gill Sans MT"/>
                <a:cs typeface="Gill Sans MT"/>
              </a:rPr>
              <a:t>o</a:t>
            </a:r>
            <a:r>
              <a:rPr sz="1200" spc="15" dirty="0">
                <a:latin typeface="Gill Sans MT"/>
                <a:cs typeface="Gill Sans MT"/>
              </a:rPr>
              <a:t> </a:t>
            </a:r>
            <a:r>
              <a:rPr sz="1200" spc="-10" dirty="0">
                <a:latin typeface="Gill Sans MT"/>
                <a:cs typeface="Gill Sans MT"/>
              </a:rPr>
              <a:t>D</a:t>
            </a:r>
            <a:r>
              <a:rPr sz="1200" spc="25" dirty="0">
                <a:latin typeface="Gill Sans MT"/>
                <a:cs typeface="Gill Sans MT"/>
              </a:rPr>
              <a:t>ee</a:t>
            </a:r>
            <a:r>
              <a:rPr sz="1200" spc="5" dirty="0">
                <a:latin typeface="Gill Sans MT"/>
                <a:cs typeface="Gill Sans MT"/>
              </a:rPr>
              <a:t>p</a:t>
            </a:r>
            <a:r>
              <a:rPr sz="1200" spc="-50" dirty="0">
                <a:latin typeface="Gill Sans MT"/>
                <a:cs typeface="Gill Sans MT"/>
              </a:rPr>
              <a:t> </a:t>
            </a:r>
            <a:r>
              <a:rPr sz="1200" spc="5" dirty="0">
                <a:latin typeface="Gill Sans MT"/>
                <a:cs typeface="Gill Sans MT"/>
              </a:rPr>
              <a:t>L</a:t>
            </a:r>
            <a:r>
              <a:rPr sz="1200" spc="25" dirty="0">
                <a:latin typeface="Gill Sans MT"/>
                <a:cs typeface="Gill Sans MT"/>
              </a:rPr>
              <a:t>e</a:t>
            </a:r>
            <a:r>
              <a:rPr sz="1200" spc="-20" dirty="0">
                <a:latin typeface="Gill Sans MT"/>
                <a:cs typeface="Gill Sans MT"/>
              </a:rPr>
              <a:t>a</a:t>
            </a:r>
            <a:r>
              <a:rPr sz="1200" spc="-80" dirty="0">
                <a:latin typeface="Gill Sans MT"/>
                <a:cs typeface="Gill Sans MT"/>
              </a:rPr>
              <a:t>r</a:t>
            </a:r>
            <a:r>
              <a:rPr sz="1200" spc="-5" dirty="0">
                <a:latin typeface="Gill Sans MT"/>
                <a:cs typeface="Gill Sans MT"/>
              </a:rPr>
              <a:t>n</a:t>
            </a:r>
            <a:r>
              <a:rPr sz="1200" spc="-70" dirty="0">
                <a:latin typeface="Gill Sans MT"/>
                <a:cs typeface="Gill Sans MT"/>
              </a:rPr>
              <a:t>i</a:t>
            </a:r>
            <a:r>
              <a:rPr sz="1200" spc="-5" dirty="0">
                <a:latin typeface="Gill Sans MT"/>
                <a:cs typeface="Gill Sans MT"/>
              </a:rPr>
              <a:t>ng</a:t>
            </a:r>
            <a:endParaRPr sz="1200">
              <a:latin typeface="Gill Sans MT"/>
              <a:cs typeface="Gill Sans MT"/>
            </a:endParaRPr>
          </a:p>
          <a:p>
            <a:pPr marL="17780" algn="ctr">
              <a:lnSpc>
                <a:spcPct val="100000"/>
              </a:lnSpc>
              <a:spcBef>
                <a:spcPts val="60"/>
              </a:spcBef>
            </a:pP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nt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t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d</a:t>
            </a:r>
            <a:r>
              <a:rPr sz="1100" u="heavy" spc="-30" dirty="0">
                <a:solidFill>
                  <a:srgbClr val="B30114"/>
                </a:solidFill>
                <a:latin typeface="Gill Sans MT"/>
                <a:cs typeface="Gill Sans MT"/>
              </a:rPr>
              <a:t>ee</a:t>
            </a:r>
            <a:r>
              <a:rPr sz="1100" u="heavy" spc="40" dirty="0">
                <a:solidFill>
                  <a:srgbClr val="B30114"/>
                </a:solidFill>
                <a:latin typeface="Gill Sans MT"/>
                <a:cs typeface="Gill Sans MT"/>
              </a:rPr>
              <a:t>p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l</a:t>
            </a:r>
            <a:r>
              <a:rPr sz="1100" u="heavy" spc="-60" dirty="0">
                <a:solidFill>
                  <a:srgbClr val="B30114"/>
                </a:solidFill>
                <a:latin typeface="Gill Sans MT"/>
                <a:cs typeface="Gill Sans MT"/>
              </a:rPr>
              <a:t>e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a</a:t>
            </a:r>
            <a:r>
              <a:rPr sz="1100" u="heavy" spc="-40" dirty="0">
                <a:solidFill>
                  <a:srgbClr val="B30114"/>
                </a:solidFill>
                <a:latin typeface="Gill Sans MT"/>
                <a:cs typeface="Gill Sans MT"/>
              </a:rPr>
              <a:t>r</a:t>
            </a:r>
            <a:r>
              <a:rPr sz="1100" u="heavy" spc="-5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-25" dirty="0">
                <a:solidFill>
                  <a:srgbClr val="B30114"/>
                </a:solidFill>
                <a:latin typeface="Gill Sans MT"/>
                <a:cs typeface="Gill Sans MT"/>
              </a:rPr>
              <a:t>i</a:t>
            </a:r>
            <a:r>
              <a:rPr sz="1100" u="heavy" spc="-75" dirty="0">
                <a:solidFill>
                  <a:srgbClr val="B30114"/>
                </a:solidFill>
                <a:latin typeface="Gill Sans MT"/>
                <a:cs typeface="Gill Sans MT"/>
              </a:rPr>
              <a:t>n</a:t>
            </a:r>
            <a:r>
              <a:rPr sz="1100" u="heavy" spc="25" dirty="0">
                <a:solidFill>
                  <a:srgbClr val="B30114"/>
                </a:solidFill>
                <a:latin typeface="Gill Sans MT"/>
                <a:cs typeface="Gill Sans MT"/>
              </a:rPr>
              <a:t>g</a:t>
            </a:r>
            <a:r>
              <a:rPr sz="1100" u="heavy" spc="-45" dirty="0">
                <a:solidFill>
                  <a:srgbClr val="B30114"/>
                </a:solidFill>
                <a:latin typeface="Gill Sans MT"/>
                <a:cs typeface="Gill Sans MT"/>
              </a:rPr>
              <a:t>.</a:t>
            </a:r>
            <a:r>
              <a:rPr sz="1100" u="heavy" spc="15" dirty="0">
                <a:solidFill>
                  <a:srgbClr val="B30114"/>
                </a:solidFill>
                <a:latin typeface="Gill Sans MT"/>
                <a:cs typeface="Gill Sans MT"/>
              </a:rPr>
              <a:t>c</a:t>
            </a:r>
            <a:r>
              <a:rPr sz="1100" u="heavy" spc="-15" dirty="0">
                <a:solidFill>
                  <a:srgbClr val="B30114"/>
                </a:solidFill>
                <a:latin typeface="Gill Sans MT"/>
                <a:cs typeface="Gill Sans MT"/>
              </a:rPr>
              <a:t>o</a:t>
            </a:r>
            <a:r>
              <a:rPr sz="1100" u="heavy" spc="-10" dirty="0">
                <a:solidFill>
                  <a:srgbClr val="B30114"/>
                </a:solidFill>
                <a:latin typeface="Gill Sans MT"/>
                <a:cs typeface="Gill Sans MT"/>
              </a:rPr>
              <a:t>m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1495103" y="6569771"/>
            <a:ext cx="482600" cy="1822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100" spc="40" dirty="0">
                <a:latin typeface="Gill Sans MT"/>
                <a:cs typeface="Gill Sans MT"/>
              </a:rPr>
              <a:t>1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40" dirty="0">
                <a:latin typeface="Gill Sans MT"/>
                <a:cs typeface="Gill Sans MT"/>
              </a:rPr>
              <a:t>29</a:t>
            </a:r>
            <a:r>
              <a:rPr sz="1100" spc="-15" dirty="0">
                <a:latin typeface="Gill Sans MT"/>
                <a:cs typeface="Gill Sans MT"/>
              </a:rPr>
              <a:t>/</a:t>
            </a:r>
            <a:r>
              <a:rPr sz="1100" spc="50" dirty="0">
                <a:latin typeface="Gill Sans MT"/>
                <a:cs typeface="Gill Sans MT"/>
              </a:rPr>
              <a:t>18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549891" y="5174686"/>
            <a:ext cx="17780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Cambria Math"/>
                <a:cs typeface="Cambria Math"/>
              </a:rPr>
              <a:t>⋯</a:t>
            </a:r>
            <a:endParaRPr sz="1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6475" y="3039141"/>
            <a:ext cx="2548890" cy="6838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Q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u</a:t>
            </a:r>
            <a:r>
              <a:rPr sz="4400" spc="-1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400" spc="-1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4400" spc="3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400" spc="35" dirty="0">
                <a:solidFill>
                  <a:srgbClr val="FFFFFF"/>
                </a:solidFill>
                <a:latin typeface="Gill Sans MT"/>
                <a:cs typeface="Gill Sans MT"/>
              </a:rPr>
              <a:t>i</a:t>
            </a:r>
            <a:r>
              <a:rPr sz="4400" spc="-5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400" spc="-25" dirty="0">
                <a:solidFill>
                  <a:srgbClr val="FFFFFF"/>
                </a:solidFill>
                <a:latin typeface="Gill Sans MT"/>
                <a:cs typeface="Gill Sans MT"/>
              </a:rPr>
              <a:t>n</a:t>
            </a:r>
            <a:r>
              <a:rPr sz="4400" spc="-15" dirty="0">
                <a:solidFill>
                  <a:srgbClr val="FFFFFF"/>
                </a:solidFill>
                <a:latin typeface="Gill Sans MT"/>
                <a:cs typeface="Gill Sans MT"/>
              </a:rPr>
              <a:t>s</a:t>
            </a:r>
            <a:r>
              <a:rPr sz="4400" spc="0" dirty="0">
                <a:solidFill>
                  <a:srgbClr val="FFFFFF"/>
                </a:solidFill>
                <a:latin typeface="Gill Sans MT"/>
                <a:cs typeface="Gill Sans MT"/>
              </a:rPr>
              <a:t>?</a:t>
            </a:r>
            <a:endParaRPr sz="44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18110">
              <a:lnSpc>
                <a:spcPct val="100000"/>
              </a:lnSpc>
            </a:pPr>
            <a:r>
              <a:rPr sz="4400" spc="-35" dirty="0">
                <a:latin typeface="Gill Sans MT"/>
                <a:cs typeface="Gill Sans MT"/>
              </a:rPr>
              <a:t>W</a:t>
            </a:r>
            <a:r>
              <a:rPr sz="4400" spc="-204" dirty="0">
                <a:latin typeface="Gill Sans MT"/>
                <a:cs typeface="Gill Sans MT"/>
              </a:rPr>
              <a:t>h</a:t>
            </a:r>
            <a:r>
              <a:rPr sz="4400" spc="-20" dirty="0">
                <a:latin typeface="Gill Sans MT"/>
                <a:cs typeface="Gill Sans MT"/>
              </a:rPr>
              <a:t>y</a:t>
            </a:r>
            <a:r>
              <a:rPr sz="4400" spc="45" dirty="0">
                <a:latin typeface="Gill Sans MT"/>
                <a:cs typeface="Gill Sans MT"/>
              </a:rPr>
              <a:t> </a:t>
            </a:r>
            <a:r>
              <a:rPr sz="4400" spc="0" dirty="0">
                <a:latin typeface="Gill Sans MT"/>
                <a:cs typeface="Gill Sans MT"/>
              </a:rPr>
              <a:t>D</a:t>
            </a:r>
            <a:r>
              <a:rPr sz="4400" spc="-10" dirty="0">
                <a:latin typeface="Gill Sans MT"/>
                <a:cs typeface="Gill Sans MT"/>
              </a:rPr>
              <a:t>ee</a:t>
            </a:r>
            <a:r>
              <a:rPr sz="4400" spc="0" dirty="0">
                <a:latin typeface="Gill Sans MT"/>
                <a:cs typeface="Gill Sans MT"/>
              </a:rPr>
              <a:t>p</a:t>
            </a:r>
            <a:r>
              <a:rPr sz="4400" spc="-25" dirty="0">
                <a:latin typeface="Gill Sans MT"/>
                <a:cs typeface="Gill Sans MT"/>
              </a:rPr>
              <a:t> </a:t>
            </a:r>
            <a:r>
              <a:rPr sz="4400" spc="40" dirty="0">
                <a:latin typeface="Gill Sans MT"/>
                <a:cs typeface="Gill Sans MT"/>
              </a:rPr>
              <a:t>L</a:t>
            </a:r>
            <a:r>
              <a:rPr sz="4400" spc="-10" dirty="0">
                <a:latin typeface="Gill Sans MT"/>
                <a:cs typeface="Gill Sans MT"/>
              </a:rPr>
              <a:t>e</a:t>
            </a:r>
            <a:r>
              <a:rPr sz="4400" spc="0" dirty="0">
                <a:latin typeface="Gill Sans MT"/>
                <a:cs typeface="Gill Sans MT"/>
              </a:rPr>
              <a:t>a</a:t>
            </a:r>
            <a:r>
              <a:rPr sz="4400" spc="-65" dirty="0">
                <a:latin typeface="Gill Sans MT"/>
                <a:cs typeface="Gill Sans MT"/>
              </a:rPr>
              <a:t>r</a:t>
            </a:r>
            <a:r>
              <a:rPr sz="4400" spc="0" dirty="0">
                <a:latin typeface="Gill Sans MT"/>
                <a:cs typeface="Gill Sans MT"/>
              </a:rPr>
              <a:t>n</a:t>
            </a:r>
            <a:r>
              <a:rPr sz="4400" spc="35" dirty="0">
                <a:latin typeface="Gill Sans MT"/>
                <a:cs typeface="Gill Sans MT"/>
              </a:rPr>
              <a:t>i</a:t>
            </a:r>
            <a:r>
              <a:rPr sz="4400" spc="-25" dirty="0">
                <a:latin typeface="Gill Sans MT"/>
                <a:cs typeface="Gill Sans MT"/>
              </a:rPr>
              <a:t>n</a:t>
            </a:r>
            <a:r>
              <a:rPr sz="4400" spc="0" dirty="0">
                <a:latin typeface="Gill Sans MT"/>
                <a:cs typeface="Gill Sans MT"/>
              </a:rPr>
              <a:t>g?</a:t>
            </a:r>
            <a:endParaRPr sz="4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5106" y="1708325"/>
            <a:ext cx="9695180" cy="1057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358900" marR="12700" indent="-1346200">
              <a:lnSpc>
                <a:spcPct val="142400"/>
              </a:lnSpc>
            </a:pPr>
            <a:r>
              <a:rPr sz="2400" spc="-60" dirty="0">
                <a:latin typeface="Gill Sans MT"/>
                <a:cs typeface="Gill Sans MT"/>
              </a:rPr>
              <a:t>Ha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15" dirty="0">
                <a:latin typeface="Gill Sans MT"/>
                <a:cs typeface="Gill Sans MT"/>
              </a:rPr>
              <a:t>d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85" dirty="0">
                <a:latin typeface="Gill Sans MT"/>
                <a:cs typeface="Gill Sans MT"/>
              </a:rPr>
              <a:t>g</a:t>
            </a:r>
            <a:r>
              <a:rPr sz="2400" spc="15" dirty="0">
                <a:latin typeface="Gill Sans MT"/>
                <a:cs typeface="Gill Sans MT"/>
              </a:rPr>
              <a:t>i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50" dirty="0">
                <a:latin typeface="Gill Sans MT"/>
                <a:cs typeface="Gill Sans MT"/>
              </a:rPr>
              <a:t>ee</a:t>
            </a:r>
            <a:r>
              <a:rPr sz="2400" spc="-155" dirty="0">
                <a:latin typeface="Gill Sans MT"/>
                <a:cs typeface="Gill Sans MT"/>
              </a:rPr>
              <a:t>r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15" dirty="0">
                <a:latin typeface="Gill Sans MT"/>
                <a:cs typeface="Gill Sans MT"/>
              </a:rPr>
              <a:t>d</a:t>
            </a:r>
            <a:r>
              <a:rPr sz="2400" spc="11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f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70" dirty="0">
                <a:latin typeface="Gill Sans MT"/>
                <a:cs typeface="Gill Sans MT"/>
              </a:rPr>
              <a:t>at</a:t>
            </a:r>
            <a:r>
              <a:rPr sz="2400" spc="-25" dirty="0">
                <a:latin typeface="Gill Sans MT"/>
                <a:cs typeface="Gill Sans MT"/>
              </a:rPr>
              <a:t>u</a:t>
            </a:r>
            <a:r>
              <a:rPr sz="2400" spc="-155" dirty="0">
                <a:latin typeface="Gill Sans MT"/>
                <a:cs typeface="Gill Sans MT"/>
              </a:rPr>
              <a:t>r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85" dirty="0">
                <a:latin typeface="Gill Sans MT"/>
                <a:cs typeface="Gill Sans MT"/>
              </a:rPr>
              <a:t>s</a:t>
            </a:r>
            <a:r>
              <a:rPr sz="2400" spc="80" dirty="0">
                <a:latin typeface="Gill Sans MT"/>
                <a:cs typeface="Gill Sans MT"/>
              </a:rPr>
              <a:t> </a:t>
            </a:r>
            <a:r>
              <a:rPr sz="2400" spc="-114" dirty="0">
                <a:latin typeface="Gill Sans MT"/>
                <a:cs typeface="Gill Sans MT"/>
              </a:rPr>
              <a:t>a</a:t>
            </a:r>
            <a:r>
              <a:rPr sz="2400" spc="-80" dirty="0">
                <a:latin typeface="Gill Sans MT"/>
                <a:cs typeface="Gill Sans MT"/>
              </a:rPr>
              <a:t>re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130" dirty="0">
                <a:latin typeface="Gill Sans MT"/>
                <a:cs typeface="Gill Sans MT"/>
              </a:rPr>
              <a:t>t</a:t>
            </a:r>
            <a:r>
              <a:rPr sz="2400" spc="-20" dirty="0">
                <a:latin typeface="Gill Sans MT"/>
                <a:cs typeface="Gill Sans MT"/>
              </a:rPr>
              <a:t>i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5" dirty="0">
                <a:latin typeface="Gill Sans MT"/>
                <a:cs typeface="Gill Sans MT"/>
              </a:rPr>
              <a:t>u</a:t>
            </a:r>
            <a:r>
              <a:rPr sz="2400" spc="25" dirty="0">
                <a:latin typeface="Gill Sans MT"/>
                <a:cs typeface="Gill Sans MT"/>
              </a:rPr>
              <a:t>m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105" dirty="0">
                <a:latin typeface="Gill Sans MT"/>
                <a:cs typeface="Gill Sans MT"/>
              </a:rPr>
              <a:t>g</a:t>
            </a:r>
            <a:r>
              <a:rPr sz="2400" spc="-40" dirty="0">
                <a:latin typeface="Gill Sans MT"/>
                <a:cs typeface="Gill Sans MT"/>
              </a:rPr>
              <a:t>,</a:t>
            </a:r>
            <a:r>
              <a:rPr sz="2400" spc="-295" dirty="0">
                <a:latin typeface="Gill Sans MT"/>
                <a:cs typeface="Gill Sans MT"/>
              </a:rPr>
              <a:t> </a:t>
            </a:r>
            <a:r>
              <a:rPr sz="2400" spc="-15" dirty="0">
                <a:latin typeface="Gill Sans MT"/>
                <a:cs typeface="Gill Sans MT"/>
              </a:rPr>
              <a:t>b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120" dirty="0">
                <a:latin typeface="Gill Sans MT"/>
                <a:cs typeface="Gill Sans MT"/>
              </a:rPr>
              <a:t>tt</a:t>
            </a:r>
            <a:r>
              <a:rPr sz="2400" spc="-10" dirty="0">
                <a:latin typeface="Gill Sans MT"/>
                <a:cs typeface="Gill Sans MT"/>
              </a:rPr>
              <a:t>l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-120" dirty="0">
                <a:latin typeface="Gill Sans MT"/>
                <a:cs typeface="Gill Sans MT"/>
              </a:rPr>
              <a:t> </a:t>
            </a:r>
            <a:r>
              <a:rPr sz="2400" spc="-55" dirty="0">
                <a:latin typeface="Gill Sans MT"/>
                <a:cs typeface="Gill Sans MT"/>
              </a:rPr>
              <a:t>a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15" dirty="0">
                <a:latin typeface="Gill Sans MT"/>
                <a:cs typeface="Gill Sans MT"/>
              </a:rPr>
              <a:t>d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n</a:t>
            </a:r>
            <a:r>
              <a:rPr sz="2400" spc="-35" dirty="0">
                <a:latin typeface="Gill Sans MT"/>
                <a:cs typeface="Gill Sans MT"/>
              </a:rPr>
              <a:t>o</a:t>
            </a:r>
            <a:r>
              <a:rPr sz="2400" spc="-80" dirty="0">
                <a:latin typeface="Gill Sans MT"/>
                <a:cs typeface="Gill Sans MT"/>
              </a:rPr>
              <a:t>t</a:t>
            </a:r>
            <a:r>
              <a:rPr sz="2400" spc="5" dirty="0">
                <a:latin typeface="Gill Sans MT"/>
                <a:cs typeface="Gill Sans MT"/>
              </a:rPr>
              <a:t> </a:t>
            </a:r>
            <a:r>
              <a:rPr sz="2400" spc="-135" dirty="0">
                <a:latin typeface="Gill Sans MT"/>
                <a:cs typeface="Gill Sans MT"/>
              </a:rPr>
              <a:t>s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-85" dirty="0">
                <a:latin typeface="Gill Sans MT"/>
                <a:cs typeface="Gill Sans MT"/>
              </a:rPr>
              <a:t>a</a:t>
            </a:r>
            <a:r>
              <a:rPr sz="2400" spc="15" dirty="0">
                <a:latin typeface="Gill Sans MT"/>
                <a:cs typeface="Gill Sans MT"/>
              </a:rPr>
              <a:t>l</a:t>
            </a:r>
            <a:r>
              <a:rPr sz="2400" spc="-20" dirty="0">
                <a:latin typeface="Gill Sans MT"/>
                <a:cs typeface="Gill Sans MT"/>
              </a:rPr>
              <a:t>a</a:t>
            </a:r>
            <a:r>
              <a:rPr sz="2400" spc="-15" dirty="0">
                <a:latin typeface="Gill Sans MT"/>
                <a:cs typeface="Gill Sans MT"/>
              </a:rPr>
              <a:t>b</a:t>
            </a:r>
            <a:r>
              <a:rPr sz="2400" spc="-35" dirty="0">
                <a:latin typeface="Gill Sans MT"/>
                <a:cs typeface="Gill Sans MT"/>
              </a:rPr>
              <a:t>l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i</a:t>
            </a:r>
            <a:r>
              <a:rPr sz="2400" spc="-25" dirty="0">
                <a:latin typeface="Gill Sans MT"/>
                <a:cs typeface="Gill Sans MT"/>
              </a:rPr>
              <a:t>n</a:t>
            </a:r>
            <a:r>
              <a:rPr sz="2400" spc="-45" dirty="0">
                <a:latin typeface="Gill Sans MT"/>
                <a:cs typeface="Gill Sans MT"/>
              </a:rPr>
              <a:t> </a:t>
            </a:r>
            <a:r>
              <a:rPr sz="2400" spc="-15" dirty="0">
                <a:latin typeface="Gill Sans MT"/>
                <a:cs typeface="Gill Sans MT"/>
              </a:rPr>
              <a:t>p</a:t>
            </a:r>
            <a:r>
              <a:rPr sz="2400" spc="-55" dirty="0">
                <a:latin typeface="Gill Sans MT"/>
                <a:cs typeface="Gill Sans MT"/>
              </a:rPr>
              <a:t>r</a:t>
            </a:r>
            <a:r>
              <a:rPr sz="2400" spc="-65" dirty="0">
                <a:latin typeface="Gill Sans MT"/>
                <a:cs typeface="Gill Sans MT"/>
              </a:rPr>
              <a:t>a</a:t>
            </a:r>
            <a:r>
              <a:rPr sz="2400" spc="-40" dirty="0">
                <a:latin typeface="Gill Sans MT"/>
                <a:cs typeface="Gill Sans MT"/>
              </a:rPr>
              <a:t>c</a:t>
            </a:r>
            <a:r>
              <a:rPr sz="2400" spc="-130" dirty="0">
                <a:latin typeface="Gill Sans MT"/>
                <a:cs typeface="Gill Sans MT"/>
              </a:rPr>
              <a:t>t</a:t>
            </a:r>
            <a:r>
              <a:rPr sz="2400" spc="-20" dirty="0">
                <a:latin typeface="Gill Sans MT"/>
                <a:cs typeface="Gill Sans MT"/>
              </a:rPr>
              <a:t>i</a:t>
            </a:r>
            <a:r>
              <a:rPr sz="2400" spc="-60" dirty="0">
                <a:latin typeface="Gill Sans MT"/>
                <a:cs typeface="Gill Sans MT"/>
              </a:rPr>
              <a:t>c</a:t>
            </a:r>
            <a:r>
              <a:rPr sz="2400" spc="0" dirty="0">
                <a:latin typeface="Gill Sans MT"/>
                <a:cs typeface="Gill Sans MT"/>
              </a:rPr>
              <a:t>e </a:t>
            </a:r>
            <a:r>
              <a:rPr sz="2400" spc="-70" dirty="0">
                <a:latin typeface="Gill Sans MT"/>
                <a:cs typeface="Gill Sans MT"/>
              </a:rPr>
              <a:t>Ca</a:t>
            </a:r>
            <a:r>
              <a:rPr sz="2400" spc="-40" dirty="0">
                <a:latin typeface="Gill Sans MT"/>
                <a:cs typeface="Gill Sans MT"/>
              </a:rPr>
              <a:t>n</a:t>
            </a:r>
            <a:r>
              <a:rPr sz="2400" spc="55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we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spc="-35" dirty="0">
                <a:latin typeface="Gill Sans MT"/>
                <a:cs typeface="Gill Sans MT"/>
              </a:rPr>
              <a:t>l</a:t>
            </a:r>
            <a:r>
              <a:rPr sz="2400" spc="-50" dirty="0">
                <a:latin typeface="Gill Sans MT"/>
                <a:cs typeface="Gill Sans MT"/>
              </a:rPr>
              <a:t>e</a:t>
            </a:r>
            <a:r>
              <a:rPr sz="2400" spc="-110" dirty="0">
                <a:latin typeface="Gill Sans MT"/>
                <a:cs typeface="Gill Sans MT"/>
              </a:rPr>
              <a:t>a</a:t>
            </a:r>
            <a:r>
              <a:rPr sz="2400" spc="20" dirty="0">
                <a:latin typeface="Gill Sans MT"/>
                <a:cs typeface="Gill Sans MT"/>
              </a:rPr>
              <a:t>r</a:t>
            </a:r>
            <a:r>
              <a:rPr sz="2400" spc="-25" dirty="0">
                <a:latin typeface="Gill Sans MT"/>
                <a:cs typeface="Gill Sans MT"/>
              </a:rPr>
              <a:t>n</a:t>
            </a:r>
            <a:r>
              <a:rPr sz="2400" spc="-50" dirty="0">
                <a:latin typeface="Gill Sans MT"/>
                <a:cs typeface="Gill Sans MT"/>
              </a:rPr>
              <a:t> </a:t>
            </a:r>
            <a:r>
              <a:rPr sz="2400" spc="-65" dirty="0">
                <a:latin typeface="Gill Sans MT"/>
                <a:cs typeface="Gill Sans MT"/>
              </a:rPr>
              <a:t>t</a:t>
            </a:r>
            <a:r>
              <a:rPr sz="2400" spc="-40" dirty="0">
                <a:latin typeface="Gill Sans MT"/>
                <a:cs typeface="Gill Sans MT"/>
              </a:rPr>
              <a:t>h</a:t>
            </a:r>
            <a:r>
              <a:rPr sz="2400" spc="0" dirty="0">
                <a:latin typeface="Gill Sans MT"/>
                <a:cs typeface="Gill Sans MT"/>
              </a:rPr>
              <a:t>e</a:t>
            </a:r>
            <a:r>
              <a:rPr sz="2400" spc="-20" dirty="0">
                <a:latin typeface="Gill Sans MT"/>
                <a:cs typeface="Gill Sans MT"/>
              </a:rPr>
              <a:t> </a:t>
            </a:r>
            <a:r>
              <a:rPr sz="2400" b="1" spc="-114" dirty="0">
                <a:latin typeface="Gill Sans MT"/>
                <a:cs typeface="Gill Sans MT"/>
              </a:rPr>
              <a:t>und</a:t>
            </a:r>
            <a:r>
              <a:rPr sz="2400" b="1" spc="-135" dirty="0">
                <a:latin typeface="Gill Sans MT"/>
                <a:cs typeface="Gill Sans MT"/>
              </a:rPr>
              <a:t>e</a:t>
            </a:r>
            <a:r>
              <a:rPr sz="2400" b="1" spc="-85" dirty="0">
                <a:latin typeface="Gill Sans MT"/>
                <a:cs typeface="Gill Sans MT"/>
              </a:rPr>
              <a:t>r</a:t>
            </a:r>
            <a:r>
              <a:rPr sz="2400" b="1" spc="-55" dirty="0">
                <a:latin typeface="Gill Sans MT"/>
                <a:cs typeface="Gill Sans MT"/>
              </a:rPr>
              <a:t>l</a:t>
            </a:r>
            <a:r>
              <a:rPr sz="2400" b="1" spc="-150" dirty="0">
                <a:latin typeface="Gill Sans MT"/>
                <a:cs typeface="Gill Sans MT"/>
              </a:rPr>
              <a:t>y</a:t>
            </a:r>
            <a:r>
              <a:rPr sz="2400" b="1" spc="-85" dirty="0">
                <a:latin typeface="Gill Sans MT"/>
                <a:cs typeface="Gill Sans MT"/>
              </a:rPr>
              <a:t>in</a:t>
            </a:r>
            <a:r>
              <a:rPr sz="2400" b="1" spc="-130" dirty="0">
                <a:latin typeface="Gill Sans MT"/>
                <a:cs typeface="Gill Sans MT"/>
              </a:rPr>
              <a:t>g</a:t>
            </a:r>
            <a:r>
              <a:rPr sz="2400" b="1" spc="55" dirty="0">
                <a:latin typeface="Gill Sans MT"/>
                <a:cs typeface="Gill Sans MT"/>
              </a:rPr>
              <a:t> </a:t>
            </a:r>
            <a:r>
              <a:rPr sz="2400" b="1" spc="-30" dirty="0">
                <a:latin typeface="Gill Sans MT"/>
                <a:cs typeface="Gill Sans MT"/>
              </a:rPr>
              <a:t>f</a:t>
            </a:r>
            <a:r>
              <a:rPr sz="2400" b="1" spc="-135" dirty="0">
                <a:latin typeface="Gill Sans MT"/>
                <a:cs typeface="Gill Sans MT"/>
              </a:rPr>
              <a:t>e</a:t>
            </a:r>
            <a:r>
              <a:rPr sz="2400" b="1" spc="-90" dirty="0">
                <a:latin typeface="Gill Sans MT"/>
                <a:cs typeface="Gill Sans MT"/>
              </a:rPr>
              <a:t>at</a:t>
            </a:r>
            <a:r>
              <a:rPr sz="2400" b="1" spc="-114" dirty="0">
                <a:latin typeface="Gill Sans MT"/>
                <a:cs typeface="Gill Sans MT"/>
              </a:rPr>
              <a:t>u</a:t>
            </a:r>
            <a:r>
              <a:rPr sz="2400" b="1" spc="-95" dirty="0">
                <a:latin typeface="Gill Sans MT"/>
                <a:cs typeface="Gill Sans MT"/>
              </a:rPr>
              <a:t>r</a:t>
            </a:r>
            <a:r>
              <a:rPr sz="2400" b="1" spc="-135" dirty="0">
                <a:latin typeface="Gill Sans MT"/>
                <a:cs typeface="Gill Sans MT"/>
              </a:rPr>
              <a:t>e</a:t>
            </a:r>
            <a:r>
              <a:rPr sz="2400" b="1" spc="-65" dirty="0">
                <a:latin typeface="Gill Sans MT"/>
                <a:cs typeface="Gill Sans MT"/>
              </a:rPr>
              <a:t>s</a:t>
            </a:r>
            <a:r>
              <a:rPr sz="2400" b="1" spc="-35" dirty="0">
                <a:latin typeface="Gill Sans MT"/>
                <a:cs typeface="Gill Sans MT"/>
              </a:rPr>
              <a:t> </a:t>
            </a:r>
            <a:r>
              <a:rPr sz="2400" spc="-90" dirty="0">
                <a:latin typeface="Gill Sans MT"/>
                <a:cs typeface="Gill Sans MT"/>
              </a:rPr>
              <a:t>d</a:t>
            </a:r>
            <a:r>
              <a:rPr sz="2400" spc="15" dirty="0">
                <a:latin typeface="Gill Sans MT"/>
                <a:cs typeface="Gill Sans MT"/>
              </a:rPr>
              <a:t>i</a:t>
            </a:r>
            <a:r>
              <a:rPr sz="2400" spc="-155" dirty="0">
                <a:latin typeface="Gill Sans MT"/>
                <a:cs typeface="Gill Sans MT"/>
              </a:rPr>
              <a:t>r</a:t>
            </a:r>
            <a:r>
              <a:rPr sz="2400" spc="-55" dirty="0">
                <a:latin typeface="Gill Sans MT"/>
                <a:cs typeface="Gill Sans MT"/>
              </a:rPr>
              <a:t>ec</a:t>
            </a:r>
            <a:r>
              <a:rPr sz="2400" spc="-125" dirty="0">
                <a:latin typeface="Gill Sans MT"/>
                <a:cs typeface="Gill Sans MT"/>
              </a:rPr>
              <a:t>t</a:t>
            </a:r>
            <a:r>
              <a:rPr sz="2400" spc="-20" dirty="0">
                <a:latin typeface="Gill Sans MT"/>
                <a:cs typeface="Gill Sans MT"/>
              </a:rPr>
              <a:t>l</a:t>
            </a:r>
            <a:r>
              <a:rPr sz="2400" spc="-55" dirty="0">
                <a:latin typeface="Gill Sans MT"/>
                <a:cs typeface="Gill Sans MT"/>
              </a:rPr>
              <a:t>y</a:t>
            </a:r>
            <a:r>
              <a:rPr sz="2400" spc="-70" dirty="0">
                <a:latin typeface="Gill Sans MT"/>
                <a:cs typeface="Gill Sans MT"/>
              </a:rPr>
              <a:t> </a:t>
            </a:r>
            <a:r>
              <a:rPr sz="2400" spc="-5" dirty="0">
                <a:latin typeface="Gill Sans MT"/>
                <a:cs typeface="Gill Sans MT"/>
              </a:rPr>
              <a:t>f</a:t>
            </a:r>
            <a:r>
              <a:rPr sz="2400" spc="-155" dirty="0">
                <a:latin typeface="Gill Sans MT"/>
                <a:cs typeface="Gill Sans MT"/>
              </a:rPr>
              <a:t>r</a:t>
            </a:r>
            <a:r>
              <a:rPr sz="2400" spc="-30" dirty="0">
                <a:latin typeface="Gill Sans MT"/>
                <a:cs typeface="Gill Sans MT"/>
              </a:rPr>
              <a:t>o</a:t>
            </a:r>
            <a:r>
              <a:rPr sz="2400" spc="-20" dirty="0">
                <a:latin typeface="Gill Sans MT"/>
                <a:cs typeface="Gill Sans MT"/>
              </a:rPr>
              <a:t>m </a:t>
            </a:r>
            <a:r>
              <a:rPr sz="2400" spc="-75" dirty="0">
                <a:latin typeface="Gill Sans MT"/>
                <a:cs typeface="Gill Sans MT"/>
              </a:rPr>
              <a:t>data?</a:t>
            </a:r>
            <a:endParaRPr sz="24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1300" y="3644900"/>
            <a:ext cx="9144000" cy="193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06177" y="3218656"/>
            <a:ext cx="199707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80" dirty="0">
                <a:latin typeface="Gill Sans MT"/>
                <a:cs typeface="Gill Sans MT"/>
              </a:rPr>
              <a:t>L</a:t>
            </a:r>
            <a:r>
              <a:rPr sz="1800" b="1" spc="-110" dirty="0">
                <a:latin typeface="Gill Sans MT"/>
                <a:cs typeface="Gill Sans MT"/>
              </a:rPr>
              <a:t>o</a:t>
            </a:r>
            <a:r>
              <a:rPr sz="1800" b="1" spc="-60" dirty="0">
                <a:latin typeface="Gill Sans MT"/>
                <a:cs typeface="Gill Sans MT"/>
              </a:rPr>
              <a:t>w</a:t>
            </a:r>
            <a:r>
              <a:rPr sz="1800" b="1" spc="40" dirty="0">
                <a:latin typeface="Gill Sans MT"/>
                <a:cs typeface="Gill Sans MT"/>
              </a:rPr>
              <a:t> </a:t>
            </a:r>
            <a:r>
              <a:rPr sz="1800" b="1" spc="-100" dirty="0">
                <a:latin typeface="Gill Sans MT"/>
                <a:cs typeface="Gill Sans MT"/>
              </a:rPr>
              <a:t>L</a:t>
            </a:r>
            <a:r>
              <a:rPr sz="1800" b="1" spc="-125" dirty="0">
                <a:latin typeface="Gill Sans MT"/>
                <a:cs typeface="Gill Sans MT"/>
              </a:rPr>
              <a:t>e</a:t>
            </a:r>
            <a:r>
              <a:rPr sz="1800" b="1" spc="-25" dirty="0">
                <a:latin typeface="Gill Sans MT"/>
                <a:cs typeface="Gill Sans MT"/>
              </a:rPr>
              <a:t>v</a:t>
            </a:r>
            <a:r>
              <a:rPr sz="1800" b="1" spc="-100" dirty="0">
                <a:latin typeface="Gill Sans MT"/>
                <a:cs typeface="Gill Sans MT"/>
              </a:rPr>
              <a:t>e</a:t>
            </a:r>
            <a:r>
              <a:rPr sz="1800" b="1" spc="-45" dirty="0">
                <a:latin typeface="Gill Sans MT"/>
                <a:cs typeface="Gill Sans MT"/>
              </a:rPr>
              <a:t>l</a:t>
            </a:r>
            <a:r>
              <a:rPr sz="1800" b="1" spc="50" dirty="0">
                <a:latin typeface="Gill Sans MT"/>
                <a:cs typeface="Gill Sans MT"/>
              </a:rPr>
              <a:t> </a:t>
            </a:r>
            <a:r>
              <a:rPr sz="1800" b="1" spc="-100" dirty="0">
                <a:latin typeface="Gill Sans MT"/>
                <a:cs typeface="Gill Sans MT"/>
              </a:rPr>
              <a:t>Fe</a:t>
            </a:r>
            <a:r>
              <a:rPr sz="1800" b="1" spc="-70" dirty="0">
                <a:latin typeface="Gill Sans MT"/>
                <a:cs typeface="Gill Sans MT"/>
              </a:rPr>
              <a:t>a</a:t>
            </a:r>
            <a:r>
              <a:rPr sz="1800" b="1" spc="-40" dirty="0">
                <a:latin typeface="Gill Sans MT"/>
                <a:cs typeface="Gill Sans MT"/>
              </a:rPr>
              <a:t>t</a:t>
            </a:r>
            <a:r>
              <a:rPr sz="1800" b="1" spc="-60" dirty="0">
                <a:latin typeface="Gill Sans MT"/>
                <a:cs typeface="Gill Sans MT"/>
              </a:rPr>
              <a:t>u</a:t>
            </a:r>
            <a:r>
              <a:rPr sz="1800" b="1" spc="-15" dirty="0">
                <a:latin typeface="Gill Sans MT"/>
                <a:cs typeface="Gill Sans MT"/>
              </a:rPr>
              <a:t>r</a:t>
            </a:r>
            <a:r>
              <a:rPr sz="1800" b="1" spc="-100" dirty="0">
                <a:latin typeface="Gill Sans MT"/>
                <a:cs typeface="Gill Sans MT"/>
              </a:rPr>
              <a:t>e</a:t>
            </a:r>
            <a:r>
              <a:rPr sz="1800" b="1" spc="-50" dirty="0">
                <a:latin typeface="Gill Sans MT"/>
                <a:cs typeface="Gill Sans MT"/>
              </a:rPr>
              <a:t>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7520" y="5690353"/>
            <a:ext cx="127571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120" dirty="0">
                <a:latin typeface="Gill Sans MT"/>
                <a:cs typeface="Gill Sans MT"/>
              </a:rPr>
              <a:t>L</a:t>
            </a:r>
            <a:r>
              <a:rPr sz="1800" spc="-75" dirty="0">
                <a:latin typeface="Gill Sans MT"/>
                <a:cs typeface="Gill Sans MT"/>
              </a:rPr>
              <a:t>i</a:t>
            </a:r>
            <a:r>
              <a:rPr sz="1800" spc="-5" dirty="0">
                <a:latin typeface="Gill Sans MT"/>
                <a:cs typeface="Gill Sans MT"/>
              </a:rPr>
              <a:t>n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60" dirty="0">
                <a:latin typeface="Gill Sans MT"/>
                <a:cs typeface="Gill Sans MT"/>
              </a:rPr>
              <a:t> </a:t>
            </a:r>
            <a:r>
              <a:rPr sz="1800" spc="-25" dirty="0">
                <a:latin typeface="Gill Sans MT"/>
                <a:cs typeface="Gill Sans MT"/>
              </a:rPr>
              <a:t>&amp;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E</a:t>
            </a:r>
            <a:r>
              <a:rPr sz="1800" spc="-30" dirty="0">
                <a:latin typeface="Gill Sans MT"/>
                <a:cs typeface="Gill Sans MT"/>
              </a:rPr>
              <a:t>d</a:t>
            </a:r>
            <a:r>
              <a:rPr sz="1800" spc="20" dirty="0">
                <a:latin typeface="Gill Sans MT"/>
                <a:cs typeface="Gill Sans MT"/>
              </a:rPr>
              <a:t>g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6692" y="5690353"/>
            <a:ext cx="183388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latin typeface="Gill Sans MT"/>
                <a:cs typeface="Gill Sans MT"/>
              </a:rPr>
              <a:t>E</a:t>
            </a:r>
            <a:r>
              <a:rPr sz="1800" spc="10" dirty="0">
                <a:latin typeface="Gill Sans MT"/>
                <a:cs typeface="Gill Sans MT"/>
              </a:rPr>
              <a:t>y</a:t>
            </a:r>
            <a:r>
              <a:rPr sz="1800" spc="35" dirty="0">
                <a:latin typeface="Gill Sans MT"/>
                <a:cs typeface="Gill Sans MT"/>
              </a:rPr>
              <a:t>e</a:t>
            </a:r>
            <a:r>
              <a:rPr sz="1800" spc="-65" dirty="0">
                <a:latin typeface="Gill Sans MT"/>
                <a:cs typeface="Gill Sans MT"/>
              </a:rPr>
              <a:t>s</a:t>
            </a:r>
            <a:r>
              <a:rPr sz="1800" spc="-140" dirty="0">
                <a:latin typeface="Gill Sans MT"/>
                <a:cs typeface="Gill Sans MT"/>
              </a:rPr>
              <a:t> </a:t>
            </a:r>
            <a:r>
              <a:rPr sz="1800" spc="-25" dirty="0">
                <a:latin typeface="Gill Sans MT"/>
                <a:cs typeface="Gill Sans MT"/>
              </a:rPr>
              <a:t>&amp;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spc="-20" dirty="0">
                <a:latin typeface="Gill Sans MT"/>
                <a:cs typeface="Gill Sans MT"/>
              </a:rPr>
              <a:t>N</a:t>
            </a:r>
            <a:r>
              <a:rPr sz="1800" spc="5" dirty="0">
                <a:latin typeface="Gill Sans MT"/>
                <a:cs typeface="Gill Sans MT"/>
              </a:rPr>
              <a:t>o</a:t>
            </a:r>
            <a:r>
              <a:rPr sz="1800" spc="-105" dirty="0">
                <a:latin typeface="Gill Sans MT"/>
                <a:cs typeface="Gill Sans MT"/>
              </a:rPr>
              <a:t>s</a:t>
            </a:r>
            <a:r>
              <a:rPr sz="1800" spc="0" dirty="0">
                <a:latin typeface="Gill Sans MT"/>
                <a:cs typeface="Gill Sans MT"/>
              </a:rPr>
              <a:t>e</a:t>
            </a:r>
            <a:r>
              <a:rPr sz="1800" spc="35" dirty="0">
                <a:latin typeface="Gill Sans MT"/>
                <a:cs typeface="Gill Sans MT"/>
              </a:rPr>
              <a:t> </a:t>
            </a:r>
            <a:r>
              <a:rPr sz="1800" spc="-25" dirty="0">
                <a:latin typeface="Gill Sans MT"/>
                <a:cs typeface="Gill Sans MT"/>
              </a:rPr>
              <a:t>&amp;</a:t>
            </a:r>
            <a:r>
              <a:rPr sz="1800" spc="-10" dirty="0">
                <a:latin typeface="Gill Sans MT"/>
                <a:cs typeface="Gill Sans MT"/>
              </a:rPr>
              <a:t> </a:t>
            </a:r>
            <a:r>
              <a:rPr sz="1800" spc="-5" dirty="0">
                <a:latin typeface="Gill Sans MT"/>
                <a:cs typeface="Gill Sans MT"/>
              </a:rPr>
              <a:t>E</a:t>
            </a:r>
            <a:r>
              <a:rPr sz="1800" spc="10" dirty="0">
                <a:latin typeface="Gill Sans MT"/>
                <a:cs typeface="Gill Sans MT"/>
              </a:rPr>
              <a:t>a</a:t>
            </a:r>
            <a:r>
              <a:rPr sz="1800" spc="-15" dirty="0">
                <a:latin typeface="Gill Sans MT"/>
                <a:cs typeface="Gill Sans MT"/>
              </a:rPr>
              <a:t>r</a:t>
            </a:r>
            <a:r>
              <a:rPr sz="1800" spc="-65" dirty="0">
                <a:latin typeface="Gill Sans MT"/>
                <a:cs typeface="Gill Sans MT"/>
              </a:rPr>
              <a:t>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48340" y="5690353"/>
            <a:ext cx="1392555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spc="-25" dirty="0">
                <a:latin typeface="Gill Sans MT"/>
                <a:cs typeface="Gill Sans MT"/>
              </a:rPr>
              <a:t>F</a:t>
            </a:r>
            <a:r>
              <a:rPr sz="1800" spc="-5" dirty="0">
                <a:latin typeface="Gill Sans MT"/>
                <a:cs typeface="Gill Sans MT"/>
              </a:rPr>
              <a:t>a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100" dirty="0">
                <a:latin typeface="Gill Sans MT"/>
                <a:cs typeface="Gill Sans MT"/>
              </a:rPr>
              <a:t>i</a:t>
            </a:r>
            <a:r>
              <a:rPr sz="1800" spc="20" dirty="0">
                <a:latin typeface="Gill Sans MT"/>
                <a:cs typeface="Gill Sans MT"/>
              </a:rPr>
              <a:t>a</a:t>
            </a:r>
            <a:r>
              <a:rPr sz="1800" spc="-60" dirty="0">
                <a:latin typeface="Gill Sans MT"/>
                <a:cs typeface="Gill Sans MT"/>
              </a:rPr>
              <a:t>l</a:t>
            </a:r>
            <a:r>
              <a:rPr sz="1800" spc="-140" dirty="0">
                <a:latin typeface="Gill Sans MT"/>
                <a:cs typeface="Gill Sans MT"/>
              </a:rPr>
              <a:t> </a:t>
            </a:r>
            <a:r>
              <a:rPr sz="1800" spc="-30" dirty="0">
                <a:latin typeface="Gill Sans MT"/>
                <a:cs typeface="Gill Sans MT"/>
              </a:rPr>
              <a:t>S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15" dirty="0">
                <a:latin typeface="Gill Sans MT"/>
                <a:cs typeface="Gill Sans MT"/>
              </a:rPr>
              <a:t>r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5" dirty="0">
                <a:latin typeface="Gill Sans MT"/>
                <a:cs typeface="Gill Sans MT"/>
              </a:rPr>
              <a:t>c</a:t>
            </a:r>
            <a:r>
              <a:rPr sz="1800" spc="-105" dirty="0">
                <a:latin typeface="Gill Sans MT"/>
                <a:cs typeface="Gill Sans MT"/>
              </a:rPr>
              <a:t>t</a:t>
            </a:r>
            <a:r>
              <a:rPr sz="1800" spc="-5" dirty="0">
                <a:latin typeface="Gill Sans MT"/>
                <a:cs typeface="Gill Sans MT"/>
              </a:rPr>
              <a:t>u</a:t>
            </a:r>
            <a:r>
              <a:rPr sz="1800" spc="-114" dirty="0">
                <a:latin typeface="Gill Sans MT"/>
                <a:cs typeface="Gill Sans MT"/>
              </a:rPr>
              <a:t>re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5833" y="3218656"/>
            <a:ext cx="193421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20" dirty="0">
                <a:latin typeface="Gill Sans MT"/>
                <a:cs typeface="Gill Sans MT"/>
              </a:rPr>
              <a:t>M</a:t>
            </a:r>
            <a:r>
              <a:rPr sz="1800" b="1" spc="-85" dirty="0">
                <a:latin typeface="Gill Sans MT"/>
                <a:cs typeface="Gill Sans MT"/>
              </a:rPr>
              <a:t>i</a:t>
            </a:r>
            <a:r>
              <a:rPr sz="1800" b="1" spc="-75" dirty="0">
                <a:latin typeface="Gill Sans MT"/>
                <a:cs typeface="Gill Sans MT"/>
              </a:rPr>
              <a:t>d</a:t>
            </a:r>
            <a:r>
              <a:rPr sz="1800" b="1" spc="10" dirty="0">
                <a:latin typeface="Gill Sans MT"/>
                <a:cs typeface="Gill Sans MT"/>
              </a:rPr>
              <a:t> </a:t>
            </a:r>
            <a:r>
              <a:rPr sz="1800" b="1" spc="-125" dirty="0">
                <a:latin typeface="Gill Sans MT"/>
                <a:cs typeface="Gill Sans MT"/>
              </a:rPr>
              <a:t>L</a:t>
            </a:r>
            <a:r>
              <a:rPr sz="1800" b="1" spc="-100" dirty="0">
                <a:latin typeface="Gill Sans MT"/>
                <a:cs typeface="Gill Sans MT"/>
              </a:rPr>
              <a:t>e</a:t>
            </a:r>
            <a:r>
              <a:rPr sz="1800" b="1" spc="-25" dirty="0">
                <a:latin typeface="Gill Sans MT"/>
                <a:cs typeface="Gill Sans MT"/>
              </a:rPr>
              <a:t>v</a:t>
            </a:r>
            <a:r>
              <a:rPr sz="1800" b="1" spc="-100" dirty="0">
                <a:latin typeface="Gill Sans MT"/>
                <a:cs typeface="Gill Sans MT"/>
              </a:rPr>
              <a:t>e</a:t>
            </a:r>
            <a:r>
              <a:rPr sz="1800" b="1" spc="-45" dirty="0">
                <a:latin typeface="Gill Sans MT"/>
                <a:cs typeface="Gill Sans MT"/>
              </a:rPr>
              <a:t>l</a:t>
            </a:r>
            <a:r>
              <a:rPr sz="1800" b="1" spc="50" dirty="0">
                <a:latin typeface="Gill Sans MT"/>
                <a:cs typeface="Gill Sans MT"/>
              </a:rPr>
              <a:t> </a:t>
            </a:r>
            <a:r>
              <a:rPr sz="1800" b="1" spc="-105" dirty="0">
                <a:latin typeface="Gill Sans MT"/>
                <a:cs typeface="Gill Sans MT"/>
              </a:rPr>
              <a:t>F</a:t>
            </a:r>
            <a:r>
              <a:rPr sz="1800" b="1" spc="-100" dirty="0">
                <a:latin typeface="Gill Sans MT"/>
                <a:cs typeface="Gill Sans MT"/>
              </a:rPr>
              <a:t>e</a:t>
            </a:r>
            <a:r>
              <a:rPr sz="1800" b="1" spc="-70" dirty="0">
                <a:latin typeface="Gill Sans MT"/>
                <a:cs typeface="Gill Sans MT"/>
              </a:rPr>
              <a:t>a</a:t>
            </a:r>
            <a:r>
              <a:rPr sz="1800" b="1" spc="-40" dirty="0">
                <a:latin typeface="Gill Sans MT"/>
                <a:cs typeface="Gill Sans MT"/>
              </a:rPr>
              <a:t>t</a:t>
            </a:r>
            <a:r>
              <a:rPr sz="1800" b="1" spc="-60" dirty="0">
                <a:latin typeface="Gill Sans MT"/>
                <a:cs typeface="Gill Sans MT"/>
              </a:rPr>
              <a:t>u</a:t>
            </a:r>
            <a:r>
              <a:rPr sz="1800" b="1" spc="-15" dirty="0">
                <a:latin typeface="Gill Sans MT"/>
                <a:cs typeface="Gill Sans MT"/>
              </a:rPr>
              <a:t>r</a:t>
            </a:r>
            <a:r>
              <a:rPr sz="1800" b="1" spc="-100" dirty="0">
                <a:latin typeface="Gill Sans MT"/>
                <a:cs typeface="Gill Sans MT"/>
              </a:rPr>
              <a:t>e</a:t>
            </a:r>
            <a:r>
              <a:rPr sz="1800" b="1" spc="-50" dirty="0">
                <a:latin typeface="Gill Sans MT"/>
                <a:cs typeface="Gill Sans MT"/>
              </a:rPr>
              <a:t>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19463" y="3218656"/>
            <a:ext cx="2035810" cy="289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spc="-105" dirty="0">
                <a:latin typeface="Gill Sans MT"/>
                <a:cs typeface="Gill Sans MT"/>
              </a:rPr>
              <a:t>H</a:t>
            </a:r>
            <a:r>
              <a:rPr sz="1800" b="1" spc="-90" dirty="0">
                <a:latin typeface="Gill Sans MT"/>
                <a:cs typeface="Gill Sans MT"/>
              </a:rPr>
              <a:t>i</a:t>
            </a:r>
            <a:r>
              <a:rPr sz="1800" b="1" spc="-75" dirty="0">
                <a:latin typeface="Gill Sans MT"/>
                <a:cs typeface="Gill Sans MT"/>
              </a:rPr>
              <a:t>g</a:t>
            </a:r>
            <a:r>
              <a:rPr sz="1800" b="1" spc="-95" dirty="0">
                <a:latin typeface="Gill Sans MT"/>
                <a:cs typeface="Gill Sans MT"/>
              </a:rPr>
              <a:t>h</a:t>
            </a:r>
            <a:r>
              <a:rPr sz="1800" b="1" spc="25" dirty="0">
                <a:latin typeface="Gill Sans MT"/>
                <a:cs typeface="Gill Sans MT"/>
              </a:rPr>
              <a:t> </a:t>
            </a:r>
            <a:r>
              <a:rPr sz="1800" b="1" spc="-125" dirty="0">
                <a:latin typeface="Gill Sans MT"/>
                <a:cs typeface="Gill Sans MT"/>
              </a:rPr>
              <a:t>L</a:t>
            </a:r>
            <a:r>
              <a:rPr sz="1800" b="1" spc="-100" dirty="0">
                <a:latin typeface="Gill Sans MT"/>
                <a:cs typeface="Gill Sans MT"/>
              </a:rPr>
              <a:t>e</a:t>
            </a:r>
            <a:r>
              <a:rPr sz="1800" b="1" spc="-25" dirty="0">
                <a:latin typeface="Gill Sans MT"/>
                <a:cs typeface="Gill Sans MT"/>
              </a:rPr>
              <a:t>v</a:t>
            </a:r>
            <a:r>
              <a:rPr sz="1800" b="1" spc="-100" dirty="0">
                <a:latin typeface="Gill Sans MT"/>
                <a:cs typeface="Gill Sans MT"/>
              </a:rPr>
              <a:t>e</a:t>
            </a:r>
            <a:r>
              <a:rPr sz="1800" b="1" spc="-45" dirty="0">
                <a:latin typeface="Gill Sans MT"/>
                <a:cs typeface="Gill Sans MT"/>
              </a:rPr>
              <a:t>l</a:t>
            </a:r>
            <a:r>
              <a:rPr sz="1800" b="1" spc="50" dirty="0">
                <a:latin typeface="Gill Sans MT"/>
                <a:cs typeface="Gill Sans MT"/>
              </a:rPr>
              <a:t> </a:t>
            </a:r>
            <a:r>
              <a:rPr sz="1800" b="1" spc="-100" dirty="0">
                <a:latin typeface="Gill Sans MT"/>
                <a:cs typeface="Gill Sans MT"/>
              </a:rPr>
              <a:t>Fe</a:t>
            </a:r>
            <a:r>
              <a:rPr sz="1800" b="1" spc="-70" dirty="0">
                <a:latin typeface="Gill Sans MT"/>
                <a:cs typeface="Gill Sans MT"/>
              </a:rPr>
              <a:t>a</a:t>
            </a:r>
            <a:r>
              <a:rPr sz="1800" b="1" spc="-40" dirty="0">
                <a:latin typeface="Gill Sans MT"/>
                <a:cs typeface="Gill Sans MT"/>
              </a:rPr>
              <a:t>t</a:t>
            </a:r>
            <a:r>
              <a:rPr sz="1800" b="1" spc="-60" dirty="0">
                <a:latin typeface="Gill Sans MT"/>
                <a:cs typeface="Gill Sans MT"/>
              </a:rPr>
              <a:t>u</a:t>
            </a:r>
            <a:r>
              <a:rPr sz="1800" b="1" spc="-15" dirty="0">
                <a:latin typeface="Gill Sans MT"/>
                <a:cs typeface="Gill Sans MT"/>
              </a:rPr>
              <a:t>r</a:t>
            </a:r>
            <a:r>
              <a:rPr sz="1800" b="1" spc="-100" dirty="0">
                <a:latin typeface="Gill Sans MT"/>
                <a:cs typeface="Gill Sans MT"/>
              </a:rPr>
              <a:t>e</a:t>
            </a:r>
            <a:r>
              <a:rPr sz="1800" b="1" spc="-50" dirty="0">
                <a:latin typeface="Gill Sans MT"/>
                <a:cs typeface="Gill Sans MT"/>
              </a:rPr>
              <a:t>s</a:t>
            </a:r>
            <a:endParaRPr sz="1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3011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4036</Words>
  <Application>Microsoft Office PowerPoint</Application>
  <PresentationFormat>Widescreen</PresentationFormat>
  <Paragraphs>1259</Paragraphs>
  <Slides>89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7" baseType="lpstr">
      <vt:lpstr>MS Mincho</vt:lpstr>
      <vt:lpstr>Arial</vt:lpstr>
      <vt:lpstr>Calibri</vt:lpstr>
      <vt:lpstr>Cambria Math</vt:lpstr>
      <vt:lpstr>Courier New</vt:lpstr>
      <vt:lpstr>Gill Sans MT</vt:lpstr>
      <vt:lpstr>Times New Roman</vt:lpstr>
      <vt:lpstr>Office Theme</vt:lpstr>
      <vt:lpstr>Introduction to Deep Learning</vt:lpstr>
      <vt:lpstr>What is Deep Learning?</vt:lpstr>
      <vt:lpstr>PowerPoint Presentation</vt:lpstr>
      <vt:lpstr>PowerPoint Presentation</vt:lpstr>
      <vt:lpstr>PowerPoint Presentation</vt:lpstr>
      <vt:lpstr>PowerPoint Presentation</vt:lpstr>
      <vt:lpstr>Thanks to Sponsors!</vt:lpstr>
      <vt:lpstr>PowerPoint Presentation</vt:lpstr>
      <vt:lpstr>Why Deep Learning?</vt:lpstr>
      <vt:lpstr>Why Now?</vt:lpstr>
      <vt:lpstr>PowerPoint Presentation</vt:lpstr>
      <vt:lpstr>The Perceptron: Forward Propagation</vt:lpstr>
      <vt:lpstr>The Perceptron: Forward Propagation</vt:lpstr>
      <vt:lpstr>The Perceptron: Forward Propagation</vt:lpstr>
      <vt:lpstr>The Perceptron: Forward Propagation</vt:lpstr>
      <vt:lpstr>Common Activation Functions</vt:lpstr>
      <vt:lpstr>Importance of Activation Functions</vt:lpstr>
      <vt:lpstr>Importance of Activation Functions</vt:lpstr>
      <vt:lpstr>Importance of Activation Functions</vt:lpstr>
      <vt:lpstr>The Perceptron: Example</vt:lpstr>
      <vt:lpstr>The Perceptron: Example</vt:lpstr>
      <vt:lpstr>The Perceptron: Example</vt:lpstr>
      <vt:lpstr>The Perceptron: Example</vt:lpstr>
      <vt:lpstr>PowerPoint Presentation</vt:lpstr>
      <vt:lpstr>The Perceptron: Simplified</vt:lpstr>
      <vt:lpstr>The Perceptron: Simplified</vt:lpstr>
      <vt:lpstr>Multi Output Perceptron</vt:lpstr>
      <vt:lpstr>Single Layer Neural Network</vt:lpstr>
      <vt:lpstr>Single Layer Neural Network</vt:lpstr>
      <vt:lpstr>Multi Output Perceptron</vt:lpstr>
      <vt:lpstr>Deep Neural Network</vt:lpstr>
      <vt:lpstr>PowerPoint Presentation</vt:lpstr>
      <vt:lpstr>Example Problem</vt:lpstr>
      <vt:lpstr>Example Problem: Will I pass this class?</vt:lpstr>
      <vt:lpstr>Example Problem: Will I pass this class?</vt:lpstr>
      <vt:lpstr>Example Problem: Will I pass this class?</vt:lpstr>
      <vt:lpstr>Example Problem: Will I pass this class?</vt:lpstr>
      <vt:lpstr>Quantifying Loss</vt:lpstr>
      <vt:lpstr>Empirical Loss</vt:lpstr>
      <vt:lpstr>Binary Cross Entropy Loss</vt:lpstr>
      <vt:lpstr>Mean Squared Error Loss</vt:lpstr>
      <vt:lpstr>PowerPoint Presentation</vt:lpstr>
      <vt:lpstr>Loss Optimization</vt:lpstr>
      <vt:lpstr>Loss Optimization</vt:lpstr>
      <vt:lpstr>Loss Optimization</vt:lpstr>
      <vt:lpstr>Loss Optimization</vt:lpstr>
      <vt:lpstr>Loss Optimization</vt:lpstr>
      <vt:lpstr>Loss Optimization</vt:lpstr>
      <vt:lpstr>Gradient Descent</vt:lpstr>
      <vt:lpstr>Gradient Descent</vt:lpstr>
      <vt:lpstr>Gradient Descent</vt:lpstr>
      <vt:lpstr>Computing Gradients: Backpropagation</vt:lpstr>
      <vt:lpstr>Computing Gradients: Backpropagation</vt:lpstr>
      <vt:lpstr>Computing Gradients: Backpropagation</vt:lpstr>
      <vt:lpstr>Computing Gradients: Backpropagation</vt:lpstr>
      <vt:lpstr>Computing Gradients: Backpropagation</vt:lpstr>
      <vt:lpstr>Computing Gradients: Backpropagation</vt:lpstr>
      <vt:lpstr>PowerPoint Presentation</vt:lpstr>
      <vt:lpstr>Training Neural Networks is Difficult</vt:lpstr>
      <vt:lpstr>Loss Functions Can Be Difficult to Optimize</vt:lpstr>
      <vt:lpstr>Loss Functions Can Be Difficult to Optimize</vt:lpstr>
      <vt:lpstr>Setting the Learning Rate</vt:lpstr>
      <vt:lpstr>Setting the Learning Rate</vt:lpstr>
      <vt:lpstr>Setting the Learning Rate</vt:lpstr>
      <vt:lpstr>How to deal with this?</vt:lpstr>
      <vt:lpstr>How to deal with this?</vt:lpstr>
      <vt:lpstr>Adaptive Learning Rates</vt:lpstr>
      <vt:lpstr>Adaptive Learning Rate Algorithms</vt:lpstr>
      <vt:lpstr>PowerPoint Presentation</vt:lpstr>
      <vt:lpstr>Gradient Descent</vt:lpstr>
      <vt:lpstr>Gradient Descent</vt:lpstr>
      <vt:lpstr>Stochastic Gradient Descent</vt:lpstr>
      <vt:lpstr>Stochastic Gradient Descent</vt:lpstr>
      <vt:lpstr>Stochastic Gradient Descent</vt:lpstr>
      <vt:lpstr>Stochastic Gradient Descent</vt:lpstr>
      <vt:lpstr>Mini-batches while training</vt:lpstr>
      <vt:lpstr>Mini-batches while training</vt:lpstr>
      <vt:lpstr>PowerPoint Presentation</vt:lpstr>
      <vt:lpstr>The Problem of Overfitting</vt:lpstr>
      <vt:lpstr>Regularization 2: Early Stopping</vt:lpstr>
      <vt:lpstr>Regularization 2: Early Stopping</vt:lpstr>
      <vt:lpstr>Regularization 2: Early Stopping</vt:lpstr>
      <vt:lpstr>Regularization 2: Early Stopping</vt:lpstr>
      <vt:lpstr>Regularization 2: Early Stopping</vt:lpstr>
      <vt:lpstr>Regularization 2: Early Stopping</vt:lpstr>
      <vt:lpstr>Regularization 2: Early Stopping</vt:lpstr>
      <vt:lpstr>Regularization 2: Early Stopping</vt:lpstr>
      <vt:lpstr>Core Foundation Review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cp:lastModifiedBy>Mahmoud Daneshmand</cp:lastModifiedBy>
  <cp:revision>3</cp:revision>
  <dcterms:created xsi:type="dcterms:W3CDTF">2019-03-27T10:33:31Z</dcterms:created>
  <dcterms:modified xsi:type="dcterms:W3CDTF">2019-10-30T00:04:01Z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2018-10-14T00:00:00Z</vt:filetime>
  </property>
  <property fmtid="{D5CDD505-2E9C-101B-9397-08002B2CF9AE}" pid="3" name="LastSaved">
    <vt:filetime>2019-03-27T00:00:00Z</vt:filetime>
  </property>
</Properties>
</file>