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66"/>
  </p:normalViewPr>
  <p:slideViewPr>
    <p:cSldViewPr snapToGrid="0" snapToObjects="1">
      <p:cViewPr varScale="1">
        <p:scale>
          <a:sx n="79" d="100"/>
          <a:sy n="79" d="100"/>
        </p:scale>
        <p:origin x="2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9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3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D765F-6D03-4F4F-BFCD-BF5EC12EAE01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73FE3-55DE-9E4E-AE70-7C356721F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0"/>
            <a:ext cx="661307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886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Xueling Wang</dc:creator>
  <cp:lastModifiedBy>Xueling Wang</cp:lastModifiedBy>
  <cp:revision>1</cp:revision>
  <dcterms:created xsi:type="dcterms:W3CDTF">2017-11-06T16:50:33Z</dcterms:created>
  <dcterms:modified xsi:type="dcterms:W3CDTF">2017-11-06T16:53:26Z</dcterms:modified>
</cp:coreProperties>
</file>