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6" r:id="rId3"/>
    <p:sldMasterId id="2147483678" r:id="rId4"/>
    <p:sldMasterId id="2147483690" r:id="rId5"/>
  </p:sldMasterIdLst>
  <p:notesMasterIdLst>
    <p:notesMasterId r:id="rId28"/>
  </p:notesMasterIdLst>
  <p:sldIdLst>
    <p:sldId id="256" r:id="rId6"/>
    <p:sldId id="257" r:id="rId7"/>
    <p:sldId id="280" r:id="rId8"/>
    <p:sldId id="281" r:id="rId9"/>
    <p:sldId id="282" r:id="rId10"/>
    <p:sldId id="258" r:id="rId11"/>
    <p:sldId id="283" r:id="rId12"/>
    <p:sldId id="259" r:id="rId13"/>
    <p:sldId id="260" r:id="rId14"/>
    <p:sldId id="261" r:id="rId15"/>
    <p:sldId id="262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5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133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FB2B5-ED2C-47FC-A40F-E46BE01145C6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A0785-695D-4DF0-966E-060546EBA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41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8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8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31286" indent="-281264" defTabSz="91410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25055" indent="-225011" defTabSz="91410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75077" indent="-225011" defTabSz="91410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25099" indent="-225011" defTabSz="91410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72039B1-CFDA-4DEA-80EF-6C669606EC01}" type="slidenum">
              <a:rPr lang="en-US" altLang="en-US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>
              <a:defRPr>
                <a:solidFill>
                  <a:schemeClr val="tx1"/>
                </a:solidFill>
                <a:latin typeface="Arial" charset="0"/>
              </a:defRPr>
            </a:lvl1pPr>
            <a:lvl2pPr marL="731286" indent="-281264" defTabSz="914108">
              <a:defRPr>
                <a:solidFill>
                  <a:schemeClr val="tx1"/>
                </a:solidFill>
                <a:latin typeface="Arial" charset="0"/>
              </a:defRPr>
            </a:lvl2pPr>
            <a:lvl3pPr marL="1125055" indent="-225011" defTabSz="914108">
              <a:defRPr>
                <a:solidFill>
                  <a:schemeClr val="tx1"/>
                </a:solidFill>
                <a:latin typeface="Arial" charset="0"/>
              </a:defRPr>
            </a:lvl3pPr>
            <a:lvl4pPr marL="1575077" indent="-225011" defTabSz="914108">
              <a:defRPr>
                <a:solidFill>
                  <a:schemeClr val="tx1"/>
                </a:solidFill>
                <a:latin typeface="Arial" charset="0"/>
              </a:defRPr>
            </a:lvl4pPr>
            <a:lvl5pPr marL="2025099" indent="-225011" defTabSz="914108">
              <a:defRPr>
                <a:solidFill>
                  <a:schemeClr val="tx1"/>
                </a:solidFill>
                <a:latin typeface="Arial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504E55-ED32-4086-B94E-EB74AC840660}" type="slidenum">
              <a:rPr lang="en-US" altLang="en-US">
                <a:solidFill>
                  <a:prstClr val="black"/>
                </a:solidFill>
                <a:latin typeface="Tahoma" pitchFamily="34" charset="0"/>
              </a:rPr>
              <a:pPr/>
              <a:t>7</a:t>
            </a:fld>
            <a:endParaRPr lang="en-US" altLang="en-US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6FB-C146-4290-A6C3-7C972CCCE082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637-Fall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7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9D70-7B86-43B0-83F8-D3C1017B9B22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637-Fall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8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7CE-D99E-46D9-8C1A-D384AA123B0C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637-Fall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19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7410" y="2125980"/>
            <a:ext cx="7790649" cy="1440178"/>
          </a:xfrm>
          <a:prstGeom prst="rect">
            <a:avLst/>
          </a:prstGeom>
        </p:spPr>
        <p:txBody>
          <a:bodyPr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4820" y="3840481"/>
            <a:ext cx="6415829" cy="17145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prstClr val="black">
                    <a:tint val="75000"/>
                  </a:prst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MD-MIS 637-Fall 2020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prstClr val="black">
                    <a:tint val="75000"/>
                  </a:prst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4F100F6B-B3B6-49AE-9668-B8E94D496AC7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prstClr val="black">
                    <a:tint val="75000"/>
                  </a:prst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1D7F622-AE58-4073-966A-8C1F2B4ECE1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1049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prstClr val="black">
                    <a:tint val="75000"/>
                  </a:prst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MD-MIS 637-Fall 2020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prstClr val="black">
                    <a:tint val="75000"/>
                  </a:prst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EA2C5CF-97BC-44E3-8A0A-38A881E510A6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prstClr val="black">
                    <a:tint val="75000"/>
                  </a:prst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9C96B48-4FBB-46B9-A9BB-4936F054837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806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8272" y="1577340"/>
            <a:ext cx="3986978" cy="4526280"/>
          </a:xfrm>
          <a:prstGeom prst="rect">
            <a:avLst/>
          </a:prstGeom>
        </p:spPr>
        <p:txBody>
          <a:bodyPr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0217" y="1577340"/>
            <a:ext cx="3986978" cy="4526280"/>
          </a:xfrm>
          <a:prstGeom prst="rect">
            <a:avLst/>
          </a:prstGeom>
        </p:spPr>
        <p:txBody>
          <a:bodyPr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prstClr val="black">
                    <a:tint val="75000"/>
                  </a:prst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MD-MIS 637-Fall 2020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prstClr val="black">
                    <a:tint val="75000"/>
                  </a:prst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54F807B-B07B-4A68-9251-AD5349451E82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prstClr val="black">
                    <a:tint val="75000"/>
                  </a:prst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0416627-A798-4788-8A10-005A3EB3048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8226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prstClr val="black">
                    <a:tint val="75000"/>
                  </a:prst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MD-MIS 637-Fall 2020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prstClr val="black">
                    <a:tint val="75000"/>
                  </a:prst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953FC5FB-A27D-496A-B323-3034A53123B1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prstClr val="black">
                    <a:tint val="75000"/>
                  </a:prst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A75168E-A358-4659-AE43-8587DF148BB6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5985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prstClr val="black">
                    <a:tint val="75000"/>
                  </a:prst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MD-MIS 637-Fall 2020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prstClr val="black">
                    <a:tint val="75000"/>
                  </a:prst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9859AF19-F8C6-405F-9977-880E6E5683A6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prstClr val="black">
                    <a:tint val="75000"/>
                  </a:prst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2972EA0-0970-4692-A428-220C24F4EF06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7615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61" y="213044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2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0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1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22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63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0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44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85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26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881581" eaLnBrk="0" hangingPunct="0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E8565D63-EF40-46DF-AD6D-50AC05AEAFD3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881581" eaLnBrk="0" hangingPunct="0">
              <a:defRPr/>
            </a:lvl1pPr>
          </a:lstStyle>
          <a:p>
            <a:pPr>
              <a:defRPr/>
            </a:pPr>
            <a:r>
              <a:rPr lang="en-US"/>
              <a:t>MD-MIS 637-Fall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881581" eaLnBrk="0" hangingPunct="0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146FB94E-9924-484A-92D7-AE8A2F1926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84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881581" eaLnBrk="0" hangingPunct="0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84426893-2B58-47AC-998B-762E00652E60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881581" eaLnBrk="0" hangingPunct="0">
              <a:defRPr/>
            </a:lvl1pPr>
          </a:lstStyle>
          <a:p>
            <a:pPr>
              <a:defRPr/>
            </a:pPr>
            <a:r>
              <a:rPr lang="en-US"/>
              <a:t>MD-MIS 637-Fall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881581" eaLnBrk="0" hangingPunct="0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2160972-0F61-4D42-AFFF-6E9639A13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66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41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41" y="290710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407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815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223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631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03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447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855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26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881581" eaLnBrk="0" hangingPunct="0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C46B2B24-C531-466E-BC00-ADA46142C548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881581" eaLnBrk="0" hangingPunct="0">
              <a:defRPr/>
            </a:lvl1pPr>
          </a:lstStyle>
          <a:p>
            <a:pPr>
              <a:defRPr/>
            </a:pPr>
            <a:r>
              <a:rPr lang="en-US"/>
              <a:t>MD-MIS 637-Fall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881581" eaLnBrk="0" hangingPunct="0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D1418A07-4A7C-4EB1-B672-C62CC3025F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8E2A-8B50-44A7-B7C1-2CFA81A3DBAB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637-Fall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6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60" y="1600199"/>
            <a:ext cx="4038599" cy="45259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593" y="1600199"/>
            <a:ext cx="4038599" cy="45259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881581" eaLnBrk="0" hangingPunct="0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CF104BEE-6504-4454-B034-BEC62A9B2204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881581" eaLnBrk="0" hangingPunct="0">
              <a:defRPr/>
            </a:lvl1pPr>
          </a:lstStyle>
          <a:p>
            <a:pPr>
              <a:defRPr/>
            </a:pPr>
            <a:r>
              <a:rPr lang="en-US"/>
              <a:t>MD-MIS 637-Fall 2020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881581" eaLnBrk="0" hangingPunct="0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7DC97DA6-D325-4DF7-B8B0-995B05A312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34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46" y="1535182"/>
            <a:ext cx="40401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0799" indent="0">
              <a:buNone/>
              <a:defRPr sz="2000" b="1"/>
            </a:lvl2pPr>
            <a:lvl3pPr marL="881581" indent="0">
              <a:buNone/>
              <a:defRPr sz="1800" b="1"/>
            </a:lvl3pPr>
            <a:lvl4pPr marL="1322374" indent="0">
              <a:buNone/>
              <a:defRPr sz="1600" b="1"/>
            </a:lvl4pPr>
            <a:lvl5pPr marL="1763146" indent="0">
              <a:buNone/>
              <a:defRPr sz="1600" b="1"/>
            </a:lvl5pPr>
            <a:lvl6pPr marL="2203943" indent="0">
              <a:buNone/>
              <a:defRPr sz="1600" b="1"/>
            </a:lvl6pPr>
            <a:lvl7pPr marL="2644739" indent="0">
              <a:buNone/>
              <a:defRPr sz="1600" b="1"/>
            </a:lvl7pPr>
            <a:lvl8pPr marL="3085514" indent="0">
              <a:buNone/>
              <a:defRPr sz="1600" b="1"/>
            </a:lvl8pPr>
            <a:lvl9pPr marL="352631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46" y="2174874"/>
            <a:ext cx="4040190" cy="39512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17" y="1535182"/>
            <a:ext cx="40417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0799" indent="0">
              <a:buNone/>
              <a:defRPr sz="2000" b="1"/>
            </a:lvl2pPr>
            <a:lvl3pPr marL="881581" indent="0">
              <a:buNone/>
              <a:defRPr sz="1800" b="1"/>
            </a:lvl3pPr>
            <a:lvl4pPr marL="1322374" indent="0">
              <a:buNone/>
              <a:defRPr sz="1600" b="1"/>
            </a:lvl4pPr>
            <a:lvl5pPr marL="1763146" indent="0">
              <a:buNone/>
              <a:defRPr sz="1600" b="1"/>
            </a:lvl5pPr>
            <a:lvl6pPr marL="2203943" indent="0">
              <a:buNone/>
              <a:defRPr sz="1600" b="1"/>
            </a:lvl6pPr>
            <a:lvl7pPr marL="2644739" indent="0">
              <a:buNone/>
              <a:defRPr sz="1600" b="1"/>
            </a:lvl7pPr>
            <a:lvl8pPr marL="3085514" indent="0">
              <a:buNone/>
              <a:defRPr sz="1600" b="1"/>
            </a:lvl8pPr>
            <a:lvl9pPr marL="352631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17" y="2174874"/>
            <a:ext cx="4041777" cy="39512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881581" eaLnBrk="0" hangingPunct="0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FB0F5854-E5C6-4374-9C54-A16A8A73955A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881581" eaLnBrk="0" hangingPunct="0">
              <a:defRPr/>
            </a:lvl1pPr>
          </a:lstStyle>
          <a:p>
            <a:pPr>
              <a:defRPr/>
            </a:pPr>
            <a:r>
              <a:rPr lang="en-US"/>
              <a:t>MD-MIS 637-Fall 2020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881581" eaLnBrk="0" hangingPunct="0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CF5F84E4-6B7F-41AE-847F-986B7F704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386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881581" eaLnBrk="0" hangingPunct="0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BC2FEC7-C990-4BE1-B2AB-225F1FD1D6DD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881581" eaLnBrk="0" hangingPunct="0">
              <a:defRPr/>
            </a:lvl1pPr>
          </a:lstStyle>
          <a:p>
            <a:pPr>
              <a:defRPr/>
            </a:pPr>
            <a:r>
              <a:rPr lang="en-US"/>
              <a:t>MD-MIS 637-Fall 2020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881581" eaLnBrk="0" hangingPunct="0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ABE1F80A-24FA-4424-8ED0-3F961AF8F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009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881581" eaLnBrk="0" hangingPunct="0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DD230047-A9B2-48D0-86AB-269D47A2BB79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881581" eaLnBrk="0" hangingPunct="0">
              <a:defRPr/>
            </a:lvl1pPr>
          </a:lstStyle>
          <a:p>
            <a:pPr>
              <a:defRPr/>
            </a:pPr>
            <a:r>
              <a:rPr lang="en-US"/>
              <a:t>MD-MIS 637-Fall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881581" eaLnBrk="0" hangingPunct="0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D7958323-17DC-4E81-BD7F-321882947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941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15" y="27309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106" y="273050"/>
            <a:ext cx="511174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15" y="1435172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40799" indent="0">
              <a:buNone/>
              <a:defRPr sz="1200"/>
            </a:lvl2pPr>
            <a:lvl3pPr marL="881581" indent="0">
              <a:buNone/>
              <a:defRPr sz="1000"/>
            </a:lvl3pPr>
            <a:lvl4pPr marL="1322374" indent="0">
              <a:buNone/>
              <a:defRPr sz="1000"/>
            </a:lvl4pPr>
            <a:lvl5pPr marL="1763146" indent="0">
              <a:buNone/>
              <a:defRPr sz="1000"/>
            </a:lvl5pPr>
            <a:lvl6pPr marL="2203943" indent="0">
              <a:buNone/>
              <a:defRPr sz="1000"/>
            </a:lvl6pPr>
            <a:lvl7pPr marL="2644739" indent="0">
              <a:buNone/>
              <a:defRPr sz="1000"/>
            </a:lvl7pPr>
            <a:lvl8pPr marL="3085514" indent="0">
              <a:buNone/>
              <a:defRPr sz="1000"/>
            </a:lvl8pPr>
            <a:lvl9pPr marL="352631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881581" eaLnBrk="0" hangingPunct="0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C4219B6-FB2A-4ABE-B20D-ADEE6396F4E5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881581" eaLnBrk="0" hangingPunct="0">
              <a:defRPr/>
            </a:lvl1pPr>
          </a:lstStyle>
          <a:p>
            <a:pPr>
              <a:defRPr/>
            </a:pPr>
            <a:r>
              <a:rPr lang="en-US"/>
              <a:t>MD-MIS 637-Fall 2020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881581" eaLnBrk="0" hangingPunct="0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03D853A0-2E4D-4F70-A9A9-6A2E0D06E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797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4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40799" indent="0">
              <a:buNone/>
              <a:defRPr sz="2800"/>
            </a:lvl2pPr>
            <a:lvl3pPr marL="881581" indent="0">
              <a:buNone/>
              <a:defRPr sz="2400"/>
            </a:lvl3pPr>
            <a:lvl4pPr marL="1322374" indent="0">
              <a:buNone/>
              <a:defRPr sz="2000"/>
            </a:lvl4pPr>
            <a:lvl5pPr marL="1763146" indent="0">
              <a:buNone/>
              <a:defRPr sz="2000"/>
            </a:lvl5pPr>
            <a:lvl6pPr marL="2203943" indent="0">
              <a:buNone/>
              <a:defRPr sz="2000"/>
            </a:lvl6pPr>
            <a:lvl7pPr marL="2644739" indent="0">
              <a:buNone/>
              <a:defRPr sz="2000"/>
            </a:lvl7pPr>
            <a:lvl8pPr marL="3085514" indent="0">
              <a:buNone/>
              <a:defRPr sz="2000"/>
            </a:lvl8pPr>
            <a:lvl9pPr marL="3526314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40799" indent="0">
              <a:buNone/>
              <a:defRPr sz="1200"/>
            </a:lvl2pPr>
            <a:lvl3pPr marL="881581" indent="0">
              <a:buNone/>
              <a:defRPr sz="1000"/>
            </a:lvl3pPr>
            <a:lvl4pPr marL="1322374" indent="0">
              <a:buNone/>
              <a:defRPr sz="1000"/>
            </a:lvl4pPr>
            <a:lvl5pPr marL="1763146" indent="0">
              <a:buNone/>
              <a:defRPr sz="1000"/>
            </a:lvl5pPr>
            <a:lvl6pPr marL="2203943" indent="0">
              <a:buNone/>
              <a:defRPr sz="1000"/>
            </a:lvl6pPr>
            <a:lvl7pPr marL="2644739" indent="0">
              <a:buNone/>
              <a:defRPr sz="1000"/>
            </a:lvl7pPr>
            <a:lvl8pPr marL="3085514" indent="0">
              <a:buNone/>
              <a:defRPr sz="1000"/>
            </a:lvl8pPr>
            <a:lvl9pPr marL="352631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881581" eaLnBrk="0" hangingPunct="0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E9E2716A-CB69-4B78-B041-DD306BDDB57E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881581" eaLnBrk="0" hangingPunct="0">
              <a:defRPr/>
            </a:lvl1pPr>
          </a:lstStyle>
          <a:p>
            <a:pPr>
              <a:defRPr/>
            </a:pPr>
            <a:r>
              <a:rPr lang="en-US"/>
              <a:t>MD-MIS 637-Fall 2020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881581" eaLnBrk="0" hangingPunct="0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759981BF-0049-4985-8564-FB8F521036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218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881581" eaLnBrk="0" hangingPunct="0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211ED1FE-5F4C-478C-8A2F-155C0215D139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881581" eaLnBrk="0" hangingPunct="0">
              <a:defRPr/>
            </a:lvl1pPr>
          </a:lstStyle>
          <a:p>
            <a:pPr>
              <a:defRPr/>
            </a:pPr>
            <a:r>
              <a:rPr lang="en-US"/>
              <a:t>MD-MIS 637-Fall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881581" eaLnBrk="0" hangingPunct="0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6D218991-44D4-4D63-B2D5-DADB888249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457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815" y="275052"/>
            <a:ext cx="205740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592" y="275052"/>
            <a:ext cx="601980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881581" eaLnBrk="0" hangingPunct="0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22792DE0-BD9E-4EEE-84B4-F84605E9A1D9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881581" eaLnBrk="0" hangingPunct="0">
              <a:defRPr/>
            </a:lvl1pPr>
          </a:lstStyle>
          <a:p>
            <a:pPr>
              <a:defRPr/>
            </a:pPr>
            <a:r>
              <a:rPr lang="en-US"/>
              <a:t>MD-MIS 637-Fall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881581" eaLnBrk="0" hangingPunct="0"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D925F512-0FAA-4677-BBC4-C2A9F6CA1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53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E000103-A54F-4231-A695-CB990F670039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MD-MIS 637-Fall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F57E30C-4358-4ED3-89B8-09B43774F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98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C0DF201-FD7E-4699-9E18-21812DCAC867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MD-MIS 637-Fall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6F98C405-DF77-4C24-8B26-42DDC2621C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7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8AEC-AF1A-4E68-8668-F3C3C6A81D30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637-Fall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74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34C60A2-2319-486C-9A12-DA39B469AD15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MD-MIS 637-Fall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A0CF5C13-4F17-4298-9837-C6D1D8BB4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73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3650B51-0C8D-4CC3-B793-7273420725C8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MD-MIS 637-Fall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024BCFF8-95FF-438F-A673-44F1B1BF3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98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C3017E14-185C-469E-93E8-2E037F0DFBE0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MD-MIS 637-Fall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9BC25E9-B8B4-410E-8D47-50B21B0B9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775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EAC623D-2CD5-421A-821A-19FF8484DBBD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MD-MIS 637-Fall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0526999D-763A-423B-BE5D-01F9CA0368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292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F812470-A9F8-4C4C-86BF-06D0148D7EAA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MD-MIS 637-Fall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1934236-0F4B-4F1B-BFF2-D08B154DA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302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6B039D88-F9AF-4281-8FF9-18D1DA65E59C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MD-MIS 637-Fall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0399E3D-2620-4134-BA5C-D12AE7150A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370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590C638B-93CA-48C0-9ABE-DA15CCF63FF7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MD-MIS 637-Fall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8C9CF83-D11D-4D8D-9BCF-A5F02E95D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503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FCBD686-FEFB-4053-B7E8-91823199E409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MD-MIS 637-Fall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A45E8E44-7BEB-4D65-B510-8AE361833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0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ACD82CF-81EA-4A8C-998A-4F3A4A453857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MD-MIS 637-Fall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C559C1DA-FB50-4DC3-A5A6-4A5732632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493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94738" y="6553200"/>
            <a:ext cx="449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158571A3-4668-49CF-9452-C0BA1A20554D}" type="slidenum">
              <a:rPr lang="en-US" altLang="en-US" sz="1400" smtClean="0">
                <a:solidFill>
                  <a:srgbClr val="1C1C1C"/>
                </a:solidFill>
                <a:latin typeface="Tahoma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>
              <a:solidFill>
                <a:srgbClr val="1C1C1C"/>
              </a:solidFill>
              <a:latin typeface="Tahoma" pitchFamily="34" charset="0"/>
            </a:endParaRPr>
          </a:p>
        </p:txBody>
      </p:sp>
      <p:sp>
        <p:nvSpPr>
          <p:cNvPr id="6994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994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0A47396-AB56-4163-B99A-838169D58D36}" type="datetime4">
              <a:rPr lang="en-US" smtClean="0">
                <a:solidFill>
                  <a:srgbClr val="1C1C1C"/>
                </a:solidFill>
              </a:rPr>
              <a:t>September 12, 2020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1C1C1C"/>
                </a:solidFill>
              </a:rPr>
              <a:t>MD-MIS 637-Fall 2020</a:t>
            </a:r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F6B1DAB-1730-42EB-B97E-596CB8513601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655545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F010-3533-4C7D-921D-62466F2C242C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637-Fall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214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EB7C9-C0FD-4ED9-A29D-00AC1BE4328F}" type="datetime4">
              <a:rPr lang="en-US" smtClean="0">
                <a:solidFill>
                  <a:srgbClr val="000000"/>
                </a:solidFill>
              </a:rPr>
              <a:t>September 12,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MD-MIS 637-Fall 2020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5A906-043E-4566-91D7-1B246CF3B5B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9112"/>
      </p:ext>
    </p:extLst>
  </p:cSld>
  <p:clrMapOvr>
    <a:masterClrMapping/>
  </p:clrMapOvr>
  <p:transition>
    <p:zo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19A3F-53BE-4ACD-9B80-57315212B74F}" type="datetime4">
              <a:rPr lang="en-US" smtClean="0">
                <a:solidFill>
                  <a:srgbClr val="000000"/>
                </a:solidFill>
              </a:rPr>
              <a:t>September 12,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MD-MIS 637-Fall 2020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6DED7-F40C-448B-83CD-227B262A9DB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995986"/>
      </p:ext>
    </p:extLst>
  </p:cSld>
  <p:clrMapOvr>
    <a:masterClrMapping/>
  </p:clrMapOvr>
  <p:transition>
    <p:zo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32FE4-3350-4B95-93ED-2214AA48E8EB}" type="datetime4">
              <a:rPr lang="en-US" smtClean="0">
                <a:solidFill>
                  <a:srgbClr val="000000"/>
                </a:solidFill>
              </a:rPr>
              <a:t>September 12,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MD-MIS 637-Fall 2020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EE441-085C-4644-BD6B-B85692C6E2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170993"/>
      </p:ext>
    </p:extLst>
  </p:cSld>
  <p:clrMapOvr>
    <a:masterClrMapping/>
  </p:clrMapOvr>
  <p:transition>
    <p:zo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D392E-3620-4BB5-B54E-1F64540770B4}" type="datetime4">
              <a:rPr lang="en-US" smtClean="0">
                <a:solidFill>
                  <a:srgbClr val="000000"/>
                </a:solidFill>
              </a:rPr>
              <a:t>September 12,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MD-MIS 637-Fall 2020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5AA9F-0C90-4538-B435-49D039DEDD8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45418"/>
      </p:ext>
    </p:extLst>
  </p:cSld>
  <p:clrMapOvr>
    <a:masterClrMapping/>
  </p:clrMapOvr>
  <p:transition>
    <p:zo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8F202-2F07-4D66-BB5B-BBA1377B9C27}" type="datetime4">
              <a:rPr lang="en-US" smtClean="0">
                <a:solidFill>
                  <a:srgbClr val="000000"/>
                </a:solidFill>
              </a:rPr>
              <a:t>September 12,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MD-MIS 637-Fall 2020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6A2F0-862D-42E0-8270-C4FFE3232C8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309768"/>
      </p:ext>
    </p:extLst>
  </p:cSld>
  <p:clrMapOvr>
    <a:masterClrMapping/>
  </p:clrMapOvr>
  <p:transition>
    <p:zo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5B5C-832C-4195-BF43-183BA6DB6357}" type="datetime4">
              <a:rPr lang="en-US" smtClean="0">
                <a:solidFill>
                  <a:srgbClr val="000000"/>
                </a:solidFill>
              </a:rPr>
              <a:t>September 12,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MD-MIS 637-Fall 2020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30A3B-4F3C-4689-9320-AFDF7342B8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30064"/>
      </p:ext>
    </p:extLst>
  </p:cSld>
  <p:clrMapOvr>
    <a:masterClrMapping/>
  </p:clrMapOvr>
  <p:transition>
    <p:zo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556DC-A4E7-4A8D-AF8F-288269A8FC0B}" type="datetime4">
              <a:rPr lang="en-US" smtClean="0">
                <a:solidFill>
                  <a:srgbClr val="000000"/>
                </a:solidFill>
              </a:rPr>
              <a:t>September 12,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MD-MIS 637-Fall 2020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AF4F5-D561-4D5C-9609-4FD609015BD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341374"/>
      </p:ext>
    </p:extLst>
  </p:cSld>
  <p:clrMapOvr>
    <a:masterClrMapping/>
  </p:clrMapOvr>
  <p:transition>
    <p:zo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F0CAC-E02D-44B3-AC51-DD6E847C861C}" type="datetime4">
              <a:rPr lang="en-US" smtClean="0">
                <a:solidFill>
                  <a:srgbClr val="000000"/>
                </a:solidFill>
              </a:rPr>
              <a:t>September 12,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MD-MIS 637-Fall 2020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F1E7A-868B-4524-AEEC-57F6D08D7FC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570674"/>
      </p:ext>
    </p:extLst>
  </p:cSld>
  <p:clrMapOvr>
    <a:masterClrMapping/>
  </p:clrMapOvr>
  <p:transition>
    <p:zo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38D3B-171A-48B7-8DDD-AAF03ACA6474}" type="datetime4">
              <a:rPr lang="en-US" smtClean="0">
                <a:solidFill>
                  <a:srgbClr val="000000"/>
                </a:solidFill>
              </a:rPr>
              <a:t>September 12,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MD-MIS 637-Fall 2020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A9BD1-F109-49A9-B73A-2F5FE90B62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3835"/>
      </p:ext>
    </p:extLst>
  </p:cSld>
  <p:clrMapOvr>
    <a:masterClrMapping/>
  </p:clrMapOvr>
  <p:transition>
    <p:zo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A843B-6FE6-4EDC-B711-CB563235CB81}" type="datetime4">
              <a:rPr lang="en-US" smtClean="0">
                <a:solidFill>
                  <a:srgbClr val="000000"/>
                </a:solidFill>
              </a:rPr>
              <a:t>September 12,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MD-MIS 637-Fall 2020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77B5E-5D39-4A2F-9194-C0AB8B1D71C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48179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D207-C4C1-4312-8BA1-AD32C8DA49E3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637-Fall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7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4F8D-D2CD-4E1F-840E-8EB58518DDFB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637-Fall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8F1E-12B6-4CBB-8D58-1B75C9E032E5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637-Fall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4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208-05B2-4FAA-B7A0-EFE4E9E6D43D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637-Fall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2AB1-BA2D-4A2C-9D2F-424D4D5B622D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637-Fall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87910-0326-4AB8-BC38-557CFF2F1DEA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MD-MIS 637-Fall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575FE-8EA6-EA4F-9787-A6141747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6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bk object 16"/>
          <p:cNvSpPr>
            <a:spLocks/>
          </p:cNvSpPr>
          <p:nvPr/>
        </p:nvSpPr>
        <p:spPr bwMode="auto">
          <a:xfrm>
            <a:off x="6059488" y="6669088"/>
            <a:ext cx="85725" cy="58737"/>
          </a:xfrm>
          <a:custGeom>
            <a:avLst/>
            <a:gdLst>
              <a:gd name="T0" fmla="*/ 0 w 43019"/>
              <a:gd name="T1" fmla="*/ 2147483647 h 30366"/>
              <a:gd name="T2" fmla="*/ 2147483647 w 43019"/>
              <a:gd name="T3" fmla="*/ 2147483647 h 30366"/>
              <a:gd name="T4" fmla="*/ 2147483647 w 43019"/>
              <a:gd name="T5" fmla="*/ 0 h 30366"/>
              <a:gd name="T6" fmla="*/ 0 w 43019"/>
              <a:gd name="T7" fmla="*/ 0 h 30366"/>
              <a:gd name="T8" fmla="*/ 0 w 43019"/>
              <a:gd name="T9" fmla="*/ 2147483647 h 303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7651" name="bk object 17"/>
          <p:cNvSpPr>
            <a:spLocks/>
          </p:cNvSpPr>
          <p:nvPr/>
        </p:nvSpPr>
        <p:spPr bwMode="auto">
          <a:xfrm>
            <a:off x="5900738" y="6661150"/>
            <a:ext cx="50800" cy="74613"/>
          </a:xfrm>
          <a:custGeom>
            <a:avLst/>
            <a:gdLst>
              <a:gd name="T0" fmla="*/ 2147483647 w 25400"/>
              <a:gd name="T1" fmla="*/ 0 h 38100"/>
              <a:gd name="T2" fmla="*/ 0 w 25400"/>
              <a:gd name="T3" fmla="*/ 2147483647 h 38100"/>
              <a:gd name="T4" fmla="*/ 2147483647 w 25400"/>
              <a:gd name="T5" fmla="*/ 2147483647 h 38100"/>
              <a:gd name="T6" fmla="*/ 2147483647 w 25400"/>
              <a:gd name="T7" fmla="*/ 0 h 381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7652" name="bk object 18"/>
          <p:cNvSpPr>
            <a:spLocks/>
          </p:cNvSpPr>
          <p:nvPr/>
        </p:nvSpPr>
        <p:spPr bwMode="auto">
          <a:xfrm>
            <a:off x="6254750" y="6661150"/>
            <a:ext cx="50800" cy="74613"/>
          </a:xfrm>
          <a:custGeom>
            <a:avLst/>
            <a:gdLst>
              <a:gd name="T0" fmla="*/ 0 w 25400"/>
              <a:gd name="T1" fmla="*/ 0 h 38100"/>
              <a:gd name="T2" fmla="*/ 0 w 25400"/>
              <a:gd name="T3" fmla="*/ 2147483647 h 38100"/>
              <a:gd name="T4" fmla="*/ 2147483647 w 25400"/>
              <a:gd name="T5" fmla="*/ 2147483647 h 38100"/>
              <a:gd name="T6" fmla="*/ 0 w 25400"/>
              <a:gd name="T7" fmla="*/ 0 h 381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7653" name="bk object 19"/>
          <p:cNvSpPr>
            <a:spLocks/>
          </p:cNvSpPr>
          <p:nvPr/>
        </p:nvSpPr>
        <p:spPr bwMode="auto">
          <a:xfrm>
            <a:off x="6575425" y="6688138"/>
            <a:ext cx="85725" cy="60325"/>
          </a:xfrm>
          <a:custGeom>
            <a:avLst/>
            <a:gdLst>
              <a:gd name="T0" fmla="*/ 0 w 43019"/>
              <a:gd name="T1" fmla="*/ 2147483647 h 30366"/>
              <a:gd name="T2" fmla="*/ 2147483647 w 43019"/>
              <a:gd name="T3" fmla="*/ 2147483647 h 30366"/>
              <a:gd name="T4" fmla="*/ 2147483647 w 43019"/>
              <a:gd name="T5" fmla="*/ 0 h 30366"/>
              <a:gd name="T6" fmla="*/ 0 w 43019"/>
              <a:gd name="T7" fmla="*/ 0 h 30366"/>
              <a:gd name="T8" fmla="*/ 0 w 43019"/>
              <a:gd name="T9" fmla="*/ 2147483647 h 303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7654" name="bk object 20"/>
          <p:cNvSpPr>
            <a:spLocks/>
          </p:cNvSpPr>
          <p:nvPr/>
        </p:nvSpPr>
        <p:spPr bwMode="auto">
          <a:xfrm>
            <a:off x="6596063" y="6667500"/>
            <a:ext cx="85725" cy="60325"/>
          </a:xfrm>
          <a:custGeom>
            <a:avLst/>
            <a:gdLst>
              <a:gd name="T0" fmla="*/ 0 w 43180"/>
              <a:gd name="T1" fmla="*/ 2147483647 h 30480"/>
              <a:gd name="T2" fmla="*/ 0 w 43180"/>
              <a:gd name="T3" fmla="*/ 0 h 30480"/>
              <a:gd name="T4" fmla="*/ 2147483647 w 43180"/>
              <a:gd name="T5" fmla="*/ 0 h 30480"/>
              <a:gd name="T6" fmla="*/ 2147483647 w 43180"/>
              <a:gd name="T7" fmla="*/ 2147483647 h 30480"/>
              <a:gd name="T8" fmla="*/ 2147483647 w 43180"/>
              <a:gd name="T9" fmla="*/ 2147483647 h 30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7655" name="bk object 21"/>
          <p:cNvSpPr>
            <a:spLocks/>
          </p:cNvSpPr>
          <p:nvPr/>
        </p:nvSpPr>
        <p:spPr bwMode="auto">
          <a:xfrm>
            <a:off x="6616700" y="6648450"/>
            <a:ext cx="85725" cy="60325"/>
          </a:xfrm>
          <a:custGeom>
            <a:avLst/>
            <a:gdLst>
              <a:gd name="T0" fmla="*/ 0 w 43180"/>
              <a:gd name="T1" fmla="*/ 2147483647 h 30480"/>
              <a:gd name="T2" fmla="*/ 0 w 43180"/>
              <a:gd name="T3" fmla="*/ 0 h 30480"/>
              <a:gd name="T4" fmla="*/ 2147483647 w 43180"/>
              <a:gd name="T5" fmla="*/ 0 h 30480"/>
              <a:gd name="T6" fmla="*/ 2147483647 w 43180"/>
              <a:gd name="T7" fmla="*/ 2147483647 h 30480"/>
              <a:gd name="T8" fmla="*/ 2147483647 w 43180"/>
              <a:gd name="T9" fmla="*/ 2147483647 h 30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7656" name="bk object 22"/>
          <p:cNvSpPr>
            <a:spLocks/>
          </p:cNvSpPr>
          <p:nvPr/>
        </p:nvSpPr>
        <p:spPr bwMode="auto">
          <a:xfrm>
            <a:off x="6450013" y="6661150"/>
            <a:ext cx="403225" cy="74613"/>
          </a:xfrm>
          <a:custGeom>
            <a:avLst/>
            <a:gdLst>
              <a:gd name="T0" fmla="*/ 2147483647 w 203202"/>
              <a:gd name="T1" fmla="*/ 0 h 38100"/>
              <a:gd name="T2" fmla="*/ 0 w 203202"/>
              <a:gd name="T3" fmla="*/ 2147483647 h 38100"/>
              <a:gd name="T4" fmla="*/ 2147483647 w 203202"/>
              <a:gd name="T5" fmla="*/ 2147483647 h 38100"/>
              <a:gd name="T6" fmla="*/ 2147483647 w 203202"/>
              <a:gd name="T7" fmla="*/ 0 h 38100"/>
              <a:gd name="T8" fmla="*/ 2147483647 w 203202"/>
              <a:gd name="T9" fmla="*/ 0 h 38100"/>
              <a:gd name="T10" fmla="*/ 2147483647 w 203202"/>
              <a:gd name="T11" fmla="*/ 2147483647 h 38100"/>
              <a:gd name="T12" fmla="*/ 2147483647 w 203202"/>
              <a:gd name="T13" fmla="*/ 2147483647 h 38100"/>
              <a:gd name="T14" fmla="*/ 2147483647 w 203202"/>
              <a:gd name="T15" fmla="*/ 0 h 381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2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7657" name="bk object 23"/>
          <p:cNvSpPr>
            <a:spLocks/>
          </p:cNvSpPr>
          <p:nvPr/>
        </p:nvSpPr>
        <p:spPr bwMode="auto">
          <a:xfrm>
            <a:off x="7173913" y="6673850"/>
            <a:ext cx="76200" cy="0"/>
          </a:xfrm>
          <a:custGeom>
            <a:avLst/>
            <a:gdLst>
              <a:gd name="T0" fmla="*/ 0 w 38100"/>
              <a:gd name="T1" fmla="*/ 2147483647 w 381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7658" name="bk object 24"/>
          <p:cNvSpPr>
            <a:spLocks/>
          </p:cNvSpPr>
          <p:nvPr/>
        </p:nvSpPr>
        <p:spPr bwMode="auto">
          <a:xfrm>
            <a:off x="6997700" y="6661150"/>
            <a:ext cx="403225" cy="74613"/>
          </a:xfrm>
          <a:custGeom>
            <a:avLst/>
            <a:gdLst>
              <a:gd name="T0" fmla="*/ 2147483647 w 203202"/>
              <a:gd name="T1" fmla="*/ 0 h 38100"/>
              <a:gd name="T2" fmla="*/ 0 w 203202"/>
              <a:gd name="T3" fmla="*/ 2147483647 h 38100"/>
              <a:gd name="T4" fmla="*/ 2147483647 w 203202"/>
              <a:gd name="T5" fmla="*/ 2147483647 h 38100"/>
              <a:gd name="T6" fmla="*/ 2147483647 w 203202"/>
              <a:gd name="T7" fmla="*/ 0 h 38100"/>
              <a:gd name="T8" fmla="*/ 2147483647 w 203202"/>
              <a:gd name="T9" fmla="*/ 0 h 38100"/>
              <a:gd name="T10" fmla="*/ 2147483647 w 203202"/>
              <a:gd name="T11" fmla="*/ 2147483647 h 38100"/>
              <a:gd name="T12" fmla="*/ 2147483647 w 203202"/>
              <a:gd name="T13" fmla="*/ 2147483647 h 38100"/>
              <a:gd name="T14" fmla="*/ 2147483647 w 203202"/>
              <a:gd name="T15" fmla="*/ 0 h 381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2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7659" name="bk object 25"/>
          <p:cNvSpPr>
            <a:spLocks/>
          </p:cNvSpPr>
          <p:nvPr/>
        </p:nvSpPr>
        <p:spPr bwMode="auto">
          <a:xfrm>
            <a:off x="7148513" y="6648450"/>
            <a:ext cx="76200" cy="0"/>
          </a:xfrm>
          <a:custGeom>
            <a:avLst/>
            <a:gdLst>
              <a:gd name="T0" fmla="*/ 0 w 38100"/>
              <a:gd name="T1" fmla="*/ 2147483647 w 381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7660" name="bk object 26"/>
          <p:cNvSpPr>
            <a:spLocks/>
          </p:cNvSpPr>
          <p:nvPr/>
        </p:nvSpPr>
        <p:spPr bwMode="auto">
          <a:xfrm>
            <a:off x="7173913" y="6697663"/>
            <a:ext cx="76200" cy="0"/>
          </a:xfrm>
          <a:custGeom>
            <a:avLst/>
            <a:gdLst>
              <a:gd name="T0" fmla="*/ 0 w 38100"/>
              <a:gd name="T1" fmla="*/ 2147483647 w 381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7661" name="bk object 27"/>
          <p:cNvSpPr>
            <a:spLocks/>
          </p:cNvSpPr>
          <p:nvPr/>
        </p:nvSpPr>
        <p:spPr bwMode="auto">
          <a:xfrm>
            <a:off x="7148513" y="6723063"/>
            <a:ext cx="76200" cy="0"/>
          </a:xfrm>
          <a:custGeom>
            <a:avLst/>
            <a:gdLst>
              <a:gd name="T0" fmla="*/ 0 w 38100"/>
              <a:gd name="T1" fmla="*/ 2147483647 w 381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7662" name="bk object 28"/>
          <p:cNvSpPr>
            <a:spLocks/>
          </p:cNvSpPr>
          <p:nvPr/>
        </p:nvSpPr>
        <p:spPr bwMode="auto">
          <a:xfrm>
            <a:off x="7173913" y="6748463"/>
            <a:ext cx="76200" cy="0"/>
          </a:xfrm>
          <a:custGeom>
            <a:avLst/>
            <a:gdLst>
              <a:gd name="T0" fmla="*/ 0 w 38100"/>
              <a:gd name="T1" fmla="*/ 2147483647 w 381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7663" name="bk object 29"/>
          <p:cNvSpPr>
            <a:spLocks/>
          </p:cNvSpPr>
          <p:nvPr/>
        </p:nvSpPr>
        <p:spPr bwMode="auto">
          <a:xfrm>
            <a:off x="7696200" y="6648450"/>
            <a:ext cx="76200" cy="0"/>
          </a:xfrm>
          <a:custGeom>
            <a:avLst/>
            <a:gdLst>
              <a:gd name="T0" fmla="*/ 0 w 38100"/>
              <a:gd name="T1" fmla="*/ 2147483647 w 381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7664" name="bk object 30"/>
          <p:cNvSpPr>
            <a:spLocks/>
          </p:cNvSpPr>
          <p:nvPr/>
        </p:nvSpPr>
        <p:spPr bwMode="auto">
          <a:xfrm>
            <a:off x="7721600" y="6684963"/>
            <a:ext cx="76200" cy="0"/>
          </a:xfrm>
          <a:custGeom>
            <a:avLst/>
            <a:gdLst>
              <a:gd name="T0" fmla="*/ 0 w 38100"/>
              <a:gd name="T1" fmla="*/ 2147483647 w 381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02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7665" name="bk object 31"/>
          <p:cNvSpPr>
            <a:spLocks/>
          </p:cNvSpPr>
          <p:nvPr/>
        </p:nvSpPr>
        <p:spPr bwMode="auto">
          <a:xfrm>
            <a:off x="7545388" y="6661150"/>
            <a:ext cx="403225" cy="74613"/>
          </a:xfrm>
          <a:custGeom>
            <a:avLst/>
            <a:gdLst>
              <a:gd name="T0" fmla="*/ 2147483647 w 203202"/>
              <a:gd name="T1" fmla="*/ 0 h 38100"/>
              <a:gd name="T2" fmla="*/ 0 w 203202"/>
              <a:gd name="T3" fmla="*/ 2147483647 h 38100"/>
              <a:gd name="T4" fmla="*/ 2147483647 w 203202"/>
              <a:gd name="T5" fmla="*/ 2147483647 h 38100"/>
              <a:gd name="T6" fmla="*/ 2147483647 w 203202"/>
              <a:gd name="T7" fmla="*/ 0 h 38100"/>
              <a:gd name="T8" fmla="*/ 2147483647 w 203202"/>
              <a:gd name="T9" fmla="*/ 0 h 38100"/>
              <a:gd name="T10" fmla="*/ 2147483647 w 203202"/>
              <a:gd name="T11" fmla="*/ 2147483647 h 38100"/>
              <a:gd name="T12" fmla="*/ 2147483647 w 203202"/>
              <a:gd name="T13" fmla="*/ 2147483647 h 38100"/>
              <a:gd name="T14" fmla="*/ 2147483647 w 203202"/>
              <a:gd name="T15" fmla="*/ 0 h 381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2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7666" name="bk object 32"/>
          <p:cNvSpPr>
            <a:spLocks/>
          </p:cNvSpPr>
          <p:nvPr/>
        </p:nvSpPr>
        <p:spPr bwMode="auto">
          <a:xfrm>
            <a:off x="7696200" y="6723063"/>
            <a:ext cx="76200" cy="0"/>
          </a:xfrm>
          <a:custGeom>
            <a:avLst/>
            <a:gdLst>
              <a:gd name="T0" fmla="*/ 0 w 38100"/>
              <a:gd name="T1" fmla="*/ 2147483647 w 381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7667" name="bk object 33"/>
          <p:cNvSpPr>
            <a:spLocks/>
          </p:cNvSpPr>
          <p:nvPr/>
        </p:nvSpPr>
        <p:spPr bwMode="auto">
          <a:xfrm>
            <a:off x="7721600" y="6748463"/>
            <a:ext cx="76200" cy="0"/>
          </a:xfrm>
          <a:custGeom>
            <a:avLst/>
            <a:gdLst>
              <a:gd name="T0" fmla="*/ 0 w 38100"/>
              <a:gd name="T1" fmla="*/ 2147483647 w 381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7668" name="bk object 34"/>
          <p:cNvSpPr>
            <a:spLocks/>
          </p:cNvSpPr>
          <p:nvPr/>
        </p:nvSpPr>
        <p:spPr bwMode="auto">
          <a:xfrm>
            <a:off x="8243888" y="6648450"/>
            <a:ext cx="76200" cy="0"/>
          </a:xfrm>
          <a:custGeom>
            <a:avLst/>
            <a:gdLst>
              <a:gd name="T0" fmla="*/ 0 w 38100"/>
              <a:gd name="T1" fmla="*/ 2147483647 w 381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7669" name="bk object 35"/>
          <p:cNvSpPr>
            <a:spLocks/>
          </p:cNvSpPr>
          <p:nvPr/>
        </p:nvSpPr>
        <p:spPr bwMode="auto">
          <a:xfrm>
            <a:off x="8269288" y="6684963"/>
            <a:ext cx="76200" cy="0"/>
          </a:xfrm>
          <a:custGeom>
            <a:avLst/>
            <a:gdLst>
              <a:gd name="T0" fmla="*/ 0 w 38100"/>
              <a:gd name="T1" fmla="*/ 2147483647 w 381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02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7670" name="bk object 36"/>
          <p:cNvSpPr>
            <a:spLocks/>
          </p:cNvSpPr>
          <p:nvPr/>
        </p:nvSpPr>
        <p:spPr bwMode="auto">
          <a:xfrm>
            <a:off x="8243888" y="6723063"/>
            <a:ext cx="76200" cy="0"/>
          </a:xfrm>
          <a:custGeom>
            <a:avLst/>
            <a:gdLst>
              <a:gd name="T0" fmla="*/ 0 w 38100"/>
              <a:gd name="T1" fmla="*/ 2147483647 w 381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7671" name="bk object 37"/>
          <p:cNvSpPr>
            <a:spLocks/>
          </p:cNvSpPr>
          <p:nvPr/>
        </p:nvSpPr>
        <p:spPr bwMode="auto">
          <a:xfrm>
            <a:off x="8269288" y="6748463"/>
            <a:ext cx="76200" cy="0"/>
          </a:xfrm>
          <a:custGeom>
            <a:avLst/>
            <a:gdLst>
              <a:gd name="T0" fmla="*/ 0 w 38100"/>
              <a:gd name="T1" fmla="*/ 2147483647 w 381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7672" name="bk object 38"/>
          <p:cNvSpPr>
            <a:spLocks/>
          </p:cNvSpPr>
          <p:nvPr/>
        </p:nvSpPr>
        <p:spPr bwMode="auto">
          <a:xfrm>
            <a:off x="8853488" y="6708775"/>
            <a:ext cx="39687" cy="39688"/>
          </a:xfrm>
          <a:custGeom>
            <a:avLst/>
            <a:gdLst>
              <a:gd name="T0" fmla="*/ 0 w 20320"/>
              <a:gd name="T1" fmla="*/ 0 h 20320"/>
              <a:gd name="T2" fmla="*/ 2147483647 w 20320"/>
              <a:gd name="T3" fmla="*/ 2147483647 h 203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7673" name="bk object 39"/>
          <p:cNvSpPr>
            <a:spLocks/>
          </p:cNvSpPr>
          <p:nvPr/>
        </p:nvSpPr>
        <p:spPr bwMode="auto">
          <a:xfrm>
            <a:off x="8799513" y="6656388"/>
            <a:ext cx="60325" cy="58737"/>
          </a:xfrm>
          <a:custGeom>
            <a:avLst/>
            <a:gdLst>
              <a:gd name="T0" fmla="*/ 2147483647 w 30366"/>
              <a:gd name="T1" fmla="*/ 2147483647 h 30366"/>
              <a:gd name="T2" fmla="*/ 2147483647 w 30366"/>
              <a:gd name="T3" fmla="*/ 2147483647 h 30366"/>
              <a:gd name="T4" fmla="*/ 2147483647 w 30366"/>
              <a:gd name="T5" fmla="*/ 0 h 30366"/>
              <a:gd name="T6" fmla="*/ 2147483647 w 30366"/>
              <a:gd name="T7" fmla="*/ 0 h 30366"/>
              <a:gd name="T8" fmla="*/ 2147483647 w 30366"/>
              <a:gd name="T9" fmla="*/ 0 h 30366"/>
              <a:gd name="T10" fmla="*/ 0 w 30366"/>
              <a:gd name="T11" fmla="*/ 2147483647 h 30366"/>
              <a:gd name="T12" fmla="*/ 0 w 30366"/>
              <a:gd name="T13" fmla="*/ 2147483647 h 30366"/>
              <a:gd name="T14" fmla="*/ 0 w 30366"/>
              <a:gd name="T15" fmla="*/ 2147483647 h 30366"/>
              <a:gd name="T16" fmla="*/ 2147483647 w 30366"/>
              <a:gd name="T17" fmla="*/ 2147483647 h 30366"/>
              <a:gd name="T18" fmla="*/ 2147483647 w 30366"/>
              <a:gd name="T19" fmla="*/ 2147483647 h 30366"/>
              <a:gd name="T20" fmla="*/ 2147483647 w 30366"/>
              <a:gd name="T21" fmla="*/ 2147483647 h 30366"/>
              <a:gd name="T22" fmla="*/ 2147483647 w 30366"/>
              <a:gd name="T23" fmla="*/ 2147483647 h 30366"/>
              <a:gd name="T24" fmla="*/ 2147483647 w 30366"/>
              <a:gd name="T25" fmla="*/ 2147483647 h 303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7674" name="bk object 40"/>
          <p:cNvSpPr>
            <a:spLocks/>
          </p:cNvSpPr>
          <p:nvPr/>
        </p:nvSpPr>
        <p:spPr bwMode="auto">
          <a:xfrm>
            <a:off x="8640763" y="6650038"/>
            <a:ext cx="95250" cy="98425"/>
          </a:xfrm>
          <a:custGeom>
            <a:avLst/>
            <a:gdLst>
              <a:gd name="T0" fmla="*/ 2147483647 w 47748"/>
              <a:gd name="T1" fmla="*/ 2147483647 h 49702"/>
              <a:gd name="T2" fmla="*/ 2147483647 w 47748"/>
              <a:gd name="T3" fmla="*/ 2147483647 h 49702"/>
              <a:gd name="T4" fmla="*/ 2147483647 w 47748"/>
              <a:gd name="T5" fmla="*/ 2147483647 h 49702"/>
              <a:gd name="T6" fmla="*/ 2147483647 w 47748"/>
              <a:gd name="T7" fmla="*/ 2147483647 h 49702"/>
              <a:gd name="T8" fmla="*/ 2147483647 w 47748"/>
              <a:gd name="T9" fmla="*/ 2147483647 h 49702"/>
              <a:gd name="T10" fmla="*/ 2147483647 w 47748"/>
              <a:gd name="T11" fmla="*/ 0 h 49702"/>
              <a:gd name="T12" fmla="*/ 2147483647 w 47748"/>
              <a:gd name="T13" fmla="*/ 2147483647 h 49702"/>
              <a:gd name="T14" fmla="*/ 2147483647 w 47748"/>
              <a:gd name="T15" fmla="*/ 2147483647 h 49702"/>
              <a:gd name="T16" fmla="*/ 0 w 47748"/>
              <a:gd name="T17" fmla="*/ 2147483647 h 497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7748" h="49702">
                <a:moveTo>
                  <a:pt x="25110" y="49702"/>
                </a:moveTo>
                <a:lnTo>
                  <a:pt x="38475" y="45809"/>
                </a:lnTo>
                <a:lnTo>
                  <a:pt x="47748" y="35700"/>
                </a:lnTo>
                <a:lnTo>
                  <a:pt x="47061" y="17931"/>
                </a:lnTo>
                <a:lnTo>
                  <a:pt x="41417" y="6134"/>
                </a:lnTo>
                <a:lnTo>
                  <a:pt x="32255" y="0"/>
                </a:lnTo>
                <a:lnTo>
                  <a:pt x="15795" y="2168"/>
                </a:lnTo>
                <a:lnTo>
                  <a:pt x="4946" y="9558"/>
                </a:lnTo>
                <a:lnTo>
                  <a:pt x="0" y="20511"/>
                </a:lnTo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7675" name="bk object 41"/>
          <p:cNvSpPr>
            <a:spLocks/>
          </p:cNvSpPr>
          <p:nvPr/>
        </p:nvSpPr>
        <p:spPr bwMode="auto">
          <a:xfrm>
            <a:off x="8610600" y="6683375"/>
            <a:ext cx="60325" cy="25400"/>
          </a:xfrm>
          <a:custGeom>
            <a:avLst/>
            <a:gdLst>
              <a:gd name="T0" fmla="*/ 2147483647 w 30480"/>
              <a:gd name="T1" fmla="*/ 0 h 12700"/>
              <a:gd name="T2" fmla="*/ 2147483647 w 30480"/>
              <a:gd name="T3" fmla="*/ 2147483647 h 12700"/>
              <a:gd name="T4" fmla="*/ 0 w 30480"/>
              <a:gd name="T5" fmla="*/ 0 h 127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7676" name="bk object 42"/>
          <p:cNvSpPr>
            <a:spLocks/>
          </p:cNvSpPr>
          <p:nvPr/>
        </p:nvSpPr>
        <p:spPr bwMode="auto">
          <a:xfrm>
            <a:off x="8948738" y="6650038"/>
            <a:ext cx="95250" cy="98425"/>
          </a:xfrm>
          <a:custGeom>
            <a:avLst/>
            <a:gdLst>
              <a:gd name="T0" fmla="*/ 2147483647 w 47794"/>
              <a:gd name="T1" fmla="*/ 2147483647 h 49708"/>
              <a:gd name="T2" fmla="*/ 2147483647 w 47794"/>
              <a:gd name="T3" fmla="*/ 2147483647 h 49708"/>
              <a:gd name="T4" fmla="*/ 0 w 47794"/>
              <a:gd name="T5" fmla="*/ 2147483647 h 49708"/>
              <a:gd name="T6" fmla="*/ 2147483647 w 47794"/>
              <a:gd name="T7" fmla="*/ 2147483647 h 49708"/>
              <a:gd name="T8" fmla="*/ 2147483647 w 47794"/>
              <a:gd name="T9" fmla="*/ 2147483647 h 49708"/>
              <a:gd name="T10" fmla="*/ 2147483647 w 47794"/>
              <a:gd name="T11" fmla="*/ 0 h 49708"/>
              <a:gd name="T12" fmla="*/ 2147483647 w 47794"/>
              <a:gd name="T13" fmla="*/ 2147483647 h 49708"/>
              <a:gd name="T14" fmla="*/ 2147483647 w 47794"/>
              <a:gd name="T15" fmla="*/ 2147483647 h 49708"/>
              <a:gd name="T16" fmla="*/ 2147483647 w 47794"/>
              <a:gd name="T17" fmla="*/ 2147483647 h 497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7794" h="49708">
                <a:moveTo>
                  <a:pt x="22681" y="49708"/>
                </a:moveTo>
                <a:lnTo>
                  <a:pt x="9209" y="45815"/>
                </a:lnTo>
                <a:lnTo>
                  <a:pt x="0" y="35706"/>
                </a:lnTo>
                <a:lnTo>
                  <a:pt x="716" y="17929"/>
                </a:lnTo>
                <a:lnTo>
                  <a:pt x="6379" y="6130"/>
                </a:lnTo>
                <a:lnTo>
                  <a:pt x="15554" y="0"/>
                </a:lnTo>
                <a:lnTo>
                  <a:pt x="32008" y="2174"/>
                </a:lnTo>
                <a:lnTo>
                  <a:pt x="42852" y="9572"/>
                </a:lnTo>
                <a:lnTo>
                  <a:pt x="47794" y="20532"/>
                </a:lnTo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7677" name="bk object 43"/>
          <p:cNvSpPr>
            <a:spLocks/>
          </p:cNvSpPr>
          <p:nvPr/>
        </p:nvSpPr>
        <p:spPr bwMode="auto">
          <a:xfrm>
            <a:off x="9013825" y="6683375"/>
            <a:ext cx="61913" cy="25400"/>
          </a:xfrm>
          <a:custGeom>
            <a:avLst/>
            <a:gdLst>
              <a:gd name="T0" fmla="*/ 2147483647 w 30480"/>
              <a:gd name="T1" fmla="*/ 0 h 12700"/>
              <a:gd name="T2" fmla="*/ 2147483647 w 30480"/>
              <a:gd name="T3" fmla="*/ 2147483647 h 12700"/>
              <a:gd name="T4" fmla="*/ 0 w 30480"/>
              <a:gd name="T5" fmla="*/ 0 h 127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2798" name="bk object 44"/>
          <p:cNvSpPr>
            <a:spLocks noChangeArrowheads="1"/>
          </p:cNvSpPr>
          <p:nvPr/>
        </p:nvSpPr>
        <p:spPr bwMode="auto">
          <a:xfrm>
            <a:off x="0" y="0"/>
            <a:ext cx="9164638" cy="683577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812925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18129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181292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181292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181292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1812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1812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1812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1812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3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79" name="Holder 2"/>
          <p:cNvSpPr>
            <a:spLocks noGrp="1"/>
          </p:cNvSpPr>
          <p:nvPr>
            <p:ph type="title"/>
          </p:nvPr>
        </p:nvSpPr>
        <p:spPr bwMode="auto">
          <a:xfrm>
            <a:off x="458788" y="274638"/>
            <a:ext cx="824865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7680" name="Holder 3"/>
          <p:cNvSpPr>
            <a:spLocks noGrp="1"/>
          </p:cNvSpPr>
          <p:nvPr>
            <p:ph type="body" idx="1"/>
          </p:nvPr>
        </p:nvSpPr>
        <p:spPr bwMode="auto">
          <a:xfrm>
            <a:off x="458788" y="1577975"/>
            <a:ext cx="82486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16263" y="6378575"/>
            <a:ext cx="293370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 defTabSz="1814352" eaLnBrk="1" fontAlgn="auto" hangingPunct="1">
              <a:spcBef>
                <a:spcPts val="0"/>
              </a:spcBef>
              <a:spcAft>
                <a:spcPts val="0"/>
              </a:spcAft>
              <a:defRPr sz="36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US"/>
              <a:t>MD-MIS 637-Fall 2020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8788" y="6378575"/>
            <a:ext cx="210820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 defTabSz="1814352" eaLnBrk="1" fontAlgn="auto" hangingPunct="1">
              <a:spcBef>
                <a:spcPts val="0"/>
              </a:spcBef>
              <a:spcAft>
                <a:spcPts val="0"/>
              </a:spcAft>
              <a:defRPr sz="36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6E5DF24C-4370-48C8-B00F-B4D3CC645703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99238" y="6378575"/>
            <a:ext cx="210820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 defTabSz="1814352" eaLnBrk="1" fontAlgn="auto" hangingPunct="1">
              <a:spcBef>
                <a:spcPts val="0"/>
              </a:spcBef>
              <a:spcAft>
                <a:spcPts val="0"/>
              </a:spcAft>
              <a:defRPr sz="36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D8B4B4E7-70D9-4F78-8CEF-ADFCECEEE5C2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891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125" tIns="44059" rIns="88125" bIns="440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125" tIns="44059" rIns="88125" bIns="440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88125" tIns="44059" rIns="88125" bIns="44059" numCol="1" anchor="ctr" anchorCtr="0" compatLnSpc="1">
            <a:prstTxWarp prst="textNoShape">
              <a:avLst/>
            </a:prstTxWarp>
          </a:bodyPr>
          <a:lstStyle>
            <a:lvl1pPr defTabSz="440799" eaLnBrk="1" hangingPunct="1">
              <a:defRPr sz="1200">
                <a:solidFill>
                  <a:srgbClr val="898989"/>
                </a:solidFill>
                <a:latin typeface="Calibri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039C51-16E1-4B3D-B0F7-F0589291329D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88125" tIns="44059" rIns="88125" bIns="44059" rtlCol="0" anchor="ctr"/>
          <a:lstStyle>
            <a:lvl1pPr algn="ctr" defTabSz="440799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MD-MIS 637-Fall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88125" tIns="44059" rIns="88125" bIns="44059" numCol="1" anchor="ctr" anchorCtr="0" compatLnSpc="1">
            <a:prstTxWarp prst="textNoShape">
              <a:avLst/>
            </a:prstTxWarp>
          </a:bodyPr>
          <a:lstStyle>
            <a:lvl1pPr algn="r" defTabSz="440799" eaLnBrk="1" hangingPunct="1">
              <a:defRPr sz="1200">
                <a:solidFill>
                  <a:srgbClr val="898989"/>
                </a:solidFill>
                <a:latin typeface="Calibri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9016CD-0674-48F6-A89B-CEE968EA98D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4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/>
  <p:txStyles>
    <p:titleStyle>
      <a:lvl1pPr algn="ctr" defTabSz="43656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3656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3656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3656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3656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40799" algn="ctr" defTabSz="440799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881581" algn="ctr" defTabSz="440799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22374" algn="ctr" defTabSz="440799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763146" algn="ctr" defTabSz="440799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25438" indent="-325438" algn="l" defTabSz="43656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12788" indent="-271463" algn="l" defTabSz="43656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096963" indent="-215900" algn="l" defTabSz="43656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38288" indent="-215900" algn="l" defTabSz="43656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978025" indent="-215900" algn="l" defTabSz="43656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424327" indent="-220372" algn="l" defTabSz="44079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65117" indent="-220372" algn="l" defTabSz="44079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05916" indent="-220372" algn="l" defTabSz="44079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46700" indent="-220372" algn="l" defTabSz="44079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07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0799" algn="l" defTabSz="4407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1581" algn="l" defTabSz="4407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2374" algn="l" defTabSz="4407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3146" algn="l" defTabSz="4407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3943" algn="l" defTabSz="4407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44739" algn="l" defTabSz="4407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5514" algn="l" defTabSz="4407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6314" algn="l" defTabSz="4407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33FA2F4-661C-4008-9EAE-4369571C3F7F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US"/>
              <a:t>MD-MIS 637-Fall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4572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5A917BA5-6A7C-453B-AA46-2E39A54E4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7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168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983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BCF822B-FACF-4FE6-B347-6C5E1B55CB51}" type="datetime4">
              <a:rPr lang="en-US" smtClean="0">
                <a:solidFill>
                  <a:srgbClr val="000000"/>
                </a:solidFill>
              </a:rPr>
              <a:t>September 12,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983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MD-MIS 637-Fall 2020</a:t>
            </a:r>
          </a:p>
        </p:txBody>
      </p:sp>
      <p:sp>
        <p:nvSpPr>
          <p:cNvPr id="6983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98B744D-A29E-41B5-827A-08CA3D063502}" type="slidenum">
              <a:rPr lang="en-US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031" name="Object 7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Clip" r:id="rId14" imgW="6857143" imgH="48963" progId="MS_ClipArt_Gallery.5">
                  <p:embed/>
                </p:oleObj>
              </mc:Choice>
              <mc:Fallback>
                <p:oleObj name="Clip" r:id="rId14" imgW="6857143" imgH="48963" progId="MS_ClipArt_Gallery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23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zoom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99C6-00E7-4677-9B3D-D59E6315797D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637-Fall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9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6591-0E96-4E60-9C0F-4CCBF12E3816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637-Fall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7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7C74-18A1-40EF-A544-6D2A2EC61A9F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637-Fall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7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C576-68CD-4CBE-9F47-FF31B9E8C0FF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637-Fall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93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1E87-41EE-4AC5-978E-C6AA236FC66C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637-Fall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7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2E8A-ED9C-4465-974F-40F2F735090C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637-Fall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06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FD58-F754-4DD4-8784-A47139547EE7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637-Fall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78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7F93-D7CF-47EE-9D03-B3E58BA242C2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637-Fall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30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BCC-D4D9-4D3C-AB69-091473E2E1A5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637-Fall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43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3C1D-6310-43F8-826A-6887AB68C7EF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637-Fall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54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049F-ADFE-465F-81E4-03F8CE17D9BB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637-Fall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1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77F4-FEFE-48E7-B720-6AC5957636A0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637-Fall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82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6197-0DB3-47FA-9749-E748CB6806B1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637-Fall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31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124C-A7DF-4218-A128-7C13F77096B2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637-Fall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08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E209-CC7D-4C45-8437-A57EA582A0E1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637-Fall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7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object 2"/>
          <p:cNvSpPr>
            <a:spLocks noChangeArrowheads="1"/>
          </p:cNvSpPr>
          <p:nvPr/>
        </p:nvSpPr>
        <p:spPr bwMode="auto">
          <a:xfrm>
            <a:off x="582613" y="2035175"/>
            <a:ext cx="7951787" cy="3908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8129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18129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18129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18129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18129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18129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18129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18129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18129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9315" name="object 3"/>
          <p:cNvSpPr>
            <a:spLocks noChangeArrowheads="1"/>
          </p:cNvSpPr>
          <p:nvPr/>
        </p:nvSpPr>
        <p:spPr bwMode="auto">
          <a:xfrm>
            <a:off x="5854700" y="6613525"/>
            <a:ext cx="2112963" cy="1349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8129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18129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18129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18129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18129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18129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18129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18129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18129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9316" name="object 4"/>
          <p:cNvSpPr txBox="1">
            <a:spLocks noChangeArrowheads="1"/>
          </p:cNvSpPr>
          <p:nvPr/>
        </p:nvSpPr>
        <p:spPr bwMode="auto">
          <a:xfrm>
            <a:off x="190500" y="9525"/>
            <a:ext cx="78263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3813" defTabSz="18129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18129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18129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18129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18129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18129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18129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18129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18129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0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69317" name="object 5"/>
          <p:cNvSpPr txBox="1">
            <a:spLocks noChangeArrowheads="1"/>
          </p:cNvSpPr>
          <p:nvPr/>
        </p:nvSpPr>
        <p:spPr bwMode="auto">
          <a:xfrm>
            <a:off x="1655763" y="9525"/>
            <a:ext cx="9699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3813" defTabSz="18129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18129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18129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18129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18129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18129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18129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18129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18129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2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9318" name="object 6"/>
          <p:cNvSpPr txBox="1">
            <a:spLocks noChangeArrowheads="1"/>
          </p:cNvSpPr>
          <p:nvPr/>
        </p:nvSpPr>
        <p:spPr bwMode="auto">
          <a:xfrm>
            <a:off x="3313113" y="9525"/>
            <a:ext cx="14763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3813" defTabSz="18129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18129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18129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18129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18129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18129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18129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18129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18129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0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69319" name="object 7"/>
          <p:cNvSpPr txBox="1">
            <a:spLocks noChangeArrowheads="1"/>
          </p:cNvSpPr>
          <p:nvPr/>
        </p:nvSpPr>
        <p:spPr bwMode="auto">
          <a:xfrm>
            <a:off x="5392738" y="9525"/>
            <a:ext cx="15986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3813" defTabSz="18129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18129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18129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18129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18129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18129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18129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18129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18129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2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613" y="428625"/>
            <a:ext cx="8332787" cy="1171575"/>
          </a:xfrm>
          <a:prstGeom prst="rect">
            <a:avLst/>
          </a:prstGeom>
        </p:spPr>
        <p:txBody>
          <a:bodyPr lIns="0" tIns="0" rIns="0" bIns="0"/>
          <a:lstStyle/>
          <a:p>
            <a:pPr marL="25195" algn="ctr" defTabSz="1814059">
              <a:defRPr/>
            </a:pPr>
            <a:r>
              <a:rPr sz="4000" b="1" spc="-149" dirty="0">
                <a:solidFill>
                  <a:prstClr val="black"/>
                </a:solidFill>
                <a:latin typeface="Arial"/>
                <a:cs typeface="Arial"/>
              </a:rPr>
              <a:t>Tribute</a:t>
            </a:r>
            <a:r>
              <a:rPr sz="4000" b="1" spc="18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4000" b="1" spc="-30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4000" b="1" spc="31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4000" b="1" spc="-226" dirty="0">
                <a:solidFill>
                  <a:prstClr val="black"/>
                </a:solidFill>
                <a:latin typeface="Arial"/>
                <a:cs typeface="Arial"/>
              </a:rPr>
              <a:t>Sir </a:t>
            </a:r>
            <a:r>
              <a:rPr sz="4000" b="1" spc="-31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4000" b="1" spc="-248" dirty="0">
                <a:solidFill>
                  <a:prstClr val="black"/>
                </a:solidFill>
                <a:latin typeface="Arial"/>
                <a:cs typeface="Arial"/>
              </a:rPr>
              <a:t>Ronald </a:t>
            </a:r>
            <a:r>
              <a:rPr lang="en-US" sz="4000" b="1" spc="-248" dirty="0">
                <a:solidFill>
                  <a:prstClr val="black"/>
                </a:solidFill>
                <a:latin typeface="Arial"/>
                <a:cs typeface="Arial"/>
              </a:rPr>
              <a:t>Aylmer</a:t>
            </a:r>
            <a:r>
              <a:rPr sz="4000" b="1" spc="-18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4000" b="1" spc="-248" dirty="0">
                <a:solidFill>
                  <a:prstClr val="black"/>
                </a:solidFill>
                <a:latin typeface="Arial"/>
                <a:cs typeface="Arial"/>
              </a:rPr>
              <a:t>Fisher</a:t>
            </a:r>
            <a:endParaRPr lang="en-US" sz="4000" b="1" spc="-248" dirty="0">
              <a:solidFill>
                <a:prstClr val="black"/>
              </a:solidFill>
              <a:latin typeface="Arial"/>
              <a:cs typeface="Arial"/>
            </a:endParaRPr>
          </a:p>
          <a:p>
            <a:pPr marL="25195" algn="ctr" defTabSz="1814059">
              <a:defRPr/>
            </a:pPr>
            <a:r>
              <a:rPr lang="en-US" sz="4000" b="1" spc="-248" dirty="0">
                <a:solidFill>
                  <a:prstClr val="black"/>
                </a:solidFill>
                <a:latin typeface="Arial"/>
                <a:cs typeface="Arial"/>
              </a:rPr>
              <a:t>R. A. Fisher</a:t>
            </a:r>
            <a:endParaRPr sz="4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9321" name="Date Placeholder 1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fld id="{127187EE-EDA7-42C0-833A-1D2B15746093}" type="datetime4">
              <a:rPr lang="en-US" altLang="en-US" smtClean="0">
                <a:solidFill>
                  <a:srgbClr val="898989"/>
                </a:solidFill>
              </a:rPr>
              <a:t>September 12, 2020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69322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rgbClr val="898989"/>
                </a:solidFill>
              </a:rPr>
              <a:t>MD-MIS 637-Fall 2020</a:t>
            </a:r>
          </a:p>
        </p:txBody>
      </p:sp>
      <p:sp>
        <p:nvSpPr>
          <p:cNvPr id="26932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fld id="{62CD0BED-7CF6-4330-A39F-798499CC1F20}" type="slidenum">
              <a:rPr lang="en-US" altLang="en-US" smtClean="0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136684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63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12788" indent="-271463" defTabSz="87630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096963" indent="-215900" defTabSz="8763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538288" indent="-215900" defTabSz="8763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1978025" indent="-215900" defTabSz="8763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435225" indent="-215900" defTabSz="8763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892425" indent="-215900" defTabSz="8763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349625" indent="-215900" defTabSz="8763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06825" indent="-215900" defTabSz="8763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6B8237-528A-4B92-81B2-A3528321954D}" type="slidenum">
              <a:rPr lang="en-US" altLang="en-US" sz="1200" smtClean="0">
                <a:solidFill>
                  <a:srgbClr val="898989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  <a:latin typeface="Arial" pitchFamily="34" charset="0"/>
            </a:endParaRPr>
          </a:p>
        </p:txBody>
      </p:sp>
      <p:sp>
        <p:nvSpPr>
          <p:cNvPr id="270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br>
              <a:rPr lang="en-US" altLang="en-US" b="1">
                <a:solidFill>
                  <a:srgbClr val="000099"/>
                </a:solidFill>
              </a:rPr>
            </a:br>
            <a:r>
              <a:rPr lang="en-US" altLang="en-US" b="1">
                <a:solidFill>
                  <a:srgbClr val="000099"/>
                </a:solidFill>
              </a:rPr>
              <a:t>R. A. Fisher</a:t>
            </a:r>
            <a:br>
              <a:rPr lang="en-US" altLang="en-US" b="1">
                <a:solidFill>
                  <a:srgbClr val="000099"/>
                </a:solidFill>
              </a:rPr>
            </a:br>
            <a:endParaRPr lang="en-US" altLang="en-US" b="1">
              <a:solidFill>
                <a:srgbClr val="000099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5105400"/>
          </a:xfrm>
        </p:spPr>
        <p:txBody>
          <a:bodyPr rtlCol="0">
            <a:normAutofit/>
          </a:bodyPr>
          <a:lstStyle/>
          <a:p>
            <a:pPr marL="0" indent="0" defTabSz="440799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1" dirty="0">
                <a:ea typeface="+mn-ea"/>
                <a:cs typeface="+mn-cs"/>
              </a:rPr>
              <a:t>Statistician</a:t>
            </a:r>
          </a:p>
          <a:p>
            <a:pPr marL="0" indent="0" defTabSz="440799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1" dirty="0">
                <a:ea typeface="+mn-ea"/>
                <a:cs typeface="+mn-cs"/>
              </a:rPr>
              <a:t>Evolutionary Biologist</a:t>
            </a:r>
          </a:p>
          <a:p>
            <a:pPr marL="0" indent="0" defTabSz="440799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1" dirty="0">
                <a:ea typeface="+mn-ea"/>
                <a:cs typeface="+mn-cs"/>
              </a:rPr>
              <a:t>Geneticist</a:t>
            </a:r>
          </a:p>
          <a:p>
            <a:pPr marL="0" indent="0" defTabSz="440799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1" i="1" dirty="0">
                <a:ea typeface="+mn-ea"/>
                <a:cs typeface="+mn-cs"/>
              </a:rPr>
              <a:t>The Iris flower data set or Fisher's Iris data set</a:t>
            </a:r>
          </a:p>
          <a:p>
            <a:pPr marL="0" indent="0" defTabSz="440799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i="1" dirty="0">
                <a:ea typeface="+mn-ea"/>
                <a:cs typeface="+mn-cs"/>
              </a:rPr>
              <a:t>Sepal Length, Sepal Width, Petal L, Petal W, Species</a:t>
            </a:r>
          </a:p>
          <a:p>
            <a:pPr marL="0" indent="0" defTabSz="440799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i="1" dirty="0">
                <a:ea typeface="+mn-ea"/>
                <a:cs typeface="+mn-cs"/>
              </a:rPr>
              <a:t>The morphologic variation of Iris flowers of three related species.</a:t>
            </a:r>
          </a:p>
          <a:p>
            <a:pPr marL="330624" indent="-330624" defTabSz="440799" eaLnBrk="1" fontAlgn="auto" hangingPunct="1">
              <a:spcAft>
                <a:spcPts val="0"/>
              </a:spcAft>
              <a:defRPr/>
            </a:pPr>
            <a:endParaRPr lang="en-US" sz="4000" b="1" i="1" dirty="0">
              <a:ea typeface="+mn-ea"/>
              <a:cs typeface="+mn-cs"/>
            </a:endParaRPr>
          </a:p>
          <a:p>
            <a:pPr marL="330624" indent="-330624" defTabSz="440799" eaLnBrk="1" fontAlgn="auto" hangingPunct="1">
              <a:spcAft>
                <a:spcPts val="0"/>
              </a:spcAft>
              <a:defRPr/>
            </a:pPr>
            <a:endParaRPr lang="en-US" sz="4000" b="1" i="1" dirty="0">
              <a:ea typeface="+mn-ea"/>
              <a:cs typeface="+mn-cs"/>
            </a:endParaRPr>
          </a:p>
          <a:p>
            <a:pPr marL="330624" indent="-330624" defTabSz="440799" eaLnBrk="1" fontAlgn="auto" hangingPunct="1">
              <a:spcAft>
                <a:spcPts val="0"/>
              </a:spcAft>
              <a:defRPr/>
            </a:pPr>
            <a:endParaRPr lang="en-US" sz="3600" b="1" dirty="0">
              <a:ea typeface="+mn-ea"/>
              <a:cs typeface="+mn-cs"/>
            </a:endParaRPr>
          </a:p>
          <a:p>
            <a:pPr marL="330624" indent="-330624" defTabSz="440799" eaLnBrk="1" fontAlgn="auto" hangingPunct="1">
              <a:spcAft>
                <a:spcPts val="0"/>
              </a:spcAft>
              <a:defRPr/>
            </a:pPr>
            <a:endParaRPr lang="en-US" sz="3600" b="1" dirty="0">
              <a:ea typeface="+mn-ea"/>
              <a:cs typeface="+mn-cs"/>
            </a:endParaRPr>
          </a:p>
          <a:p>
            <a:pPr marL="330624" indent="-330624" defTabSz="440799" eaLnBrk="1" fontAlgn="auto" hangingPunct="1">
              <a:spcAft>
                <a:spcPts val="0"/>
              </a:spcAft>
              <a:defRPr/>
            </a:pPr>
            <a:endParaRPr lang="en-US" sz="3600" b="1" dirty="0">
              <a:ea typeface="+mn-ea"/>
              <a:cs typeface="+mn-cs"/>
            </a:endParaRPr>
          </a:p>
          <a:p>
            <a:pPr marL="0" indent="0" defTabSz="440799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3600" dirty="0">
              <a:ea typeface="+mn-ea"/>
              <a:cs typeface="+mn-cs"/>
            </a:endParaRPr>
          </a:p>
        </p:txBody>
      </p:sp>
      <p:sp>
        <p:nvSpPr>
          <p:cNvPr id="270341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63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12788" indent="-271463" defTabSz="87630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096963" indent="-215900" defTabSz="8763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538288" indent="-215900" defTabSz="8763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1978025" indent="-215900" defTabSz="8763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435225" indent="-215900" defTabSz="8763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892425" indent="-215900" defTabSz="8763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349625" indent="-215900" defTabSz="8763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06825" indent="-215900" defTabSz="8763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33F99C0-2193-4D19-843B-A17FAC833219}" type="datetime4">
              <a:rPr lang="en-US" altLang="en-US" sz="1200" smtClean="0">
                <a:solidFill>
                  <a:srgbClr val="898989"/>
                </a:solidFill>
                <a:latin typeface="Arial" pitchFamily="34" charset="0"/>
              </a:rPr>
              <a:t>September 12, 2020</a:t>
            </a:fld>
            <a:endParaRPr lang="en-US" altLang="en-US" sz="1200">
              <a:solidFill>
                <a:srgbClr val="898989"/>
              </a:solidFill>
              <a:latin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MD-MIS 637-Fall 2020</a:t>
            </a:r>
          </a:p>
        </p:txBody>
      </p:sp>
    </p:spTree>
    <p:extLst>
      <p:ext uri="{BB962C8B-B14F-4D97-AF65-F5344CB8AC3E}">
        <p14:creationId xmlns:p14="http://schemas.microsoft.com/office/powerpoint/2010/main" val="127906007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371600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rgbClr val="000099"/>
                </a:solidFill>
              </a:rPr>
              <a:t>The Fisher's </a:t>
            </a:r>
            <a:r>
              <a:rPr lang="en-US" altLang="en-US" sz="4000" i="1">
                <a:solidFill>
                  <a:srgbClr val="000099"/>
                </a:solidFill>
              </a:rPr>
              <a:t>Iris</a:t>
            </a:r>
            <a:r>
              <a:rPr lang="en-US" altLang="en-US" sz="4000">
                <a:solidFill>
                  <a:srgbClr val="000099"/>
                </a:solidFill>
              </a:rPr>
              <a:t> Flower Data Set</a:t>
            </a:r>
            <a:br>
              <a:rPr lang="en-US" altLang="en-US" sz="2800">
                <a:solidFill>
                  <a:srgbClr val="000099"/>
                </a:solidFill>
              </a:rPr>
            </a:br>
            <a:r>
              <a:rPr lang="en-US" altLang="en-US" sz="2400">
                <a:solidFill>
                  <a:srgbClr val="000099"/>
                </a:solidFill>
              </a:rPr>
              <a:t>Sir Ronald Fisher (1936) as an example of discriminant analysis</a:t>
            </a:r>
          </a:p>
        </p:txBody>
      </p:sp>
      <p:sp>
        <p:nvSpPr>
          <p:cNvPr id="27136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5258DAB-9EA2-46EC-9867-430C007FB946}" type="datetime4">
              <a:rPr lang="en-US" altLang="en-US" sz="1200" smtClean="0">
                <a:solidFill>
                  <a:srgbClr val="898989"/>
                </a:solidFill>
                <a:latin typeface="Arial" pitchFamily="34" charset="0"/>
                <a:ea typeface="MS PGothic" pitchFamily="34" charset="-128"/>
              </a:rPr>
              <a:t>September 12, 2020</a:t>
            </a:fld>
            <a:endParaRPr lang="en-US" altLang="en-US" sz="1200">
              <a:solidFill>
                <a:srgbClr val="898989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7136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rgbClr val="898989"/>
                </a:solidFill>
              </a:rPr>
              <a:t>MD-MIS 637-Fall 2020</a:t>
            </a:r>
          </a:p>
        </p:txBody>
      </p:sp>
      <p:sp>
        <p:nvSpPr>
          <p:cNvPr id="27136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196D523-3189-4266-AB00-9F41EE6D3AB9}" type="slidenum">
              <a:rPr lang="en-US" altLang="en-US" sz="1200" smtClean="0">
                <a:solidFill>
                  <a:srgbClr val="898989"/>
                </a:solidFill>
                <a:latin typeface="Arial" pitchFamily="34" charset="0"/>
                <a:ea typeface="MS PGothic" pitchFamily="34" charset="-128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  <a:latin typeface="Arial" pitchFamily="34" charset="0"/>
              <a:ea typeface="MS PGothic" pitchFamily="34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27163"/>
          <a:ext cx="8229598" cy="4672018"/>
        </p:xfrm>
        <a:graphic>
          <a:graphicData uri="http://schemas.openxmlformats.org/drawingml/2006/table">
            <a:tbl>
              <a:tblPr/>
              <a:tblGrid>
                <a:gridCol w="67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4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2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9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Sepal Length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Sepal Width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Petal Length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Petal Width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X1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X2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X3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X4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X5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x1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Iris-Versicolor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x2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Iris-Versicolor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x3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Iris-Versicolor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x4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Iris-Setosa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x5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Iris-Versicolor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x6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Iris-Setosa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x7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Iris-Virginica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x148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Iris-Setosa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9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x149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Iris-Virginica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9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x150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Virginica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6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83807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E583-8CD2-4E8D-9429-B51CB76B1B1A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637-Fall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4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569DA83-1B39-4990-A350-8A7C44D95A28}" type="datetime4">
              <a:rPr lang="en-US" smtClean="0">
                <a:solidFill>
                  <a:srgbClr val="000000"/>
                </a:solidFill>
              </a:rPr>
              <a:t>September 12,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MD-MIS 637-Fall 2020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B3DA6-B699-4593-95BE-DC155C7FB185}" type="slidenum">
              <a:rPr lang="en-US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9941" name="Text Box 2"/>
          <p:cNvSpPr txBox="1">
            <a:spLocks noChangeArrowheads="1"/>
          </p:cNvSpPr>
          <p:nvPr/>
        </p:nvSpPr>
        <p:spPr bwMode="auto">
          <a:xfrm>
            <a:off x="121024" y="138113"/>
            <a:ext cx="8870576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</a:rPr>
              <a:t>Typical Marketing/Sales Data</a:t>
            </a:r>
            <a:endParaRPr lang="en-US" altLang="en-US" sz="16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9942" name="Picture 3" descr="images_Page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2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587676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3AFA-DFBB-4B70-9002-C04DA2352358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637-Fall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5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_Page_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729B-30B3-4523-8F08-64D94C74C02C}" type="datetime4">
              <a:rPr lang="en-US" smtClean="0"/>
              <a:t>September 12,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637-Fall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75FE-8EA6-EA4F-9787-A6141747FD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0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274</Words>
  <Application>Microsoft Office PowerPoint</Application>
  <PresentationFormat>On-screen Show (4:3)</PresentationFormat>
  <Paragraphs>162</Paragraphs>
  <Slides>22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Courier New</vt:lpstr>
      <vt:lpstr>Tahoma</vt:lpstr>
      <vt:lpstr>Times New Roman</vt:lpstr>
      <vt:lpstr>Wingdings</vt:lpstr>
      <vt:lpstr>Office Theme</vt:lpstr>
      <vt:lpstr>21_Office Theme</vt:lpstr>
      <vt:lpstr>18_Office Theme</vt:lpstr>
      <vt:lpstr>27_Office Theme</vt:lpstr>
      <vt:lpstr>Blends</vt:lpstr>
      <vt:lpstr>Clip</vt:lpstr>
      <vt:lpstr>PowerPoint Presentation</vt:lpstr>
      <vt:lpstr>PowerPoint Presentation</vt:lpstr>
      <vt:lpstr>PowerPoint Presentation</vt:lpstr>
      <vt:lpstr> R. A. Fisher </vt:lpstr>
      <vt:lpstr>The Fisher's Iris Flower Data Set Sir Ronald Fisher (1936) as an example of discriminant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Zaki</dc:creator>
  <cp:lastModifiedBy>Mahmoud Daneshmand</cp:lastModifiedBy>
  <cp:revision>15</cp:revision>
  <dcterms:created xsi:type="dcterms:W3CDTF">2014-08-31T21:46:27Z</dcterms:created>
  <dcterms:modified xsi:type="dcterms:W3CDTF">2020-09-12T18:59:26Z</dcterms:modified>
</cp:coreProperties>
</file>