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1600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 In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37338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6670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2766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47244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47244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http://localhost:3000/index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9718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Mobile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35052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Your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0386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Retype Your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9050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Your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838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REGISTRATION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2057400" y="487680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Now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52400"/>
            <a:ext cx="29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http://localhost:3000/register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457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DASHBOARD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295400"/>
            <a:ext cx="185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27432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9718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1242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………………………………..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3528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………………………………..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37338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152400"/>
            <a:ext cx="316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http://localhost:3000/dashbord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Waviz Technologies</dc:creator>
  <cp:lastModifiedBy>AEVA</cp:lastModifiedBy>
  <cp:revision>3</cp:revision>
  <dcterms:created xsi:type="dcterms:W3CDTF">2006-08-16T00:00:00Z</dcterms:created>
  <dcterms:modified xsi:type="dcterms:W3CDTF">2021-09-13T13:41:41Z</dcterms:modified>
</cp:coreProperties>
</file>