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8867012" val="976" revOS="4"/>
      <pr:smFileRevision xmlns:pr="smNativeData" dt="1588867012" val="101"/>
      <pr:guideOptions xmlns:pr="smNativeData" dt="158886701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1" d="100"/>
          <a:sy n="71" d="100"/>
        </p:scale>
        <p:origin x="277" y="168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71" d="100"/>
          <a:sy n="71" d="100"/>
        </p:scale>
        <p:origin x="277" y="168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BAAA0wkAAAg0AACcEAAAAAAAACYAAAAIAAAAAYAAAAAAAAA="/>
              </a:ext>
            </a:extLst>
          </p:cNvSpPr>
          <p:nvPr>
            <p:ph type="ctrTitle"/>
          </p:nvPr>
        </p:nvSpPr>
        <p:spPr>
          <a:xfrm>
            <a:off x="685800" y="1597025"/>
            <a:ext cx="7772400" cy="110299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wCAAA7hEAANAvAAAEGgAAAAAAACYAAAAIAAAAAYAAAAAAAAA=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D5C8-86FB-8A23-B567-70769B29432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ABCD-83FB-8A5D-B567-7508E5294320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FRUf8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817D-33FB-8A77-B567-C522CF29439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xusgk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CBA0-EEFB-8A3D-B567-18688529434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NgnAABEHAAAAAAAACYAAAAIAAAAAw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B22A-64FB-8A44-B567-9211FC2943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D04F-01FB-8A26-B567-F7739E2943A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BA70-3EFB-8A4C-B567-C819F429439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F4C0-8EFB-8A02-B567-7857BA29432D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yBAAAVRQAAEI0AACdGgAAAAAAACYAAAAIAAAAgY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yBAAAaA0AAEI0AABVFAAAAAAAACYAAAAIAAAAgY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FC1E-50FB-8A0A-B567-A65FB22943F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hJ/0o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Xks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FC3C-72FB-8A0A-B567-845FB22943D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CmY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O0k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RjB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9B3A-74FB-8A6D-B567-8238D52943D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UfB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lN2Sg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A9F3-BDFB-8A5F-B567-4B0AE729431E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JBB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JH+dU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FAcAAKobAAAICgAAAAAAACYAAAAIAAAAgY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CA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0680"/>
            <a:ext cx="4039870" cy="2964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YvA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WHAAAFAcAAHA1AAAICgAAAAAAACYAAAAIAAAAgY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hLAiM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CWHAAACAoAAHA1AABEHAAAAAAAACYAAAAIAAAAAYAAAAAAAAA="/>
              </a:ext>
            </a:extLst>
          </p:cNvSpPr>
          <p:nvPr>
            <p:ph sz="half" idx="4"/>
          </p:nvPr>
        </p:nvSpPr>
        <p:spPr>
          <a:xfrm>
            <a:off x="4646930" y="1630680"/>
            <a:ext cx="4039870" cy="2964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9Acmg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E3EE-A0FB-8A15-B567-5640AD294303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l+A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B01C-52FB-8A46-B567-A413FE2943F1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MZLEQ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A5A3-EDFB-8A53-B567-1B06EB29434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VdA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DBF8-B6FB-8A2D-B567-407895294315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BC5oo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A310-5EFB-8A55-B567-A800ED2943FD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qYA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E9FB-B5FB-8A1F-B567-434AA7294316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QgEAAFIVAACfBgAAAAAAACYAAAAIAAAAgY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VGeKE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TFA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nwYAAFIVAABEHAAAAAAAACYAAAAIAAAAAY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oRB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C61F-51FB-8A30-B567-A765882943F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AEDB-95FB-8A58-B567-630DE0294336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FRUf8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GCwAAJhYAAMYsAADDGAAAAAAAACYAAAAIAAAAgY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GCwAA1AIAAMYsAADQFQAAAAAAACYAAAAIAAAAAY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GCwAAwxgAAMYsAAB6HAAAAAAAACYAAAAIAAAAAY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wfwQs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FBA10-5EFB-8A4C-B567-A819F42943F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FC812-5CFB-8A3E-B567-AA6B862943FF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gradFill flip="none" rotWithShape="0">
          <a:gsLst>
            <a:gs pos="0">
              <a:schemeClr val="accent1"/>
            </a:gs>
            <a:gs pos="100000">
              <a:schemeClr val="bg1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//////////8=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//////////8=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VB0AAPAPAAACHw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4767580"/>
            <a:ext cx="2133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6DFD6DA-94FB-8A20-B567-62759829433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EwAAVB0AAAglAAACHw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4767580"/>
            <a:ext cx="2895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BQKAAAVB0AAHA1AAACHw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4767580"/>
            <a:ext cx="21336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6DFB4D0-9EFB-8A42-B567-6817FA29433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A4BAAA0wkAAAg0AACcEA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Predicting Transportation</a:t>
            </a:r>
          </a:p>
          <a:p>
            <a:pPr/>
            <a:r>
              <a:t>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Need for Prediction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Shorter wait time increases customer satisfaction</a:t>
            </a:r>
          </a:p>
          <a:p>
            <a:pPr>
              <a:defRPr sz="3000"/>
            </a:pPr>
            <a:r>
              <a:t>On hand drivers and vehicles increases customer base</a:t>
            </a:r>
          </a:p>
          <a:p>
            <a:pPr>
              <a:defRPr sz="3000"/>
            </a:pPr>
            <a:r>
              <a:t>More customers means less down time for drivers</a:t>
            </a:r>
          </a:p>
          <a:p>
            <a:pPr>
              <a:defRPr sz="3000"/>
            </a:pPr>
            <a:r>
              <a:t>Less down time leads to higher profit and less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York Neighborhoods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C+0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lZWVl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zQwAAFMGAADvKQAA5h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028065"/>
            <a:ext cx="4735830" cy="39947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Clustering Neighborhoods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Categorizing neighborhoods by venue types allows predictions for demand</a:t>
            </a:r>
          </a:p>
          <a:p>
            <a:pPr/>
            <a:r>
              <a:t>Certain venues typically have high traffic flows at predictable times</a:t>
            </a:r>
          </a:p>
          <a:p>
            <a:pPr/>
            <a:r>
              <a:t>Understanding traffic flow trends allows for prediction of demand in order to adjust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Cluster 1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C+0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D8F9wJ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xgAAAPIGAACJNwAAzx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129030"/>
            <a:ext cx="8902065" cy="3391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Cluster 2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C+0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+QMAAMIGAAB4MwAApB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098550"/>
            <a:ext cx="7720965" cy="4044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Cluster 3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C+0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MgAAANkJAADoNwAAcR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600835"/>
            <a:ext cx="9056370" cy="1722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Cluster 4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C+0Xh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d728QEAAAAAAAAAAAAAAAAAAAAAAAAAAAAAAAAAAAAAAAAAAAAAAAJ/f38AlpaWA8zMzADAwP8Af39/AAAAAAAAAAAAAAAAAP///wAAAAAAIQAAABgAAAAUAAAAUwEAABAHAAA7NwAA/B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148080"/>
            <a:ext cx="8763000" cy="3238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chemeClr val="accent3"/>
            </a:gs>
            <a:gs pos="50000">
              <a:schemeClr val="accent1"/>
            </a:gs>
            <a:gs pos="100000">
              <a:schemeClr val="accent3"/>
            </a:gs>
          </a:gsLst>
          <a:path path="circle">
            <a:fillToRect l="100000" t="0" r="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C+0Xh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RAEAAHA1AACKBg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Likely Peak Demand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C+0Xh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3vbxAQAAAAAAAAAAAAAAAAAAAAAAAAAAAAAAAAAAAAAAAAAAAAAAAn9/fwCWlpYDzMzMAMDA/wB/f38AAAAAAAAAAAAAAAAAAAAAAAAAAAAhAAAAGAAAABQAAADQAgAAYgcAAHA1AABEHA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Cluster 1: Afternoon-Early Evening</a:t>
            </a:r>
          </a:p>
          <a:p>
            <a:pPr/>
            <a:r>
              <a:t>Cluster 2: During major events and weather that promotes outdoor activity</a:t>
            </a:r>
          </a:p>
          <a:p>
            <a:pPr/>
            <a:r>
              <a:t>Cluster 3: Low demand outside of major events</a:t>
            </a:r>
          </a:p>
          <a:p>
            <a:pPr/>
            <a:r>
              <a:t>Cluster 4: Evening to very early morning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6DA6DF"/>
      </a:accent3>
      <a:accent4>
        <a:srgbClr val="4D86BF"/>
      </a:accent4>
      <a:accent5>
        <a:srgbClr val="2D669F"/>
      </a:accent5>
      <a:accent6>
        <a:srgbClr val="0D467F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DEF6F1"/>
    </a:lt1>
    <a:dk2>
      <a:srgbClr val="000000"/>
    </a:dk2>
    <a:lt2>
      <a:srgbClr val="969696"/>
    </a:lt2>
    <a:accent1>
      <a:srgbClr val="FFFFFF"/>
    </a:accent1>
    <a:accent2>
      <a:srgbClr val="8DC6FF"/>
    </a:accent2>
    <a:accent3>
      <a:srgbClr val="6DA6DF"/>
    </a:accent3>
    <a:accent4>
      <a:srgbClr val="4D86BF"/>
    </a:accent4>
    <a:accent5>
      <a:srgbClr val="2D669F"/>
    </a:accent5>
    <a:accent6>
      <a:srgbClr val="0D467F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wavra</cp:lastModifiedBy>
  <cp:revision>0</cp:revision>
  <dcterms:created xsi:type="dcterms:W3CDTF">2020-05-07T15:30:35Z</dcterms:created>
  <dcterms:modified xsi:type="dcterms:W3CDTF">2020-05-07T15:56:52Z</dcterms:modified>
</cp:coreProperties>
</file>