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3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6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9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6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6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63FB-1BA7-439A-8860-161CF6400CA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C631-3B23-42A0-BA29-094BBC176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5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76470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Main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855519" y="191683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Drawing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855519" y="76470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Guess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91683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ReadyDraw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306896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403648" y="1556792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339752" y="2277532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37614" y="1531769"/>
            <a:ext cx="0" cy="3380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195736" y="1124744"/>
            <a:ext cx="576064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398315" y="2708920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779912" y="1531769"/>
            <a:ext cx="0" cy="3380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0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1860" y="102573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Py</a:t>
            </a:r>
            <a:r>
              <a:rPr lang="en-US" altLang="ko-KR" dirty="0" smtClean="0"/>
              <a:t> Catch Mind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MainUI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48064" y="2492896"/>
            <a:ext cx="15121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99792" y="2492896"/>
            <a:ext cx="172819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2~4</a:t>
            </a:r>
          </a:p>
          <a:p>
            <a:pPr algn="ctr"/>
            <a:r>
              <a:rPr lang="en-US" altLang="ko-KR" dirty="0" err="1" smtClean="0"/>
              <a:t>SetPlayer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08720"/>
            <a:ext cx="792088" cy="48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7744" y="4117345"/>
            <a:ext cx="46805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인원을 </a:t>
            </a:r>
            <a:r>
              <a:rPr lang="en-US" altLang="ko-KR" dirty="0" smtClean="0"/>
              <a:t>2~4</a:t>
            </a:r>
            <a:r>
              <a:rPr lang="ko-KR" altLang="en-US" dirty="0" smtClean="0"/>
              <a:t>명으로 지정해주세요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84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43908" y="104218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ReadyDrawUI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3392996"/>
            <a:ext cx="266429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그리러가기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Ready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4965" y="2389240"/>
            <a:ext cx="1556755" cy="348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ScoreBoard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0352" y="836712"/>
            <a:ext cx="15813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ReGetWord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11760" y="1628800"/>
            <a:ext cx="5256584" cy="7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41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1860" y="97608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DrawingUI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96336" y="5448996"/>
            <a:ext cx="1080120" cy="440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Eraser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836712"/>
            <a:ext cx="954105" cy="55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21649" y="1467393"/>
            <a:ext cx="6372709" cy="3816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그리는 부분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2160" y="5448995"/>
            <a:ext cx="1080120" cy="440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Sizes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5447741"/>
            <a:ext cx="2448272" cy="440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7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1860" y="102573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GuessUI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79253" y="1606254"/>
            <a:ext cx="1512168" cy="347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</a:t>
            </a:r>
          </a:p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4965" y="1612749"/>
            <a:ext cx="1728192" cy="348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CheckPlayer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08720"/>
            <a:ext cx="2088232" cy="48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</a:t>
            </a:r>
          </a:p>
          <a:p>
            <a:pPr algn="ctr"/>
            <a:r>
              <a:rPr lang="en-US" altLang="ko-KR" dirty="0" smtClean="0"/>
              <a:t>Drawing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11760" y="1628800"/>
            <a:ext cx="4680520" cy="338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그림부분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555776" y="5229200"/>
            <a:ext cx="44644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CheckAnswer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2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842493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11860" y="102573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ResultUI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31809" y="1613652"/>
            <a:ext cx="4552390" cy="347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</a:t>
            </a:r>
          </a:p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12360" y="836712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836712"/>
            <a:ext cx="1044116" cy="55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72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</Words>
  <Application>Microsoft Office PowerPoint</Application>
  <PresentationFormat>화면 슬라이드 쇼(4:3)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wavyfire@naver.com</dc:creator>
  <cp:lastModifiedBy>wavyfire@naver.com</cp:lastModifiedBy>
  <cp:revision>5</cp:revision>
  <dcterms:created xsi:type="dcterms:W3CDTF">2018-12-07T12:34:58Z</dcterms:created>
  <dcterms:modified xsi:type="dcterms:W3CDTF">2018-12-07T13:35:22Z</dcterms:modified>
</cp:coreProperties>
</file>