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63FB-1BA7-439A-8860-161CF6400CA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C631-3B23-42A0-BA29-094BBC176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23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63FB-1BA7-439A-8860-161CF6400CA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C631-3B23-42A0-BA29-094BBC176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73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63FB-1BA7-439A-8860-161CF6400CA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C631-3B23-42A0-BA29-094BBC176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30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63FB-1BA7-439A-8860-161CF6400CA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C631-3B23-42A0-BA29-094BBC176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36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63FB-1BA7-439A-8860-161CF6400CA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C631-3B23-42A0-BA29-094BBC176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30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63FB-1BA7-439A-8860-161CF6400CA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C631-3B23-42A0-BA29-094BBC176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9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63FB-1BA7-439A-8860-161CF6400CA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C631-3B23-42A0-BA29-094BBC176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16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63FB-1BA7-439A-8860-161CF6400CA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C631-3B23-42A0-BA29-094BBC176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46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63FB-1BA7-439A-8860-161CF6400CA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C631-3B23-42A0-BA29-094BBC176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36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63FB-1BA7-439A-8860-161CF6400CA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C631-3B23-42A0-BA29-094BBC176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63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63FB-1BA7-439A-8860-161CF6400CA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C631-3B23-42A0-BA29-094BBC176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79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163FB-1BA7-439A-8860-161CF6400CA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3C631-3B23-42A0-BA29-094BBC176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5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5736" y="1444605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Main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2195736" y="520306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Drawing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5305893" y="5203065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Guess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197705" y="3176415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ReadyDraw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305893" y="3176415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Result</a:t>
            </a:r>
            <a:endParaRPr lang="ko-KR" altLang="en-US" b="1" dirty="0"/>
          </a:p>
        </p:txBody>
      </p:sp>
      <p:cxnSp>
        <p:nvCxnSpPr>
          <p:cNvPr id="14" name="직선 화살표 연결선 13"/>
          <p:cNvCxnSpPr>
            <a:cxnSpLocks/>
            <a:endCxn id="8" idx="0"/>
          </p:cNvCxnSpPr>
          <p:nvPr/>
        </p:nvCxnSpPr>
        <p:spPr>
          <a:xfrm>
            <a:off x="2987824" y="2164685"/>
            <a:ext cx="1969" cy="10117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</p:cNvCxnSpPr>
          <p:nvPr/>
        </p:nvCxnSpPr>
        <p:spPr>
          <a:xfrm flipV="1">
            <a:off x="3779912" y="5562354"/>
            <a:ext cx="1525981" cy="7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</p:cNvCxnSpPr>
          <p:nvPr/>
        </p:nvCxnSpPr>
        <p:spPr>
          <a:xfrm flipV="1">
            <a:off x="3347864" y="3896495"/>
            <a:ext cx="0" cy="1306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</p:cNvCxnSpPr>
          <p:nvPr/>
        </p:nvCxnSpPr>
        <p:spPr>
          <a:xfrm flipV="1">
            <a:off x="6097981" y="3896495"/>
            <a:ext cx="13813" cy="1306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cxnSpLocks/>
          </p:cNvCxnSpPr>
          <p:nvPr/>
        </p:nvCxnSpPr>
        <p:spPr>
          <a:xfrm>
            <a:off x="2627784" y="3896495"/>
            <a:ext cx="0" cy="13065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cxnSpLocks/>
          </p:cNvCxnSpPr>
          <p:nvPr/>
        </p:nvCxnSpPr>
        <p:spPr>
          <a:xfrm flipH="1" flipV="1">
            <a:off x="3779912" y="3896494"/>
            <a:ext cx="1517599" cy="13065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0F692DD-19B3-41FC-AD0B-7223C777AA4B}"/>
              </a:ext>
            </a:extLst>
          </p:cNvPr>
          <p:cNvSpPr/>
          <p:nvPr/>
        </p:nvSpPr>
        <p:spPr>
          <a:xfrm>
            <a:off x="5297511" y="1444605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Help</a:t>
            </a:r>
            <a:endParaRPr lang="ko-KR" altLang="en-US" b="1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6C1E8E2-BD78-4070-94F8-C850B3193071}"/>
              </a:ext>
            </a:extLst>
          </p:cNvPr>
          <p:cNvCxnSpPr>
            <a:cxnSpLocks/>
          </p:cNvCxnSpPr>
          <p:nvPr/>
        </p:nvCxnSpPr>
        <p:spPr>
          <a:xfrm>
            <a:off x="3779912" y="1700808"/>
            <a:ext cx="15175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BED41BF-E9D5-48C8-ABB8-D515D0360EFE}"/>
              </a:ext>
            </a:extLst>
          </p:cNvPr>
          <p:cNvCxnSpPr>
            <a:cxnSpLocks/>
          </p:cNvCxnSpPr>
          <p:nvPr/>
        </p:nvCxnSpPr>
        <p:spPr>
          <a:xfrm flipH="1">
            <a:off x="3779912" y="1988840"/>
            <a:ext cx="15175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제목 1">
            <a:extLst>
              <a:ext uri="{FF2B5EF4-FFF2-40B4-BE49-F238E27FC236}">
                <a16:creationId xmlns:a16="http://schemas.microsoft.com/office/drawing/2014/main" id="{A5565801-E471-4CA3-AD18-33AD0C865B0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게임 </a:t>
            </a:r>
            <a:r>
              <a:rPr lang="en-US" altLang="ko-KR" dirty="0"/>
              <a:t>Scene</a:t>
            </a:r>
            <a:r>
              <a:rPr lang="ko-KR" altLang="en-US" dirty="0"/>
              <a:t>의 흐름도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EC7596E-CB23-4C68-B93E-C11588CA1CB1}"/>
              </a:ext>
            </a:extLst>
          </p:cNvPr>
          <p:cNvCxnSpPr>
            <a:cxnSpLocks/>
          </p:cNvCxnSpPr>
          <p:nvPr/>
        </p:nvCxnSpPr>
        <p:spPr>
          <a:xfrm flipH="1" flipV="1">
            <a:off x="3786818" y="2164684"/>
            <a:ext cx="1507978" cy="10117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30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A54D-35EF-442F-8505-E808FA2F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구조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0A5DE0-2339-4527-96D8-3696364C9B38}"/>
              </a:ext>
            </a:extLst>
          </p:cNvPr>
          <p:cNvSpPr/>
          <p:nvPr/>
        </p:nvSpPr>
        <p:spPr>
          <a:xfrm>
            <a:off x="1115616" y="1854556"/>
            <a:ext cx="2088232" cy="1430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GameManager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89C93F-3E93-43A2-AB35-9BECE2309EB0}"/>
              </a:ext>
            </a:extLst>
          </p:cNvPr>
          <p:cNvSpPr/>
          <p:nvPr/>
        </p:nvSpPr>
        <p:spPr>
          <a:xfrm>
            <a:off x="1151620" y="4268555"/>
            <a:ext cx="2088232" cy="1430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GameScenes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AB41E4-6867-4980-9BD7-F33C916BBA86}"/>
              </a:ext>
            </a:extLst>
          </p:cNvPr>
          <p:cNvSpPr/>
          <p:nvPr/>
        </p:nvSpPr>
        <p:spPr>
          <a:xfrm>
            <a:off x="5652120" y="4263279"/>
            <a:ext cx="2088232" cy="1430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GameWidgets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B79700-6448-4CFD-877C-0D6C105A9DDC}"/>
              </a:ext>
            </a:extLst>
          </p:cNvPr>
          <p:cNvSpPr/>
          <p:nvPr/>
        </p:nvSpPr>
        <p:spPr>
          <a:xfrm>
            <a:off x="6117130" y="1758204"/>
            <a:ext cx="1152128" cy="782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WordDB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674E41-A629-4B6D-BBB3-B319F5AEACA2}"/>
              </a:ext>
            </a:extLst>
          </p:cNvPr>
          <p:cNvSpPr/>
          <p:nvPr/>
        </p:nvSpPr>
        <p:spPr>
          <a:xfrm>
            <a:off x="6119362" y="2749179"/>
            <a:ext cx="1152128" cy="782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ScoreDB</a:t>
            </a:r>
            <a:endParaRPr lang="ko-KR" altLang="en-US" b="1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7F51F60-578A-46F4-B794-202097C60CF2}"/>
              </a:ext>
            </a:extLst>
          </p:cNvPr>
          <p:cNvCxnSpPr>
            <a:cxnSpLocks/>
          </p:cNvCxnSpPr>
          <p:nvPr/>
        </p:nvCxnSpPr>
        <p:spPr>
          <a:xfrm flipV="1">
            <a:off x="2159732" y="3284985"/>
            <a:ext cx="0" cy="9782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15FC58-C2D1-4C90-96BE-9F2957E35E1D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239852" y="4978493"/>
            <a:ext cx="241226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76640C2-6690-44CE-9FA5-BDBD6BD9D98E}"/>
              </a:ext>
            </a:extLst>
          </p:cNvPr>
          <p:cNvCxnSpPr>
            <a:cxnSpLocks/>
          </p:cNvCxnSpPr>
          <p:nvPr/>
        </p:nvCxnSpPr>
        <p:spPr>
          <a:xfrm flipH="1">
            <a:off x="3239852" y="2636912"/>
            <a:ext cx="2877278" cy="162636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44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764704"/>
            <a:ext cx="8424936" cy="525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11860" y="1025739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Py</a:t>
            </a:r>
            <a:r>
              <a:rPr lang="en-US" altLang="ko-KR" dirty="0"/>
              <a:t> Catch Mind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MainUI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148064" y="2492896"/>
            <a:ext cx="151216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699792" y="2492896"/>
            <a:ext cx="1728192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인원</a:t>
            </a:r>
            <a:endParaRPr lang="en-US" altLang="ko-KR" dirty="0"/>
          </a:p>
          <a:p>
            <a:pPr algn="ctr"/>
            <a:r>
              <a:rPr lang="en-US" altLang="ko-KR" dirty="0"/>
              <a:t>2~4</a:t>
            </a:r>
          </a:p>
          <a:p>
            <a:pPr algn="ctr"/>
            <a:r>
              <a:rPr lang="en-US" altLang="ko-KR" dirty="0" err="1"/>
              <a:t>SetPlayer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812360" y="836712"/>
            <a:ext cx="86409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Quit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908720"/>
            <a:ext cx="792088" cy="486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Help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267744" y="4117345"/>
            <a:ext cx="46805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</a:t>
            </a:r>
            <a:r>
              <a:rPr lang="ko-KR" altLang="en-US" dirty="0"/>
              <a:t>인원을 </a:t>
            </a:r>
            <a:r>
              <a:rPr lang="en-US" altLang="ko-KR" dirty="0"/>
              <a:t>2~4</a:t>
            </a:r>
            <a:r>
              <a:rPr lang="ko-KR" altLang="en-US" dirty="0"/>
              <a:t>명으로 지정해주세요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84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764704"/>
            <a:ext cx="8424936" cy="525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43908" y="1042187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ReadyDrawUI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63888" y="3392996"/>
            <a:ext cx="2664296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그리러가기</a:t>
            </a:r>
            <a:endParaRPr lang="en-US" altLang="ko-KR" dirty="0"/>
          </a:p>
          <a:p>
            <a:pPr algn="ctr"/>
            <a:r>
              <a:rPr lang="en-US" altLang="ko-KR" dirty="0"/>
              <a:t>Ready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4965" y="2389240"/>
            <a:ext cx="1556755" cy="3488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ScoreBoard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812360" y="836712"/>
            <a:ext cx="86409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Quit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70352" y="836712"/>
            <a:ext cx="158136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ReGetWord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411760" y="1628800"/>
            <a:ext cx="5256584" cy="760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GetWord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41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764704"/>
            <a:ext cx="8424936" cy="525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11860" y="97608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DrawingUI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596336" y="5448996"/>
            <a:ext cx="1080120" cy="4403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Eraser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812360" y="836712"/>
            <a:ext cx="86409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Quit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836712"/>
            <a:ext cx="954105" cy="558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Report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421649" y="1467393"/>
            <a:ext cx="6372709" cy="3816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그리는 부분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012160" y="5448995"/>
            <a:ext cx="1080120" cy="4403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Sizes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11560" y="5447741"/>
            <a:ext cx="2448272" cy="4403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Colors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7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764704"/>
            <a:ext cx="8424936" cy="525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11860" y="102573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GuessUI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4965" y="1612749"/>
            <a:ext cx="836675" cy="3488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CheckPlayer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812360" y="836712"/>
            <a:ext cx="86409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Quit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836712"/>
            <a:ext cx="1152128" cy="558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Return</a:t>
            </a:r>
          </a:p>
          <a:p>
            <a:pPr algn="ctr"/>
            <a:r>
              <a:rPr lang="en-US" altLang="ko-KR" dirty="0"/>
              <a:t>Drawing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2483768" y="5392650"/>
            <a:ext cx="446449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CheckAnswer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21649" y="1467393"/>
            <a:ext cx="6372709" cy="3816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그리는 부분</a:t>
            </a:r>
          </a:p>
        </p:txBody>
      </p:sp>
    </p:spTree>
    <p:extLst>
      <p:ext uri="{BB962C8B-B14F-4D97-AF65-F5344CB8AC3E}">
        <p14:creationId xmlns:p14="http://schemas.microsoft.com/office/powerpoint/2010/main" val="119427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764704"/>
            <a:ext cx="8424936" cy="525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11860" y="102573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ResultUI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331809" y="1613652"/>
            <a:ext cx="4552390" cy="3471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Score</a:t>
            </a:r>
          </a:p>
          <a:p>
            <a:pPr algn="ctr"/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812360" y="836712"/>
            <a:ext cx="86409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Quit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836712"/>
            <a:ext cx="1044116" cy="558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Restart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72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63</Words>
  <Application>Microsoft Office PowerPoint</Application>
  <PresentationFormat>화면 슬라이드 쇼(4:3)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프로그램의 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wavyfire@naver.com</dc:creator>
  <cp:lastModifiedBy>Kimtree</cp:lastModifiedBy>
  <cp:revision>10</cp:revision>
  <dcterms:created xsi:type="dcterms:W3CDTF">2018-12-07T12:34:58Z</dcterms:created>
  <dcterms:modified xsi:type="dcterms:W3CDTF">2018-12-10T12:40:28Z</dcterms:modified>
</cp:coreProperties>
</file>