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9900000" cy="6858000"/>
  <p:notesSz cx="6858000" cy="9900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eader Placeholder 1" hidden="0"/>
          <p:cNvSpPr>
            <a:spLocks noGrp="1"/>
          </p:cNvSpPr>
          <p:nvPr isPhoto="0" userDrawn="0">
            <p:ph type="hdr" sz="quarter" hasCustomPrompt="0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idx="1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/>
            </a:fld>
            <a:endParaRPr lang="en-US"/>
          </a:p>
        </p:txBody>
      </p:sp>
      <p:sp>
        <p:nvSpPr>
          <p:cNvPr id="6" name="Slide Image Placeholder 3" hidden="0"/>
          <p:cNvSpPr>
            <a:spLocks noChangeAspect="1" noGrp="1" noRot="1"/>
          </p:cNvSpPr>
          <p:nvPr isPhoto="0" userDrawn="0">
            <p:ph type="sldImg" idx="2" hasCustomPrompt="0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Notes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4" hasCustomPrompt="0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5" hasCustomPrompt="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5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Change to 0.9cm?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LCD left protrude in 0.2-0.3cm with padding top/bottom of 0.45cm.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237500" y="1122363"/>
            <a:ext cx="7425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237500" y="3602038"/>
            <a:ext cx="7425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7084687" y="365125"/>
            <a:ext cx="2134687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80625" y="365125"/>
            <a:ext cx="6280312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5468" y="1709738"/>
            <a:ext cx="853875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5468" y="4589463"/>
            <a:ext cx="85387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80625" y="1825625"/>
            <a:ext cx="42075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5011875" y="1825625"/>
            <a:ext cx="42075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1914" y="365125"/>
            <a:ext cx="853875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81914" y="1681163"/>
            <a:ext cx="41881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81914" y="2505074"/>
            <a:ext cx="4188163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5011875" y="1681163"/>
            <a:ext cx="42087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5011875" y="2505074"/>
            <a:ext cx="4208789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1914" y="457200"/>
            <a:ext cx="319300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208789" y="987425"/>
            <a:ext cx="50118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81914" y="2057400"/>
            <a:ext cx="319300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1914" y="457200"/>
            <a:ext cx="319300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4208789" y="987425"/>
            <a:ext cx="501187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81914" y="2057400"/>
            <a:ext cx="319300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0625" y="365125"/>
            <a:ext cx="8538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80625" y="1825625"/>
            <a:ext cx="85387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80625" y="6356350"/>
            <a:ext cx="2227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3279375" y="6356350"/>
            <a:ext cx="3341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6991875" y="6356350"/>
            <a:ext cx="2227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rot="0" flipH="0" flipV="0">
            <a:off x="1920316" y="176624"/>
            <a:ext cx="4920865" cy="552030"/>
          </a:xfrm>
          <a:prstGeom prst="trapezoid">
            <a:avLst>
              <a:gd name="adj" fmla="val 25185"/>
            </a:avLst>
          </a:prstGeom>
          <a:pattFill prst="solidDmnd">
            <a:fgClr>
              <a:schemeClr val="bg2"/>
            </a:fgClr>
            <a:bgClr>
              <a:srgbClr val="FFFFFF"/>
            </a:bgClr>
          </a:patt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" hidden="0"/>
          <p:cNvSpPr/>
          <p:nvPr isPhoto="0" userDrawn="0"/>
        </p:nvSpPr>
        <p:spPr bwMode="auto">
          <a:xfrm rot="0" flipH="0" flipV="0">
            <a:off x="1920317" y="1818435"/>
            <a:ext cx="2664000" cy="261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rot="0" flipH="0" flipV="0">
            <a:off x="4584318" y="1818435"/>
            <a:ext cx="360000" cy="261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rot="0" flipH="0" flipV="0">
            <a:off x="10198223" y="1263353"/>
            <a:ext cx="2190585" cy="261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rot="0" flipH="0" flipV="0">
            <a:off x="1920317" y="4427228"/>
            <a:ext cx="4932000" cy="1080000"/>
          </a:xfrm>
          <a:prstGeom prst="rect">
            <a:avLst/>
          </a:prstGeom>
          <a:solidFill>
            <a:schemeClr val="bg2"/>
          </a:solid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rot="0" flipH="0" flipV="0">
            <a:off x="1920316" y="737228"/>
            <a:ext cx="4932000" cy="1080000"/>
          </a:xfrm>
          <a:prstGeom prst="rect">
            <a:avLst/>
          </a:prstGeom>
          <a:solidFill>
            <a:schemeClr val="bg2"/>
          </a:solid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rot="0" flipH="0" flipV="0">
            <a:off x="4850699" y="1048912"/>
            <a:ext cx="575582" cy="311864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rot="0" flipH="0" flipV="0">
            <a:off x="5601674" y="1037978"/>
            <a:ext cx="413284" cy="1908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baseline="30000"/>
          </a:p>
        </p:txBody>
      </p:sp>
      <p:sp>
        <p:nvSpPr>
          <p:cNvPr id="12" name="" hidden="0"/>
          <p:cNvSpPr/>
          <p:nvPr isPhoto="0" userDrawn="0"/>
        </p:nvSpPr>
        <p:spPr bwMode="auto">
          <a:xfrm rot="0" flipH="0" flipV="0">
            <a:off x="840316" y="4427228"/>
            <a:ext cx="1080000" cy="1080000"/>
          </a:xfrm>
          <a:prstGeom prst="rect">
            <a:avLst/>
          </a:prstGeom>
          <a:pattFill prst="wdDnDiag">
            <a:fgClr>
              <a:schemeClr val="bg2"/>
            </a:fgClr>
            <a:bgClr>
              <a:srgbClr val="FFFFFF"/>
            </a:bgClr>
          </a:patt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 rot="0" flipH="0" flipV="0">
            <a:off x="840316" y="737228"/>
            <a:ext cx="1080000" cy="1080000"/>
          </a:xfrm>
          <a:prstGeom prst="rect">
            <a:avLst/>
          </a:prstGeom>
          <a:pattFill prst="wdDnDiag">
            <a:fgClr>
              <a:schemeClr val="bg2"/>
            </a:fgClr>
            <a:bgClr>
              <a:srgbClr val="FFFFFF"/>
            </a:bgClr>
          </a:patt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4" name="" hidden="0"/>
          <p:cNvSpPr/>
          <p:nvPr isPhoto="0" userDrawn="0"/>
        </p:nvSpPr>
        <p:spPr bwMode="auto">
          <a:xfrm rot="0" flipH="0" flipV="0">
            <a:off x="840316" y="1817228"/>
            <a:ext cx="1080000" cy="2610000"/>
          </a:xfrm>
          <a:prstGeom prst="rect">
            <a:avLst/>
          </a:prstGeom>
          <a:solidFill>
            <a:schemeClr val="bg2"/>
          </a:solid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 rot="10799989" flipH="0" flipV="0">
            <a:off x="1939470" y="5509641"/>
            <a:ext cx="4912846" cy="543907"/>
          </a:xfrm>
          <a:prstGeom prst="trapezoid">
            <a:avLst>
              <a:gd name="adj" fmla="val 43273"/>
            </a:avLst>
          </a:prstGeom>
          <a:pattFill prst="solidDmnd">
            <a:fgClr>
              <a:schemeClr val="bg2"/>
            </a:fgClr>
            <a:bgClr>
              <a:srgbClr val="FFFFFF"/>
            </a:bgClr>
          </a:patt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" hidden="0"/>
          <p:cNvSpPr/>
          <p:nvPr isPhoto="0" userDrawn="0"/>
        </p:nvSpPr>
        <p:spPr bwMode="auto">
          <a:xfrm rot="0" flipH="0" flipV="0">
            <a:off x="1920316" y="737227"/>
            <a:ext cx="4932000" cy="324000"/>
          </a:xfrm>
          <a:prstGeom prst="rect">
            <a:avLst/>
          </a:prstGeom>
          <a:noFill/>
          <a:ln w="12699" cap="flat" cmpd="sng" algn="ctr">
            <a:solidFill>
              <a:srgbClr val="000000"/>
            </a:solidFill>
            <a:prstDash val="sysDot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" name="" hidden="0"/>
          <p:cNvSpPr/>
          <p:nvPr isPhoto="0" userDrawn="0"/>
        </p:nvSpPr>
        <p:spPr bwMode="auto">
          <a:xfrm flipH="0" flipV="0">
            <a:off x="7221711" y="219984"/>
            <a:ext cx="2563812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Mirror before printing</a:t>
            </a:r>
            <a:endParaRPr/>
          </a:p>
        </p:txBody>
      </p:sp>
      <p:sp>
        <p:nvSpPr>
          <p:cNvPr id="18" name="" hidden="0"/>
          <p:cNvSpPr/>
          <p:nvPr isPhoto="0" userDrawn="0"/>
        </p:nvSpPr>
        <p:spPr bwMode="auto">
          <a:xfrm rot="0" flipH="0" flipV="0">
            <a:off x="4944318" y="1817228"/>
            <a:ext cx="2268000" cy="261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" name="" hidden="0"/>
          <p:cNvSpPr/>
          <p:nvPr isPhoto="0" userDrawn="0"/>
        </p:nvSpPr>
        <p:spPr bwMode="auto">
          <a:xfrm rot="0" flipH="0" flipV="0">
            <a:off x="4583687" y="1458435"/>
            <a:ext cx="2268000" cy="360000"/>
          </a:xfrm>
          <a:prstGeom prst="rect">
            <a:avLst/>
          </a:prstGeom>
          <a:pattFill prst="wdDnDiag">
            <a:fgClr>
              <a:schemeClr val="bg2"/>
            </a:fgClr>
            <a:bgClr>
              <a:srgbClr val="FFFFFF"/>
            </a:bgClr>
          </a:patt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0" name="" hidden="0"/>
          <p:cNvSpPr/>
          <p:nvPr isPhoto="0" userDrawn="0"/>
        </p:nvSpPr>
        <p:spPr bwMode="auto">
          <a:xfrm rot="0" flipH="0" flipV="0">
            <a:off x="4583686" y="4427228"/>
            <a:ext cx="851664" cy="360000"/>
          </a:xfrm>
          <a:prstGeom prst="rect">
            <a:avLst/>
          </a:prstGeom>
          <a:pattFill prst="wdDnDiag">
            <a:fgClr>
              <a:schemeClr val="bg2"/>
            </a:fgClr>
            <a:bgClr>
              <a:srgbClr val="FFFFFF"/>
            </a:bgClr>
          </a:patt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" name="" hidden="0"/>
          <p:cNvSpPr/>
          <p:nvPr isPhoto="0" userDrawn="0"/>
        </p:nvSpPr>
        <p:spPr bwMode="auto">
          <a:xfrm rot="16199969" flipH="0" flipV="0">
            <a:off x="3837023" y="3029508"/>
            <a:ext cx="1854589" cy="18785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1200"/>
              <a:t>Fold down  (1cm)</a:t>
            </a:r>
            <a:endParaRPr sz="1200"/>
          </a:p>
        </p:txBody>
      </p:sp>
      <p:sp>
        <p:nvSpPr>
          <p:cNvPr id="22" name="" hidden="0"/>
          <p:cNvSpPr/>
          <p:nvPr isPhoto="0" userDrawn="0"/>
        </p:nvSpPr>
        <p:spPr bwMode="auto">
          <a:xfrm rot="16199969" flipH="0" flipV="0">
            <a:off x="5880318" y="3096435"/>
            <a:ext cx="1224000" cy="14400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3" name="" hidden="0"/>
          <p:cNvSpPr/>
          <p:nvPr isPhoto="0" userDrawn="0"/>
        </p:nvSpPr>
        <p:spPr bwMode="auto">
          <a:xfrm rot="16199969" flipH="0" flipV="0">
            <a:off x="5322318" y="3670702"/>
            <a:ext cx="1224000" cy="3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lang="en-US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0.9cm</a:t>
            </a:r>
            <a:endParaRPr sz="1000">
              <a:solidFill>
                <a:schemeClr val="tx1"/>
              </a:solidFill>
            </a:endParaRPr>
          </a:p>
        </p:txBody>
      </p:sp>
      <p:sp>
        <p:nvSpPr>
          <p:cNvPr id="24" name="" hidden="0"/>
          <p:cNvSpPr/>
          <p:nvPr isPhoto="0" userDrawn="0"/>
        </p:nvSpPr>
        <p:spPr bwMode="auto">
          <a:xfrm rot="0" flipH="0" flipV="0">
            <a:off x="5772318" y="3204435"/>
            <a:ext cx="1440000" cy="3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en-US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0.9cm</a:t>
            </a:r>
            <a:endParaRPr sz="1000">
              <a:solidFill>
                <a:schemeClr val="tx1"/>
              </a:solidFill>
            </a:endParaRPr>
          </a:p>
        </p:txBody>
      </p:sp>
      <p:sp>
        <p:nvSpPr>
          <p:cNvPr id="25" name="" hidden="0"/>
          <p:cNvSpPr/>
          <p:nvPr isPhoto="0" userDrawn="0"/>
        </p:nvSpPr>
        <p:spPr bwMode="auto">
          <a:xfrm rot="0" flipH="0" flipV="0">
            <a:off x="5411687" y="4427228"/>
            <a:ext cx="1440000" cy="6840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 sz="1000">
              <a:solidFill>
                <a:schemeClr val="tx1"/>
              </a:solidFill>
            </a:endParaRPr>
          </a:p>
        </p:txBody>
      </p:sp>
      <p:cxnSp>
        <p:nvCxnSpPr>
          <p:cNvPr id="26" name="" hidden="0"/>
          <p:cNvCxnSpPr>
            <a:cxnSpLocks/>
          </p:cNvCxnSpPr>
          <p:nvPr isPhoto="0" userDrawn="0"/>
        </p:nvCxnSpPr>
        <p:spPr bwMode="auto">
          <a:xfrm flipH="0" flipV="1">
            <a:off x="4605568" y="4454828"/>
            <a:ext cx="317499" cy="304799"/>
          </a:xfrm>
          <a:prstGeom prst="line">
            <a:avLst/>
          </a:prstGeom>
          <a:ln w="126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 hidden="0"/>
          <p:cNvSpPr/>
          <p:nvPr isPhoto="0" userDrawn="0"/>
        </p:nvSpPr>
        <p:spPr bwMode="auto">
          <a:xfrm rot="0" flipH="0" flipV="0">
            <a:off x="7212318" y="1817227"/>
            <a:ext cx="720000" cy="2610000"/>
          </a:xfrm>
          <a:prstGeom prst="rect">
            <a:avLst/>
          </a:prstGeom>
          <a:solidFill>
            <a:schemeClr val="bg2"/>
          </a:solid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8" name="" hidden="0"/>
          <p:cNvSpPr/>
          <p:nvPr isPhoto="0" userDrawn="0"/>
        </p:nvSpPr>
        <p:spPr bwMode="auto">
          <a:xfrm rot="16199969" flipH="0" flipV="0">
            <a:off x="6762318" y="3653226"/>
            <a:ext cx="1224000" cy="324000"/>
          </a:xfrm>
          <a:prstGeom prst="rect">
            <a:avLst/>
          </a:prstGeom>
          <a:pattFill prst="wdDnDiag">
            <a:fgClr>
              <a:schemeClr val="bg2"/>
            </a:fgClr>
            <a:bgClr>
              <a:srgbClr val="FFFFFF"/>
            </a:bgClr>
          </a:patt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en-US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0.9cm</a:t>
            </a:r>
            <a:endParaRPr/>
          </a:p>
        </p:txBody>
      </p:sp>
      <p:sp>
        <p:nvSpPr>
          <p:cNvPr id="29" name="" hidden="0"/>
          <p:cNvSpPr/>
          <p:nvPr isPhoto="0" userDrawn="0"/>
        </p:nvSpPr>
        <p:spPr bwMode="auto">
          <a:xfrm rot="10799989" flipH="0" flipV="0">
            <a:off x="7536416" y="4428435"/>
            <a:ext cx="411908" cy="210869"/>
          </a:xfrm>
          <a:prstGeom prst="trapezoid">
            <a:avLst>
              <a:gd name="adj" fmla="val 43273"/>
            </a:avLst>
          </a:prstGeom>
          <a:pattFill prst="wdDnDiag">
            <a:fgClr>
              <a:schemeClr val="bg2"/>
            </a:fgClr>
            <a:bgClr>
              <a:srgbClr val="FFFFFF"/>
            </a:bgClr>
          </a:patt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" hidden="0"/>
          <p:cNvSpPr/>
          <p:nvPr isPhoto="0" userDrawn="0"/>
        </p:nvSpPr>
        <p:spPr bwMode="auto">
          <a:xfrm rot="5399977" flipH="0" flipV="0">
            <a:off x="6765554" y="5197992"/>
            <a:ext cx="384396" cy="210867"/>
          </a:xfrm>
          <a:prstGeom prst="trapezoid">
            <a:avLst>
              <a:gd name="adj" fmla="val 43273"/>
            </a:avLst>
          </a:prstGeom>
          <a:pattFill prst="wdDnDiag">
            <a:fgClr>
              <a:schemeClr val="bg2"/>
            </a:fgClr>
            <a:bgClr>
              <a:srgbClr val="FFFFFF"/>
            </a:bgClr>
          </a:patt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" hidden="0"/>
          <p:cNvSpPr/>
          <p:nvPr isPhoto="0" userDrawn="0"/>
        </p:nvSpPr>
        <p:spPr bwMode="auto">
          <a:xfrm rot="10799989" flipH="1" flipV="1">
            <a:off x="7221711" y="1607567"/>
            <a:ext cx="710606" cy="210867"/>
          </a:xfrm>
          <a:prstGeom prst="trapezoid">
            <a:avLst>
              <a:gd name="adj" fmla="val 43273"/>
            </a:avLst>
          </a:prstGeom>
          <a:pattFill prst="wdDnDiag">
            <a:fgClr>
              <a:schemeClr val="bg2"/>
            </a:fgClr>
            <a:bgClr>
              <a:srgbClr val="FFFFFF"/>
            </a:bgClr>
          </a:patt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" hidden="0"/>
          <p:cNvSpPr/>
          <p:nvPr isPhoto="0" userDrawn="0"/>
        </p:nvSpPr>
        <p:spPr bwMode="auto">
          <a:xfrm rot="16199969" flipH="1" flipV="1">
            <a:off x="6602449" y="987096"/>
            <a:ext cx="710605" cy="210867"/>
          </a:xfrm>
          <a:prstGeom prst="trapezoid">
            <a:avLst>
              <a:gd name="adj" fmla="val 43273"/>
            </a:avLst>
          </a:prstGeom>
          <a:pattFill prst="wdDnDiag">
            <a:fgClr>
              <a:schemeClr val="bg2"/>
            </a:fgClr>
            <a:bgClr>
              <a:srgbClr val="FFFFFF"/>
            </a:bgClr>
          </a:patt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" hidden="0"/>
          <p:cNvSpPr/>
          <p:nvPr isPhoto="0" userDrawn="0"/>
        </p:nvSpPr>
        <p:spPr bwMode="auto">
          <a:xfrm rot="0" flipH="0" flipV="0">
            <a:off x="1823453" y="-375798"/>
            <a:ext cx="4920864" cy="285748"/>
          </a:xfrm>
          <a:prstGeom prst="trapezoid">
            <a:avLst>
              <a:gd name="adj" fmla="val 43273"/>
            </a:avLst>
          </a:prstGeom>
          <a:pattFill prst="wdDnDiag">
            <a:fgClr>
              <a:schemeClr val="bg2"/>
            </a:fgClr>
            <a:bgClr>
              <a:srgbClr val="FFFFFF"/>
            </a:bgClr>
          </a:patt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" hidden="0"/>
          <p:cNvCxnSpPr>
            <a:cxnSpLocks/>
          </p:cNvCxnSpPr>
          <p:nvPr isPhoto="0" userDrawn="0"/>
        </p:nvCxnSpPr>
        <p:spPr bwMode="auto">
          <a:xfrm flipH="0" flipV="1">
            <a:off x="879091" y="4465135"/>
            <a:ext cx="1003318" cy="1004186"/>
          </a:xfrm>
          <a:prstGeom prst="line">
            <a:avLst/>
          </a:prstGeom>
          <a:ln w="126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 hidden="0"/>
          <p:cNvCxnSpPr>
            <a:cxnSpLocks/>
          </p:cNvCxnSpPr>
          <p:nvPr isPhoto="0" userDrawn="0"/>
        </p:nvCxnSpPr>
        <p:spPr bwMode="auto">
          <a:xfrm rot="16199969" flipH="0" flipV="1">
            <a:off x="878657" y="775135"/>
            <a:ext cx="1003316" cy="1004186"/>
          </a:xfrm>
          <a:prstGeom prst="line">
            <a:avLst/>
          </a:prstGeom>
          <a:ln w="126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" hidden="0"/>
          <p:cNvSpPr/>
          <p:nvPr isPhoto="0" userDrawn="0"/>
        </p:nvSpPr>
        <p:spPr bwMode="auto">
          <a:xfrm flipH="0" flipV="0">
            <a:off x="294644" y="6051627"/>
            <a:ext cx="9429750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/>
              <a:t>Paper Craft Box Enclosure for 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Cypress PSoC® 6 WiFi-BT Pioneer Kit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(CY8CKIT-062-WiFi-BT) 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7" name="" hidden="0"/>
          <p:cNvSpPr/>
          <p:nvPr isPhoto="0" userDrawn="0"/>
        </p:nvSpPr>
        <p:spPr bwMode="auto">
          <a:xfrm rot="16199969" flipH="1" flipV="1">
            <a:off x="6901547" y="2847999"/>
            <a:ext cx="2627474" cy="565931"/>
          </a:xfrm>
          <a:prstGeom prst="trapezoid">
            <a:avLst>
              <a:gd name="adj" fmla="val 43273"/>
            </a:avLst>
          </a:prstGeom>
          <a:pattFill prst="solidDmnd">
            <a:fgClr>
              <a:schemeClr val="bg2"/>
            </a:fgClr>
            <a:bgClr>
              <a:srgbClr val="FFFFFF"/>
            </a:bgClr>
          </a:patt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" hidden="0"/>
          <p:cNvSpPr/>
          <p:nvPr isPhoto="0" userDrawn="0"/>
        </p:nvSpPr>
        <p:spPr bwMode="auto">
          <a:xfrm rot="16199969" flipH="1" flipV="0">
            <a:off x="-754491" y="2851101"/>
            <a:ext cx="2627473" cy="562141"/>
          </a:xfrm>
          <a:prstGeom prst="trapezoid">
            <a:avLst>
              <a:gd name="adj" fmla="val 43273"/>
            </a:avLst>
          </a:prstGeom>
          <a:pattFill prst="solidDmnd">
            <a:fgClr>
              <a:schemeClr val="bg2"/>
            </a:fgClr>
            <a:bgClr>
              <a:srgbClr val="FFFFFF"/>
            </a:bgClr>
          </a:patt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" hidden="0"/>
          <p:cNvSpPr/>
          <p:nvPr isPhoto="0" userDrawn="0"/>
        </p:nvSpPr>
        <p:spPr bwMode="auto">
          <a:xfrm rot="0" flipH="0" flipV="0">
            <a:off x="6564318" y="2790435"/>
            <a:ext cx="180000" cy="1800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0" name="" hidden="0"/>
          <p:cNvSpPr/>
          <p:nvPr isPhoto="0" userDrawn="0"/>
        </p:nvSpPr>
        <p:spPr bwMode="auto">
          <a:xfrm rot="0" flipH="0" flipV="0">
            <a:off x="6564318" y="1818435"/>
            <a:ext cx="648000" cy="1152000"/>
          </a:xfrm>
          <a:prstGeom prst="rect">
            <a:avLst/>
          </a:prstGeom>
          <a:noFill/>
          <a:ln w="12699" cap="flat" cmpd="sng" algn="ctr">
            <a:solidFill>
              <a:srgbClr val="000000"/>
            </a:solidFill>
            <a:prstDash val="sysDot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1" name="" hidden="0"/>
          <p:cNvSpPr/>
          <p:nvPr isPhoto="0" userDrawn="0"/>
        </p:nvSpPr>
        <p:spPr bwMode="auto">
          <a:xfrm rot="0" flipH="0" flipV="0">
            <a:off x="6330318" y="1818435"/>
            <a:ext cx="882000" cy="900000"/>
          </a:xfrm>
          <a:prstGeom prst="rect">
            <a:avLst/>
          </a:prstGeom>
          <a:noFill/>
          <a:ln w="12699" cap="flat" cmpd="sng" algn="ctr">
            <a:solidFill>
              <a:srgbClr val="000000"/>
            </a:solidFill>
            <a:prstDash val="sysDot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2" name="" hidden="0"/>
          <p:cNvSpPr/>
          <p:nvPr isPhoto="0" userDrawn="0"/>
        </p:nvSpPr>
        <p:spPr bwMode="auto">
          <a:xfrm rot="0" flipH="0" flipV="0">
            <a:off x="6330318" y="2538435"/>
            <a:ext cx="180000" cy="1800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3" name="" hidden="0"/>
          <p:cNvSpPr/>
          <p:nvPr isPhoto="0" userDrawn="0"/>
        </p:nvSpPr>
        <p:spPr bwMode="auto">
          <a:xfrm rot="0" flipH="0" flipV="0">
            <a:off x="5808317" y="737228"/>
            <a:ext cx="1044000" cy="396000"/>
          </a:xfrm>
          <a:prstGeom prst="rect">
            <a:avLst/>
          </a:prstGeom>
          <a:noFill/>
          <a:ln w="12699" cap="flat" cmpd="sng" algn="ctr">
            <a:solidFill>
              <a:srgbClr val="000000"/>
            </a:solidFill>
            <a:prstDash val="sysDot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grpSp>
        <p:nvGrpSpPr>
          <p:cNvPr id="44" name="" hidden="0"/>
          <p:cNvGrpSpPr/>
          <p:nvPr isPhoto="0" userDrawn="0"/>
        </p:nvGrpSpPr>
        <p:grpSpPr bwMode="auto">
          <a:xfrm>
            <a:off x="8531120" y="5177293"/>
            <a:ext cx="720000" cy="956314"/>
            <a:chOff x="0" y="0"/>
            <a:chExt cx="720000" cy="956314"/>
          </a:xfrm>
        </p:grpSpPr>
        <p:sp>
          <p:nvSpPr>
            <p:cNvPr id="45" name="" hidden="0"/>
            <p:cNvSpPr/>
            <p:nvPr isPhoto="0" userDrawn="0"/>
          </p:nvSpPr>
          <p:spPr bwMode="auto">
            <a:xfrm rot="0" flipH="0" flipV="0">
              <a:off x="0" y="596314"/>
              <a:ext cx="360000" cy="360000"/>
            </a:xfrm>
            <a:prstGeom prst="rect">
              <a:avLst/>
            </a:prstGeom>
            <a:noFill/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46" name="" hidden="0"/>
            <p:cNvSpPr/>
            <p:nvPr isPhoto="0" userDrawn="0"/>
          </p:nvSpPr>
          <p:spPr bwMode="auto">
            <a:xfrm rot="0" flipH="0" flipV="0">
              <a:off x="0" y="236314"/>
              <a:ext cx="720000" cy="720000"/>
            </a:xfrm>
            <a:prstGeom prst="rect">
              <a:avLst/>
            </a:prstGeom>
            <a:noFill/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47" name="" hidden="0"/>
            <p:cNvSpPr/>
            <p:nvPr isPhoto="0" userDrawn="0"/>
          </p:nvSpPr>
          <p:spPr bwMode="auto">
            <a:xfrm rot="0" flipH="0" flipV="0">
              <a:off x="359999" y="236314"/>
              <a:ext cx="360000" cy="360000"/>
            </a:xfrm>
            <a:prstGeom prst="rect">
              <a:avLst/>
            </a:prstGeom>
            <a:noFill/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48" name="" hidden="0"/>
            <p:cNvSpPr/>
            <p:nvPr isPhoto="0" userDrawn="0"/>
          </p:nvSpPr>
          <p:spPr bwMode="auto">
            <a:xfrm flipH="0" flipV="0">
              <a:off x="57064" y="0"/>
              <a:ext cx="605869" cy="24387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noAutofit/>
            </a:bodyPr>
            <a:p>
              <a:pPr algn="ctr">
                <a:defRPr/>
              </a:pPr>
              <a:r>
                <a:rPr sz="1000"/>
                <a:t>2cm</a:t>
              </a:r>
              <a:endParaRPr sz="1000"/>
            </a:p>
          </p:txBody>
        </p:sp>
      </p:grpSp>
      <p:grpSp>
        <p:nvGrpSpPr>
          <p:cNvPr id="49" name="" hidden="0"/>
          <p:cNvGrpSpPr/>
          <p:nvPr isPhoto="0" userDrawn="0"/>
        </p:nvGrpSpPr>
        <p:grpSpPr bwMode="auto">
          <a:xfrm rot="16199969">
            <a:off x="627090" y="2031661"/>
            <a:ext cx="918000" cy="491549"/>
            <a:chOff x="0" y="0"/>
            <a:chExt cx="918000" cy="491549"/>
          </a:xfrm>
        </p:grpSpPr>
        <p:sp>
          <p:nvSpPr>
            <p:cNvPr id="50" name="" hidden="0"/>
            <p:cNvSpPr/>
            <p:nvPr isPhoto="0" userDrawn="0"/>
          </p:nvSpPr>
          <p:spPr bwMode="auto">
            <a:xfrm rot="0" flipH="0" flipV="0">
              <a:off x="0" y="300749"/>
              <a:ext cx="389533" cy="190800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baseline="30000"/>
            </a:p>
          </p:txBody>
        </p:sp>
        <p:sp>
          <p:nvSpPr>
            <p:cNvPr id="51" name="" hidden="0"/>
            <p:cNvSpPr/>
            <p:nvPr isPhoto="0" userDrawn="0"/>
          </p:nvSpPr>
          <p:spPr bwMode="auto">
            <a:xfrm rot="0" flipH="0" flipV="0">
              <a:off x="234000" y="0"/>
              <a:ext cx="684000" cy="396000"/>
            </a:xfrm>
            <a:prstGeom prst="rect">
              <a:avLst/>
            </a:prstGeom>
            <a:noFill/>
            <a:ln w="12699" cap="flat" cmpd="sng" algn="ctr">
              <a:solidFill>
                <a:srgbClr val="000000"/>
              </a:solidFill>
              <a:prstDash val="sysDot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baseline="30000"/>
            </a:p>
          </p:txBody>
        </p:sp>
      </p:grpSp>
      <p:sp>
        <p:nvSpPr>
          <p:cNvPr id="52" name="" hidden="0"/>
          <p:cNvSpPr/>
          <p:nvPr isPhoto="0" userDrawn="0"/>
        </p:nvSpPr>
        <p:spPr bwMode="auto">
          <a:xfrm rot="16199969" flipH="0" flipV="0">
            <a:off x="2327492" y="1810027"/>
            <a:ext cx="1530000" cy="21780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3" name="" hidden="0"/>
          <p:cNvSpPr/>
          <p:nvPr isPhoto="0" userDrawn="0"/>
        </p:nvSpPr>
        <p:spPr bwMode="auto">
          <a:xfrm rot="0" flipH="0" flipV="0">
            <a:off x="1920316" y="1817227"/>
            <a:ext cx="90000" cy="316800"/>
          </a:xfrm>
          <a:prstGeom prst="rect">
            <a:avLst/>
          </a:prstGeom>
          <a:noFill/>
          <a:ln w="12699" cap="flat" cmpd="sng" algn="ctr">
            <a:solidFill>
              <a:srgbClr val="000000"/>
            </a:solidFill>
            <a:prstDash val="sysDot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4" name="" hidden="0"/>
          <p:cNvSpPr/>
          <p:nvPr isPhoto="0" userDrawn="0"/>
        </p:nvSpPr>
        <p:spPr bwMode="auto">
          <a:xfrm flipH="0" flipV="0">
            <a:off x="4985170" y="4451099"/>
            <a:ext cx="484287" cy="2743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1200"/>
              <a:t>1cm</a:t>
            </a:r>
            <a:endParaRPr sz="1200"/>
          </a:p>
        </p:txBody>
      </p:sp>
      <p:sp>
        <p:nvSpPr>
          <p:cNvPr id="55" name="" hidden="0"/>
          <p:cNvSpPr/>
          <p:nvPr isPhoto="0" userDrawn="0"/>
        </p:nvSpPr>
        <p:spPr bwMode="auto">
          <a:xfrm rot="2756419" flipH="0" flipV="0">
            <a:off x="1144392" y="1133227"/>
            <a:ext cx="503713" cy="17126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1000"/>
              <a:t>cut</a:t>
            </a:r>
            <a:endParaRPr sz="1000"/>
          </a:p>
        </p:txBody>
      </p:sp>
      <p:sp>
        <p:nvSpPr>
          <p:cNvPr id="56" name="" hidden="0"/>
          <p:cNvSpPr/>
          <p:nvPr isPhoto="0" userDrawn="0"/>
        </p:nvSpPr>
        <p:spPr bwMode="auto">
          <a:xfrm rot="18988566" flipH="0" flipV="0">
            <a:off x="1144391" y="4807156"/>
            <a:ext cx="503712" cy="17126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1000"/>
              <a:t>cut</a:t>
            </a:r>
            <a:endParaRPr sz="1000"/>
          </a:p>
        </p:txBody>
      </p:sp>
      <p:sp>
        <p:nvSpPr>
          <p:cNvPr id="57" name="" hidden="0"/>
          <p:cNvSpPr/>
          <p:nvPr isPhoto="0" userDrawn="0"/>
        </p:nvSpPr>
        <p:spPr bwMode="auto">
          <a:xfrm rot="18988566" flipH="0" flipV="0">
            <a:off x="4444124" y="4569030"/>
            <a:ext cx="503712" cy="17126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900"/>
              <a:t>cut</a:t>
            </a:r>
            <a:endParaRPr sz="900"/>
          </a:p>
        </p:txBody>
      </p:sp>
      <p:sp>
        <p:nvSpPr>
          <p:cNvPr id="58" name="" hidden="0"/>
          <p:cNvSpPr/>
          <p:nvPr isPhoto="0" userDrawn="0"/>
        </p:nvSpPr>
        <p:spPr bwMode="auto">
          <a:xfrm rot="0" flipH="0" flipV="0">
            <a:off x="4697116" y="4380201"/>
            <a:ext cx="503712" cy="17126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900"/>
              <a:t>cut</a:t>
            </a:r>
            <a:endParaRPr sz="900"/>
          </a:p>
        </p:txBody>
      </p:sp>
      <p:sp>
        <p:nvSpPr>
          <p:cNvPr id="59" name="" hidden="0"/>
          <p:cNvSpPr/>
          <p:nvPr isPhoto="0" userDrawn="0"/>
        </p:nvSpPr>
        <p:spPr bwMode="auto">
          <a:xfrm rot="5399978" flipH="0" flipV="0">
            <a:off x="4428752" y="1556718"/>
            <a:ext cx="503712" cy="17126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900"/>
              <a:t>cut</a:t>
            </a:r>
            <a:endParaRPr sz="900"/>
          </a:p>
        </p:txBody>
      </p:sp>
      <p:sp>
        <p:nvSpPr>
          <p:cNvPr id="60" name="" hidden="0"/>
          <p:cNvSpPr/>
          <p:nvPr isPhoto="0" userDrawn="0"/>
        </p:nvSpPr>
        <p:spPr bwMode="auto">
          <a:xfrm rot="0" flipH="0" flipV="0">
            <a:off x="5517322" y="1658772"/>
            <a:ext cx="503712" cy="17126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900"/>
              <a:t>cut</a:t>
            </a:r>
            <a:endParaRPr sz="900"/>
          </a:p>
        </p:txBody>
      </p:sp>
      <p:sp>
        <p:nvSpPr>
          <p:cNvPr id="61" name="" hidden="0"/>
          <p:cNvSpPr/>
          <p:nvPr isPhoto="0" userDrawn="0"/>
        </p:nvSpPr>
        <p:spPr bwMode="auto">
          <a:xfrm rot="0" flipH="0" flipV="0">
            <a:off x="5517322" y="1454664"/>
            <a:ext cx="503712" cy="17126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900"/>
              <a:t>fold</a:t>
            </a:r>
            <a:endParaRPr sz="900"/>
          </a:p>
        </p:txBody>
      </p:sp>
      <p:sp>
        <p:nvSpPr>
          <p:cNvPr id="62" name="" hidden="0"/>
          <p:cNvSpPr/>
          <p:nvPr isPhoto="0" userDrawn="0"/>
        </p:nvSpPr>
        <p:spPr bwMode="auto">
          <a:xfrm rot="0" flipH="0" flipV="0">
            <a:off x="4697115" y="4644784"/>
            <a:ext cx="503712" cy="17126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900"/>
              <a:t>fold</a:t>
            </a:r>
            <a:endParaRPr sz="900"/>
          </a:p>
        </p:txBody>
      </p:sp>
      <p:sp>
        <p:nvSpPr>
          <p:cNvPr id="63" name="" hidden="0"/>
          <p:cNvSpPr/>
          <p:nvPr isPhoto="0" userDrawn="0"/>
        </p:nvSpPr>
        <p:spPr bwMode="auto">
          <a:xfrm rot="0" flipH="0" flipV="0">
            <a:off x="5411686" y="4787227"/>
            <a:ext cx="324000" cy="324000"/>
          </a:xfrm>
          <a:prstGeom prst="rect">
            <a:avLst/>
          </a:prstGeom>
          <a:pattFill prst="wdDnDiag">
            <a:fgClr>
              <a:schemeClr val="bg2"/>
            </a:fgClr>
            <a:bgClr>
              <a:srgbClr val="FFFFFF"/>
            </a:bgClr>
          </a:patt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4" name="" hidden="0"/>
          <p:cNvSpPr/>
          <p:nvPr isPhoto="0" userDrawn="0"/>
        </p:nvSpPr>
        <p:spPr bwMode="auto">
          <a:xfrm rot="0" flipH="0" flipV="0">
            <a:off x="5373630" y="4973040"/>
            <a:ext cx="503712" cy="17126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900"/>
              <a:t>cut</a:t>
            </a:r>
            <a:endParaRPr sz="900"/>
          </a:p>
        </p:txBody>
      </p:sp>
      <p:sp>
        <p:nvSpPr>
          <p:cNvPr id="65" name="" hidden="0"/>
          <p:cNvSpPr/>
          <p:nvPr isPhoto="0" userDrawn="0"/>
        </p:nvSpPr>
        <p:spPr bwMode="auto">
          <a:xfrm rot="5399978" flipH="0" flipV="0">
            <a:off x="5220985" y="4857783"/>
            <a:ext cx="503712" cy="17126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900"/>
              <a:t>fold</a:t>
            </a:r>
            <a:endParaRPr sz="900"/>
          </a:p>
        </p:txBody>
      </p:sp>
      <p:sp>
        <p:nvSpPr>
          <p:cNvPr id="66" name="" hidden="0"/>
          <p:cNvSpPr/>
          <p:nvPr isPhoto="0" userDrawn="0"/>
        </p:nvSpPr>
        <p:spPr bwMode="auto">
          <a:xfrm rot="5399978" flipH="0" flipV="0">
            <a:off x="5595564" y="3271217"/>
            <a:ext cx="503712" cy="17126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900"/>
              <a:t>cut</a:t>
            </a:r>
            <a:endParaRPr sz="900"/>
          </a:p>
        </p:txBody>
      </p:sp>
      <p:sp>
        <p:nvSpPr>
          <p:cNvPr id="67" name="" hidden="0"/>
          <p:cNvSpPr/>
          <p:nvPr isPhoto="0" userDrawn="0"/>
        </p:nvSpPr>
        <p:spPr bwMode="auto">
          <a:xfrm rot="0" flipH="0" flipV="0">
            <a:off x="5684010" y="3492334"/>
            <a:ext cx="503712" cy="17126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900"/>
              <a:t>cut</a:t>
            </a:r>
            <a:endParaRPr sz="900"/>
          </a:p>
        </p:txBody>
      </p:sp>
      <p:sp>
        <p:nvSpPr>
          <p:cNvPr id="68" name="" hidden="0"/>
          <p:cNvSpPr/>
          <p:nvPr isPhoto="0" userDrawn="0"/>
        </p:nvSpPr>
        <p:spPr bwMode="auto">
          <a:xfrm rot="0" flipH="0" flipV="0">
            <a:off x="6565072" y="3169163"/>
            <a:ext cx="503712" cy="17126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900"/>
              <a:t>fold</a:t>
            </a:r>
            <a:endParaRPr sz="900"/>
          </a:p>
        </p:txBody>
      </p:sp>
      <p:sp>
        <p:nvSpPr>
          <p:cNvPr id="69" name="" hidden="0"/>
          <p:cNvSpPr/>
          <p:nvPr isPhoto="0" userDrawn="0"/>
        </p:nvSpPr>
        <p:spPr bwMode="auto">
          <a:xfrm rot="5399978" flipH="0" flipV="0">
            <a:off x="5588760" y="3693037"/>
            <a:ext cx="503712" cy="17126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900"/>
              <a:t>fold</a:t>
            </a:r>
            <a:endParaRPr sz="900"/>
          </a:p>
        </p:txBody>
      </p:sp>
      <p:sp>
        <p:nvSpPr>
          <p:cNvPr id="70" name="" hidden="0"/>
          <p:cNvSpPr/>
          <p:nvPr isPhoto="0" userDrawn="0"/>
        </p:nvSpPr>
        <p:spPr bwMode="auto">
          <a:xfrm rot="16199969" flipH="0" flipV="0">
            <a:off x="6881438" y="3271216"/>
            <a:ext cx="503712" cy="17126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900"/>
              <a:t>cut</a:t>
            </a:r>
            <a:endParaRPr sz="900"/>
          </a:p>
        </p:txBody>
      </p:sp>
      <p:sp>
        <p:nvSpPr>
          <p:cNvPr id="71" name="" hidden="0"/>
          <p:cNvSpPr/>
          <p:nvPr isPhoto="0" userDrawn="0"/>
        </p:nvSpPr>
        <p:spPr bwMode="auto">
          <a:xfrm rot="0" flipH="0" flipV="0">
            <a:off x="7111942" y="3163289"/>
            <a:ext cx="503712" cy="17126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900"/>
              <a:t>cut</a:t>
            </a:r>
            <a:endParaRPr sz="900"/>
          </a:p>
        </p:txBody>
      </p:sp>
      <p:sp>
        <p:nvSpPr>
          <p:cNvPr id="72" name="" hidden="0"/>
          <p:cNvSpPr/>
          <p:nvPr isPhoto="0" userDrawn="0"/>
        </p:nvSpPr>
        <p:spPr bwMode="auto">
          <a:xfrm rot="16199969" flipH="0" flipV="0">
            <a:off x="7208010" y="3359661"/>
            <a:ext cx="503712" cy="17126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900"/>
              <a:t>fold</a:t>
            </a:r>
            <a:endParaRPr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rot="0" flipH="0" flipV="0">
            <a:off x="1181267" y="620084"/>
            <a:ext cx="2664000" cy="3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en-US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Patch up hole near CapSense (0.9cm)</a:t>
            </a:r>
            <a:endParaRPr sz="1000">
              <a:solidFill>
                <a:schemeClr val="tx1"/>
              </a:solidFill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rot="0" flipH="0" flipV="0">
            <a:off x="1181267" y="404085"/>
            <a:ext cx="1440000" cy="216000"/>
          </a:xfrm>
          <a:prstGeom prst="trapezoid">
            <a:avLst>
              <a:gd name="adj" fmla="val 43273"/>
            </a:avLst>
          </a:prstGeom>
          <a:pattFill prst="solidDmnd">
            <a:fgClr>
              <a:schemeClr val="bg2"/>
            </a:fgClr>
            <a:bgClr>
              <a:srgbClr val="FFFFFF"/>
            </a:bgClr>
          </a:patt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" hidden="0"/>
          <p:cNvSpPr/>
          <p:nvPr isPhoto="0" userDrawn="0"/>
        </p:nvSpPr>
        <p:spPr bwMode="auto">
          <a:xfrm rot="0" flipH="0" flipV="0">
            <a:off x="2621266" y="404085"/>
            <a:ext cx="1224000" cy="216000"/>
          </a:xfrm>
          <a:prstGeom prst="trapezoid">
            <a:avLst>
              <a:gd name="adj" fmla="val 43273"/>
            </a:avLst>
          </a:prstGeom>
          <a:pattFill prst="solidDmnd">
            <a:fgClr>
              <a:schemeClr val="bg2"/>
            </a:fgClr>
            <a:bgClr>
              <a:srgbClr val="FFFFFF"/>
            </a:bgClr>
          </a:patt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" hidden="0"/>
          <p:cNvSpPr/>
          <p:nvPr isPhoto="0" userDrawn="0"/>
        </p:nvSpPr>
        <p:spPr bwMode="auto">
          <a:xfrm rot="0" flipH="0" flipV="1">
            <a:off x="1181267" y="944084"/>
            <a:ext cx="1440000" cy="216000"/>
          </a:xfrm>
          <a:prstGeom prst="trapezoid">
            <a:avLst>
              <a:gd name="adj" fmla="val 43273"/>
            </a:avLst>
          </a:prstGeom>
          <a:pattFill prst="solidDmnd">
            <a:fgClr>
              <a:schemeClr val="bg2"/>
            </a:fgClr>
            <a:bgClr>
              <a:srgbClr val="FFFFFF"/>
            </a:bgClr>
          </a:patt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" hidden="0"/>
          <p:cNvSpPr/>
          <p:nvPr isPhoto="0" userDrawn="0"/>
        </p:nvSpPr>
        <p:spPr bwMode="auto">
          <a:xfrm rot="0" flipH="0" flipV="1">
            <a:off x="2621266" y="944084"/>
            <a:ext cx="1224000" cy="216000"/>
          </a:xfrm>
          <a:prstGeom prst="trapezoid">
            <a:avLst>
              <a:gd name="adj" fmla="val 43273"/>
            </a:avLst>
          </a:prstGeom>
          <a:pattFill prst="solidDmnd">
            <a:fgClr>
              <a:schemeClr val="bg2"/>
            </a:fgClr>
            <a:bgClr>
              <a:srgbClr val="FFFFFF"/>
            </a:bgClr>
          </a:patt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" hidden="0"/>
          <p:cNvSpPr/>
          <p:nvPr isPhoto="0" userDrawn="0"/>
        </p:nvSpPr>
        <p:spPr bwMode="auto">
          <a:xfrm rot="0" flipH="0" flipV="0">
            <a:off x="2096163" y="2111511"/>
            <a:ext cx="4932000" cy="261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rot="0" flipH="0" flipV="0">
            <a:off x="2096163" y="1329149"/>
            <a:ext cx="4920864" cy="782361"/>
          </a:xfrm>
          <a:prstGeom prst="trapezoid">
            <a:avLst>
              <a:gd name="adj" fmla="val 43273"/>
            </a:avLst>
          </a:prstGeom>
          <a:pattFill prst="solidDmnd">
            <a:fgClr>
              <a:schemeClr val="bg2"/>
            </a:fgClr>
            <a:bgClr>
              <a:srgbClr val="FFFFFF"/>
            </a:bgClr>
          </a:patt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" hidden="0"/>
          <p:cNvSpPr/>
          <p:nvPr isPhoto="0" userDrawn="0"/>
        </p:nvSpPr>
        <p:spPr bwMode="auto">
          <a:xfrm rot="0" flipH="0" flipV="1">
            <a:off x="2107297" y="4721511"/>
            <a:ext cx="4920864" cy="827213"/>
          </a:xfrm>
          <a:prstGeom prst="trapezoid">
            <a:avLst>
              <a:gd name="adj" fmla="val 43273"/>
            </a:avLst>
          </a:prstGeom>
          <a:pattFill prst="solidDmnd">
            <a:fgClr>
              <a:schemeClr val="bg2"/>
            </a:fgClr>
            <a:bgClr>
              <a:srgbClr val="FFFFFF"/>
            </a:bgClr>
          </a:patt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rot="16199969" flipH="1" flipV="1">
            <a:off x="6144669" y="2995004"/>
            <a:ext cx="2627473" cy="860487"/>
          </a:xfrm>
          <a:prstGeom prst="trapezoid">
            <a:avLst>
              <a:gd name="adj" fmla="val 43273"/>
            </a:avLst>
          </a:prstGeom>
          <a:pattFill prst="solidDmnd">
            <a:fgClr>
              <a:schemeClr val="bg2"/>
            </a:fgClr>
            <a:bgClr>
              <a:srgbClr val="FFFFFF"/>
            </a:bgClr>
          </a:patt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rot="16199969" flipH="1" flipV="0">
            <a:off x="349681" y="2992505"/>
            <a:ext cx="2627473" cy="865487"/>
          </a:xfrm>
          <a:prstGeom prst="trapezoid">
            <a:avLst>
              <a:gd name="adj" fmla="val 43273"/>
            </a:avLst>
          </a:prstGeom>
          <a:pattFill prst="solidDmnd">
            <a:fgClr>
              <a:schemeClr val="bg2"/>
            </a:fgClr>
            <a:bgClr>
              <a:srgbClr val="FFFFFF"/>
            </a:bgClr>
          </a:patt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" hidden="0"/>
          <p:cNvSpPr/>
          <p:nvPr isPhoto="0" userDrawn="0"/>
        </p:nvSpPr>
        <p:spPr bwMode="auto">
          <a:xfrm flipH="0" flipV="0">
            <a:off x="2226378" y="2220234"/>
            <a:ext cx="4157321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Bottom Plate (13.7cm * 7.25cm)</a:t>
            </a: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294643" y="6051627"/>
            <a:ext cx="9429750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/>
              <a:t>Paper Craft Box Enclosure for 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Cypress PSoC® 6 WiFi-BT Pioneer Kit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(CY8CKIT-062-WiFi-BT) 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16" name="" hidden="0"/>
          <p:cNvGrpSpPr/>
          <p:nvPr isPhoto="0" userDrawn="0"/>
        </p:nvGrpSpPr>
        <p:grpSpPr bwMode="auto">
          <a:xfrm>
            <a:off x="8531119" y="5177292"/>
            <a:ext cx="720000" cy="956313"/>
            <a:chOff x="0" y="0"/>
            <a:chExt cx="720000" cy="956313"/>
          </a:xfrm>
        </p:grpSpPr>
        <p:sp>
          <p:nvSpPr>
            <p:cNvPr id="17" name="" hidden="0"/>
            <p:cNvSpPr/>
            <p:nvPr isPhoto="0" userDrawn="0"/>
          </p:nvSpPr>
          <p:spPr bwMode="auto">
            <a:xfrm rot="0" flipH="0" flipV="0">
              <a:off x="0" y="596313"/>
              <a:ext cx="360000" cy="360000"/>
            </a:xfrm>
            <a:prstGeom prst="rect">
              <a:avLst/>
            </a:prstGeom>
            <a:noFill/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8" name="" hidden="0"/>
            <p:cNvSpPr/>
            <p:nvPr isPhoto="0" userDrawn="0"/>
          </p:nvSpPr>
          <p:spPr bwMode="auto">
            <a:xfrm rot="0" flipH="0" flipV="0">
              <a:off x="0" y="236313"/>
              <a:ext cx="720000" cy="720000"/>
            </a:xfrm>
            <a:prstGeom prst="rect">
              <a:avLst/>
            </a:prstGeom>
            <a:noFill/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9" name="" hidden="0"/>
            <p:cNvSpPr/>
            <p:nvPr isPhoto="0" userDrawn="0"/>
          </p:nvSpPr>
          <p:spPr bwMode="auto">
            <a:xfrm rot="0" flipH="0" flipV="0">
              <a:off x="359998" y="236313"/>
              <a:ext cx="360000" cy="360000"/>
            </a:xfrm>
            <a:prstGeom prst="rect">
              <a:avLst/>
            </a:prstGeom>
            <a:noFill/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" name="" hidden="0"/>
            <p:cNvSpPr/>
            <p:nvPr isPhoto="0" userDrawn="0"/>
          </p:nvSpPr>
          <p:spPr bwMode="auto">
            <a:xfrm flipH="0" flipV="0">
              <a:off x="57063" y="0"/>
              <a:ext cx="605868" cy="243874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noAutofit/>
            </a:bodyPr>
            <a:p>
              <a:pPr algn="ctr">
                <a:defRPr/>
              </a:pPr>
              <a:r>
                <a:rPr sz="1000"/>
                <a:t>2cm</a:t>
              </a:r>
              <a:endParaRPr sz="10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40770" y="0"/>
            <a:ext cx="8418459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ONLYOFFICE/5.5.1.78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2012-12-03T06:56:55Z</dcterms:created>
  <dcterms:modified xsi:type="dcterms:W3CDTF">2020-07-10T10:35:26Z</dcterms:modified>
  <cp:category/>
  <cp:contentStatus/>
  <cp:version/>
</cp:coreProperties>
</file>