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24" r:id="rId2"/>
    <p:sldId id="725" r:id="rId3"/>
    <p:sldId id="719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625" r:id="rId12"/>
  </p:sldIdLst>
  <p:sldSz cx="12192000" cy="6858000"/>
  <p:notesSz cx="7099300" cy="10234613"/>
  <p:defaultTextStyle>
    <a:defPPr>
      <a:defRPr lang="en-GB"/>
    </a:defPPr>
    <a:lvl1pPr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2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7C80"/>
    <a:srgbClr val="99CCFF"/>
    <a:srgbClr val="33CCFF"/>
    <a:srgbClr val="CCFF66"/>
    <a:srgbClr val="FF9966"/>
    <a:srgbClr val="A5002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5402" autoAdjust="0"/>
  </p:normalViewPr>
  <p:slideViewPr>
    <p:cSldViewPr>
      <p:cViewPr varScale="1">
        <p:scale>
          <a:sx n="80" d="100"/>
          <a:sy n="80" d="100"/>
        </p:scale>
        <p:origin x="408" y="84"/>
      </p:cViewPr>
      <p:guideLst>
        <p:guide orient="horz" pos="2160"/>
        <p:guide pos="390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898" y="-78"/>
      </p:cViewPr>
      <p:guideLst>
        <p:guide orient="horz" pos="3078"/>
        <p:guide pos="22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0F9B84EA-7D68-4D60-9CB1-D50884785D1C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6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021294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8535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9" y="768350"/>
            <a:ext cx="6807200" cy="3829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5129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09930" y="4861442"/>
            <a:ext cx="5671224" cy="459669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t" anchorCtr="0" compatLnSpc="1"/>
          <a:lstStyle/>
          <a:p>
            <a:pPr lvl="0"/>
            <a:endParaRPr lang="zh-CN" altLang="en-US" noProof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719329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6"/>
            <a:ext cx="3068146" cy="50284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b" anchorCtr="0" compatLnSpc="1"/>
          <a:lstStyle>
            <a:lvl1pPr algn="r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3590" algn="l"/>
                <a:tab pos="1567815" algn="l"/>
                <a:tab pos="2352040" algn="l"/>
                <a:tab pos="3136265" algn="l"/>
              </a:tabLst>
              <a:defRPr sz="1300">
                <a:solidFill>
                  <a:srgbClr val="000000"/>
                </a:solidFill>
                <a:latin typeface="AR PL UMing CN" pitchFamily="16" charset="0"/>
              </a:defRPr>
            </a:lvl1pPr>
          </a:lstStyle>
          <a:p>
            <a:pPr>
              <a:defRPr/>
            </a:pPr>
            <a:fld id="{D48F374F-3BCE-4877-8598-0831DF0B92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07200" cy="3829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48F374F-3BCE-4877-8598-0831DF0B92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 animBg="1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/>
              <a:t>添加标题</a:t>
            </a:r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方正兰亭粗黑_GBK" panose="02000000000000000000" charset="-122"/>
                <a:ea typeface="方正兰亭粗黑_GBK" panose="02000000000000000000" charset="-122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charset="-122"/>
              </a:rPr>
              <a:t>目录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/>
              <a:t>单击此处编辑母版文本样式</a:t>
            </a: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9672769" y="5954374"/>
            <a:ext cx="246814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zh-CN" altLang="en-US" sz="67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华清远见教育集团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zh-CN" altLang="en-US" sz="67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www.farsight.com.cn</a:t>
            </a:r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8997097" y="113465"/>
            <a:ext cx="2880134" cy="89674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ctrTitle"/>
          </p:nvPr>
        </p:nvSpPr>
        <p:spPr>
          <a:xfrm>
            <a:off x="996315" y="2491105"/>
            <a:ext cx="5949950" cy="888365"/>
          </a:xfrm>
          <a:ln>
            <a:noFill/>
          </a:ln>
        </p:spPr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sym typeface="+mn-ea"/>
              </a:rPr>
              <a:t>魔塔游戏设计项目</a:t>
            </a:r>
            <a:endParaRPr kumimoji="1" altLang="zh-CN" b="0" dirty="0">
              <a:latin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73730" y="3724910"/>
            <a:ext cx="1674495" cy="792480"/>
          </a:xfrm>
        </p:spPr>
        <p:txBody>
          <a:bodyPr/>
          <a:lstStyle/>
          <a:p>
            <a:r>
              <a:rPr lang="zh-CN" altLang="en-US" sz="1600" dirty="0">
                <a:sym typeface="+mn-ea"/>
              </a:rPr>
              <a:t>姓名</a:t>
            </a:r>
            <a:r>
              <a:rPr sz="1600" dirty="0">
                <a:sym typeface="+mn-ea"/>
              </a:rPr>
              <a:t>：</a:t>
            </a:r>
            <a:r>
              <a:rPr lang="zh-CN" altLang="en-US" sz="1600" dirty="0">
                <a:sym typeface="+mn-ea"/>
              </a:rPr>
              <a:t>姚佳彬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1424" y="1412776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此次游戏开发虽然只有短短的一周时间，但是也通过此次网页游戏的开发，也基本了解了一些网页游戏的创作流程，由于时间和能力有限，游戏中难免有一些不足之处，也希望老师和同学们指出。最后，感谢老师在此次游戏开发上对我的指导。</a:t>
            </a:r>
          </a:p>
        </p:txBody>
      </p:sp>
    </p:spTree>
    <p:extLst>
      <p:ext uri="{BB962C8B-B14F-4D97-AF65-F5344CB8AC3E}">
        <p14:creationId xmlns:p14="http://schemas.microsoft.com/office/powerpoint/2010/main" val="310168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4138295" y="1283613"/>
            <a:ext cx="5247005" cy="439420"/>
          </a:xfrm>
        </p:spPr>
        <p:txBody>
          <a:bodyPr/>
          <a:lstStyle/>
          <a:p>
            <a:r>
              <a:rPr lang="zh-CN" altLang="en-US" b="1" dirty="0"/>
              <a:t>项目概述</a:t>
            </a:r>
            <a:endParaRPr lang="zh-CN" altLang="en-US" dirty="0"/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138295" y="2003693"/>
            <a:ext cx="5247005" cy="417195"/>
          </a:xfrm>
        </p:spPr>
        <p:txBody>
          <a:bodyPr/>
          <a:lstStyle/>
          <a:p>
            <a:r>
              <a:rPr lang="zh-CN" altLang="en-US" b="1" dirty="0"/>
              <a:t>系统框图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138295" y="2723773"/>
            <a:ext cx="5247005" cy="417195"/>
          </a:xfrm>
        </p:spPr>
        <p:txBody>
          <a:bodyPr/>
          <a:lstStyle/>
          <a:p>
            <a:r>
              <a:rPr lang="zh-CN" altLang="en-US" b="1" dirty="0"/>
              <a:t>成员分工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4138295" y="3443853"/>
            <a:ext cx="5247005" cy="417195"/>
          </a:xfrm>
        </p:spPr>
        <p:txBody>
          <a:bodyPr/>
          <a:lstStyle/>
          <a:p>
            <a:r>
              <a:rPr lang="zh-CN" altLang="en-US" b="1" dirty="0"/>
              <a:t>职责描述</a:t>
            </a:r>
            <a:endParaRPr lang="zh-CN" altLang="en-US" dirty="0"/>
          </a:p>
        </p:txBody>
      </p:sp>
      <p:sp>
        <p:nvSpPr>
          <p:cNvPr id="15" name="文本占位符 8"/>
          <p:cNvSpPr>
            <a:spLocks noGrp="1"/>
          </p:cNvSpPr>
          <p:nvPr>
            <p:ph type="body" sz="quarter" idx="25"/>
          </p:nvPr>
        </p:nvSpPr>
        <p:spPr>
          <a:xfrm>
            <a:off x="4138295" y="563533"/>
            <a:ext cx="5247005" cy="439420"/>
          </a:xfrm>
        </p:spPr>
        <p:txBody>
          <a:bodyPr/>
          <a:lstStyle/>
          <a:p>
            <a:r>
              <a:rPr lang="zh-CN" altLang="en-US" b="1" dirty="0"/>
              <a:t>项目背景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151784" y="4091925"/>
            <a:ext cx="5247005" cy="417195"/>
          </a:xfrm>
        </p:spPr>
        <p:txBody>
          <a:bodyPr/>
          <a:lstStyle/>
          <a:p>
            <a:r>
              <a:rPr lang="zh-CN" altLang="en-US" b="1" dirty="0"/>
              <a:t>功能描述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151784" y="4739997"/>
            <a:ext cx="5247005" cy="417195"/>
          </a:xfrm>
        </p:spPr>
        <p:txBody>
          <a:bodyPr/>
          <a:lstStyle/>
          <a:p>
            <a:r>
              <a:rPr lang="zh-CN" altLang="en-US" b="1" dirty="0"/>
              <a:t>设计描述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4151784" y="5460077"/>
            <a:ext cx="5247005" cy="417195"/>
          </a:xfrm>
        </p:spPr>
        <p:txBody>
          <a:bodyPr/>
          <a:lstStyle/>
          <a:p>
            <a:r>
              <a:rPr lang="zh-CN" altLang="en-US" b="1" dirty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1424" y="1412776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随着人们物质生活水平的提高，现代生活节奏的加快也导致了娱乐需求的日益高涨，因此，游戏也成为不少人的一种解压方式。通过此次网页游戏的开发，用来满足人们对娱乐的需求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404263-E00F-4F88-8BA9-2A56B53BBC6A}"/>
              </a:ext>
            </a:extLst>
          </p:cNvPr>
          <p:cNvSpPr txBox="1"/>
          <p:nvPr/>
        </p:nvSpPr>
        <p:spPr>
          <a:xfrm>
            <a:off x="911424" y="1412776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《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魔塔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是一种策略类的固定数值的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RPG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游戏，通过收集钥匙，回复药水，宝石等道具，来通过各层关卡，最终到达塔顶击败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boss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，完成游戏的通关</a:t>
            </a:r>
          </a:p>
        </p:txBody>
      </p:sp>
    </p:spTree>
    <p:extLst>
      <p:ext uri="{BB962C8B-B14F-4D97-AF65-F5344CB8AC3E}">
        <p14:creationId xmlns:p14="http://schemas.microsoft.com/office/powerpoint/2010/main" val="277059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52E0DF-607C-40ED-97E2-5E98B4FF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500166"/>
            <a:ext cx="6305304" cy="59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9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1424" y="1412776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游戏编写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-----</a:t>
            </a:r>
            <a:r>
              <a: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姚佳彬</a:t>
            </a:r>
            <a:endParaRPr lang="zh-CN" altLang="en-US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62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职责描述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1424" y="1412776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Html5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的编写以及游戏素材的收集</a:t>
            </a:r>
          </a:p>
        </p:txBody>
      </p:sp>
    </p:spTree>
    <p:extLst>
      <p:ext uri="{BB962C8B-B14F-4D97-AF65-F5344CB8AC3E}">
        <p14:creationId xmlns:p14="http://schemas.microsoft.com/office/powerpoint/2010/main" val="94292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44C8FB4-C60A-43D4-8A4B-B1C15D45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46617"/>
              </p:ext>
            </p:extLst>
          </p:nvPr>
        </p:nvGraphicFramePr>
        <p:xfrm>
          <a:off x="1599952" y="1597442"/>
          <a:ext cx="40640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2054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6261490"/>
                    </a:ext>
                  </a:extLst>
                </a:gridCol>
              </a:tblGrid>
              <a:tr h="325802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动作按键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7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向上行走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5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向下行走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1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向左行走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6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向右行走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4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设计描述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F22589-18C1-487B-A567-53D316D74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36842"/>
            <a:ext cx="5832648" cy="60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46500"/>
      </p:ext>
    </p:extLst>
  </p:cSld>
  <p:clrMapOvr>
    <a:masterClrMapping/>
  </p:clrMapOvr>
</p:sld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华清远见PPT模板（宽屏）-移动互联网学院20160413</Template>
  <TotalTime>450</TotalTime>
  <Words>135</Words>
  <Application>Microsoft Office PowerPoint</Application>
  <PresentationFormat>宽屏</PresentationFormat>
  <Paragraphs>34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 PL UMing CN</vt:lpstr>
      <vt:lpstr>Microsoft YaHei UI</vt:lpstr>
      <vt:lpstr>方正兰亭粗黑_GBK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Wingdings 3</vt:lpstr>
      <vt:lpstr>1_华清远见PPT模板（宽屏）-华清远见教育集团</vt:lpstr>
      <vt:lpstr>魔塔游戏设计项目</vt:lpstr>
      <vt:lpstr>PowerPoint 演示文稿</vt:lpstr>
      <vt:lpstr>项目背景</vt:lpstr>
      <vt:lpstr>项目概述</vt:lpstr>
      <vt:lpstr>系统框图</vt:lpstr>
      <vt:lpstr>成员分工</vt:lpstr>
      <vt:lpstr>职责描述</vt:lpstr>
      <vt:lpstr>功能描述</vt:lpstr>
      <vt:lpstr>设计描述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跨平台APP开发</dc:title>
  <dc:creator>micky</dc:creator>
  <cp:lastModifiedBy>Shinelon</cp:lastModifiedBy>
  <cp:revision>711</cp:revision>
  <cp:lastPrinted>2011-09-16T06:19:00Z</cp:lastPrinted>
  <dcterms:created xsi:type="dcterms:W3CDTF">2016-04-14T04:36:00Z</dcterms:created>
  <dcterms:modified xsi:type="dcterms:W3CDTF">2019-05-16T10:44:33Z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