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68" r:id="rId6"/>
    <p:sldId id="274" r:id="rId7"/>
    <p:sldId id="276" r:id="rId8"/>
    <p:sldId id="279" r:id="rId9"/>
    <p:sldId id="270" r:id="rId10"/>
    <p:sldId id="305" r:id="rId11"/>
    <p:sldId id="277" r:id="rId12"/>
    <p:sldId id="284" r:id="rId13"/>
    <p:sldId id="306" r:id="rId14"/>
    <p:sldId id="307" r:id="rId15"/>
    <p:sldId id="308" r:id="rId16"/>
    <p:sldId id="309" r:id="rId17"/>
    <p:sldId id="310" r:id="rId18"/>
    <p:sldId id="291" r:id="rId19"/>
    <p:sldId id="311" r:id="rId20"/>
    <p:sldId id="293" r:id="rId21"/>
    <p:sldId id="301" r:id="rId22"/>
    <p:sldId id="302" r:id="rId23"/>
    <p:sldId id="303" r:id="rId24"/>
    <p:sldId id="280" r:id="rId25"/>
    <p:sldId id="295" r:id="rId26"/>
    <p:sldId id="296" r:id="rId27"/>
    <p:sldId id="300" r:id="rId28"/>
    <p:sldId id="312" r:id="rId29"/>
    <p:sldId id="313" r:id="rId30"/>
    <p:sldId id="314" r:id="rId31"/>
    <p:sldId id="298" r:id="rId32"/>
    <p:sldId id="299" r:id="rId33"/>
    <p:sldId id="304" r:id="rId34"/>
    <p:sldId id="271" r:id="rId3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AC929"/>
    <a:srgbClr val="859B14"/>
    <a:srgbClr val="8CA416"/>
    <a:srgbClr val="95AB25"/>
    <a:srgbClr val="839721"/>
    <a:srgbClr val="718412"/>
    <a:srgbClr val="394404"/>
    <a:srgbClr val="5F6F0F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47AD7-AFE8-4D8B-B7BB-520CD4734221}" v="100" dt="2018-01-19T13:43:09.740"/>
    <p1510:client id="{65052D51-9BB6-47ED-9C53-D9CAA8FA0C0D}" v="6" dt="2018-01-19T13:42:03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9/3/layout/StepUpProcess" loCatId="process" qsTypeId="urn:microsoft.com/office/officeart/2005/8/quickstyle/3d2" qsCatId="3D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D2559D34-71A0-4EAA-8A08-6AB7C1F6D2BD}">
      <dgm:prSet/>
      <dgm:spPr/>
      <dgm:t>
        <a:bodyPr/>
        <a:lstStyle/>
        <a:p>
          <a:r>
            <a:rPr lang="en-GB" b="1" i="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US" altLang="zh-CN" b="1"/>
            <a:t>Combine </a:t>
          </a:r>
          <a:r>
            <a:rPr lang="en-GB" b="1" i="0"/>
            <a:t>motors, steering input into ROS</a:t>
          </a:r>
          <a:endParaRPr lang="zh-CN" altLang="en-US" b="1"/>
        </a:p>
      </dgm:t>
    </dgm:pt>
    <dgm:pt modelId="{07DFAA50-2F62-4CA3-A03C-A11F52E2BB24}" type="parTrans" cxnId="{D7F9DA39-C0D8-48BE-9D99-9554E74B9B36}">
      <dgm:prSet/>
      <dgm:spPr/>
      <dgm:t>
        <a:bodyPr/>
        <a:lstStyle/>
        <a:p>
          <a:endParaRPr lang="zh-CN" altLang="en-US"/>
        </a:p>
      </dgm:t>
    </dgm:pt>
    <dgm:pt modelId="{88C9A67C-13C4-4487-AC2E-8BE9554C4DCF}" type="sibTrans" cxnId="{D7F9DA39-C0D8-48BE-9D99-9554E74B9B36}">
      <dgm:prSet/>
      <dgm:spPr/>
      <dgm:t>
        <a:bodyPr/>
        <a:lstStyle/>
        <a:p>
          <a:endParaRPr lang="zh-CN" altLang="en-US"/>
        </a:p>
      </dgm:t>
    </dgm:pt>
    <dgm:pt modelId="{B7EEADB9-9F66-4C1A-AF4D-839BB40E82DD}">
      <dgm:prSet/>
      <dgm:spPr/>
      <dgm:t>
        <a:bodyPr/>
        <a:lstStyle/>
        <a:p>
          <a:r>
            <a:rPr lang="en-GB" b="1" i="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GB" b="1" i="0"/>
            <a:t>Be familiar with the ROS environment</a:t>
          </a:r>
          <a:endParaRPr lang="zh-CN" altLang="en-US" b="1"/>
        </a:p>
      </dgm:t>
    </dgm:pt>
    <dgm:pt modelId="{679C1560-546F-4621-88C8-2F2427D7B850}" type="parTrans" cxnId="{ECCA6892-AFF2-4DB7-B799-2661DDDF5237}">
      <dgm:prSet/>
      <dgm:spPr/>
      <dgm:t>
        <a:bodyPr/>
        <a:lstStyle/>
        <a:p>
          <a:endParaRPr lang="zh-CN" altLang="en-US"/>
        </a:p>
      </dgm:t>
    </dgm:pt>
    <dgm:pt modelId="{47FB0E75-C770-4AFE-A6BD-A06CDD09FD02}" type="sibTrans" cxnId="{ECCA6892-AFF2-4DB7-B799-2661DDDF5237}">
      <dgm:prSet/>
      <dgm:spPr/>
      <dgm:t>
        <a:bodyPr/>
        <a:lstStyle/>
        <a:p>
          <a:endParaRPr lang="zh-CN" altLang="en-US"/>
        </a:p>
      </dgm:t>
    </dgm:pt>
    <dgm:pt modelId="{8874A012-EBEA-49C1-9E3E-8C7CCC280954}">
      <dgm:prSet/>
      <dgm:spPr/>
      <dgm:t>
        <a:bodyPr/>
        <a:lstStyle/>
        <a:p>
          <a:r>
            <a:rPr lang="en-GB" b="1" i="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GB" b="1" i="0"/>
            <a:t>Run ROS on the micro control unit to collect data from GPS</a:t>
          </a:r>
          <a:endParaRPr lang="zh-CN" altLang="en-US" b="1"/>
        </a:p>
      </dgm:t>
    </dgm:pt>
    <dgm:pt modelId="{DEEA97C2-D0F1-49D7-8A8E-66E7366F1CF8}" type="parTrans" cxnId="{6C60A37B-61A2-41BC-8148-1334A709668F}">
      <dgm:prSet/>
      <dgm:spPr/>
      <dgm:t>
        <a:bodyPr/>
        <a:lstStyle/>
        <a:p>
          <a:endParaRPr lang="zh-CN" altLang="en-US"/>
        </a:p>
      </dgm:t>
    </dgm:pt>
    <dgm:pt modelId="{EE299B0E-38A5-4323-8C21-CD51A4669A0D}" type="sibTrans" cxnId="{6C60A37B-61A2-41BC-8148-1334A709668F}">
      <dgm:prSet/>
      <dgm:spPr/>
      <dgm:t>
        <a:bodyPr/>
        <a:lstStyle/>
        <a:p>
          <a:endParaRPr lang="zh-CN" altLang="en-US"/>
        </a:p>
      </dgm:t>
    </dgm:pt>
    <dgm:pt modelId="{E7C23D43-E34C-45DD-B6AD-94ECE57732B8}" type="pres">
      <dgm:prSet presAssocID="{CD7942A0-B7D2-4B14-8FEA-55FC702F5BE7}" presName="rootnode" presStyleCnt="0">
        <dgm:presLayoutVars>
          <dgm:chMax/>
          <dgm:chPref/>
          <dgm:dir/>
          <dgm:animLvl val="lvl"/>
        </dgm:presLayoutVars>
      </dgm:prSet>
      <dgm:spPr/>
    </dgm:pt>
    <dgm:pt modelId="{1C59BA0C-A286-4905-BC1B-1F20EEDEE54A}" type="pres">
      <dgm:prSet presAssocID="{B7EEADB9-9F66-4C1A-AF4D-839BB40E82DD}" presName="composite" presStyleCnt="0"/>
      <dgm:spPr/>
    </dgm:pt>
    <dgm:pt modelId="{C41ADFBC-A138-4FDC-8134-07F98363A25B}" type="pres">
      <dgm:prSet presAssocID="{B7EEADB9-9F66-4C1A-AF4D-839BB40E82DD}" presName="LShape" presStyleLbl="alignNode1" presStyleIdx="0" presStyleCnt="5"/>
      <dgm:spPr/>
    </dgm:pt>
    <dgm:pt modelId="{B99026EA-D8CF-4AAC-B608-7101E22E93DB}" type="pres">
      <dgm:prSet presAssocID="{B7EEADB9-9F66-4C1A-AF4D-839BB40E82D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7256656-B54F-4D20-B722-ACC564B5A737}" type="pres">
      <dgm:prSet presAssocID="{B7EEADB9-9F66-4C1A-AF4D-839BB40E82DD}" presName="Triangle" presStyleLbl="alignNode1" presStyleIdx="1" presStyleCnt="5"/>
      <dgm:spPr/>
    </dgm:pt>
    <dgm:pt modelId="{915DBA09-9AE5-4837-87B9-65E69DED4F86}" type="pres">
      <dgm:prSet presAssocID="{47FB0E75-C770-4AFE-A6BD-A06CDD09FD02}" presName="sibTrans" presStyleCnt="0"/>
      <dgm:spPr/>
    </dgm:pt>
    <dgm:pt modelId="{1052E75B-6815-4C97-ADBB-17879DDE2BCC}" type="pres">
      <dgm:prSet presAssocID="{47FB0E75-C770-4AFE-A6BD-A06CDD09FD02}" presName="space" presStyleCnt="0"/>
      <dgm:spPr/>
    </dgm:pt>
    <dgm:pt modelId="{2548594A-5786-4E16-9932-9B616D208292}" type="pres">
      <dgm:prSet presAssocID="{8874A012-EBEA-49C1-9E3E-8C7CCC280954}" presName="composite" presStyleCnt="0"/>
      <dgm:spPr/>
    </dgm:pt>
    <dgm:pt modelId="{B64DDF5F-8141-4720-838F-9A5A33C8A144}" type="pres">
      <dgm:prSet presAssocID="{8874A012-EBEA-49C1-9E3E-8C7CCC280954}" presName="LShape" presStyleLbl="alignNode1" presStyleIdx="2" presStyleCnt="5"/>
      <dgm:spPr/>
    </dgm:pt>
    <dgm:pt modelId="{051D37C3-C21C-47C8-80B3-972D4E348E94}" type="pres">
      <dgm:prSet presAssocID="{8874A012-EBEA-49C1-9E3E-8C7CCC28095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9E0FCB-9187-49AB-ADA5-2D0EA7D2E3CD}" type="pres">
      <dgm:prSet presAssocID="{8874A012-EBEA-49C1-9E3E-8C7CCC280954}" presName="Triangle" presStyleLbl="alignNode1" presStyleIdx="3" presStyleCnt="5"/>
      <dgm:spPr/>
    </dgm:pt>
    <dgm:pt modelId="{2A97AAEC-2A43-4B6D-86AB-0E66CFD9D580}" type="pres">
      <dgm:prSet presAssocID="{EE299B0E-38A5-4323-8C21-CD51A4669A0D}" presName="sibTrans" presStyleCnt="0"/>
      <dgm:spPr/>
    </dgm:pt>
    <dgm:pt modelId="{864F81B8-271C-4FD1-A231-37F003543BB1}" type="pres">
      <dgm:prSet presAssocID="{EE299B0E-38A5-4323-8C21-CD51A4669A0D}" presName="space" presStyleCnt="0"/>
      <dgm:spPr/>
    </dgm:pt>
    <dgm:pt modelId="{CEE7E1D5-7833-4DA9-B11A-17D195039890}" type="pres">
      <dgm:prSet presAssocID="{D2559D34-71A0-4EAA-8A08-6AB7C1F6D2BD}" presName="composite" presStyleCnt="0"/>
      <dgm:spPr/>
    </dgm:pt>
    <dgm:pt modelId="{B6B1A581-1A0B-43D7-85AE-73248CF4530C}" type="pres">
      <dgm:prSet presAssocID="{D2559D34-71A0-4EAA-8A08-6AB7C1F6D2BD}" presName="LShape" presStyleLbl="alignNode1" presStyleIdx="4" presStyleCnt="5"/>
      <dgm:spPr/>
    </dgm:pt>
    <dgm:pt modelId="{25C72C1F-40D9-4E34-8378-ADB358C74CB5}" type="pres">
      <dgm:prSet presAssocID="{D2559D34-71A0-4EAA-8A08-6AB7C1F6D2B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84E824-B618-40D4-97A6-7DBF4FB8247A}" type="presOf" srcId="{D2559D34-71A0-4EAA-8A08-6AB7C1F6D2BD}" destId="{25C72C1F-40D9-4E34-8378-ADB358C74CB5}" srcOrd="0" destOrd="0" presId="urn:microsoft.com/office/officeart/2009/3/layout/StepUpProcess"/>
    <dgm:cxn modelId="{D7F9DA39-C0D8-48BE-9D99-9554E74B9B36}" srcId="{CD7942A0-B7D2-4B14-8FEA-55FC702F5BE7}" destId="{D2559D34-71A0-4EAA-8A08-6AB7C1F6D2BD}" srcOrd="2" destOrd="0" parTransId="{07DFAA50-2F62-4CA3-A03C-A11F52E2BB24}" sibTransId="{88C9A67C-13C4-4487-AC2E-8BE9554C4DCF}"/>
    <dgm:cxn modelId="{0997F474-520F-42EF-B21D-24DDE2A5E90E}" type="presOf" srcId="{CD7942A0-B7D2-4B14-8FEA-55FC702F5BE7}" destId="{E7C23D43-E34C-45DD-B6AD-94ECE57732B8}" srcOrd="0" destOrd="0" presId="urn:microsoft.com/office/officeart/2009/3/layout/StepUpProcess"/>
    <dgm:cxn modelId="{6C60A37B-61A2-41BC-8148-1334A709668F}" srcId="{CD7942A0-B7D2-4B14-8FEA-55FC702F5BE7}" destId="{8874A012-EBEA-49C1-9E3E-8C7CCC280954}" srcOrd="1" destOrd="0" parTransId="{DEEA97C2-D0F1-49D7-8A8E-66E7366F1CF8}" sibTransId="{EE299B0E-38A5-4323-8C21-CD51A4669A0D}"/>
    <dgm:cxn modelId="{ECCA6892-AFF2-4DB7-B799-2661DDDF5237}" srcId="{CD7942A0-B7D2-4B14-8FEA-55FC702F5BE7}" destId="{B7EEADB9-9F66-4C1A-AF4D-839BB40E82DD}" srcOrd="0" destOrd="0" parTransId="{679C1560-546F-4621-88C8-2F2427D7B850}" sibTransId="{47FB0E75-C770-4AFE-A6BD-A06CDD09FD02}"/>
    <dgm:cxn modelId="{98CA96A8-48E0-47CC-893D-56F2D93B15CB}" type="presOf" srcId="{B7EEADB9-9F66-4C1A-AF4D-839BB40E82DD}" destId="{B99026EA-D8CF-4AAC-B608-7101E22E93DB}" srcOrd="0" destOrd="0" presId="urn:microsoft.com/office/officeart/2009/3/layout/StepUpProcess"/>
    <dgm:cxn modelId="{8EED2AAD-577A-47DE-A64C-10B174EA4649}" type="presOf" srcId="{8874A012-EBEA-49C1-9E3E-8C7CCC280954}" destId="{051D37C3-C21C-47C8-80B3-972D4E348E94}" srcOrd="0" destOrd="0" presId="urn:microsoft.com/office/officeart/2009/3/layout/StepUpProcess"/>
    <dgm:cxn modelId="{B0E12711-9622-4EBB-9752-C05F503FBB9D}" type="presParOf" srcId="{E7C23D43-E34C-45DD-B6AD-94ECE57732B8}" destId="{1C59BA0C-A286-4905-BC1B-1F20EEDEE54A}" srcOrd="0" destOrd="0" presId="urn:microsoft.com/office/officeart/2009/3/layout/StepUpProcess"/>
    <dgm:cxn modelId="{948E4B19-F846-4A32-9493-83625E8FC2BB}" type="presParOf" srcId="{1C59BA0C-A286-4905-BC1B-1F20EEDEE54A}" destId="{C41ADFBC-A138-4FDC-8134-07F98363A25B}" srcOrd="0" destOrd="0" presId="urn:microsoft.com/office/officeart/2009/3/layout/StepUpProcess"/>
    <dgm:cxn modelId="{12DC49FE-8568-41E5-9381-2E1C6D469AC1}" type="presParOf" srcId="{1C59BA0C-A286-4905-BC1B-1F20EEDEE54A}" destId="{B99026EA-D8CF-4AAC-B608-7101E22E93DB}" srcOrd="1" destOrd="0" presId="urn:microsoft.com/office/officeart/2009/3/layout/StepUpProcess"/>
    <dgm:cxn modelId="{7D2021F1-9766-470E-8DFE-7ACCD8859E67}" type="presParOf" srcId="{1C59BA0C-A286-4905-BC1B-1F20EEDEE54A}" destId="{D7256656-B54F-4D20-B722-ACC564B5A737}" srcOrd="2" destOrd="0" presId="urn:microsoft.com/office/officeart/2009/3/layout/StepUpProcess"/>
    <dgm:cxn modelId="{E1500533-606A-4F29-B913-CEBBA6ADEED0}" type="presParOf" srcId="{E7C23D43-E34C-45DD-B6AD-94ECE57732B8}" destId="{915DBA09-9AE5-4837-87B9-65E69DED4F86}" srcOrd="1" destOrd="0" presId="urn:microsoft.com/office/officeart/2009/3/layout/StepUpProcess"/>
    <dgm:cxn modelId="{9E7B797F-11C2-4166-9995-4B2E1B5D96DA}" type="presParOf" srcId="{915DBA09-9AE5-4837-87B9-65E69DED4F86}" destId="{1052E75B-6815-4C97-ADBB-17879DDE2BCC}" srcOrd="0" destOrd="0" presId="urn:microsoft.com/office/officeart/2009/3/layout/StepUpProcess"/>
    <dgm:cxn modelId="{7030C8B7-7F86-4F13-A49B-866199E1F742}" type="presParOf" srcId="{E7C23D43-E34C-45DD-B6AD-94ECE57732B8}" destId="{2548594A-5786-4E16-9932-9B616D208292}" srcOrd="2" destOrd="0" presId="urn:microsoft.com/office/officeart/2009/3/layout/StepUpProcess"/>
    <dgm:cxn modelId="{711ACB9E-EF7A-49DA-9178-078709B5F601}" type="presParOf" srcId="{2548594A-5786-4E16-9932-9B616D208292}" destId="{B64DDF5F-8141-4720-838F-9A5A33C8A144}" srcOrd="0" destOrd="0" presId="urn:microsoft.com/office/officeart/2009/3/layout/StepUpProcess"/>
    <dgm:cxn modelId="{C4A0FBA0-92EF-473C-B771-7893010E975B}" type="presParOf" srcId="{2548594A-5786-4E16-9932-9B616D208292}" destId="{051D37C3-C21C-47C8-80B3-972D4E348E94}" srcOrd="1" destOrd="0" presId="urn:microsoft.com/office/officeart/2009/3/layout/StepUpProcess"/>
    <dgm:cxn modelId="{F5F11BFF-6EAC-489C-9ED5-19FA9EF7844C}" type="presParOf" srcId="{2548594A-5786-4E16-9932-9B616D208292}" destId="{499E0FCB-9187-49AB-ADA5-2D0EA7D2E3CD}" srcOrd="2" destOrd="0" presId="urn:microsoft.com/office/officeart/2009/3/layout/StepUpProcess"/>
    <dgm:cxn modelId="{5E27D0BD-1CAD-468D-AFC8-3F53EBB30F5F}" type="presParOf" srcId="{E7C23D43-E34C-45DD-B6AD-94ECE57732B8}" destId="{2A97AAEC-2A43-4B6D-86AB-0E66CFD9D580}" srcOrd="3" destOrd="0" presId="urn:microsoft.com/office/officeart/2009/3/layout/StepUpProcess"/>
    <dgm:cxn modelId="{2C4C0D2E-028D-4A8A-86BA-0E62DAC963F9}" type="presParOf" srcId="{2A97AAEC-2A43-4B6D-86AB-0E66CFD9D580}" destId="{864F81B8-271C-4FD1-A231-37F003543BB1}" srcOrd="0" destOrd="0" presId="urn:microsoft.com/office/officeart/2009/3/layout/StepUpProcess"/>
    <dgm:cxn modelId="{FE41A406-2F39-4417-BDF2-743C5A70090E}" type="presParOf" srcId="{E7C23D43-E34C-45DD-B6AD-94ECE57732B8}" destId="{CEE7E1D5-7833-4DA9-B11A-17D195039890}" srcOrd="4" destOrd="0" presId="urn:microsoft.com/office/officeart/2009/3/layout/StepUpProcess"/>
    <dgm:cxn modelId="{CEA0D074-19FB-4DCB-946D-F7E110986879}" type="presParOf" srcId="{CEE7E1D5-7833-4DA9-B11A-17D195039890}" destId="{B6B1A581-1A0B-43D7-85AE-73248CF4530C}" srcOrd="0" destOrd="0" presId="urn:microsoft.com/office/officeart/2009/3/layout/StepUpProcess"/>
    <dgm:cxn modelId="{86DB1399-EECF-40BE-AAEE-CE17A15C3E97}" type="presParOf" srcId="{CEE7E1D5-7833-4DA9-B11A-17D195039890}" destId="{25C72C1F-40D9-4E34-8378-ADB358C74CB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1DE54-8FC6-49BE-A140-7F574776BD89}" type="doc">
      <dgm:prSet loTypeId="urn:microsoft.com/office/officeart/2009/3/layout/StepUpProcess" loCatId="process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70DE7BD-9062-4CD3-818C-54DCE121A3B0}">
      <dgm:prSet phldrT="[文本]"/>
      <dgm:spPr/>
      <dgm:t>
        <a:bodyPr/>
        <a:lstStyle/>
        <a:p>
          <a:pPr algn="l"/>
          <a:r>
            <a:rPr lang="en-US" altLang="zh-CN" b="1">
              <a:latin typeface="+mn-lt"/>
              <a:ea typeface="宋体" panose="02010600030101010101" pitchFamily="2" charset="-122"/>
            </a:rPr>
            <a:t>• Have manufacture close to completion</a:t>
          </a:r>
          <a:endParaRPr lang="zh-CN" altLang="en-US" b="1">
            <a:latin typeface="+mn-lt"/>
          </a:endParaRPr>
        </a:p>
      </dgm:t>
    </dgm:pt>
    <dgm:pt modelId="{16DB563F-DF1E-443A-A1D6-DEB4A5EADB9A}" type="parTrans" cxnId="{DFCA2192-C1AF-4F58-979E-609BB684E635}">
      <dgm:prSet/>
      <dgm:spPr/>
      <dgm:t>
        <a:bodyPr/>
        <a:lstStyle/>
        <a:p>
          <a:endParaRPr lang="zh-CN" altLang="en-US"/>
        </a:p>
      </dgm:t>
    </dgm:pt>
    <dgm:pt modelId="{3DCE8E5B-F0AA-4F69-A41C-CFF4ABA637C0}" type="sibTrans" cxnId="{DFCA2192-C1AF-4F58-979E-609BB684E635}">
      <dgm:prSet/>
      <dgm:spPr/>
      <dgm:t>
        <a:bodyPr/>
        <a:lstStyle/>
        <a:p>
          <a:endParaRPr lang="zh-CN" altLang="en-US"/>
        </a:p>
      </dgm:t>
    </dgm:pt>
    <dgm:pt modelId="{1E0378A4-AA69-4C13-B40C-871D500A0293}">
      <dgm:prSet phldrT="[文本]"/>
      <dgm:spPr/>
      <dgm:t>
        <a:bodyPr/>
        <a:lstStyle/>
        <a:p>
          <a:pPr algn="l"/>
          <a:r>
            <a:rPr lang="en-US" altLang="zh-CN" b="1">
              <a:latin typeface="+mn-lt"/>
              <a:ea typeface="宋体" panose="02010600030101010101" pitchFamily="2" charset="-122"/>
            </a:rPr>
            <a:t>• Cosmetic housing design </a:t>
          </a:r>
          <a:endParaRPr lang="zh-CN" altLang="en-US" b="1"/>
        </a:p>
      </dgm:t>
    </dgm:pt>
    <dgm:pt modelId="{11855582-3125-4BFF-8CBC-7F7D0F9FD394}" type="parTrans" cxnId="{73C1BB5E-F9D2-4B57-A92B-7FB5FED1E212}">
      <dgm:prSet/>
      <dgm:spPr/>
      <dgm:t>
        <a:bodyPr/>
        <a:lstStyle/>
        <a:p>
          <a:endParaRPr lang="zh-CN" altLang="en-US"/>
        </a:p>
      </dgm:t>
    </dgm:pt>
    <dgm:pt modelId="{9015FC6B-B791-4132-BA6F-C4AAE47075D9}" type="sibTrans" cxnId="{73C1BB5E-F9D2-4B57-A92B-7FB5FED1E212}">
      <dgm:prSet/>
      <dgm:spPr/>
      <dgm:t>
        <a:bodyPr/>
        <a:lstStyle/>
        <a:p>
          <a:endParaRPr lang="zh-CN" altLang="en-US"/>
        </a:p>
      </dgm:t>
    </dgm:pt>
    <dgm:pt modelId="{4336A5B7-6EBD-4B4F-9836-0D8CD84B6AB5}">
      <dgm:prSet phldrT="[文本]"/>
      <dgm:spPr/>
      <dgm:t>
        <a:bodyPr/>
        <a:lstStyle/>
        <a:p>
          <a:pPr algn="l"/>
          <a:r>
            <a:rPr lang="en-US" altLang="zh-CN" b="1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US" altLang="zh-CN" b="1"/>
            <a:t>Completed the vehicle design </a:t>
          </a:r>
          <a:endParaRPr lang="zh-CN" altLang="en-US" b="1"/>
        </a:p>
      </dgm:t>
    </dgm:pt>
    <dgm:pt modelId="{27639CCA-EF4D-49BA-B652-46557DB0B930}" type="sibTrans" cxnId="{E73636F8-71CC-40A5-A18E-FC538EEAE770}">
      <dgm:prSet/>
      <dgm:spPr/>
      <dgm:t>
        <a:bodyPr/>
        <a:lstStyle/>
        <a:p>
          <a:endParaRPr lang="zh-CN" altLang="en-US"/>
        </a:p>
      </dgm:t>
    </dgm:pt>
    <dgm:pt modelId="{4574FFA8-74B3-4D41-B6D4-8247789C9D82}" type="parTrans" cxnId="{E73636F8-71CC-40A5-A18E-FC538EEAE770}">
      <dgm:prSet/>
      <dgm:spPr/>
      <dgm:t>
        <a:bodyPr/>
        <a:lstStyle/>
        <a:p>
          <a:endParaRPr lang="zh-CN" altLang="en-US"/>
        </a:p>
      </dgm:t>
    </dgm:pt>
    <dgm:pt modelId="{8154B243-6AAE-4E30-9AC9-59B791C97114}" type="pres">
      <dgm:prSet presAssocID="{6FF1DE54-8FC6-49BE-A140-7F574776BD89}" presName="rootnode" presStyleCnt="0">
        <dgm:presLayoutVars>
          <dgm:chMax/>
          <dgm:chPref/>
          <dgm:dir/>
          <dgm:animLvl val="lvl"/>
        </dgm:presLayoutVars>
      </dgm:prSet>
      <dgm:spPr/>
    </dgm:pt>
    <dgm:pt modelId="{4EE2E5BB-FF35-45CA-B694-C7225ED00A00}" type="pres">
      <dgm:prSet presAssocID="{4336A5B7-6EBD-4B4F-9836-0D8CD84B6AB5}" presName="composite" presStyleCnt="0"/>
      <dgm:spPr/>
    </dgm:pt>
    <dgm:pt modelId="{8212CF52-CBDA-48AB-8187-F5B0E891FEE4}" type="pres">
      <dgm:prSet presAssocID="{4336A5B7-6EBD-4B4F-9836-0D8CD84B6AB5}" presName="LShape" presStyleLbl="alignNode1" presStyleIdx="0" presStyleCnt="5"/>
      <dgm:spPr/>
    </dgm:pt>
    <dgm:pt modelId="{8F99073D-1EB6-4815-8522-DE83DF121E1D}" type="pres">
      <dgm:prSet presAssocID="{4336A5B7-6EBD-4B4F-9836-0D8CD84B6AB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D50722A-1903-4C76-B8A4-F880ED14DE27}" type="pres">
      <dgm:prSet presAssocID="{4336A5B7-6EBD-4B4F-9836-0D8CD84B6AB5}" presName="Triangle" presStyleLbl="alignNode1" presStyleIdx="1" presStyleCnt="5"/>
      <dgm:spPr/>
    </dgm:pt>
    <dgm:pt modelId="{496B7736-1FCC-4EAE-A8FE-9752C338E39D}" type="pres">
      <dgm:prSet presAssocID="{27639CCA-EF4D-49BA-B652-46557DB0B930}" presName="sibTrans" presStyleCnt="0"/>
      <dgm:spPr/>
    </dgm:pt>
    <dgm:pt modelId="{0426DC36-9786-47EB-B398-BD9529284C57}" type="pres">
      <dgm:prSet presAssocID="{27639CCA-EF4D-49BA-B652-46557DB0B930}" presName="space" presStyleCnt="0"/>
      <dgm:spPr/>
    </dgm:pt>
    <dgm:pt modelId="{D9314727-0884-41F5-BCB4-70B3D874DE18}" type="pres">
      <dgm:prSet presAssocID="{370DE7BD-9062-4CD3-818C-54DCE121A3B0}" presName="composite" presStyleCnt="0"/>
      <dgm:spPr/>
    </dgm:pt>
    <dgm:pt modelId="{442B1461-C283-4302-AFA5-A48689E23BF5}" type="pres">
      <dgm:prSet presAssocID="{370DE7BD-9062-4CD3-818C-54DCE121A3B0}" presName="LShape" presStyleLbl="alignNode1" presStyleIdx="2" presStyleCnt="5"/>
      <dgm:spPr/>
    </dgm:pt>
    <dgm:pt modelId="{558EBBA6-391D-43AE-9903-78A20A6E3D04}" type="pres">
      <dgm:prSet presAssocID="{370DE7BD-9062-4CD3-818C-54DCE121A3B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AD319A-B017-482C-B73C-61325946D9A4}" type="pres">
      <dgm:prSet presAssocID="{370DE7BD-9062-4CD3-818C-54DCE121A3B0}" presName="Triangle" presStyleLbl="alignNode1" presStyleIdx="3" presStyleCnt="5"/>
      <dgm:spPr/>
    </dgm:pt>
    <dgm:pt modelId="{5E490314-BA01-461D-84CE-1E8AAC41F0DB}" type="pres">
      <dgm:prSet presAssocID="{3DCE8E5B-F0AA-4F69-A41C-CFF4ABA637C0}" presName="sibTrans" presStyleCnt="0"/>
      <dgm:spPr/>
    </dgm:pt>
    <dgm:pt modelId="{059F4FFC-8F92-4068-A029-D739228F9DAD}" type="pres">
      <dgm:prSet presAssocID="{3DCE8E5B-F0AA-4F69-A41C-CFF4ABA637C0}" presName="space" presStyleCnt="0"/>
      <dgm:spPr/>
    </dgm:pt>
    <dgm:pt modelId="{1872668A-22D9-4647-90B1-A1E4C2C188BE}" type="pres">
      <dgm:prSet presAssocID="{1E0378A4-AA69-4C13-B40C-871D500A0293}" presName="composite" presStyleCnt="0"/>
      <dgm:spPr/>
    </dgm:pt>
    <dgm:pt modelId="{3D3C158E-566D-4C1D-AC8E-42410424971C}" type="pres">
      <dgm:prSet presAssocID="{1E0378A4-AA69-4C13-B40C-871D500A0293}" presName="LShape" presStyleLbl="alignNode1" presStyleIdx="4" presStyleCnt="5"/>
      <dgm:spPr/>
    </dgm:pt>
    <dgm:pt modelId="{37221FDE-802A-4BB9-B347-E95E94F744E7}" type="pres">
      <dgm:prSet presAssocID="{1E0378A4-AA69-4C13-B40C-871D500A029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66BD15-F5A7-44DA-B3F4-A587F5869FA6}" type="presOf" srcId="{1E0378A4-AA69-4C13-B40C-871D500A0293}" destId="{37221FDE-802A-4BB9-B347-E95E94F744E7}" srcOrd="0" destOrd="0" presId="urn:microsoft.com/office/officeart/2009/3/layout/StepUpProcess"/>
    <dgm:cxn modelId="{73C1BB5E-F9D2-4B57-A92B-7FB5FED1E212}" srcId="{6FF1DE54-8FC6-49BE-A140-7F574776BD89}" destId="{1E0378A4-AA69-4C13-B40C-871D500A0293}" srcOrd="2" destOrd="0" parTransId="{11855582-3125-4BFF-8CBC-7F7D0F9FD394}" sibTransId="{9015FC6B-B791-4132-BA6F-C4AAE47075D9}"/>
    <dgm:cxn modelId="{DFCA2192-C1AF-4F58-979E-609BB684E635}" srcId="{6FF1DE54-8FC6-49BE-A140-7F574776BD89}" destId="{370DE7BD-9062-4CD3-818C-54DCE121A3B0}" srcOrd="1" destOrd="0" parTransId="{16DB563F-DF1E-443A-A1D6-DEB4A5EADB9A}" sibTransId="{3DCE8E5B-F0AA-4F69-A41C-CFF4ABA637C0}"/>
    <dgm:cxn modelId="{76E922A8-64B3-4616-9DD4-E7DAC1C361B3}" type="presOf" srcId="{4336A5B7-6EBD-4B4F-9836-0D8CD84B6AB5}" destId="{8F99073D-1EB6-4815-8522-DE83DF121E1D}" srcOrd="0" destOrd="0" presId="urn:microsoft.com/office/officeart/2009/3/layout/StepUpProcess"/>
    <dgm:cxn modelId="{CEF2E8E9-3988-4B3F-821C-817628B7D9C4}" type="presOf" srcId="{6FF1DE54-8FC6-49BE-A140-7F574776BD89}" destId="{8154B243-6AAE-4E30-9AC9-59B791C97114}" srcOrd="0" destOrd="0" presId="urn:microsoft.com/office/officeart/2009/3/layout/StepUpProcess"/>
    <dgm:cxn modelId="{E73636F8-71CC-40A5-A18E-FC538EEAE770}" srcId="{6FF1DE54-8FC6-49BE-A140-7F574776BD89}" destId="{4336A5B7-6EBD-4B4F-9836-0D8CD84B6AB5}" srcOrd="0" destOrd="0" parTransId="{4574FFA8-74B3-4D41-B6D4-8247789C9D82}" sibTransId="{27639CCA-EF4D-49BA-B652-46557DB0B930}"/>
    <dgm:cxn modelId="{965F1AFE-97FF-4B77-9D08-C00D9707BEC6}" type="presOf" srcId="{370DE7BD-9062-4CD3-818C-54DCE121A3B0}" destId="{558EBBA6-391D-43AE-9903-78A20A6E3D04}" srcOrd="0" destOrd="0" presId="urn:microsoft.com/office/officeart/2009/3/layout/StepUpProcess"/>
    <dgm:cxn modelId="{8473403E-5E11-46A5-B83D-DE97E5656E9E}" type="presParOf" srcId="{8154B243-6AAE-4E30-9AC9-59B791C97114}" destId="{4EE2E5BB-FF35-45CA-B694-C7225ED00A00}" srcOrd="0" destOrd="0" presId="urn:microsoft.com/office/officeart/2009/3/layout/StepUpProcess"/>
    <dgm:cxn modelId="{8C48CA2D-E30D-4B5D-AC75-A92EE3C050C9}" type="presParOf" srcId="{4EE2E5BB-FF35-45CA-B694-C7225ED00A00}" destId="{8212CF52-CBDA-48AB-8187-F5B0E891FEE4}" srcOrd="0" destOrd="0" presId="urn:microsoft.com/office/officeart/2009/3/layout/StepUpProcess"/>
    <dgm:cxn modelId="{114AB8F9-00ED-435A-A1A0-848859A47FCF}" type="presParOf" srcId="{4EE2E5BB-FF35-45CA-B694-C7225ED00A00}" destId="{8F99073D-1EB6-4815-8522-DE83DF121E1D}" srcOrd="1" destOrd="0" presId="urn:microsoft.com/office/officeart/2009/3/layout/StepUpProcess"/>
    <dgm:cxn modelId="{C4D9ED5D-5131-4A78-AFDA-3C85CD78E154}" type="presParOf" srcId="{4EE2E5BB-FF35-45CA-B694-C7225ED00A00}" destId="{5D50722A-1903-4C76-B8A4-F880ED14DE27}" srcOrd="2" destOrd="0" presId="urn:microsoft.com/office/officeart/2009/3/layout/StepUpProcess"/>
    <dgm:cxn modelId="{6B7FCDF5-A163-4DA8-AFB5-34E763B4F09E}" type="presParOf" srcId="{8154B243-6AAE-4E30-9AC9-59B791C97114}" destId="{496B7736-1FCC-4EAE-A8FE-9752C338E39D}" srcOrd="1" destOrd="0" presId="urn:microsoft.com/office/officeart/2009/3/layout/StepUpProcess"/>
    <dgm:cxn modelId="{09F5B2D9-010B-4B59-A2EC-A5D73D21E120}" type="presParOf" srcId="{496B7736-1FCC-4EAE-A8FE-9752C338E39D}" destId="{0426DC36-9786-47EB-B398-BD9529284C57}" srcOrd="0" destOrd="0" presId="urn:microsoft.com/office/officeart/2009/3/layout/StepUpProcess"/>
    <dgm:cxn modelId="{261CE063-BE59-405D-89BF-85951D0189C7}" type="presParOf" srcId="{8154B243-6AAE-4E30-9AC9-59B791C97114}" destId="{D9314727-0884-41F5-BCB4-70B3D874DE18}" srcOrd="2" destOrd="0" presId="urn:microsoft.com/office/officeart/2009/3/layout/StepUpProcess"/>
    <dgm:cxn modelId="{6931D839-1332-46FA-8A4F-275678B3978E}" type="presParOf" srcId="{D9314727-0884-41F5-BCB4-70B3D874DE18}" destId="{442B1461-C283-4302-AFA5-A48689E23BF5}" srcOrd="0" destOrd="0" presId="urn:microsoft.com/office/officeart/2009/3/layout/StepUpProcess"/>
    <dgm:cxn modelId="{4EC3A379-F2A2-410C-9E18-36523E6CE13D}" type="presParOf" srcId="{D9314727-0884-41F5-BCB4-70B3D874DE18}" destId="{558EBBA6-391D-43AE-9903-78A20A6E3D04}" srcOrd="1" destOrd="0" presId="urn:microsoft.com/office/officeart/2009/3/layout/StepUpProcess"/>
    <dgm:cxn modelId="{F1168FCA-6A58-4182-9049-DAA01D9E7796}" type="presParOf" srcId="{D9314727-0884-41F5-BCB4-70B3D874DE18}" destId="{23AD319A-B017-482C-B73C-61325946D9A4}" srcOrd="2" destOrd="0" presId="urn:microsoft.com/office/officeart/2009/3/layout/StepUpProcess"/>
    <dgm:cxn modelId="{59CC4AEE-F31D-4CB1-998A-A3DD02BD111D}" type="presParOf" srcId="{8154B243-6AAE-4E30-9AC9-59B791C97114}" destId="{5E490314-BA01-461D-84CE-1E8AAC41F0DB}" srcOrd="3" destOrd="0" presId="urn:microsoft.com/office/officeart/2009/3/layout/StepUpProcess"/>
    <dgm:cxn modelId="{D5D61FA1-CD12-4A86-8655-FE60D40C8337}" type="presParOf" srcId="{5E490314-BA01-461D-84CE-1E8AAC41F0DB}" destId="{059F4FFC-8F92-4068-A029-D739228F9DAD}" srcOrd="0" destOrd="0" presId="urn:microsoft.com/office/officeart/2009/3/layout/StepUpProcess"/>
    <dgm:cxn modelId="{13364C5B-4426-4F53-B334-3D736ADA7DE2}" type="presParOf" srcId="{8154B243-6AAE-4E30-9AC9-59B791C97114}" destId="{1872668A-22D9-4647-90B1-A1E4C2C188BE}" srcOrd="4" destOrd="0" presId="urn:microsoft.com/office/officeart/2009/3/layout/StepUpProcess"/>
    <dgm:cxn modelId="{8A1A1A32-1375-4781-BD78-AE89CB7B1D59}" type="presParOf" srcId="{1872668A-22D9-4647-90B1-A1E4C2C188BE}" destId="{3D3C158E-566D-4C1D-AC8E-42410424971C}" srcOrd="0" destOrd="0" presId="urn:microsoft.com/office/officeart/2009/3/layout/StepUpProcess"/>
    <dgm:cxn modelId="{D436E50E-6919-4F1A-ACC5-5CD5785EEBF4}" type="presParOf" srcId="{1872668A-22D9-4647-90B1-A1E4C2C188BE}" destId="{37221FDE-802A-4BB9-B347-E95E94F744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EE250-A363-4C6F-B6E5-42D59BC82727}" type="doc">
      <dgm:prSet loTypeId="urn:microsoft.com/office/officeart/2005/8/layout/arrow2" loCatId="process" qsTypeId="urn:microsoft.com/office/officeart/2005/8/quickstyle/3d2" qsCatId="3D" csTypeId="urn:microsoft.com/office/officeart/2005/8/colors/accent4_2" csCatId="accent4" phldr="1"/>
      <dgm:spPr/>
    </dgm:pt>
    <dgm:pt modelId="{B61D3D1B-2C0D-40C7-AB42-AE369D1610F6}">
      <dgm:prSet phldrT="[文本]"/>
      <dgm:spPr/>
      <dgm:t>
        <a:bodyPr/>
        <a:lstStyle/>
        <a:p>
          <a:r>
            <a:rPr lang="en-US" altLang="en-US" b="1"/>
            <a:t>Test the vehicle and remedy issues</a:t>
          </a:r>
          <a:endParaRPr lang="zh-CN" altLang="en-US" b="1"/>
        </a:p>
      </dgm:t>
    </dgm:pt>
    <dgm:pt modelId="{183FED6A-BC12-4D9A-A92A-4C817BAC41F5}" type="parTrans" cxnId="{FDE71DBB-66AF-41BE-981A-8DA3E86BE84B}">
      <dgm:prSet/>
      <dgm:spPr/>
      <dgm:t>
        <a:bodyPr/>
        <a:lstStyle/>
        <a:p>
          <a:endParaRPr lang="zh-CN" altLang="en-US"/>
        </a:p>
      </dgm:t>
    </dgm:pt>
    <dgm:pt modelId="{365C52DB-5DCD-4932-8065-8A05EAFC2090}" type="sibTrans" cxnId="{FDE71DBB-66AF-41BE-981A-8DA3E86BE84B}">
      <dgm:prSet/>
      <dgm:spPr/>
      <dgm:t>
        <a:bodyPr/>
        <a:lstStyle/>
        <a:p>
          <a:endParaRPr lang="zh-CN" altLang="en-US"/>
        </a:p>
      </dgm:t>
    </dgm:pt>
    <dgm:pt modelId="{FBF71B0F-BE64-4DC7-9C2C-57157C4F40CB}">
      <dgm:prSet/>
      <dgm:spPr/>
      <dgm:t>
        <a:bodyPr/>
        <a:lstStyle/>
        <a:p>
          <a:endParaRPr lang="zh-CN" altLang="en-US"/>
        </a:p>
      </dgm:t>
    </dgm:pt>
    <dgm:pt modelId="{A66E7372-9BAD-4918-8B1B-D1256801A63D}" type="parTrans" cxnId="{6B2D43B3-9A11-424A-BF53-9072F6F3D6A9}">
      <dgm:prSet/>
      <dgm:spPr/>
      <dgm:t>
        <a:bodyPr/>
        <a:lstStyle/>
        <a:p>
          <a:endParaRPr lang="zh-CN" altLang="en-US"/>
        </a:p>
      </dgm:t>
    </dgm:pt>
    <dgm:pt modelId="{DDBCC172-0956-49B6-A7A2-CA481A8BADBE}" type="sibTrans" cxnId="{6B2D43B3-9A11-424A-BF53-9072F6F3D6A9}">
      <dgm:prSet/>
      <dgm:spPr/>
      <dgm:t>
        <a:bodyPr/>
        <a:lstStyle/>
        <a:p>
          <a:endParaRPr lang="zh-CN" altLang="en-US"/>
        </a:p>
      </dgm:t>
    </dgm:pt>
    <dgm:pt modelId="{A533A71B-C0D9-4E6E-8E3A-DBE1AE688C24}">
      <dgm:prSet/>
      <dgm:spPr/>
      <dgm:t>
        <a:bodyPr/>
        <a:lstStyle/>
        <a:p>
          <a:endParaRPr lang="zh-CN" altLang="en-US"/>
        </a:p>
      </dgm:t>
    </dgm:pt>
    <dgm:pt modelId="{8581623D-D441-4676-B92C-2D02B576A517}" type="parTrans" cxnId="{DCB6BC31-2E67-4D7F-93B4-8ED031ECAF21}">
      <dgm:prSet/>
      <dgm:spPr/>
      <dgm:t>
        <a:bodyPr/>
        <a:lstStyle/>
        <a:p>
          <a:endParaRPr lang="zh-CN" altLang="en-US"/>
        </a:p>
      </dgm:t>
    </dgm:pt>
    <dgm:pt modelId="{849B60D5-8377-48FF-BF9B-F0AE404DA5D3}" type="sibTrans" cxnId="{DCB6BC31-2E67-4D7F-93B4-8ED031ECAF21}">
      <dgm:prSet/>
      <dgm:spPr/>
      <dgm:t>
        <a:bodyPr/>
        <a:lstStyle/>
        <a:p>
          <a:endParaRPr lang="zh-CN" altLang="en-US"/>
        </a:p>
      </dgm:t>
    </dgm:pt>
    <dgm:pt modelId="{18E8154A-3B2E-4B15-AD85-F297753CC73B}" type="pres">
      <dgm:prSet presAssocID="{135EE250-A363-4C6F-B6E5-42D59BC82727}" presName="arrowDiagram" presStyleCnt="0">
        <dgm:presLayoutVars>
          <dgm:chMax val="5"/>
          <dgm:dir/>
          <dgm:resizeHandles val="exact"/>
        </dgm:presLayoutVars>
      </dgm:prSet>
      <dgm:spPr/>
    </dgm:pt>
    <dgm:pt modelId="{A7C91734-54CC-4B84-AFD0-74C202C0BF53}" type="pres">
      <dgm:prSet presAssocID="{135EE250-A363-4C6F-B6E5-42D59BC82727}" presName="arrow" presStyleLbl="bgShp" presStyleIdx="0" presStyleCnt="1" custLinFactNeighborX="2020" custLinFactNeighborY="-1845"/>
      <dgm:spPr>
        <a:solidFill>
          <a:srgbClr val="BAC929"/>
        </a:solidFill>
      </dgm:spPr>
    </dgm:pt>
    <dgm:pt modelId="{1B63BA6E-8D2F-45AB-AFC2-5FAAC91A98A1}" type="pres">
      <dgm:prSet presAssocID="{135EE250-A363-4C6F-B6E5-42D59BC82727}" presName="arrowDiagram3" presStyleCnt="0"/>
      <dgm:spPr/>
    </dgm:pt>
    <dgm:pt modelId="{5E11BE43-34F4-4A1D-B122-3EB1AD273458}" type="pres">
      <dgm:prSet presAssocID="{FBF71B0F-BE64-4DC7-9C2C-57157C4F40CB}" presName="bullet3a" presStyleLbl="node1" presStyleIdx="0" presStyleCnt="3"/>
      <dgm:spPr/>
    </dgm:pt>
    <dgm:pt modelId="{C8796885-7038-43D6-89DD-8CA500A15956}" type="pres">
      <dgm:prSet presAssocID="{FBF71B0F-BE64-4DC7-9C2C-57157C4F40CB}" presName="textBox3a" presStyleLbl="revTx" presStyleIdx="0" presStyleCnt="3">
        <dgm:presLayoutVars>
          <dgm:bulletEnabled val="1"/>
        </dgm:presLayoutVars>
      </dgm:prSet>
      <dgm:spPr/>
    </dgm:pt>
    <dgm:pt modelId="{EA3E1495-C6B4-4E38-A124-5F7B42F2C389}" type="pres">
      <dgm:prSet presAssocID="{B61D3D1B-2C0D-40C7-AB42-AE369D1610F6}" presName="bullet3b" presStyleLbl="node1" presStyleIdx="1" presStyleCnt="3"/>
      <dgm:spPr/>
    </dgm:pt>
    <dgm:pt modelId="{13D83B5E-0EC9-47F6-B065-A8E76EF14BEF}" type="pres">
      <dgm:prSet presAssocID="{B61D3D1B-2C0D-40C7-AB42-AE369D1610F6}" presName="textBox3b" presStyleLbl="revTx" presStyleIdx="1" presStyleCnt="3" custScaleX="292755" custLinFactNeighborX="84998" custLinFactNeighborY="16421">
        <dgm:presLayoutVars>
          <dgm:bulletEnabled val="1"/>
        </dgm:presLayoutVars>
      </dgm:prSet>
      <dgm:spPr/>
    </dgm:pt>
    <dgm:pt modelId="{C727C668-0C2D-4A4C-8C34-4E2335B44D5C}" type="pres">
      <dgm:prSet presAssocID="{A533A71B-C0D9-4E6E-8E3A-DBE1AE688C24}" presName="bullet3c" presStyleLbl="node1" presStyleIdx="2" presStyleCnt="3"/>
      <dgm:spPr/>
    </dgm:pt>
    <dgm:pt modelId="{491B4265-6259-49B5-AC0D-DA2648140E03}" type="pres">
      <dgm:prSet presAssocID="{A533A71B-C0D9-4E6E-8E3A-DBE1AE688C24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AF5929-3F95-4B90-A514-FEA24A1F059B}" type="presOf" srcId="{A533A71B-C0D9-4E6E-8E3A-DBE1AE688C24}" destId="{491B4265-6259-49B5-AC0D-DA2648140E03}" srcOrd="0" destOrd="0" presId="urn:microsoft.com/office/officeart/2005/8/layout/arrow2"/>
    <dgm:cxn modelId="{DCB6BC31-2E67-4D7F-93B4-8ED031ECAF21}" srcId="{135EE250-A363-4C6F-B6E5-42D59BC82727}" destId="{A533A71B-C0D9-4E6E-8E3A-DBE1AE688C24}" srcOrd="2" destOrd="0" parTransId="{8581623D-D441-4676-B92C-2D02B576A517}" sibTransId="{849B60D5-8377-48FF-BF9B-F0AE404DA5D3}"/>
    <dgm:cxn modelId="{8B3AAE5A-3D1D-4415-BB78-68B6EDAFA9B4}" type="presOf" srcId="{B61D3D1B-2C0D-40C7-AB42-AE369D1610F6}" destId="{13D83B5E-0EC9-47F6-B065-A8E76EF14BEF}" srcOrd="0" destOrd="0" presId="urn:microsoft.com/office/officeart/2005/8/layout/arrow2"/>
    <dgm:cxn modelId="{9975BD9A-D0A0-4A40-8715-9FC34BC4B7E3}" type="presOf" srcId="{FBF71B0F-BE64-4DC7-9C2C-57157C4F40CB}" destId="{C8796885-7038-43D6-89DD-8CA500A15956}" srcOrd="0" destOrd="0" presId="urn:microsoft.com/office/officeart/2005/8/layout/arrow2"/>
    <dgm:cxn modelId="{6B2D43B3-9A11-424A-BF53-9072F6F3D6A9}" srcId="{135EE250-A363-4C6F-B6E5-42D59BC82727}" destId="{FBF71B0F-BE64-4DC7-9C2C-57157C4F40CB}" srcOrd="0" destOrd="0" parTransId="{A66E7372-9BAD-4918-8B1B-D1256801A63D}" sibTransId="{DDBCC172-0956-49B6-A7A2-CA481A8BADBE}"/>
    <dgm:cxn modelId="{FDE71DBB-66AF-41BE-981A-8DA3E86BE84B}" srcId="{135EE250-A363-4C6F-B6E5-42D59BC82727}" destId="{B61D3D1B-2C0D-40C7-AB42-AE369D1610F6}" srcOrd="1" destOrd="0" parTransId="{183FED6A-BC12-4D9A-A92A-4C817BAC41F5}" sibTransId="{365C52DB-5DCD-4932-8065-8A05EAFC2090}"/>
    <dgm:cxn modelId="{E5D50ECB-F673-4C6D-BE6F-F750F2F05EEB}" type="presOf" srcId="{135EE250-A363-4C6F-B6E5-42D59BC82727}" destId="{18E8154A-3B2E-4B15-AD85-F297753CC73B}" srcOrd="0" destOrd="0" presId="urn:microsoft.com/office/officeart/2005/8/layout/arrow2"/>
    <dgm:cxn modelId="{4CB07118-0F21-450E-AFF1-F695C0D01857}" type="presParOf" srcId="{18E8154A-3B2E-4B15-AD85-F297753CC73B}" destId="{A7C91734-54CC-4B84-AFD0-74C202C0BF53}" srcOrd="0" destOrd="0" presId="urn:microsoft.com/office/officeart/2005/8/layout/arrow2"/>
    <dgm:cxn modelId="{5EB7BABD-21C2-497E-B67B-E070BEAF7621}" type="presParOf" srcId="{18E8154A-3B2E-4B15-AD85-F297753CC73B}" destId="{1B63BA6E-8D2F-45AB-AFC2-5FAAC91A98A1}" srcOrd="1" destOrd="0" presId="urn:microsoft.com/office/officeart/2005/8/layout/arrow2"/>
    <dgm:cxn modelId="{AAEEFBE8-174E-4D70-887B-5C44FE5A4CC6}" type="presParOf" srcId="{1B63BA6E-8D2F-45AB-AFC2-5FAAC91A98A1}" destId="{5E11BE43-34F4-4A1D-B122-3EB1AD273458}" srcOrd="0" destOrd="0" presId="urn:microsoft.com/office/officeart/2005/8/layout/arrow2"/>
    <dgm:cxn modelId="{324EB897-5D68-4367-83B0-91FB26D589F2}" type="presParOf" srcId="{1B63BA6E-8D2F-45AB-AFC2-5FAAC91A98A1}" destId="{C8796885-7038-43D6-89DD-8CA500A15956}" srcOrd="1" destOrd="0" presId="urn:microsoft.com/office/officeart/2005/8/layout/arrow2"/>
    <dgm:cxn modelId="{962F6709-D2B3-4EE4-9302-4E47A257835E}" type="presParOf" srcId="{1B63BA6E-8D2F-45AB-AFC2-5FAAC91A98A1}" destId="{EA3E1495-C6B4-4E38-A124-5F7B42F2C389}" srcOrd="2" destOrd="0" presId="urn:microsoft.com/office/officeart/2005/8/layout/arrow2"/>
    <dgm:cxn modelId="{0922854E-728A-4937-BE05-732839EEB702}" type="presParOf" srcId="{1B63BA6E-8D2F-45AB-AFC2-5FAAC91A98A1}" destId="{13D83B5E-0EC9-47F6-B065-A8E76EF14BEF}" srcOrd="3" destOrd="0" presId="urn:microsoft.com/office/officeart/2005/8/layout/arrow2"/>
    <dgm:cxn modelId="{80E3803D-828E-45E7-AC64-A720EF54E744}" type="presParOf" srcId="{1B63BA6E-8D2F-45AB-AFC2-5FAAC91A98A1}" destId="{C727C668-0C2D-4A4C-8C34-4E2335B44D5C}" srcOrd="4" destOrd="0" presId="urn:microsoft.com/office/officeart/2005/8/layout/arrow2"/>
    <dgm:cxn modelId="{B07EE26C-BE6C-4E42-8C98-C63C63821747}" type="presParOf" srcId="{1B63BA6E-8D2F-45AB-AFC2-5FAAC91A98A1}" destId="{491B4265-6259-49B5-AC0D-DA2648140E0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F1DE54-8FC6-49BE-A140-7F574776BD89}" type="doc">
      <dgm:prSet loTypeId="urn:microsoft.com/office/officeart/2005/8/layout/bProcess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70DE7BD-9062-4CD3-818C-54DCE121A3B0}">
      <dgm:prSet phldrT="[文本]"/>
      <dgm:spPr/>
      <dgm:t>
        <a:bodyPr/>
        <a:lstStyle/>
        <a:p>
          <a:pPr algn="just"/>
          <a:r>
            <a:rPr lang="en-US" altLang="zh-CN" b="1">
              <a:latin typeface="+mn-lt"/>
              <a:ea typeface="宋体" panose="02010600030101010101" pitchFamily="2" charset="-122"/>
            </a:rPr>
            <a:t>• Integrate GPS and speed control together</a:t>
          </a:r>
          <a:endParaRPr lang="zh-CN" altLang="en-US" b="1">
            <a:latin typeface="+mn-lt"/>
          </a:endParaRPr>
        </a:p>
      </dgm:t>
    </dgm:pt>
    <dgm:pt modelId="{16DB563F-DF1E-443A-A1D6-DEB4A5EADB9A}" type="parTrans" cxnId="{DFCA2192-C1AF-4F58-979E-609BB684E635}">
      <dgm:prSet/>
      <dgm:spPr/>
      <dgm:t>
        <a:bodyPr/>
        <a:lstStyle/>
        <a:p>
          <a:endParaRPr lang="zh-CN" altLang="en-US"/>
        </a:p>
      </dgm:t>
    </dgm:pt>
    <dgm:pt modelId="{3DCE8E5B-F0AA-4F69-A41C-CFF4ABA637C0}" type="sibTrans" cxnId="{DFCA2192-C1AF-4F58-979E-609BB684E635}">
      <dgm:prSet/>
      <dgm:spPr/>
      <dgm:t>
        <a:bodyPr/>
        <a:lstStyle/>
        <a:p>
          <a:endParaRPr lang="zh-CN" altLang="en-US"/>
        </a:p>
      </dgm:t>
    </dgm:pt>
    <dgm:pt modelId="{1E0378A4-AA69-4C13-B40C-871D500A0293}">
      <dgm:prSet phldrT="[文本]"/>
      <dgm:spPr/>
      <dgm:t>
        <a:bodyPr/>
        <a:lstStyle/>
        <a:p>
          <a:r>
            <a:rPr lang="en-US" altLang="zh-CN" b="1">
              <a:latin typeface="+mn-lt"/>
              <a:ea typeface="宋体" panose="02010600030101010101" pitchFamily="2" charset="-122"/>
            </a:rPr>
            <a:t>• Speed control (linkage between mechanical and electrical aspects) -Scott</a:t>
          </a:r>
          <a:endParaRPr lang="zh-CN" altLang="en-US" b="1"/>
        </a:p>
      </dgm:t>
    </dgm:pt>
    <dgm:pt modelId="{11855582-3125-4BFF-8CBC-7F7D0F9FD394}" type="parTrans" cxnId="{73C1BB5E-F9D2-4B57-A92B-7FB5FED1E212}">
      <dgm:prSet/>
      <dgm:spPr/>
      <dgm:t>
        <a:bodyPr/>
        <a:lstStyle/>
        <a:p>
          <a:endParaRPr lang="zh-CN" altLang="en-US"/>
        </a:p>
      </dgm:t>
    </dgm:pt>
    <dgm:pt modelId="{9015FC6B-B791-4132-BA6F-C4AAE47075D9}" type="sibTrans" cxnId="{73C1BB5E-F9D2-4B57-A92B-7FB5FED1E212}">
      <dgm:prSet/>
      <dgm:spPr/>
      <dgm:t>
        <a:bodyPr/>
        <a:lstStyle/>
        <a:p>
          <a:endParaRPr lang="zh-CN" altLang="en-US"/>
        </a:p>
      </dgm:t>
    </dgm:pt>
    <dgm:pt modelId="{4336A5B7-6EBD-4B4F-9836-0D8CD84B6AB5}">
      <dgm:prSet phldrT="[文本]"/>
      <dgm:spPr/>
      <dgm:t>
        <a:bodyPr/>
        <a:lstStyle/>
        <a:p>
          <a:pPr algn="just"/>
          <a:r>
            <a:rPr lang="en-US" altLang="zh-CN" b="1">
              <a:latin typeface="+mn-lt"/>
              <a:ea typeface="宋体" panose="02010600030101010101" pitchFamily="2" charset="-122"/>
            </a:rPr>
            <a:t>• GPS route planning (Modulation the process of getting outcome of function K)-Jingyu, Hongfei</a:t>
          </a:r>
          <a:endParaRPr lang="zh-CN" altLang="en-US" b="1">
            <a:latin typeface="+mn-lt"/>
          </a:endParaRPr>
        </a:p>
      </dgm:t>
    </dgm:pt>
    <dgm:pt modelId="{27639CCA-EF4D-49BA-B652-46557DB0B930}" type="sibTrans" cxnId="{E73636F8-71CC-40A5-A18E-FC538EEAE770}">
      <dgm:prSet/>
      <dgm:spPr/>
      <dgm:t>
        <a:bodyPr/>
        <a:lstStyle/>
        <a:p>
          <a:endParaRPr lang="zh-CN" altLang="en-US"/>
        </a:p>
      </dgm:t>
    </dgm:pt>
    <dgm:pt modelId="{4574FFA8-74B3-4D41-B6D4-8247789C9D82}" type="parTrans" cxnId="{E73636F8-71CC-40A5-A18E-FC538EEAE770}">
      <dgm:prSet/>
      <dgm:spPr/>
      <dgm:t>
        <a:bodyPr/>
        <a:lstStyle/>
        <a:p>
          <a:endParaRPr lang="zh-CN" altLang="en-US"/>
        </a:p>
      </dgm:t>
    </dgm:pt>
    <dgm:pt modelId="{B3323F70-D1B7-4531-9F40-366877A89BB6}">
      <dgm:prSet phldrT="[文本]"/>
      <dgm:spPr/>
      <dgm:t>
        <a:bodyPr/>
        <a:lstStyle/>
        <a:p>
          <a:r>
            <a:rPr lang="en-US" altLang="zh-CN" b="1">
              <a:latin typeface="+mn-lt"/>
              <a:ea typeface="宋体" panose="02010600030101010101" pitchFamily="2" charset="-122"/>
            </a:rPr>
            <a:t>• Socket bridge (Communication)</a:t>
          </a:r>
          <a:endParaRPr lang="zh-CN" altLang="en-US" b="1"/>
        </a:p>
      </dgm:t>
    </dgm:pt>
    <dgm:pt modelId="{BC5D0F26-8A6F-480D-A90C-FE686F34A308}" type="parTrans" cxnId="{1D38D683-47F4-49A7-A3F4-B06C1AC6E9CE}">
      <dgm:prSet/>
      <dgm:spPr/>
      <dgm:t>
        <a:bodyPr/>
        <a:lstStyle/>
        <a:p>
          <a:endParaRPr lang="zh-CN" altLang="en-US"/>
        </a:p>
      </dgm:t>
    </dgm:pt>
    <dgm:pt modelId="{1888AE8F-8F2A-4399-A989-5902E5D60358}" type="sibTrans" cxnId="{1D38D683-47F4-49A7-A3F4-B06C1AC6E9CE}">
      <dgm:prSet/>
      <dgm:spPr/>
      <dgm:t>
        <a:bodyPr/>
        <a:lstStyle/>
        <a:p>
          <a:endParaRPr lang="zh-CN" altLang="en-US"/>
        </a:p>
      </dgm:t>
    </dgm:pt>
    <dgm:pt modelId="{F25DACFE-64D9-49D7-8A4D-34CD1EFD6A8C}">
      <dgm:prSet phldrT="[文本]"/>
      <dgm:spPr/>
      <dgm:t>
        <a:bodyPr/>
        <a:lstStyle/>
        <a:p>
          <a:r>
            <a:rPr lang="en-US" altLang="en-US" b="1"/>
            <a:t>• Mechanical design (Chassis, wheels, dome)- Dan, Mohamed</a:t>
          </a:r>
          <a:endParaRPr lang="zh-CN" altLang="en-US" b="1"/>
        </a:p>
      </dgm:t>
    </dgm:pt>
    <dgm:pt modelId="{373674D6-7473-4099-A421-A895A25EE109}" type="parTrans" cxnId="{D567CEFD-F6D3-4EB3-82F0-A5681FD72C70}">
      <dgm:prSet/>
      <dgm:spPr/>
      <dgm:t>
        <a:bodyPr/>
        <a:lstStyle/>
        <a:p>
          <a:endParaRPr lang="zh-CN" altLang="en-US"/>
        </a:p>
      </dgm:t>
    </dgm:pt>
    <dgm:pt modelId="{64D48DED-E1ED-4CF5-9CE0-C7940CF69E42}" type="sibTrans" cxnId="{D567CEFD-F6D3-4EB3-82F0-A5681FD72C70}">
      <dgm:prSet/>
      <dgm:spPr/>
      <dgm:t>
        <a:bodyPr/>
        <a:lstStyle/>
        <a:p>
          <a:endParaRPr lang="zh-CN" altLang="en-US"/>
        </a:p>
      </dgm:t>
    </dgm:pt>
    <dgm:pt modelId="{D3CE8C37-D328-418B-9788-FA04C06F93CF}" type="pres">
      <dgm:prSet presAssocID="{6FF1DE54-8FC6-49BE-A140-7F574776BD89}" presName="diagram" presStyleCnt="0">
        <dgm:presLayoutVars>
          <dgm:dir/>
          <dgm:resizeHandles/>
        </dgm:presLayoutVars>
      </dgm:prSet>
      <dgm:spPr/>
    </dgm:pt>
    <dgm:pt modelId="{EE27BDB4-7B8D-4041-8473-E75D7A5FA21B}" type="pres">
      <dgm:prSet presAssocID="{4336A5B7-6EBD-4B4F-9836-0D8CD84B6AB5}" presName="firstNode" presStyleLbl="node1" presStyleIdx="0" presStyleCnt="5" custLinFactX="-23364" custLinFactNeighborX="-100000" custLinFactNeighborY="-389">
        <dgm:presLayoutVars>
          <dgm:bulletEnabled val="1"/>
        </dgm:presLayoutVars>
      </dgm:prSet>
      <dgm:spPr/>
    </dgm:pt>
    <dgm:pt modelId="{03BB0496-BB5D-4B66-B8CB-A82AD78EC40F}" type="pres">
      <dgm:prSet presAssocID="{27639CCA-EF4D-49BA-B652-46557DB0B930}" presName="sibTrans" presStyleLbl="sibTrans2D1" presStyleIdx="0" presStyleCnt="4"/>
      <dgm:spPr/>
    </dgm:pt>
    <dgm:pt modelId="{DAD69125-E92D-4036-B481-6172776E383F}" type="pres">
      <dgm:prSet presAssocID="{370DE7BD-9062-4CD3-818C-54DCE121A3B0}" presName="middleNode" presStyleCnt="0"/>
      <dgm:spPr/>
    </dgm:pt>
    <dgm:pt modelId="{965DC0C6-1443-4D98-8639-8451515B2EC7}" type="pres">
      <dgm:prSet presAssocID="{370DE7BD-9062-4CD3-818C-54DCE121A3B0}" presName="padding" presStyleLbl="node1" presStyleIdx="0" presStyleCnt="5"/>
      <dgm:spPr/>
    </dgm:pt>
    <dgm:pt modelId="{9CAB1331-0105-45C2-ABBD-FBCFDD1A664F}" type="pres">
      <dgm:prSet presAssocID="{370DE7BD-9062-4CD3-818C-54DCE121A3B0}" presName="shape" presStyleLbl="node1" presStyleIdx="1" presStyleCnt="5" custScaleX="123066" custScaleY="123713" custLinFactX="12595" custLinFactNeighborX="100000" custLinFactNeighborY="-88293">
        <dgm:presLayoutVars>
          <dgm:bulletEnabled val="1"/>
        </dgm:presLayoutVars>
      </dgm:prSet>
      <dgm:spPr/>
    </dgm:pt>
    <dgm:pt modelId="{66602EF3-53A5-43E8-8335-45ED01012484}" type="pres">
      <dgm:prSet presAssocID="{3DCE8E5B-F0AA-4F69-A41C-CFF4ABA637C0}" presName="sibTrans" presStyleLbl="sibTrans2D1" presStyleIdx="1" presStyleCnt="4" custAng="10742085"/>
      <dgm:spPr/>
    </dgm:pt>
    <dgm:pt modelId="{F1E734B9-7200-4F1C-AEB5-B541B01E488E}" type="pres">
      <dgm:prSet presAssocID="{1E0378A4-AA69-4C13-B40C-871D500A0293}" presName="middleNode" presStyleCnt="0"/>
      <dgm:spPr/>
    </dgm:pt>
    <dgm:pt modelId="{B833BAF9-6572-420E-BE69-C8415C53CAAC}" type="pres">
      <dgm:prSet presAssocID="{1E0378A4-AA69-4C13-B40C-871D500A0293}" presName="padding" presStyleLbl="node1" presStyleIdx="1" presStyleCnt="5"/>
      <dgm:spPr/>
    </dgm:pt>
    <dgm:pt modelId="{5F86E0D7-BDB1-4A2D-A8A2-563D5697940D}" type="pres">
      <dgm:prSet presAssocID="{1E0378A4-AA69-4C13-B40C-871D500A0293}" presName="shape" presStyleLbl="node1" presStyleIdx="2" presStyleCnt="5" custScaleX="132688" custScaleY="132686" custLinFactX="-103674" custLinFactNeighborX="-200000" custLinFactNeighborY="-6006">
        <dgm:presLayoutVars>
          <dgm:bulletEnabled val="1"/>
        </dgm:presLayoutVars>
      </dgm:prSet>
      <dgm:spPr/>
    </dgm:pt>
    <dgm:pt modelId="{1A15057A-DF2F-412E-A0AB-375B28520874}" type="pres">
      <dgm:prSet presAssocID="{9015FC6B-B791-4132-BA6F-C4AAE47075D9}" presName="sibTrans" presStyleLbl="sibTrans2D1" presStyleIdx="2" presStyleCnt="4" custAng="21327891" custLinFactX="94549" custLinFactY="-1712" custLinFactNeighborX="100000" custLinFactNeighborY="-100000"/>
      <dgm:spPr/>
    </dgm:pt>
    <dgm:pt modelId="{746CEB82-4C86-4BDF-96A3-C703E2963C08}" type="pres">
      <dgm:prSet presAssocID="{B3323F70-D1B7-4531-9F40-366877A89BB6}" presName="middleNode" presStyleCnt="0"/>
      <dgm:spPr/>
    </dgm:pt>
    <dgm:pt modelId="{0581460D-D210-44DA-8D88-DE29E1AA5038}" type="pres">
      <dgm:prSet presAssocID="{B3323F70-D1B7-4531-9F40-366877A89BB6}" presName="padding" presStyleLbl="node1" presStyleIdx="2" presStyleCnt="5"/>
      <dgm:spPr/>
    </dgm:pt>
    <dgm:pt modelId="{753DD109-5B80-4C68-B6DF-464C87F863FF}" type="pres">
      <dgm:prSet presAssocID="{B3323F70-D1B7-4531-9F40-366877A89BB6}" presName="shape" presStyleLbl="node1" presStyleIdx="3" presStyleCnt="5" custScaleX="115383" custScaleY="109790" custLinFactNeighborX="74198" custLinFactNeighborY="43508">
        <dgm:presLayoutVars>
          <dgm:bulletEnabled val="1"/>
        </dgm:presLayoutVars>
      </dgm:prSet>
      <dgm:spPr/>
    </dgm:pt>
    <dgm:pt modelId="{4D0CBCA4-B8ED-43CB-A105-2F6B9190770F}" type="pres">
      <dgm:prSet presAssocID="{1888AE8F-8F2A-4399-A989-5902E5D60358}" presName="sibTrans" presStyleLbl="sibTrans2D1" presStyleIdx="3" presStyleCnt="4" custScaleX="134116" custScaleY="86153"/>
      <dgm:spPr>
        <a:prstGeom prst="mathPlus">
          <a:avLst/>
        </a:prstGeom>
      </dgm:spPr>
    </dgm:pt>
    <dgm:pt modelId="{C8676B82-F083-49C4-A728-D688A95CFD64}" type="pres">
      <dgm:prSet presAssocID="{F25DACFE-64D9-49D7-8A4D-34CD1EFD6A8C}" presName="lastNode" presStyleLbl="node1" presStyleIdx="4" presStyleCnt="5" custScaleX="82840" custScaleY="84980" custLinFactNeighborX="38345" custLinFactNeighborY="60009">
        <dgm:presLayoutVars>
          <dgm:bulletEnabled val="1"/>
        </dgm:presLayoutVars>
      </dgm:prSet>
      <dgm:spPr/>
    </dgm:pt>
  </dgm:ptLst>
  <dgm:cxnLst>
    <dgm:cxn modelId="{4CF5E52A-7C24-4BAF-958D-9BFD147B787B}" type="presOf" srcId="{F25DACFE-64D9-49D7-8A4D-34CD1EFD6A8C}" destId="{C8676B82-F083-49C4-A728-D688A95CFD64}" srcOrd="0" destOrd="0" presId="urn:microsoft.com/office/officeart/2005/8/layout/bProcess2"/>
    <dgm:cxn modelId="{F7AB335C-82F7-4C7A-A1D3-1E1C502DEA70}" type="presOf" srcId="{3DCE8E5B-F0AA-4F69-A41C-CFF4ABA637C0}" destId="{66602EF3-53A5-43E8-8335-45ED01012484}" srcOrd="0" destOrd="0" presId="urn:microsoft.com/office/officeart/2005/8/layout/bProcess2"/>
    <dgm:cxn modelId="{73C1BB5E-F9D2-4B57-A92B-7FB5FED1E212}" srcId="{6FF1DE54-8FC6-49BE-A140-7F574776BD89}" destId="{1E0378A4-AA69-4C13-B40C-871D500A0293}" srcOrd="2" destOrd="0" parTransId="{11855582-3125-4BFF-8CBC-7F7D0F9FD394}" sibTransId="{9015FC6B-B791-4132-BA6F-C4AAE47075D9}"/>
    <dgm:cxn modelId="{73A9C878-B7DF-41D1-835E-394D8759F1B6}" type="presOf" srcId="{9015FC6B-B791-4132-BA6F-C4AAE47075D9}" destId="{1A15057A-DF2F-412E-A0AB-375B28520874}" srcOrd="0" destOrd="0" presId="urn:microsoft.com/office/officeart/2005/8/layout/bProcess2"/>
    <dgm:cxn modelId="{0A943479-1290-4A91-BC3E-CF9539D2028D}" type="presOf" srcId="{6FF1DE54-8FC6-49BE-A140-7F574776BD89}" destId="{D3CE8C37-D328-418B-9788-FA04C06F93CF}" srcOrd="0" destOrd="0" presId="urn:microsoft.com/office/officeart/2005/8/layout/bProcess2"/>
    <dgm:cxn modelId="{AC943959-1396-42FF-A48B-5539C60C9044}" type="presOf" srcId="{4336A5B7-6EBD-4B4F-9836-0D8CD84B6AB5}" destId="{EE27BDB4-7B8D-4041-8473-E75D7A5FA21B}" srcOrd="0" destOrd="0" presId="urn:microsoft.com/office/officeart/2005/8/layout/bProcess2"/>
    <dgm:cxn modelId="{BC72297E-5A30-47E3-9039-86FF3E689B29}" type="presOf" srcId="{1E0378A4-AA69-4C13-B40C-871D500A0293}" destId="{5F86E0D7-BDB1-4A2D-A8A2-563D5697940D}" srcOrd="0" destOrd="0" presId="urn:microsoft.com/office/officeart/2005/8/layout/bProcess2"/>
    <dgm:cxn modelId="{1D38D683-47F4-49A7-A3F4-B06C1AC6E9CE}" srcId="{6FF1DE54-8FC6-49BE-A140-7F574776BD89}" destId="{B3323F70-D1B7-4531-9F40-366877A89BB6}" srcOrd="3" destOrd="0" parTransId="{BC5D0F26-8A6F-480D-A90C-FE686F34A308}" sibTransId="{1888AE8F-8F2A-4399-A989-5902E5D60358}"/>
    <dgm:cxn modelId="{DFCA2192-C1AF-4F58-979E-609BB684E635}" srcId="{6FF1DE54-8FC6-49BE-A140-7F574776BD89}" destId="{370DE7BD-9062-4CD3-818C-54DCE121A3B0}" srcOrd="1" destOrd="0" parTransId="{16DB563F-DF1E-443A-A1D6-DEB4A5EADB9A}" sibTransId="{3DCE8E5B-F0AA-4F69-A41C-CFF4ABA637C0}"/>
    <dgm:cxn modelId="{86F574CA-36D3-4718-9345-7476C0527D28}" type="presOf" srcId="{27639CCA-EF4D-49BA-B652-46557DB0B930}" destId="{03BB0496-BB5D-4B66-B8CB-A82AD78EC40F}" srcOrd="0" destOrd="0" presId="urn:microsoft.com/office/officeart/2005/8/layout/bProcess2"/>
    <dgm:cxn modelId="{79F6E6E8-53FF-4E89-93A5-6072ABCFB6A8}" type="presOf" srcId="{B3323F70-D1B7-4531-9F40-366877A89BB6}" destId="{753DD109-5B80-4C68-B6DF-464C87F863FF}" srcOrd="0" destOrd="0" presId="urn:microsoft.com/office/officeart/2005/8/layout/bProcess2"/>
    <dgm:cxn modelId="{E73636F8-71CC-40A5-A18E-FC538EEAE770}" srcId="{6FF1DE54-8FC6-49BE-A140-7F574776BD89}" destId="{4336A5B7-6EBD-4B4F-9836-0D8CD84B6AB5}" srcOrd="0" destOrd="0" parTransId="{4574FFA8-74B3-4D41-B6D4-8247789C9D82}" sibTransId="{27639CCA-EF4D-49BA-B652-46557DB0B930}"/>
    <dgm:cxn modelId="{2901DDFA-520F-4EC5-A0CA-3AF0FC43E1D2}" type="presOf" srcId="{1888AE8F-8F2A-4399-A989-5902E5D60358}" destId="{4D0CBCA4-B8ED-43CB-A105-2F6B9190770F}" srcOrd="0" destOrd="0" presId="urn:microsoft.com/office/officeart/2005/8/layout/bProcess2"/>
    <dgm:cxn modelId="{90183EFC-633F-44CA-A723-E8342266ABD2}" type="presOf" srcId="{370DE7BD-9062-4CD3-818C-54DCE121A3B0}" destId="{9CAB1331-0105-45C2-ABBD-FBCFDD1A664F}" srcOrd="0" destOrd="0" presId="urn:microsoft.com/office/officeart/2005/8/layout/bProcess2"/>
    <dgm:cxn modelId="{D567CEFD-F6D3-4EB3-82F0-A5681FD72C70}" srcId="{6FF1DE54-8FC6-49BE-A140-7F574776BD89}" destId="{F25DACFE-64D9-49D7-8A4D-34CD1EFD6A8C}" srcOrd="4" destOrd="0" parTransId="{373674D6-7473-4099-A421-A895A25EE109}" sibTransId="{64D48DED-E1ED-4CF5-9CE0-C7940CF69E42}"/>
    <dgm:cxn modelId="{4B17ADC6-4D40-4839-9E09-0D6F7C4CD30C}" type="presParOf" srcId="{D3CE8C37-D328-418B-9788-FA04C06F93CF}" destId="{EE27BDB4-7B8D-4041-8473-E75D7A5FA21B}" srcOrd="0" destOrd="0" presId="urn:microsoft.com/office/officeart/2005/8/layout/bProcess2"/>
    <dgm:cxn modelId="{9A8D125A-41CA-4DDF-84AA-4A396025DEF6}" type="presParOf" srcId="{D3CE8C37-D328-418B-9788-FA04C06F93CF}" destId="{03BB0496-BB5D-4B66-B8CB-A82AD78EC40F}" srcOrd="1" destOrd="0" presId="urn:microsoft.com/office/officeart/2005/8/layout/bProcess2"/>
    <dgm:cxn modelId="{7FF8954C-2FE5-4E73-A0E0-9A3CDE8D9385}" type="presParOf" srcId="{D3CE8C37-D328-418B-9788-FA04C06F93CF}" destId="{DAD69125-E92D-4036-B481-6172776E383F}" srcOrd="2" destOrd="0" presId="urn:microsoft.com/office/officeart/2005/8/layout/bProcess2"/>
    <dgm:cxn modelId="{7BC2B04E-3221-4600-8D03-1FFF6EF99674}" type="presParOf" srcId="{DAD69125-E92D-4036-B481-6172776E383F}" destId="{965DC0C6-1443-4D98-8639-8451515B2EC7}" srcOrd="0" destOrd="0" presId="urn:microsoft.com/office/officeart/2005/8/layout/bProcess2"/>
    <dgm:cxn modelId="{631A6351-BE2E-4513-80F6-86D87C2415A0}" type="presParOf" srcId="{DAD69125-E92D-4036-B481-6172776E383F}" destId="{9CAB1331-0105-45C2-ABBD-FBCFDD1A664F}" srcOrd="1" destOrd="0" presId="urn:microsoft.com/office/officeart/2005/8/layout/bProcess2"/>
    <dgm:cxn modelId="{4AF27146-4527-4C94-BF58-2AB7E332BE92}" type="presParOf" srcId="{D3CE8C37-D328-418B-9788-FA04C06F93CF}" destId="{66602EF3-53A5-43E8-8335-45ED01012484}" srcOrd="3" destOrd="0" presId="urn:microsoft.com/office/officeart/2005/8/layout/bProcess2"/>
    <dgm:cxn modelId="{29D2CE70-AE45-48DE-A333-9C2491C1B5B4}" type="presParOf" srcId="{D3CE8C37-D328-418B-9788-FA04C06F93CF}" destId="{F1E734B9-7200-4F1C-AEB5-B541B01E488E}" srcOrd="4" destOrd="0" presId="urn:microsoft.com/office/officeart/2005/8/layout/bProcess2"/>
    <dgm:cxn modelId="{6B060C2F-5472-4B75-87F6-8A8DB2E1462A}" type="presParOf" srcId="{F1E734B9-7200-4F1C-AEB5-B541B01E488E}" destId="{B833BAF9-6572-420E-BE69-C8415C53CAAC}" srcOrd="0" destOrd="0" presId="urn:microsoft.com/office/officeart/2005/8/layout/bProcess2"/>
    <dgm:cxn modelId="{131C5A73-573E-4D47-AE4C-F5ACA6F88B27}" type="presParOf" srcId="{F1E734B9-7200-4F1C-AEB5-B541B01E488E}" destId="{5F86E0D7-BDB1-4A2D-A8A2-563D5697940D}" srcOrd="1" destOrd="0" presId="urn:microsoft.com/office/officeart/2005/8/layout/bProcess2"/>
    <dgm:cxn modelId="{8D364325-8D57-4C32-BFE0-BCA4448741D0}" type="presParOf" srcId="{D3CE8C37-D328-418B-9788-FA04C06F93CF}" destId="{1A15057A-DF2F-412E-A0AB-375B28520874}" srcOrd="5" destOrd="0" presId="urn:microsoft.com/office/officeart/2005/8/layout/bProcess2"/>
    <dgm:cxn modelId="{79094D1E-25FD-4BF4-ADD1-0A15AE89EDE7}" type="presParOf" srcId="{D3CE8C37-D328-418B-9788-FA04C06F93CF}" destId="{746CEB82-4C86-4BDF-96A3-C703E2963C08}" srcOrd="6" destOrd="0" presId="urn:microsoft.com/office/officeart/2005/8/layout/bProcess2"/>
    <dgm:cxn modelId="{23638108-D222-448D-A89D-8D7D95F97D0F}" type="presParOf" srcId="{746CEB82-4C86-4BDF-96A3-C703E2963C08}" destId="{0581460D-D210-44DA-8D88-DE29E1AA5038}" srcOrd="0" destOrd="0" presId="urn:microsoft.com/office/officeart/2005/8/layout/bProcess2"/>
    <dgm:cxn modelId="{4475C89D-E5C4-4169-AE3B-CC6D04F10A88}" type="presParOf" srcId="{746CEB82-4C86-4BDF-96A3-C703E2963C08}" destId="{753DD109-5B80-4C68-B6DF-464C87F863FF}" srcOrd="1" destOrd="0" presId="urn:microsoft.com/office/officeart/2005/8/layout/bProcess2"/>
    <dgm:cxn modelId="{8F081543-28D2-4E28-BA71-870F6FC6F92A}" type="presParOf" srcId="{D3CE8C37-D328-418B-9788-FA04C06F93CF}" destId="{4D0CBCA4-B8ED-43CB-A105-2F6B9190770F}" srcOrd="7" destOrd="0" presId="urn:microsoft.com/office/officeart/2005/8/layout/bProcess2"/>
    <dgm:cxn modelId="{D54C9312-DAA8-4BC2-88CB-B9C08317EBF8}" type="presParOf" srcId="{D3CE8C37-D328-418B-9788-FA04C06F93CF}" destId="{C8676B82-F083-49C4-A728-D688A95CFD64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EC3EAC-07E5-439D-AF7C-7EC853108C66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89B304F-5763-4E66-9A2E-4F33460B5DB3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Hall sensor</a:t>
          </a:r>
          <a:endParaRPr lang="zh-CN"/>
        </a:p>
      </dgm:t>
    </dgm:pt>
    <dgm:pt modelId="{2C25D268-36CA-4E93-A257-30E1C1DFF6D2}" type="parTrans" cxnId="{35C9D5BC-1C8A-4D09-BE28-47FF1C67A592}">
      <dgm:prSet/>
      <dgm:spPr/>
      <dgm:t>
        <a:bodyPr/>
        <a:lstStyle/>
        <a:p>
          <a:endParaRPr lang="zh-CN" altLang="en-US"/>
        </a:p>
      </dgm:t>
    </dgm:pt>
    <dgm:pt modelId="{1A495AA6-4707-4BCC-A998-C424C6972BDF}" type="sibTrans" cxnId="{35C9D5BC-1C8A-4D09-BE28-47FF1C67A592}">
      <dgm:prSet/>
      <dgm:spPr/>
      <dgm:t>
        <a:bodyPr/>
        <a:lstStyle/>
        <a:p>
          <a:endParaRPr lang="zh-CN" altLang="en-US"/>
        </a:p>
      </dgm:t>
    </dgm:pt>
    <dgm:pt modelId="{A3AA7CDA-C548-4818-9FEC-15E0863C5453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ESC+motor</a:t>
          </a:r>
          <a:endParaRPr lang="zh-CN"/>
        </a:p>
      </dgm:t>
    </dgm:pt>
    <dgm:pt modelId="{63535DA9-B374-4FBB-9501-A7B586F01460}" type="parTrans" cxnId="{911BE0FF-EF8A-44C6-B43C-56AC5FCE5FCB}">
      <dgm:prSet/>
      <dgm:spPr/>
      <dgm:t>
        <a:bodyPr/>
        <a:lstStyle/>
        <a:p>
          <a:endParaRPr lang="zh-CN" altLang="en-US"/>
        </a:p>
      </dgm:t>
    </dgm:pt>
    <dgm:pt modelId="{A85948A5-C3C1-442B-B2DD-5C22264CF906}" type="sibTrans" cxnId="{911BE0FF-EF8A-44C6-B43C-56AC5FCE5FCB}">
      <dgm:prSet/>
      <dgm:spPr/>
      <dgm:t>
        <a:bodyPr/>
        <a:lstStyle/>
        <a:p>
          <a:endParaRPr lang="zh-CN" altLang="en-US"/>
        </a:p>
      </dgm:t>
    </dgm:pt>
    <dgm:pt modelId="{E55E80E5-2A17-43CA-BA7C-6B05150196A0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Servo</a:t>
          </a:r>
          <a:endParaRPr lang="zh-CN"/>
        </a:p>
      </dgm:t>
    </dgm:pt>
    <dgm:pt modelId="{0C493B7C-E973-4182-8405-F5AFB7F15F09}" type="parTrans" cxnId="{12135EAD-3459-41B5-8A18-DF0A5A9ECA83}">
      <dgm:prSet/>
      <dgm:spPr/>
      <dgm:t>
        <a:bodyPr/>
        <a:lstStyle/>
        <a:p>
          <a:endParaRPr lang="zh-CN" altLang="en-US"/>
        </a:p>
      </dgm:t>
    </dgm:pt>
    <dgm:pt modelId="{D0032D35-2DE8-45B6-A342-8B4ED0800328}" type="sibTrans" cxnId="{12135EAD-3459-41B5-8A18-DF0A5A9ECA83}">
      <dgm:prSet/>
      <dgm:spPr/>
      <dgm:t>
        <a:bodyPr/>
        <a:lstStyle/>
        <a:p>
          <a:endParaRPr lang="zh-CN" altLang="en-US"/>
        </a:p>
      </dgm:t>
    </dgm:pt>
    <dgm:pt modelId="{8C200A37-EC0B-4E2F-96E1-0891BE89A20A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GPS</a:t>
          </a:r>
          <a:endParaRPr lang="zh-CN"/>
        </a:p>
      </dgm:t>
    </dgm:pt>
    <dgm:pt modelId="{E8702D40-D19F-4F4B-AD14-9665FE0453A8}" type="parTrans" cxnId="{F08844D6-B6B6-4BFC-AFC2-4BF80A335099}">
      <dgm:prSet/>
      <dgm:spPr/>
      <dgm:t>
        <a:bodyPr/>
        <a:lstStyle/>
        <a:p>
          <a:endParaRPr lang="zh-CN" altLang="en-US"/>
        </a:p>
      </dgm:t>
    </dgm:pt>
    <dgm:pt modelId="{DBCECF3B-95FA-41C7-B5D8-A10D8D1A10EA}" type="sibTrans" cxnId="{F08844D6-B6B6-4BFC-AFC2-4BF80A335099}">
      <dgm:prSet/>
      <dgm:spPr/>
      <dgm:t>
        <a:bodyPr/>
        <a:lstStyle/>
        <a:p>
          <a:endParaRPr lang="zh-CN" altLang="en-US"/>
        </a:p>
      </dgm:t>
    </dgm:pt>
    <dgm:pt modelId="{5820945A-622C-4AD1-AD90-F44F88A30A3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/>
            <a:t>IMU</a:t>
          </a:r>
          <a:endParaRPr lang="zh-CN"/>
        </a:p>
      </dgm:t>
    </dgm:pt>
    <dgm:pt modelId="{FAA78113-0929-44CA-BF2F-CA801AFD4781}" type="parTrans" cxnId="{ED08DF67-B6CB-4605-8F45-D9D2817A393D}">
      <dgm:prSet/>
      <dgm:spPr/>
      <dgm:t>
        <a:bodyPr/>
        <a:lstStyle/>
        <a:p>
          <a:endParaRPr lang="zh-CN" altLang="en-US"/>
        </a:p>
      </dgm:t>
    </dgm:pt>
    <dgm:pt modelId="{8D96ECB9-1F91-4947-B946-3049B2E2E78B}" type="sibTrans" cxnId="{ED08DF67-B6CB-4605-8F45-D9D2817A393D}">
      <dgm:prSet/>
      <dgm:spPr/>
      <dgm:t>
        <a:bodyPr/>
        <a:lstStyle/>
        <a:p>
          <a:endParaRPr lang="zh-CN" altLang="en-US"/>
        </a:p>
      </dgm:t>
    </dgm:pt>
    <dgm:pt modelId="{22C03E9C-4424-49E0-B012-AFFB08697EED}" type="pres">
      <dgm:prSet presAssocID="{28EC3EAC-07E5-439D-AF7C-7EC853108C66}" presName="Name0" presStyleCnt="0">
        <dgm:presLayoutVars>
          <dgm:dir/>
          <dgm:animLvl val="lvl"/>
          <dgm:resizeHandles val="exact"/>
        </dgm:presLayoutVars>
      </dgm:prSet>
      <dgm:spPr/>
    </dgm:pt>
    <dgm:pt modelId="{CB355264-7ED0-49CD-A756-BF563912F419}" type="pres">
      <dgm:prSet presAssocID="{889B304F-5763-4E66-9A2E-4F33460B5DB3}" presName="linNode" presStyleCnt="0"/>
      <dgm:spPr/>
    </dgm:pt>
    <dgm:pt modelId="{4B53EBED-9C96-40E5-B7B3-67B39685DD8D}" type="pres">
      <dgm:prSet presAssocID="{889B304F-5763-4E66-9A2E-4F33460B5D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E84D5CA-C43F-4D0E-866C-5A068AE9C80E}" type="pres">
      <dgm:prSet presAssocID="{1A495AA6-4707-4BCC-A998-C424C6972BDF}" presName="sp" presStyleCnt="0"/>
      <dgm:spPr/>
    </dgm:pt>
    <dgm:pt modelId="{E5AB5F04-D2C8-44F5-A641-50B0056A7563}" type="pres">
      <dgm:prSet presAssocID="{A3AA7CDA-C548-4818-9FEC-15E0863C5453}" presName="linNode" presStyleCnt="0"/>
      <dgm:spPr/>
    </dgm:pt>
    <dgm:pt modelId="{07443EEB-E096-479F-B646-E550C3BCCD4D}" type="pres">
      <dgm:prSet presAssocID="{A3AA7CDA-C548-4818-9FEC-15E0863C545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E0683BE-5E54-4286-A692-86ED420800DE}" type="pres">
      <dgm:prSet presAssocID="{A85948A5-C3C1-442B-B2DD-5C22264CF906}" presName="sp" presStyleCnt="0"/>
      <dgm:spPr/>
    </dgm:pt>
    <dgm:pt modelId="{28B22176-5288-4068-945D-F4092ACE6090}" type="pres">
      <dgm:prSet presAssocID="{E55E80E5-2A17-43CA-BA7C-6B05150196A0}" presName="linNode" presStyleCnt="0"/>
      <dgm:spPr/>
    </dgm:pt>
    <dgm:pt modelId="{25FAD8C1-2B20-47E0-A6A2-959027362DE6}" type="pres">
      <dgm:prSet presAssocID="{E55E80E5-2A17-43CA-BA7C-6B05150196A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846D97D-A4F2-4BDE-A7F6-D474C34A533E}" type="pres">
      <dgm:prSet presAssocID="{D0032D35-2DE8-45B6-A342-8B4ED0800328}" presName="sp" presStyleCnt="0"/>
      <dgm:spPr/>
    </dgm:pt>
    <dgm:pt modelId="{AF126CEB-6F68-4E41-ABC8-D50FC768977B}" type="pres">
      <dgm:prSet presAssocID="{5820945A-622C-4AD1-AD90-F44F88A30A39}" presName="linNode" presStyleCnt="0"/>
      <dgm:spPr/>
    </dgm:pt>
    <dgm:pt modelId="{7F6A92CF-848F-4715-A4B3-162B3EC12AEF}" type="pres">
      <dgm:prSet presAssocID="{5820945A-622C-4AD1-AD90-F44F88A30A3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A8DB532-E0F0-49DC-A825-D0E7DC1CF516}" type="pres">
      <dgm:prSet presAssocID="{8D96ECB9-1F91-4947-B946-3049B2E2E78B}" presName="sp" presStyleCnt="0"/>
      <dgm:spPr/>
    </dgm:pt>
    <dgm:pt modelId="{610D3DE4-1005-4330-8C84-41BDD338E819}" type="pres">
      <dgm:prSet presAssocID="{8C200A37-EC0B-4E2F-96E1-0891BE89A20A}" presName="linNode" presStyleCnt="0"/>
      <dgm:spPr/>
    </dgm:pt>
    <dgm:pt modelId="{BEB230A3-7F29-43F8-B599-43BEA69D449A}" type="pres">
      <dgm:prSet presAssocID="{8C200A37-EC0B-4E2F-96E1-0891BE89A20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494C313-B09A-44F6-A711-7019529D7A8A}" type="presOf" srcId="{8C200A37-EC0B-4E2F-96E1-0891BE89A20A}" destId="{BEB230A3-7F29-43F8-B599-43BEA69D449A}" srcOrd="0" destOrd="0" presId="urn:microsoft.com/office/officeart/2005/8/layout/vList5"/>
    <dgm:cxn modelId="{2FFB8F3D-44CC-49CF-B447-155C9FABA325}" type="presOf" srcId="{A3AA7CDA-C548-4818-9FEC-15E0863C5453}" destId="{07443EEB-E096-479F-B646-E550C3BCCD4D}" srcOrd="0" destOrd="0" presId="urn:microsoft.com/office/officeart/2005/8/layout/vList5"/>
    <dgm:cxn modelId="{ED08DF67-B6CB-4605-8F45-D9D2817A393D}" srcId="{28EC3EAC-07E5-439D-AF7C-7EC853108C66}" destId="{5820945A-622C-4AD1-AD90-F44F88A30A39}" srcOrd="3" destOrd="0" parTransId="{FAA78113-0929-44CA-BF2F-CA801AFD4781}" sibTransId="{8D96ECB9-1F91-4947-B946-3049B2E2E78B}"/>
    <dgm:cxn modelId="{1FA7F54D-7953-41BA-8882-2B8D7348204B}" type="presOf" srcId="{889B304F-5763-4E66-9A2E-4F33460B5DB3}" destId="{4B53EBED-9C96-40E5-B7B3-67B39685DD8D}" srcOrd="0" destOrd="0" presId="urn:microsoft.com/office/officeart/2005/8/layout/vList5"/>
    <dgm:cxn modelId="{2CB3E383-CB24-4060-A2F0-EDB36C1EA2BA}" type="presOf" srcId="{5820945A-622C-4AD1-AD90-F44F88A30A39}" destId="{7F6A92CF-848F-4715-A4B3-162B3EC12AEF}" srcOrd="0" destOrd="0" presId="urn:microsoft.com/office/officeart/2005/8/layout/vList5"/>
    <dgm:cxn modelId="{E7977698-6AB6-4768-8B54-CCAEA8AAB0FF}" type="presOf" srcId="{28EC3EAC-07E5-439D-AF7C-7EC853108C66}" destId="{22C03E9C-4424-49E0-B012-AFFB08697EED}" srcOrd="0" destOrd="0" presId="urn:microsoft.com/office/officeart/2005/8/layout/vList5"/>
    <dgm:cxn modelId="{6602D4A1-1C16-4CDF-8EF0-4C70E69A9164}" type="presOf" srcId="{E55E80E5-2A17-43CA-BA7C-6B05150196A0}" destId="{25FAD8C1-2B20-47E0-A6A2-959027362DE6}" srcOrd="0" destOrd="0" presId="urn:microsoft.com/office/officeart/2005/8/layout/vList5"/>
    <dgm:cxn modelId="{12135EAD-3459-41B5-8A18-DF0A5A9ECA83}" srcId="{28EC3EAC-07E5-439D-AF7C-7EC853108C66}" destId="{E55E80E5-2A17-43CA-BA7C-6B05150196A0}" srcOrd="2" destOrd="0" parTransId="{0C493B7C-E973-4182-8405-F5AFB7F15F09}" sibTransId="{D0032D35-2DE8-45B6-A342-8B4ED0800328}"/>
    <dgm:cxn modelId="{35C9D5BC-1C8A-4D09-BE28-47FF1C67A592}" srcId="{28EC3EAC-07E5-439D-AF7C-7EC853108C66}" destId="{889B304F-5763-4E66-9A2E-4F33460B5DB3}" srcOrd="0" destOrd="0" parTransId="{2C25D268-36CA-4E93-A257-30E1C1DFF6D2}" sibTransId="{1A495AA6-4707-4BCC-A998-C424C6972BDF}"/>
    <dgm:cxn modelId="{F08844D6-B6B6-4BFC-AFC2-4BF80A335099}" srcId="{28EC3EAC-07E5-439D-AF7C-7EC853108C66}" destId="{8C200A37-EC0B-4E2F-96E1-0891BE89A20A}" srcOrd="4" destOrd="0" parTransId="{E8702D40-D19F-4F4B-AD14-9665FE0453A8}" sibTransId="{DBCECF3B-95FA-41C7-B5D8-A10D8D1A10EA}"/>
    <dgm:cxn modelId="{911BE0FF-EF8A-44C6-B43C-56AC5FCE5FCB}" srcId="{28EC3EAC-07E5-439D-AF7C-7EC853108C66}" destId="{A3AA7CDA-C548-4818-9FEC-15E0863C5453}" srcOrd="1" destOrd="0" parTransId="{63535DA9-B374-4FBB-9501-A7B586F01460}" sibTransId="{A85948A5-C3C1-442B-B2DD-5C22264CF906}"/>
    <dgm:cxn modelId="{A473D4DF-93D9-457A-B626-1B06B6643175}" type="presParOf" srcId="{22C03E9C-4424-49E0-B012-AFFB08697EED}" destId="{CB355264-7ED0-49CD-A756-BF563912F419}" srcOrd="0" destOrd="0" presId="urn:microsoft.com/office/officeart/2005/8/layout/vList5"/>
    <dgm:cxn modelId="{9CD191B1-4A2C-47A6-A472-48F6077F7C5B}" type="presParOf" srcId="{CB355264-7ED0-49CD-A756-BF563912F419}" destId="{4B53EBED-9C96-40E5-B7B3-67B39685DD8D}" srcOrd="0" destOrd="0" presId="urn:microsoft.com/office/officeart/2005/8/layout/vList5"/>
    <dgm:cxn modelId="{8A292113-0101-4798-A329-D0E6879AEEC6}" type="presParOf" srcId="{22C03E9C-4424-49E0-B012-AFFB08697EED}" destId="{CE84D5CA-C43F-4D0E-866C-5A068AE9C80E}" srcOrd="1" destOrd="0" presId="urn:microsoft.com/office/officeart/2005/8/layout/vList5"/>
    <dgm:cxn modelId="{ABE7B9B6-E209-41E2-9447-3E51D7CCB662}" type="presParOf" srcId="{22C03E9C-4424-49E0-B012-AFFB08697EED}" destId="{E5AB5F04-D2C8-44F5-A641-50B0056A7563}" srcOrd="2" destOrd="0" presId="urn:microsoft.com/office/officeart/2005/8/layout/vList5"/>
    <dgm:cxn modelId="{6F6F3FF9-7441-426D-9A36-CB0A8D662D53}" type="presParOf" srcId="{E5AB5F04-D2C8-44F5-A641-50B0056A7563}" destId="{07443EEB-E096-479F-B646-E550C3BCCD4D}" srcOrd="0" destOrd="0" presId="urn:microsoft.com/office/officeart/2005/8/layout/vList5"/>
    <dgm:cxn modelId="{BAEF2753-CE3A-4DC3-8096-B1DA17D2B368}" type="presParOf" srcId="{22C03E9C-4424-49E0-B012-AFFB08697EED}" destId="{2E0683BE-5E54-4286-A692-86ED420800DE}" srcOrd="3" destOrd="0" presId="urn:microsoft.com/office/officeart/2005/8/layout/vList5"/>
    <dgm:cxn modelId="{62A890A6-5D8C-460D-B488-4D291BD185DC}" type="presParOf" srcId="{22C03E9C-4424-49E0-B012-AFFB08697EED}" destId="{28B22176-5288-4068-945D-F4092ACE6090}" srcOrd="4" destOrd="0" presId="urn:microsoft.com/office/officeart/2005/8/layout/vList5"/>
    <dgm:cxn modelId="{54BA09E8-B043-4F01-BED3-1C90B69EBE9B}" type="presParOf" srcId="{28B22176-5288-4068-945D-F4092ACE6090}" destId="{25FAD8C1-2B20-47E0-A6A2-959027362DE6}" srcOrd="0" destOrd="0" presId="urn:microsoft.com/office/officeart/2005/8/layout/vList5"/>
    <dgm:cxn modelId="{340D12CD-4A16-4A27-A913-924F3304DC5C}" type="presParOf" srcId="{22C03E9C-4424-49E0-B012-AFFB08697EED}" destId="{0846D97D-A4F2-4BDE-A7F6-D474C34A533E}" srcOrd="5" destOrd="0" presId="urn:microsoft.com/office/officeart/2005/8/layout/vList5"/>
    <dgm:cxn modelId="{6104EFC0-4455-4330-B285-81216C6B5E36}" type="presParOf" srcId="{22C03E9C-4424-49E0-B012-AFFB08697EED}" destId="{AF126CEB-6F68-4E41-ABC8-D50FC768977B}" srcOrd="6" destOrd="0" presId="urn:microsoft.com/office/officeart/2005/8/layout/vList5"/>
    <dgm:cxn modelId="{CADA2C2B-C128-4666-B1EC-118F47F938DE}" type="presParOf" srcId="{AF126CEB-6F68-4E41-ABC8-D50FC768977B}" destId="{7F6A92CF-848F-4715-A4B3-162B3EC12AEF}" srcOrd="0" destOrd="0" presId="urn:microsoft.com/office/officeart/2005/8/layout/vList5"/>
    <dgm:cxn modelId="{9B5570A7-3188-48DF-BC0B-0FDB25405303}" type="presParOf" srcId="{22C03E9C-4424-49E0-B012-AFFB08697EED}" destId="{6A8DB532-E0F0-49DC-A825-D0E7DC1CF516}" srcOrd="7" destOrd="0" presId="urn:microsoft.com/office/officeart/2005/8/layout/vList5"/>
    <dgm:cxn modelId="{03B67B20-7497-4E4F-822B-FC3E2DDC8F5A}" type="presParOf" srcId="{22C03E9C-4424-49E0-B012-AFFB08697EED}" destId="{610D3DE4-1005-4330-8C84-41BDD338E819}" srcOrd="8" destOrd="0" presId="urn:microsoft.com/office/officeart/2005/8/layout/vList5"/>
    <dgm:cxn modelId="{2197164B-48D5-40CE-83F5-763CB745F225}" type="presParOf" srcId="{610D3DE4-1005-4330-8C84-41BDD338E819}" destId="{BEB230A3-7F29-43F8-B599-43BEA69D44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DFBC-A138-4FDC-8134-07F98363A25B}">
      <dsp:nvSpPr>
        <dsp:cNvPr id="0" name=""/>
        <dsp:cNvSpPr/>
      </dsp:nvSpPr>
      <dsp:spPr>
        <a:xfrm rot="5400000">
          <a:off x="1441439" y="784123"/>
          <a:ext cx="1353037" cy="225142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026EA-D8CF-4AAC-B608-7101E22E93DB}">
      <dsp:nvSpPr>
        <dsp:cNvPr id="0" name=""/>
        <dsp:cNvSpPr/>
      </dsp:nvSpPr>
      <dsp:spPr>
        <a:xfrm>
          <a:off x="1215584" y="1456814"/>
          <a:ext cx="2032598" cy="1781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GB" sz="2200" b="1" i="0" kern="1200"/>
            <a:t>Be familiar with the ROS environment</a:t>
          </a:r>
          <a:endParaRPr lang="zh-CN" altLang="en-US" sz="2200" b="1" kern="1200"/>
        </a:p>
      </dsp:txBody>
      <dsp:txXfrm>
        <a:off x="1215584" y="1456814"/>
        <a:ext cx="2032598" cy="1781691"/>
      </dsp:txXfrm>
    </dsp:sp>
    <dsp:sp modelId="{D7256656-B54F-4D20-B722-ACC564B5A737}">
      <dsp:nvSpPr>
        <dsp:cNvPr id="0" name=""/>
        <dsp:cNvSpPr/>
      </dsp:nvSpPr>
      <dsp:spPr>
        <a:xfrm>
          <a:off x="2864673" y="618371"/>
          <a:ext cx="383509" cy="38350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4DDF5F-8141-4720-838F-9A5A33C8A144}">
      <dsp:nvSpPr>
        <dsp:cNvPr id="0" name=""/>
        <dsp:cNvSpPr/>
      </dsp:nvSpPr>
      <dsp:spPr>
        <a:xfrm rot="5400000">
          <a:off x="3929737" y="168392"/>
          <a:ext cx="1353037" cy="225142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D37C3-C21C-47C8-80B3-972D4E348E94}">
      <dsp:nvSpPr>
        <dsp:cNvPr id="0" name=""/>
        <dsp:cNvSpPr/>
      </dsp:nvSpPr>
      <dsp:spPr>
        <a:xfrm>
          <a:off x="3703881" y="841082"/>
          <a:ext cx="2032598" cy="1781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GB" sz="2200" b="1" i="0" kern="1200"/>
            <a:t>Run ROS on the micro control unit to collect data from GPS</a:t>
          </a:r>
          <a:endParaRPr lang="zh-CN" altLang="en-US" sz="2200" b="1" kern="1200"/>
        </a:p>
      </dsp:txBody>
      <dsp:txXfrm>
        <a:off x="3703881" y="841082"/>
        <a:ext cx="2032598" cy="1781691"/>
      </dsp:txXfrm>
    </dsp:sp>
    <dsp:sp modelId="{499E0FCB-9187-49AB-ADA5-2D0EA7D2E3CD}">
      <dsp:nvSpPr>
        <dsp:cNvPr id="0" name=""/>
        <dsp:cNvSpPr/>
      </dsp:nvSpPr>
      <dsp:spPr>
        <a:xfrm>
          <a:off x="5352970" y="2639"/>
          <a:ext cx="383509" cy="38350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B1A581-1A0B-43D7-85AE-73248CF4530C}">
      <dsp:nvSpPr>
        <dsp:cNvPr id="0" name=""/>
        <dsp:cNvSpPr/>
      </dsp:nvSpPr>
      <dsp:spPr>
        <a:xfrm rot="5400000">
          <a:off x="6418034" y="-447339"/>
          <a:ext cx="1353037" cy="225142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C72C1F-40D9-4E34-8378-ADB358C74CB5}">
      <dsp:nvSpPr>
        <dsp:cNvPr id="0" name=""/>
        <dsp:cNvSpPr/>
      </dsp:nvSpPr>
      <dsp:spPr>
        <a:xfrm>
          <a:off x="6192179" y="225351"/>
          <a:ext cx="2032598" cy="1781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US" altLang="zh-CN" sz="2200" b="1" kern="1200"/>
            <a:t>Combine </a:t>
          </a:r>
          <a:r>
            <a:rPr lang="en-GB" sz="2200" b="1" i="0" kern="1200"/>
            <a:t>motors, steering input into ROS</a:t>
          </a:r>
          <a:endParaRPr lang="zh-CN" altLang="en-US" sz="2200" b="1" kern="1200"/>
        </a:p>
      </dsp:txBody>
      <dsp:txXfrm>
        <a:off x="6192179" y="225351"/>
        <a:ext cx="2032598" cy="1781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CF52-CBDA-48AB-8187-F5B0E891FEE4}">
      <dsp:nvSpPr>
        <dsp:cNvPr id="0" name=""/>
        <dsp:cNvSpPr/>
      </dsp:nvSpPr>
      <dsp:spPr>
        <a:xfrm rot="5400000">
          <a:off x="2013178" y="784123"/>
          <a:ext cx="1353037" cy="225142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99073D-1EB6-4815-8522-DE83DF121E1D}">
      <dsp:nvSpPr>
        <dsp:cNvPr id="0" name=""/>
        <dsp:cNvSpPr/>
      </dsp:nvSpPr>
      <dsp:spPr>
        <a:xfrm>
          <a:off x="1787322" y="1456814"/>
          <a:ext cx="2032598" cy="1781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>
              <a:latin typeface="宋体" panose="02010600030101010101" pitchFamily="2" charset="-122"/>
              <a:ea typeface="宋体" panose="02010600030101010101" pitchFamily="2" charset="-122"/>
            </a:rPr>
            <a:t>• </a:t>
          </a:r>
          <a:r>
            <a:rPr lang="en-US" altLang="zh-CN" sz="2700" b="1" kern="1200"/>
            <a:t>Completed the vehicle design </a:t>
          </a:r>
          <a:endParaRPr lang="zh-CN" altLang="en-US" sz="2700" b="1" kern="1200"/>
        </a:p>
      </dsp:txBody>
      <dsp:txXfrm>
        <a:off x="1787322" y="1456814"/>
        <a:ext cx="2032598" cy="1781691"/>
      </dsp:txXfrm>
    </dsp:sp>
    <dsp:sp modelId="{5D50722A-1903-4C76-B8A4-F880ED14DE27}">
      <dsp:nvSpPr>
        <dsp:cNvPr id="0" name=""/>
        <dsp:cNvSpPr/>
      </dsp:nvSpPr>
      <dsp:spPr>
        <a:xfrm>
          <a:off x="3436411" y="618371"/>
          <a:ext cx="383509" cy="38350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2B1461-C283-4302-AFA5-A48689E23BF5}">
      <dsp:nvSpPr>
        <dsp:cNvPr id="0" name=""/>
        <dsp:cNvSpPr/>
      </dsp:nvSpPr>
      <dsp:spPr>
        <a:xfrm rot="5400000">
          <a:off x="4501475" y="168392"/>
          <a:ext cx="1353037" cy="225142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EBBA6-391D-43AE-9903-78A20A6E3D04}">
      <dsp:nvSpPr>
        <dsp:cNvPr id="0" name=""/>
        <dsp:cNvSpPr/>
      </dsp:nvSpPr>
      <dsp:spPr>
        <a:xfrm>
          <a:off x="4275620" y="841082"/>
          <a:ext cx="2032598" cy="1781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>
              <a:latin typeface="+mn-lt"/>
              <a:ea typeface="宋体" panose="02010600030101010101" pitchFamily="2" charset="-122"/>
            </a:rPr>
            <a:t>• Have manufacture close to completion</a:t>
          </a:r>
          <a:endParaRPr lang="zh-CN" altLang="en-US" sz="2700" b="1" kern="1200">
            <a:latin typeface="+mn-lt"/>
          </a:endParaRPr>
        </a:p>
      </dsp:txBody>
      <dsp:txXfrm>
        <a:off x="4275620" y="841082"/>
        <a:ext cx="2032598" cy="1781691"/>
      </dsp:txXfrm>
    </dsp:sp>
    <dsp:sp modelId="{23AD319A-B017-482C-B73C-61325946D9A4}">
      <dsp:nvSpPr>
        <dsp:cNvPr id="0" name=""/>
        <dsp:cNvSpPr/>
      </dsp:nvSpPr>
      <dsp:spPr>
        <a:xfrm>
          <a:off x="5924709" y="2639"/>
          <a:ext cx="383509" cy="38350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C158E-566D-4C1D-AC8E-42410424971C}">
      <dsp:nvSpPr>
        <dsp:cNvPr id="0" name=""/>
        <dsp:cNvSpPr/>
      </dsp:nvSpPr>
      <dsp:spPr>
        <a:xfrm rot="5400000">
          <a:off x="6989773" y="-447339"/>
          <a:ext cx="1353037" cy="225142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221FDE-802A-4BB9-B347-E95E94F744E7}">
      <dsp:nvSpPr>
        <dsp:cNvPr id="0" name=""/>
        <dsp:cNvSpPr/>
      </dsp:nvSpPr>
      <dsp:spPr>
        <a:xfrm>
          <a:off x="6763917" y="225351"/>
          <a:ext cx="2032598" cy="1781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>
              <a:latin typeface="+mn-lt"/>
              <a:ea typeface="宋体" panose="02010600030101010101" pitchFamily="2" charset="-122"/>
            </a:rPr>
            <a:t>• Cosmetic housing design </a:t>
          </a:r>
          <a:endParaRPr lang="zh-CN" altLang="en-US" sz="2700" b="1" kern="1200"/>
        </a:p>
      </dsp:txBody>
      <dsp:txXfrm>
        <a:off x="6763917" y="225351"/>
        <a:ext cx="2032598" cy="1781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91734-54CC-4B84-AFD0-74C202C0BF53}">
      <dsp:nvSpPr>
        <dsp:cNvPr id="0" name=""/>
        <dsp:cNvSpPr/>
      </dsp:nvSpPr>
      <dsp:spPr>
        <a:xfrm>
          <a:off x="294169" y="0"/>
          <a:ext cx="3110745" cy="1944216"/>
        </a:xfrm>
        <a:prstGeom prst="swooshArrow">
          <a:avLst>
            <a:gd name="adj1" fmla="val 25000"/>
            <a:gd name="adj2" fmla="val 25000"/>
          </a:avLst>
        </a:prstGeom>
        <a:solidFill>
          <a:srgbClr val="BAC929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E11BE43-34F4-4A1D-B122-3EB1AD273458}">
      <dsp:nvSpPr>
        <dsp:cNvPr id="0" name=""/>
        <dsp:cNvSpPr/>
      </dsp:nvSpPr>
      <dsp:spPr>
        <a:xfrm>
          <a:off x="626396" y="1341897"/>
          <a:ext cx="80879" cy="808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796885-7038-43D6-89DD-8CA500A15956}">
      <dsp:nvSpPr>
        <dsp:cNvPr id="0" name=""/>
        <dsp:cNvSpPr/>
      </dsp:nvSpPr>
      <dsp:spPr>
        <a:xfrm>
          <a:off x="666836" y="1382337"/>
          <a:ext cx="724803" cy="5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56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66836" y="1382337"/>
        <a:ext cx="724803" cy="561878"/>
      </dsp:txXfrm>
    </dsp:sp>
    <dsp:sp modelId="{EA3E1495-C6B4-4E38-A124-5F7B42F2C389}">
      <dsp:nvSpPr>
        <dsp:cNvPr id="0" name=""/>
        <dsp:cNvSpPr/>
      </dsp:nvSpPr>
      <dsp:spPr>
        <a:xfrm>
          <a:off x="1340313" y="813459"/>
          <a:ext cx="146205" cy="14620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83B5E-0EC9-47F6-B065-A8E76EF14BEF}">
      <dsp:nvSpPr>
        <dsp:cNvPr id="0" name=""/>
        <dsp:cNvSpPr/>
      </dsp:nvSpPr>
      <dsp:spPr>
        <a:xfrm>
          <a:off x="1328458" y="886562"/>
          <a:ext cx="2185647" cy="105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1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/>
            <a:t>Test the vehicle and remedy issues</a:t>
          </a:r>
          <a:endParaRPr lang="zh-CN" altLang="en-US" sz="2500" b="1" kern="1200"/>
        </a:p>
      </dsp:txBody>
      <dsp:txXfrm>
        <a:off x="1328458" y="886562"/>
        <a:ext cx="2185647" cy="1057653"/>
      </dsp:txXfrm>
    </dsp:sp>
    <dsp:sp modelId="{C727C668-0C2D-4A4C-8C34-4E2335B44D5C}">
      <dsp:nvSpPr>
        <dsp:cNvPr id="0" name=""/>
        <dsp:cNvSpPr/>
      </dsp:nvSpPr>
      <dsp:spPr>
        <a:xfrm>
          <a:off x="2198878" y="491886"/>
          <a:ext cx="202198" cy="20219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B4265-6259-49B5-AC0D-DA2648140E03}">
      <dsp:nvSpPr>
        <dsp:cNvPr id="0" name=""/>
        <dsp:cNvSpPr/>
      </dsp:nvSpPr>
      <dsp:spPr>
        <a:xfrm>
          <a:off x="2299978" y="592985"/>
          <a:ext cx="746578" cy="13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41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299978" y="592985"/>
        <a:ext cx="746578" cy="1351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BDB4-7B8D-4041-8473-E75D7A5FA21B}">
      <dsp:nvSpPr>
        <dsp:cNvPr id="0" name=""/>
        <dsp:cNvSpPr/>
      </dsp:nvSpPr>
      <dsp:spPr>
        <a:xfrm>
          <a:off x="0" y="0"/>
          <a:ext cx="2205455" cy="22054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>
              <a:latin typeface="+mn-lt"/>
              <a:ea typeface="宋体" panose="02010600030101010101" pitchFamily="2" charset="-122"/>
            </a:rPr>
            <a:t>• GPS route planning (Modulation the process of getting outcome of function K)-Jingyu, Hongfei</a:t>
          </a:r>
          <a:endParaRPr lang="zh-CN" altLang="en-US" sz="1500" b="1" kern="1200">
            <a:latin typeface="+mn-lt"/>
          </a:endParaRPr>
        </a:p>
      </dsp:txBody>
      <dsp:txXfrm>
        <a:off x="322981" y="322981"/>
        <a:ext cx="1559493" cy="1559493"/>
      </dsp:txXfrm>
    </dsp:sp>
    <dsp:sp modelId="{03BB0496-BB5D-4B66-B8CB-A82AD78EC40F}">
      <dsp:nvSpPr>
        <dsp:cNvPr id="0" name=""/>
        <dsp:cNvSpPr/>
      </dsp:nvSpPr>
      <dsp:spPr>
        <a:xfrm rot="7096048">
          <a:off x="2380233" y="1690332"/>
          <a:ext cx="771909" cy="613717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AB1331-0105-45C2-ABBD-FBCFDD1A664F}">
      <dsp:nvSpPr>
        <dsp:cNvPr id="0" name=""/>
        <dsp:cNvSpPr/>
      </dsp:nvSpPr>
      <dsp:spPr>
        <a:xfrm>
          <a:off x="3320817" y="1872212"/>
          <a:ext cx="1810348" cy="181986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>
              <a:latin typeface="+mn-lt"/>
              <a:ea typeface="宋体" panose="02010600030101010101" pitchFamily="2" charset="-122"/>
            </a:rPr>
            <a:t>• Integrate GPS and speed control together</a:t>
          </a:r>
          <a:endParaRPr lang="zh-CN" altLang="en-US" sz="1300" b="1" kern="1200">
            <a:latin typeface="+mn-lt"/>
          </a:endParaRPr>
        </a:p>
      </dsp:txBody>
      <dsp:txXfrm>
        <a:off x="3585936" y="2138725"/>
        <a:ext cx="1280110" cy="1286840"/>
      </dsp:txXfrm>
    </dsp:sp>
    <dsp:sp modelId="{66602EF3-53A5-43E8-8335-45ED01012484}">
      <dsp:nvSpPr>
        <dsp:cNvPr id="0" name=""/>
        <dsp:cNvSpPr/>
      </dsp:nvSpPr>
      <dsp:spPr>
        <a:xfrm rot="3946129">
          <a:off x="2448601" y="3073553"/>
          <a:ext cx="771909" cy="613717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86E0D7-BDB1-4A2D-A8A2-563D5697940D}">
      <dsp:nvSpPr>
        <dsp:cNvPr id="0" name=""/>
        <dsp:cNvSpPr/>
      </dsp:nvSpPr>
      <dsp:spPr>
        <a:xfrm>
          <a:off x="434750" y="3016688"/>
          <a:ext cx="1951892" cy="195186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>
              <a:latin typeface="+mn-lt"/>
              <a:ea typeface="宋体" panose="02010600030101010101" pitchFamily="2" charset="-122"/>
            </a:rPr>
            <a:t>• Speed control (linkage between mechanical and electrical aspects) -Scott</a:t>
          </a:r>
          <a:endParaRPr lang="zh-CN" altLang="en-US" sz="1300" b="1" kern="1200"/>
        </a:p>
      </dsp:txBody>
      <dsp:txXfrm>
        <a:off x="720598" y="3302532"/>
        <a:ext cx="1380196" cy="1380174"/>
      </dsp:txXfrm>
    </dsp:sp>
    <dsp:sp modelId="{1A15057A-DF2F-412E-A0AB-375B28520874}">
      <dsp:nvSpPr>
        <dsp:cNvPr id="0" name=""/>
        <dsp:cNvSpPr/>
      </dsp:nvSpPr>
      <dsp:spPr>
        <a:xfrm rot="3806213">
          <a:off x="5076000" y="1744599"/>
          <a:ext cx="771909" cy="613717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3DD109-5B80-4C68-B6DF-464C87F863FF}">
      <dsp:nvSpPr>
        <dsp:cNvPr id="0" name=""/>
        <dsp:cNvSpPr/>
      </dsp:nvSpPr>
      <dsp:spPr>
        <a:xfrm>
          <a:off x="6120676" y="936098"/>
          <a:ext cx="1697328" cy="16150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>
              <a:latin typeface="+mn-lt"/>
              <a:ea typeface="宋体" panose="02010600030101010101" pitchFamily="2" charset="-122"/>
            </a:rPr>
            <a:t>• Socket bridge (Communication)</a:t>
          </a:r>
          <a:endParaRPr lang="zh-CN" altLang="en-US" sz="1300" b="1" kern="1200"/>
        </a:p>
      </dsp:txBody>
      <dsp:txXfrm>
        <a:off x="6369244" y="1172617"/>
        <a:ext cx="1200192" cy="1142015"/>
      </dsp:txXfrm>
    </dsp:sp>
    <dsp:sp modelId="{4D0CBCA4-B8ED-43CB-A105-2F6B9190770F}">
      <dsp:nvSpPr>
        <dsp:cNvPr id="0" name=""/>
        <dsp:cNvSpPr/>
      </dsp:nvSpPr>
      <dsp:spPr>
        <a:xfrm rot="6012997">
          <a:off x="8057561" y="1588133"/>
          <a:ext cx="665023" cy="823093"/>
        </a:xfrm>
        <a:prstGeom prst="mathPlus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76B82-F083-49C4-A728-D688A95CFD64}">
      <dsp:nvSpPr>
        <dsp:cNvPr id="0" name=""/>
        <dsp:cNvSpPr/>
      </dsp:nvSpPr>
      <dsp:spPr>
        <a:xfrm>
          <a:off x="8928997" y="1324349"/>
          <a:ext cx="1826999" cy="18741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b="1" kern="1200"/>
            <a:t>• Mechanical design (Chassis, wheels, dome)- Dan, Mohamed</a:t>
          </a:r>
          <a:endParaRPr lang="zh-CN" altLang="en-US" sz="1500" b="1" kern="1200"/>
        </a:p>
      </dsp:txBody>
      <dsp:txXfrm>
        <a:off x="9196555" y="1598819"/>
        <a:ext cx="1291883" cy="1325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3EBED-9C96-40E5-B7B3-67B39685DD8D}">
      <dsp:nvSpPr>
        <dsp:cNvPr id="0" name=""/>
        <dsp:cNvSpPr/>
      </dsp:nvSpPr>
      <dsp:spPr>
        <a:xfrm>
          <a:off x="1156715" y="2147"/>
          <a:ext cx="1301304" cy="938851"/>
        </a:xfrm>
        <a:prstGeom prst="roundRect">
          <a:avLst/>
        </a:prstGeom>
        <a:gradFill rotWithShape="1">
          <a:gsLst>
            <a:gs pos="0">
              <a:schemeClr val="accent4">
                <a:shade val="15000"/>
                <a:satMod val="180000"/>
              </a:schemeClr>
            </a:gs>
            <a:gs pos="50000">
              <a:schemeClr val="accent4">
                <a:shade val="45000"/>
                <a:satMod val="170000"/>
              </a:schemeClr>
            </a:gs>
            <a:gs pos="70000">
              <a:schemeClr val="accent4">
                <a:tint val="99000"/>
                <a:shade val="65000"/>
                <a:satMod val="155000"/>
              </a:schemeClr>
            </a:gs>
            <a:gs pos="100000">
              <a:schemeClr val="accent4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4">
              <a:satMod val="30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Hall sensor</a:t>
          </a:r>
          <a:endParaRPr lang="zh-CN" sz="1800" kern="1200"/>
        </a:p>
      </dsp:txBody>
      <dsp:txXfrm>
        <a:off x="1202546" y="47978"/>
        <a:ext cx="1209642" cy="847189"/>
      </dsp:txXfrm>
    </dsp:sp>
    <dsp:sp modelId="{07443EEB-E096-479F-B646-E550C3BCCD4D}">
      <dsp:nvSpPr>
        <dsp:cNvPr id="0" name=""/>
        <dsp:cNvSpPr/>
      </dsp:nvSpPr>
      <dsp:spPr>
        <a:xfrm>
          <a:off x="1156715" y="987941"/>
          <a:ext cx="1301304" cy="938851"/>
        </a:xfrm>
        <a:prstGeom prst="roundRect">
          <a:avLst/>
        </a:prstGeom>
        <a:gradFill rotWithShape="1">
          <a:gsLst>
            <a:gs pos="0">
              <a:schemeClr val="accent4">
                <a:shade val="15000"/>
                <a:satMod val="180000"/>
              </a:schemeClr>
            </a:gs>
            <a:gs pos="50000">
              <a:schemeClr val="accent4">
                <a:shade val="45000"/>
                <a:satMod val="170000"/>
              </a:schemeClr>
            </a:gs>
            <a:gs pos="70000">
              <a:schemeClr val="accent4">
                <a:tint val="99000"/>
                <a:shade val="65000"/>
                <a:satMod val="155000"/>
              </a:schemeClr>
            </a:gs>
            <a:gs pos="100000">
              <a:schemeClr val="accent4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4">
              <a:satMod val="30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ESC+motor</a:t>
          </a:r>
          <a:endParaRPr lang="zh-CN" sz="1800" kern="1200"/>
        </a:p>
      </dsp:txBody>
      <dsp:txXfrm>
        <a:off x="1202546" y="1033772"/>
        <a:ext cx="1209642" cy="847189"/>
      </dsp:txXfrm>
    </dsp:sp>
    <dsp:sp modelId="{25FAD8C1-2B20-47E0-A6A2-959027362DE6}">
      <dsp:nvSpPr>
        <dsp:cNvPr id="0" name=""/>
        <dsp:cNvSpPr/>
      </dsp:nvSpPr>
      <dsp:spPr>
        <a:xfrm>
          <a:off x="1156715" y="1973736"/>
          <a:ext cx="1301304" cy="938851"/>
        </a:xfrm>
        <a:prstGeom prst="roundRect">
          <a:avLst/>
        </a:prstGeom>
        <a:gradFill rotWithShape="1">
          <a:gsLst>
            <a:gs pos="0">
              <a:schemeClr val="accent4">
                <a:shade val="15000"/>
                <a:satMod val="180000"/>
              </a:schemeClr>
            </a:gs>
            <a:gs pos="50000">
              <a:schemeClr val="accent4">
                <a:shade val="45000"/>
                <a:satMod val="170000"/>
              </a:schemeClr>
            </a:gs>
            <a:gs pos="70000">
              <a:schemeClr val="accent4">
                <a:tint val="99000"/>
                <a:shade val="65000"/>
                <a:satMod val="155000"/>
              </a:schemeClr>
            </a:gs>
            <a:gs pos="100000">
              <a:schemeClr val="accent4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4">
              <a:satMod val="30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Servo</a:t>
          </a:r>
          <a:endParaRPr lang="zh-CN" sz="1800" kern="1200"/>
        </a:p>
      </dsp:txBody>
      <dsp:txXfrm>
        <a:off x="1202546" y="2019567"/>
        <a:ext cx="1209642" cy="847189"/>
      </dsp:txXfrm>
    </dsp:sp>
    <dsp:sp modelId="{7F6A92CF-848F-4715-A4B3-162B3EC12AEF}">
      <dsp:nvSpPr>
        <dsp:cNvPr id="0" name=""/>
        <dsp:cNvSpPr/>
      </dsp:nvSpPr>
      <dsp:spPr>
        <a:xfrm>
          <a:off x="1156715" y="2959531"/>
          <a:ext cx="1301304" cy="938851"/>
        </a:xfrm>
        <a:prstGeom prst="roundRect">
          <a:avLst/>
        </a:prstGeom>
        <a:gradFill rotWithShape="1">
          <a:gsLst>
            <a:gs pos="0">
              <a:schemeClr val="accent5">
                <a:shade val="15000"/>
                <a:satMod val="180000"/>
              </a:schemeClr>
            </a:gs>
            <a:gs pos="50000">
              <a:schemeClr val="accent5">
                <a:shade val="45000"/>
                <a:satMod val="170000"/>
              </a:schemeClr>
            </a:gs>
            <a:gs pos="70000">
              <a:schemeClr val="accent5">
                <a:tint val="99000"/>
                <a:shade val="65000"/>
                <a:satMod val="155000"/>
              </a:schemeClr>
            </a:gs>
            <a:gs pos="100000">
              <a:schemeClr val="accent5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5">
              <a:satMod val="300000"/>
            </a:schemeClr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IMU</a:t>
          </a:r>
          <a:endParaRPr lang="zh-CN" sz="1800" kern="1200"/>
        </a:p>
      </dsp:txBody>
      <dsp:txXfrm>
        <a:off x="1202546" y="3005362"/>
        <a:ext cx="1209642" cy="847189"/>
      </dsp:txXfrm>
    </dsp:sp>
    <dsp:sp modelId="{BEB230A3-7F29-43F8-B599-43BEA69D449A}">
      <dsp:nvSpPr>
        <dsp:cNvPr id="0" name=""/>
        <dsp:cNvSpPr/>
      </dsp:nvSpPr>
      <dsp:spPr>
        <a:xfrm>
          <a:off x="1156715" y="3945325"/>
          <a:ext cx="1301304" cy="938851"/>
        </a:xfrm>
        <a:prstGeom prst="roundRect">
          <a:avLst/>
        </a:prstGeom>
        <a:gradFill rotWithShape="1">
          <a:gsLst>
            <a:gs pos="0">
              <a:schemeClr val="accent5">
                <a:shade val="15000"/>
                <a:satMod val="180000"/>
              </a:schemeClr>
            </a:gs>
            <a:gs pos="50000">
              <a:schemeClr val="accent5">
                <a:shade val="45000"/>
                <a:satMod val="170000"/>
              </a:schemeClr>
            </a:gs>
            <a:gs pos="70000">
              <a:schemeClr val="accent5">
                <a:tint val="99000"/>
                <a:shade val="65000"/>
                <a:satMod val="155000"/>
              </a:schemeClr>
            </a:gs>
            <a:gs pos="100000">
              <a:schemeClr val="accent5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5">
              <a:satMod val="300000"/>
            </a:schemeClr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GPS</a:t>
          </a:r>
          <a:endParaRPr lang="zh-CN" sz="1800" kern="1200"/>
        </a:p>
      </dsp:txBody>
      <dsp:txXfrm>
        <a:off x="1202546" y="3991156"/>
        <a:ext cx="1209642" cy="84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2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31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49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90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96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90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64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40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38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38000">
              <a:schemeClr val="bg2">
                <a:tint val="100000"/>
                <a:shade val="30000"/>
                <a:satMod val="100000"/>
              </a:schemeClr>
            </a:gs>
            <a:gs pos="9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u.html" TargetMode="External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://docs.ros.org/api/sensor_msgs/html/msg/NavSatFix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0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6000" err="1">
                <a:latin typeface="Salesforce Sans"/>
                <a:ea typeface="微软雅黑" panose="020B0503020204020204" pitchFamily="34" charset="-122"/>
                <a:sym typeface="Salesforce Sans"/>
              </a:rPr>
              <a:t>μCavLab</a:t>
            </a:r>
            <a:endParaRPr lang="zh-CN" altLang="en-US" sz="600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13892" y="2000251"/>
            <a:ext cx="10373892" cy="1244849"/>
          </a:xfrm>
        </p:spPr>
        <p:txBody>
          <a:bodyPr rtlCol="0">
            <a:normAutofit/>
          </a:bodyPr>
          <a:lstStyle/>
          <a:p>
            <a:r>
              <a:rPr lang="en-US" altLang="zh-CN" sz="3200">
                <a:latin typeface="+mj-lt"/>
                <a:sym typeface="Salesforce Sans"/>
              </a:rPr>
              <a:t>— Testable miniature model of autonomous vehicle</a:t>
            </a:r>
            <a:endParaRPr lang="zh-CN" altLang="en-US" sz="3200">
              <a:latin typeface="+mj-lt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B36E8-F8ED-4A14-9D2E-728B7DADAD6C}"/>
              </a:ext>
            </a:extLst>
          </p:cNvPr>
          <p:cNvSpPr txBox="1"/>
          <p:nvPr/>
        </p:nvSpPr>
        <p:spPr>
          <a:xfrm>
            <a:off x="3934172" y="4293096"/>
            <a:ext cx="654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err="1"/>
              <a:t>Hongfei</a:t>
            </a:r>
            <a:r>
              <a:rPr lang="en-US" altLang="zh-CN" sz="2800"/>
              <a:t> Chen, </a:t>
            </a:r>
            <a:r>
              <a:rPr lang="en-US" altLang="zh-CN" sz="2800" err="1"/>
              <a:t>Jingyu</a:t>
            </a:r>
            <a:r>
              <a:rPr lang="en-US" altLang="zh-CN" sz="2800"/>
              <a:t> Chen, Daniel Thomson, Scott Baker, Mohamed Khaled</a:t>
            </a:r>
          </a:p>
          <a:p>
            <a:r>
              <a:rPr lang="en-US" altLang="zh-CN" sz="2800"/>
              <a:t>19</a:t>
            </a:r>
            <a:r>
              <a:rPr lang="en-US" altLang="zh-CN" sz="2800" baseline="30000"/>
              <a:t>th</a:t>
            </a:r>
            <a:r>
              <a:rPr lang="en-US" altLang="zh-CN" sz="2800"/>
              <a:t> Jan 2018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88097" cy="4242400"/>
          </a:xfrm>
        </p:spPr>
        <p:txBody>
          <a:bodyPr/>
          <a:lstStyle/>
          <a:p>
            <a:r>
              <a:rPr lang="en-GB"/>
              <a:t>The servo attachment and steering rod was developed to make it simpler to manufacture and assemble.</a:t>
            </a:r>
          </a:p>
          <a:p>
            <a:r>
              <a:rPr lang="en-GB"/>
              <a:t>We designed the cosmetic housing to sit on the top platform of the vehicle.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Completed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628800"/>
            <a:ext cx="10360501" cy="4464496"/>
          </a:xfrm>
        </p:spPr>
        <p:txBody>
          <a:bodyPr/>
          <a:lstStyle/>
          <a:p>
            <a:r>
              <a:rPr lang="en-GB"/>
              <a:t>Main chassis</a:t>
            </a:r>
          </a:p>
          <a:p>
            <a:r>
              <a:rPr lang="en-GB"/>
              <a:t>Support columns</a:t>
            </a:r>
          </a:p>
          <a:p>
            <a:r>
              <a:rPr lang="en-GB"/>
              <a:t>Top level platform</a:t>
            </a:r>
          </a:p>
          <a:p>
            <a:r>
              <a:rPr lang="en-GB"/>
              <a:t>Ackermann joints</a:t>
            </a:r>
          </a:p>
          <a:p>
            <a:r>
              <a:rPr lang="en-GB"/>
              <a:t>Ackermann steering rods</a:t>
            </a:r>
          </a:p>
          <a:p>
            <a:pPr marL="0" indent="0">
              <a:buNone/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9EA60-08EB-45CB-8719-0867062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764705"/>
            <a:ext cx="3367405" cy="2519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2679F-4FBA-423E-94AC-B3A65D67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05" y="3575546"/>
            <a:ext cx="3448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61FA-1CAC-45CF-A85C-61E9238B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222F-D308-4284-A965-F4D7734A9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542902" cy="4465320"/>
          </a:xfrm>
        </p:spPr>
        <p:txBody>
          <a:bodyPr/>
          <a:lstStyle/>
          <a:p>
            <a:r>
              <a:rPr lang="en-GB"/>
              <a:t>After completing the designs and improvements the parts were ready for the manufacturing stage. </a:t>
            </a:r>
          </a:p>
          <a:p>
            <a:r>
              <a:rPr lang="en-GB"/>
              <a:t>In order to get the parts manufactured, we had to convert the 3D parts into 2D mechanical drawings.</a:t>
            </a:r>
          </a:p>
          <a:p>
            <a:r>
              <a:rPr lang="en-GB"/>
              <a:t>These were then handed into the workshop for manufacture.</a:t>
            </a:r>
          </a:p>
          <a:p>
            <a:r>
              <a:rPr lang="en-GB"/>
              <a:t>Examples of these drawings are shown on the next slide.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8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Drawings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Bottom chassis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5225" y="886618"/>
            <a:ext cx="4434160" cy="3713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0BE23-F452-45D7-B08F-E55860A2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7" y="2353873"/>
            <a:ext cx="5945326" cy="40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0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Parts Requiring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2113" cy="453043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GB"/>
              <a:t>Driveshaft</a:t>
            </a:r>
            <a:endParaRPr lang="en-US"/>
          </a:p>
          <a:p>
            <a:pPr marL="304165" indent="-304165"/>
            <a:r>
              <a:rPr lang="en-GB"/>
              <a:t>Rear axle bearing housing</a:t>
            </a:r>
          </a:p>
          <a:p>
            <a:pPr marL="304165" indent="-304165"/>
            <a:r>
              <a:rPr lang="en-GB"/>
              <a:t>Rear axle wheel rod joints</a:t>
            </a:r>
          </a:p>
          <a:p>
            <a:pPr marL="304165" indent="-304165"/>
            <a:r>
              <a:rPr lang="en-GB"/>
              <a:t>Wheel rods cut to size</a:t>
            </a:r>
          </a:p>
          <a:p>
            <a:pPr marL="304165" indent="-304165"/>
            <a:r>
              <a:rPr lang="en-GB"/>
              <a:t>Steering rod cut to size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0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76129" cy="4242400"/>
          </a:xfrm>
        </p:spPr>
        <p:txBody>
          <a:bodyPr/>
          <a:lstStyle/>
          <a:p>
            <a:r>
              <a:rPr lang="en-GB"/>
              <a:t>Hand the remaining drawings into the workshop, only the simpler parts remaining.</a:t>
            </a:r>
          </a:p>
          <a:p>
            <a:r>
              <a:rPr lang="en-GB"/>
              <a:t>Decide upon the placement of the electronic components on the top platform and drill holes for the wires.</a:t>
            </a:r>
          </a:p>
          <a:p>
            <a:r>
              <a:rPr lang="en-GB"/>
              <a:t>Begin to assemble the vehicle.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72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D278-30B9-47DD-99D3-8D404143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Control and Drivetrain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FD7-2611-445A-9F77-CC48844C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Using brushless motor and ESC for precise motor control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Hall effect sensor on a front wheel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do:</a:t>
            </a:r>
          </a:p>
          <a:p>
            <a:pPr marL="0" indent="0">
              <a:buNone/>
            </a:pPr>
            <a:r>
              <a:rPr lang="en-US"/>
              <a:t>Return and re-order ESC</a:t>
            </a:r>
          </a:p>
          <a:p>
            <a:pPr marL="0" indent="0">
              <a:buNone/>
            </a:pPr>
            <a:r>
              <a:rPr lang="en-US"/>
              <a:t>Solder connectors and wires</a:t>
            </a:r>
          </a:p>
          <a:p>
            <a:pPr marL="0" indent="0">
              <a:buNone/>
            </a:pPr>
            <a:endParaRPr lang="en-US"/>
          </a:p>
          <a:p>
            <a:pPr marL="304165" indent="-30416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959" y="530716"/>
            <a:ext cx="10360501" cy="75406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Speed Control and Drivetrain</a:t>
            </a:r>
            <a:br>
              <a:rPr lang="en-US" altLang="zh-CN"/>
            </a:br>
            <a:r>
              <a:rPr lang="en-US" altLang="zh-CN"/>
              <a:t>—test</a:t>
            </a:r>
            <a:endParaRPr lang="en-GB"/>
          </a:p>
        </p:txBody>
      </p:sp>
      <p:pic>
        <p:nvPicPr>
          <p:cNvPr id="5" name="内容占位符 4" descr="图片包含 屏幕截图&#10;&#10;已生成高可信度的说明">
            <a:extLst>
              <a:ext uri="{FF2B5EF4-FFF2-40B4-BE49-F238E27FC236}">
                <a16:creationId xmlns:a16="http://schemas.microsoft.com/office/drawing/2014/main" id="{CF9E5294-E2E7-4F97-863C-9EA62A381A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60" y="1817462"/>
            <a:ext cx="8256907" cy="3684741"/>
          </a:xfrm>
        </p:spPr>
      </p:pic>
      <p:sp>
        <p:nvSpPr>
          <p:cNvPr id="6" name="Rectangle 5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 </a:t>
            </a:r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F7A7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tP+FkeL/+gkn/AH4T/Cr9j4u+JF9D51il5cxZxvh0/eufqFrN+FOh2+v+NbWzvFD20atPKh6OF6L9CSM+1dl8TviHrWkeJZNF0CSGyt7IKrEQqxdsA45GABnHFeapSUeaUmeRCU3BzlJ2OTm+IXjSGVopr7ypFOGR7ZVI/Aimf8LI8Yf9BJP+/Cf4Ua74gXxxrukf2w0GmFV8i5ul+5gtnfg9Ppmum0jwL4A1yc2Oi+Lrya9KkqDGNpx14KjP0Boj7SXwy/EFKpJ2hP8AGxzP/CyPGH/QST/vwn+FH/CyPGH/AEEk/wC/Cf4VoeGfh5HqfijVvDt7q5tbywwyFIQ6yp/e5Ix1X86peB/A1x4h8R6jpFzdNZCwDCaQR7vmDbQMZHXBP4Uk6ztZ7ivX7ve2/UIviF42mz5N4ZMddlqrY/IUw/EfxgDg6kgP/Xun+Fd38A4be21bxLb2lw1xBE8aRyldu8AuN2O2a8e1H/kI3X/XZ/8A0I0TlOMYvm3CUqkYKXM+p03/AAsjxh/0Ek/78J/hSH4jeLtwY6kmQDg+Qn+FT+FtD8D3Ojw3XiDxRNaXcxbFtAm4oASOcKx54Pap/iL4DtvD+i2+u6TqjX+m3DKoLqNw3DIORwQcHsKG6qjzX/EE6zjzKX4jbzxp8QbO3juLt57eGX/VyS2QVX4zwSuDxVT/AIWR4w/6CSf9+E/wr0zx3p+jah4J8NjXdaGl2caxsXEZd5D5X3VAB/PBrgfiN4DtvD+lWmt6PqL3+mXBC7nxlSRlSCOCD9KqqqsG7S0Rc1WSupPa+5R/4WR4v/6CSf8AfhP8KnHjzx2RkTykf9eQ/wDia4o9K+g/iN4m1fwz4S0W50gRGWbZG/mRFxjy8+vqKUJScXJyelvxJpTnO95PQ8sk+IvjKNykmoBGHVWtlBH4Ypv/AAsjxh/0Ek/78J/hXoHxUjh1b4V2niDVLCO01bETKNu1gzHBXnnGOcH0rnLv4Y2Nrpem6leeKrayt7pUaVrmMJs3LnC/N8x/KnKNZSaUtipKsn7sm9LmF/wsjxh/0Ek/78J/hR/wsjxh/wBBJP8Avwn+FaPhf4ew65rWpLDrSHRLBwrXyqP3vGTt5wMDqc8VoP8ADrw/rWk3V14L8RSahcWud8Myj5jjIAOARnBwcEGp/fWvf8RJYh9fxMnTvGvxA1FnXT3nuymC4gsg+3PTOF4qq/xG8Yo5R9RVWU4INugIPp0rq/g7oc82ny3OjeMBp2oSj/S7RbWOVkCsQudx4/LvXM+EPBc/ibVNUnur9bSwspX+03TKMscknA6DgZPYVT9r7tm9fMV6zimm7sh/4WR4w/6CSf8AfhP8KP8AhZHjD/oJJ/34T/Cujf4deHdY0e7uvCHiCe9uLQZeKePAbjIH3VIzg4PIrK8DeAI9Y0SXxBrmpf2XpMZPz4G5wDgnJ4Azx0OTS/fXtf8AELV7pJ7+ZR/4WR4v/wCgkn/fhP8ACgfEjxeempxn/tgn+Fa8nhXwPJNZXGkeMt0JukimFwqhkyCQ2DtOMgDp36123xj0DQb+K0mv9cttIlgilMMRRcznjgcj0A/GnaryuXN+JcY1mm+bbzPMv+FkeMP+gkn/AH4T/Cj/AIWR4w/6CSf9+E/wrkR0orH2s+5z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ZHjD/oJJ/34T/Cj/hZHjD/AKCSf9+E/wAK5Gij2s+4e3qfzM67/hY/i/8A6CSf9+E/wpF+I3i5VCrqSAAYA8hP8K5Kij2s+4e3qfzM67/hZHjD/oJJ/wB+E/wo/wCFkeMP+gkn/fhP8K5Gij2s+4e3qfzM67/hZHjD/oJJ/wB+E/wo/wCFkeMP+gkn/fhP8K5Gij2s+4e3qfzM67/hZHjD/oJJ/wB+E/wo/wCFkeMP+gkn/fhP8K5Gij2s+4e3qfzM67/hZHjD/oJJ/wB+E/wo/wCFkeMP+gkn/fhP8K5Gij2s+4e3qfzM67/hZHjD/oJJ/wB+E/wo/wCFkeMP+gkn/fhP8K5Gij2s+4e3qfzM61fiN4uXO3UkGST/AKhOp/Cl/wCFkeMP+gkn/fhP8K5Gij2s+4e3qfzM67/hZHjD/oJJ/wB+E/wo/wCFkeMP+gkn/fhP8K5Gij2s+4e3qfzM67/hZHjD/oJJ/wB+E/wo/wCFkeMP+gkn/fhP8K5Gij2s+4e3qfzM67/hZHjD/oJJ/wB+E/wo/wCFkeMP+gkn/fhP8K5Gij2s+4e3qfzM67/hZHjD/oJJ/wB+E/wo/wCFkeMP+gkn/fhP8K5Gij2s+4e3qfzM67/hZHjD/oJJ/wB+E/wo/wCFkeMP+gkn/fhP8K5Gij2s+4e3qfzM67/hZHjD/oJJ/wB+E/wo/wCFkeMP+gkn/fhP8K5Gij2s+4e3qfzM63/hY3i7du/tJN2MZ8hOn5Uv/CyPGH/QST/vwn+FcjRR7WfcPb1P5mdd/wALI8Yf9BJP+/Cf4Uf8LI8Yf9BJP+/Cf4VyNFHtZ9w9vU/mZ13/AAsjxh/0Ek/78J/hR/wsjxh/0Ek/78J/hXI0Ue1n3D29T+ZnXf8ACyPGH/QST/vwn+FH/CyPGH/QST/vwn+FcjRR7WfcPb1P5mdd/wALI8Yf9BJP+/Cf4Uf8LI8Yf9BJP+/Cf4VyNFHtZ9w9vU/mZ13/AAsjxh/0Ek/78J/hR/wsjxh/0Ek/78J/hXI0Ue1n3D29T+ZnXf8ACyPGH/QST/vwn+FI3xG8XMu1tSQj/rgn+FclRR7WfcPb1P5mdd/wsjxh/wBBJP8Avwn+FH/CyPGH/QST/vwn+FcjRR7WfcPb1P5mdd/wsjxh/wBBJP8Avwn+FH/CyPGH/QST/vwn+FcjRR7WfcPb1P5mdd/wsjxh/wBBJP8Avwn+FH/CyPGH/QST/vwn+FcjRR7WfcPb1P5mdd/wsjxh/wBBJP8Avwn+FH/CyPGH/QST/vwn+FcjRR7WfcPb1P5mdd/wsjxh/wBBJP8Avwn+FJ/wsbxduDf2kmQCAfIT/D2rkqKPaz7h7ep/Mzrv+FkeMP8AoJJ/34T/AAo/4WR4w/6CSf8AfhP8K5Gij2s+4e3qfzM67/hZHjD/AKCSf9+E/wAKP+FkeMP+gkn/AH4T/CuRoo9rPuHt6n8zOu/4WR4w/wCgkn/fhP8ACj/hZHjD/oJJ/wB+E/wrkaKPaz7h7ep/Mzrv+FkeMP8AoJJ/34T/AAo/4WR4w/6CSf8AfhP8K5Gij2s+4e3qfzM67/hZHjD/AKCSf9+E/wAK9g+FNxc6/wCD4tT1K4ke5kmkDMmFBw2BwPYV8419FfAj/knVt/13m/8AQzXRhqkpTs2dWEqTlUtJnXf2bF/z2n/77o/s2L/ntP8A991dorvPTKX9mxf89p/++6P7Ni/57T/991dooApf2bF/z2n/AO+6P7Ni/wCe0/8A33V2igCl/ZsX/Paf/vuj+zYv+e0//fdXaKAMvUNOi+wXH764H7p+knsaKu6h/wAeFx/1yb+RoqXFPdCaT3Pmb4Z69D4b8X2uo3W77MQ0UxAyVVu/4HBr0Hx58PZfFesnxD4Z1KwnhuwplDSnAYDGQQD1GOK5D/hVfjX/AKB0P/gSn+NOT4X+OEBCWMaA9Qt2o/rXnxjPl5ZRueTCNRRcJQbRpaZ4V8OaH8QNE0vVNStdQWSF3ucsPKE3OxCOw+vX9K9RtLfxJa+MFjM+jWnh47hDbQptllO36dQeTg9BXjX/AAqvxp/0DYP/AAJT/Gnn4YeOiQTZoSOh+1rx+taQlOP2DSDnC9oM0Nc1o6D8dbjUSxWIXCRzf9c2RQfy6/hXf+OzZ+EfDviHW7Ngt5q7oqn0crt4/Dc1eXN8LfGzHc2nxE+pukP9aVvhf45YYayjYehu1P8AWoj7RQceX+mEZVU5Pk319GdP+zb/AKzXPpD/AOz1jX/wj8VNcXFwJNM2F3cfv2zjJP8Adqinwv8AHCfcsY19dt0o/rS/8Kx8d/8APqv/AIGL/jQ4ylFJwehMYy5FCUG7Hf8AhDTmHw4sbjwQmkjVmC/abi5XLK+Dv5wSCD0B4xUPxja7b4T2bX11BdXXnxedNBjY7YbJXHauFT4X+OEB2WMa564u1Gf1prfDHxtlYWso+QSqm6XHH4+9VNzlFx5WWpVFDl5HtY9G8b+F9S8VeB/D1npslsksUccjee5XI8oDjAOetYfxauLLQvh7pfg5bpLm+j8vzNv8KoOSfTJ6VzH/AArDx1x/oa8dP9LXj9aYfhZ42Ylm0+Ek9SblMn9aKjnLmtHcTdS2kHe1jiD0r6F+InirUvCnhLRrrTY7Z5J9kbidCwx5eeMEeleY/wDCq/Gv/QOh/wDAlP8AGnN8L/HDABrGNgOgN2px+tRBVYRaSetjOlGrTvaL1MTxh4u1zxQ6tqlwpijyY4Il2xqfXHc+5zXofxo/5J34Y/7Z/wDomuV/4VX41/6B0P8A4Ep/jTm+F3jhgA1jGwHQG6U4/Wly1OWUXF62CKre9eLdzovgrqWn3fhjV/CdxdJa3V3vMLOcbw6BTj1II6e9bPgHQW+G2n6rqviTULNBIqrGkTk7guemQCSSQMCuC/4VX41z/wAg6H/wJT/Glk+F3jh/vWMbEdN10px+taJ1FZ8uqVi4e0ileF7bHRfs9S+f4o1yfbt8yEPj0y5NXfhBrtnD/b+gyX0VjfS3ksttJJjBJ44zwSCM4710Hh7SbjwzpD/2D4NkTU5YUSWSS7j2O4HUneTjOTgAV5jP8L/G80zzSafAXdizH7SnUnJ71Vp01FRV7J/iXy1KcY2V3e56JJa/FCAyvqHiXRLazQHM3kKSR9Co6/WsnwfJZeL/AIUSeEob+G21OLICSHG7Em9TjuD046VyL/C/xy67XskYehu1I/nTR8LPGwIYafCCOhFynH61N5/yuwuape/K+u/mM8R+A9Q8K6ZFqmrXtl5guY1S3hYszL1LZIHTHpXovxa8NXPi6w07VdJvLM2lrBLJI7OcFSAcrgHPT2rz5/hb43cgvYRMR0LXSH+tKPhf44Vdi2UYX+6Ltcflmp5ZcrjyOxEYyjdKDszhh0ort/8AhVfjX/oHQ/8AgSn+NH/Cq/Gv/QOh/wDAlP8AGsfY1Oxh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R/wqvxr/0Dof8AwJT/ABo9jU7B7Cp/KziKK7f/AIVX41/6B0P/AIEp/jTY/hd4zkRXXT4SrAEH7SnT86PY1Owewqfys4qiu3/4VX41/wCgdD/4Ep/jR/wqvxr/ANA6H/wJT/Gj2NTsHsKn8rOIort/+FV+Nf8AoHQ/+BKf40f8Kr8a/wDQOh/8CU/xo9jU7B7Cp/KziKK7f/hVfjX/AKB0P/gSn+NH/Cq/Gv8A0Dof/AlP8aPY1Owewqfys4iiu3/4VX41/wCgdD/4Ep/jR/wqvxr/ANA6H/wJT/Gj2NTsHsKn8rOIort/+FV+Nf8AoHQ/+BKf40f8Kr8a/wDQOh/8CU/xo9jU7B7Cp/KziKK7VPhd4zcErp8JAJB/0lOo696d/wAKr8a/9A6H/wACU/xo9jU7B7Cp/KziKK7f/hVfjX/oHQ/+BKf40f8ACq/Gv/QOh/8AAlP8aPY1Owewqfys4iiu3/4VX41/6B0P/gSn+NH/AAqvxr/0Dof/AAJT/Gj2NTsHsKn8rOIort/+FV+Nf+gdD/4Ep/jR/wAKr8a/9A6H/wACU/xo9jU7B7Cp/KziKK7f/hVfjX/oHQ/+BKf40f8ACq/Gv/QOh/8AAlP8aPY1Owewqfys4iiu3/4VX41/6B0P/gSn+NH/AAqvxr/0Dof/AAJT/Gj2NTsHsKn8rOIort/+FV+Nf+gdD/4Ep/jR/wAKr8a/9A6H/wACU/xo9jU7B7Cp/KziKK7X/hV3jPzDH/Z8O4DOPtKdPzp3/Cq/Gv8A0Dof/AlP8aPY1Owewqfys4iiu3/4VX41/wCgdD/4Ep/jR/wqvxr/ANA6H/wJT/Gj2NTsHsKn8rOIort/+FV+Nf8AoHQ/+BKf40f8Kr8a/wDQOh/8CU/xo9jU7B7Cp/KziKK7f/hVfjX/AKB0P/gSn+NH/Cq/Gv8A0Dof/AlP8aPY1Owewqfys4iiu3/4VX41/wCgdD/4Ep/jR/wqvxr/ANA6H/wJT/Gj2NTsHsKn8rOIort/+FV+Nf8AoHQ/+BKf40f8Kr8a/wDQOh/8CU/xo9jU7B7Cp/KziKK7f/hVfjX/AKB0P/gSn+NMl+F/jOKMu2nQ4Hpcpk/rR7Gp2D2FT+VnF0V2H/Cs/G//AEA2/wDAiL/4qj/hWfjf/oBt/wCBEX/xVL2U+zJ9jU/lf3HH0V2H/Cs/G/8A0A2/8CIv/iqP+FZ+N/8AoBt/4ERf/FUeyn2Yexqfyv7jj6K7D/hWfjf/AKAbf+BEX/xVH/Cs/G//AEA2/wDAiL/4qj2U+zD2NT+V/ccfRXYf8Kz8b/8AQDb/AMCIv/iqP+FZ+N/+gG3/AIERf/FUeyn2Yexqfyv7jj6K7D/hWfjf/oBt/wCBEX/xVUtU8E+JNLEZ1GwW2EhITdMh3Y6/dJ9RQ6c10B0prdM5yitX+wdQ/uxf990f2DqH92L/AL7qeV9ieV9jKorV/sDUf7sX/fdH9gaj/di/77o5X2DlfYyqK1f7B1D+7F/33R/YGo/3Yv8AvujlfYOV9jKorVOgaiDysX/fdH9g6h/di/77o5X2DlfYyq+ivgR/yTq2/wCu83/oZrwr+wdQ/uxf991698LfEOneHfCEOmak0ouElkYiNNwwzEjmuzBUpyqaLodOEfJUvLQ9Sorlv+E98P8A9+5/78mj/hPfD/8Afuf+/Jr1Pq9X+Vnpe2p9zqaK5b/hPfD/APfuf+/Jo/4T3w//AH7n/vyaPq9X+Vh7an3Oporlv+E98P8A9+5/78mgePNAPRro/wDbE0fV6v8AKw9tT7nU0Vy3/Ce+H/79z/35NH/Ce+H/AO/c/wDfk0fV6v8AKw9tT7nRah/x4XH/AFyb+Rork9W+IHh+PS7px9qciFsKIuTx7miuPE4inhWo1nyt9yZYmlHeR2dFFFbG4UUUUAFFFFABRRRQAVBL/wAf0H+4/wD7LU9QS/8AH9B/uP8A+y0AT0UUUAFFFFABRRRQAUUUUAFFFFABRRRQAUUUUAFFFFABRRRQAUUUUAFFFFABRRRQAUUUUAFFFFABRRRQAUUUUAFFFFABRRRQAUUUUAFFFFAAehqGw/48bf8A65L/ACqY9DUNh/x42/8A1yX+VAE1FFFABRXgv7Ud/wDEWz1rQDoMfi1vCIjkbWG8KBDqQlziPG4EhOnQYPzZ7V5xq/xS8Wad8HdL1LwD4y1jWWbxZHp90/iCKOPULPcoK2cvykOCdxMgwRwB6AWv9edhtW/ryufYNFeBfFH41+NfBE1pp7+FdBvNVj0n+0NStINQmmeHDPkKsUTEIFVT5kgVctjPFXLz4361qEnw8h8JeE7W+uPGmm3N3FDe35g+zvEgO0uEIIznnHOPeha7f1v/AJC2/r+u57jRXz14R8dfF29/aa1bwlfWWktpVtp9rPdWIuxss0cJvljfy90j5J+UkCvoWnbRMOtgooopAQWP+rk/66v/AOhGp6gsf9XJ/wBdX/8AQjU9ABRRXm/7TurapoXwI8Vato1/caff21qjQ3Fu5SSM+agyCOnBIpSdlccVzNI9Ior5A+EnivxLqHjDTI/C/jjxn4r0Sbw5PP4mbWYnMNhc+QxQQyMikHzMAbc5Hc9t74e/FPxB4T/Zy+Htzaw22vaxq7XKFdRvZWnlCTP9xESSWVuQOFOAOapq39eq/QlPVf12/wAz6hor56i/aK1C6+EOn+MrTwjEdTl8TJ4fudPlumRRIRncrlcj+HhlGMnPSr8Xxx8QWem/Em38QeEbKx13wVaxXf2eC/M0FxHIu5Rv2gggdeO/bFJ6X/rs/wBRrX+vO35nu1FeHeD/AI269ceNtI0Pxh4RtNGtNZ8PtrljcWuofaWEaR72DrsGOAxwOnA5rB8A/tMXHibxboVq3he1j0XXb02ds0F8Zby2Jbakk8YTaqk+jHGfzdne39dhX05v67n0fRXyD8aPi74w8a+BLrVPD+inR/Ctr4og0+HVY9UZLud0cBv3agfI2f73p1r6+pLWPN/Wyf6jekuX+uv+QUUUUAQD/kIv/wBcl/manqAf8hF/+uS/zNT0AFFFFABRXgn7XPjPVtNi8M+B/DXiiLwzq+vXTyyajJdC3W3t4UJOXJG3cxUDnnBFZ/hT4/S2/wCzz4U8RNp76/4o1C9TQFtvtCoJb4ZXdJJzgEBWP+8PrQtU/wCv610B6NH0XRXzZ8bviF8bvD3h/wAMytoOj+H7678SwWTG21FbiO7R1ysXzR5RWO4M2MjauOtd1Z/FDxBD8Q7rwXrXh+wt72z8JnXLhoLtpFEwcqYVJUZXj73X2o6X/ra/5Dtt/XWx6zRXz7L8fddm+F3g3xRpvh3SJNU8Rtc/8S+S8lZwIpCgEUccbyyk4ycLhQDmuZ8ZfFa/+IHwu8AeJbOG80C6bx7a6dfW8Fy4DFd25c4UlCCPlYex6U7O9vO342/UV9L+v4X/AMj6oooopAFQah/x6n/eX/0IVPUGof8AHqf95f8A0IUAT0UUUAeE/tBeKtR+HnxZ8B+MJ9XvYfDM8d3YanaCdhbs4iZ4nKZ27s55xn5a8F0n4j/Em38C6v4P1bxFqy+JvF93pV7oE/2yTzoYLxyWEbZyigIowMAbjX2L8Ufh94Z+JPhtPD/iq1luLJLhbhBFKY3V1BAIYc9GI/Gs/VPhL4I1Lxh4c8VXOmyf2l4cgS305llIRETOwMvRtuTjNKK112v+G7/H8Byfbe349PwPP/F/xZ8ZaX4n8R+FfA/h3TdVg8D6VFdazd6vfOkk48oPti2gkttBJZupz04yRfGzxX4m8SeFdI8B+G9HlbxF4bbWI/7Wu5IvIdZGRlLIrbgNp6AZ9RXa+P8A4K+AfG2vya5rFjew39xALe8ksr2S3+1xDGEmCEBxxjnt9BjY0/4ceE9O8WaR4l0/T2tLzSNLOlWMcUhWGK2znbs6E89etNf3v63/AOAJ/wB3+tv+CfO0PxU1TwZ8c/iFoNnFFqHiLXNc02y02C8uHSytyYj5js/8K5PAHLH6V9Z2ouBaxC6aNp9g80xqVQtjnAJJAz7muA174M+A9cPiZtS0+4mfxJcQXV8/2hgyywgiN4iOYyAT065Nd5p1qLKwt7NZp5xBGsYknffI4Axlm7n1PemvhSe+n5Ctr/Xcnrz/AOMf+p0z/el/ktegV5/8Y/8AU6Z/vS/yWsq3wMyr/wANnnVLSUVwnnnz34q1/wATadq/i3wFZ6vfnVtS1m1/siVrh98UM2XYI2cqoAA49TV74eeMNU8SeJ/Dvn6jfC38P6DNcaxGkzYmnVmjxIM/MflDc16re+C/D9542s/GM9rI2r2cflxSCQhcYYAlehOGPP09Kb4Y8E+HfDeqatqWlWbRz6s++73uXU8kkAHoMsePpWqmuXz/AOBb/g+ptKpFrb+upw2j/FXX5l0DWtS8O2EHhzX782Nm8N0z3UbFiqs642kZB4H/AOuxa+L/ABR4m0bxYV0zSrbS9NbULKWdbiQXBMcbbCq4xnOMnP0HFdBpPwu8GaXrMGqWmnz7raZp7a3kuXe3gkP8SRk4BrW0rwjoumaZq+nWkUy2+rzTT3YaUks8ow+D24pScLOyDmgndL+tf+AedfAfxte63baP4Y0+OB4dN0xZdTurpm813ZjhYlz82OMscj9M+x1y2m+APDem3ujXtjDc29zo9uba2kScgtESTsk/vjk9fWupoqSTd0ZStfQKeOlMp46V6WUfxn6fqjOewtY3jizvL/wdq9pp11Pa3r2kn2eaFyjpIBlcEcjkCtmgV78480XHuTF2aZ8yp8RPEF+/hTWbTU7oafoFpanXx5zASvJMYm8wfxHCg8+tdXoHj3UtJ8H6941m+06s2seIWstGtZrgiFEyQmM8KvXOOuB9a73T/hn4PsNH1vSbawlW01tt16pmJJwSRtP8IBPGKtnwH4XbwTH4Nk07zdHiHyRs53q2S24MOQ2Sea5o0qq1b1/V2/RaG7qU9rafp/w5x158TfEOjw+KtN17Q9Ni1zQ7FL6MW0zvbTRsVGDnDAjcP89cj4n+IPEH/CNeE9d8QQ2em2767Z3Ea6fPJKzQGMswfgZP+yM+nNd5Z/DPwla6Tqumra3co1ZFjvbie6eSeRBjC725AGB0rV1bwnouqWGj2V5FM0OjzxT2YWUgq8QwmT34/Oq9nUa1fb87/lYlTgnou/5f53KHwv8AFGoeMtEm8QT2tpaWE9w6WEUblpfLViMynOAx/ujpXW1ieG/C+keHbvUrjSY5rddRnNxPB5pMIkPVkToue+Patut4XUVfcylbmdtiprH/ACCrr/rk38qKNY/5BV1/1yb+VFfA8Y/7xT9P1OSvujQ/aruPFWl654Gn8PeNtb0OLWtbttGubezMYQJIzEyjcpO/oOuOOlZ3iCPxnr/7Skvw7s/iR4j0XTrPwtDeCW0MReWcMELuGXHzZycY59K9G+LXwh0j4k6rpmoat4l8UacdLZZbWHTL1YokmUkrMAyNiQZxuHYCs/xV8DdH17xZH4pXxl410nVxpsemyXOm6kkLzQp/fbyySWPJ5wT2r246LXu/y0/HU+ne/wAl+f8AkR/s0eNPEnibS/E2h+K7uDUtU8Ma1Lpb6lDGI1vFTo5UcBuDnHtXrdc58OvBPh3wB4bTQPDVm1vaCRpZGkcvLNI33pHc8sx459gK6OmyUFFFFIYUUUUAFQS/8f0H+4//ALLU9QS/8f0H+4//ALLQB82eItF8cW/7Q2jfD+H4veMU07VdKuNReUNB5kTIzAIv7vG3juM1q/FL9oK++G/iO90RvDMGu2GjLbx3d6urA3TBlTc7xJGyxnLHAdl3EHHFet3/AIE0e9+J+m/EKWe9Gq6dYSWEMauvkmNySSy7cluT3H0riPGf7PPg/wAUav4gv5tc8V6dD4hdJNTsbDURHazyIQVkZChycjPJIz2pK6SX9b6fgPS7f9ef4mN8UP2hz4V8aWvhvTPDdpOZ9Pjvxd6vqy6dDKsi7lWN2VlY4yDkjnjmuT8T/GafwT8d/Etzfve3pvdB01dH0A337p7ubZwpyY16ndIB09civT/HHwJ8N+L5UTU/Eni6PT/Jghl02DUgtpMIkCBihQ4YqACVK9zwTUus/AbwDq11rEt3b3hi1PSLfSTAJF2W0UG3ymiJUsrrsXkk9OlPZ/f92oun3ffp/wAE9D06bUpNBhn1W2gtNQaDdPDBMZUifHKq5A3Y9cDNfInhDxB8Uh+z1dfGaH4oatPf6Zdy+bpd/FFLZ3ESShCmNoYMQeuevTHUfW/h3SP7H8OWeitqN9qK2sAgF1eOrTyKBgF2UAE4745715Fo37Mvgiws4NKufEPjHVNBhuPtP9iXeqD7C8mc5aNEXPPPXmh/E7f1qNP3Vcw/Gf7TsOj3cNlpfhuyu7mHR7bU9RW/1iOy2GaJZRDCGUmaTaw4GO1W/HP7SdvpDeFk0bw3FIviHS01KO41jUV0+3jViR5XmFWUuCDnOB055rt/GPwZ8O6/4pbxPp+teJPCury26W1zcaBf/ZTcxoAEWQFWB2gADAHAHpVPxd8DdB8SafZ6ddeLPGltZQWUdlNbw6rmO7RCSGmDq25/mbLDBOfYUP8AX/P/AIAl+n46f8Ey7340+IL/AMQ6X4V8F+A01zxBPo0Wr38MmsRQ29pFIBhRMAwkOSvK8YI/CxN8WPGU3xFHgbSvhzHcaomjW2qXST6wkX2bzHCyIx2ENszwVJ3ewq7q3wG8GzzaTdaFqHiLwpfaXYLp0N5oeomCaS2XpHIzBt3POTz710Hhj4a6H4f8a/8ACXWl5qs+of2NFo5+1XAlVoYyCHYkbjISOWJ59Kel/v8A1t+gne33fpf9Tya1+LH/AAhvhP4oeKLbStV1V9G8Wmw+zahrbTK5aRUzETH+5T5uIwCBjrSeOPjp45sdL8Z+H5fBUXh3xVpeh/2xYONSjuozbFwrSE7Nu9Qc7MEHBH13vit8DzffDPxjoXg24kfUvE+tx6vcfb7gLGknmqzhCqZUYXgHJ963fD/wL8I2Eevyapfa94gv9fsDp17e6tfmedbYgfuo2AG1cgHueBzU2fL/AF2X6lXXN8/1/wAjgrLx54p1PSPg9f8AjTS7+yv9a1aCOGXTdc8qO7jaGNxPPEke1gxJ/cnAHrWhr37RV/ZPr2u6f4AuL7wT4e1UaXqWrnUEjmEoYKxjgK5ZQWX+IZyOlddonwP8PabZ+GLWTxF4o1KPwxqQ1DTPt16kpjIRUWH7gxEAowox1PNUtc/Z38Catrt/fSXniG203Urxb7UNEttQKafdzg53vFjOSeeGH4VbactNr/5f8EmK01/rf/gGN4y+POv6X4g8ZWHh/wAAxa3ZeFrO2v7m8bVlt8wSwiUtsKE5APAGeh6dK9i8F69beKfCOkeJLOOSK31Syiu40f7yLIoYA+4zXKX3wi8MXeoeNLxrjUo28YWMVjfpHKgWKKOPy18obPlO313fSut8H6DZ+FvCmleG9PeaSz0y0jtYGmYFyiKFBYgAE4HYCkrW/rzv+g3v/Xl/wTVooopAFFFFABRRRQAUUUUAFFFFABRRRQAUUUUAFFFFABRRRQAUUUUAFFFFABRRRQAHoahsP+PG3/65L/Kpj0NQ2H/Hjb/9cl/lQBNRRRQBwvxD+F+h+NNZtdaudW8R6PqdtAbdbrRtUktHaLJbY23gjJJ6ZrMn+Bnw/l+Hb+CBaX6WUl8uoyXa3jG8e7H/AC3MpyS5556c8AVnftc+KfEPg/4Py6x4Y1STTNR/tC2hFxGiOQrvhhhgR+lYNrr/AI9+HHxl8I+E/EXjBvGGh+LIp1jkurOKC5s5okDZzGAChyOvqfTkXbz/AOD/AF5jemvlf9P68joda/Z/8G6tcw3d1rHi0XY03+zbq5j1mRZb+DnC3DDmTr34IABBxW3onwi8J6Re+Dbu0bUfM8H201tpm+cEFJRhvM+X5jjp0rgPBv7ScOtfEXS/COpeD/7PGqzvb2l1b6xDeASAZCyKgwuehwxwePWs34YfHLxj9l+IOtePvDoTQPDeoXUbXdvcwl7VkKhLMRgAysSwHmZAoT6/P+vvBx6fL+vuPV9W+Fvh2/8Aibb/ABEju9Z0/W4kjjm+xXzRQ3aIcqsyD769BjocCu6rxT4QfH+x8d+N4fCd54fi0m7vLJr2xe31i3v1kQclJPK/1MmOdjc8HOO/tdOzSJvdhRRRSGQWP+rk/wCur/8AoRqeoLH/AFcn/XV//QjU9ABWF4/8K6X428H6j4V1o3A0/UIxHOYH2PgMG4ODjkDtW7Xzb+0x448X6H8ZvC/hvRPEHiXTtMvtLmnuIdB0uO+unkVmwVjZSSOBnngc0n27jV9+x7/Y6JZ2fhaDw5CZTZQWS2SFmy/lhNgyfXHevPLn4CeCJfDHhnQ4LrX7H/hGTN/Zl9Z6i0N3GJWJkUyKBwSewB469c4Nt8Uta8I6F4F0ltF8S+MNW8UTXkcJ1WOHS71GiOQrxEBAOeCSPlGec4pYv2irFPhtqPiW/wDCOoW+tWOvHw+dES5SRpL3sglAA24zk47HAPGae7f9f1r+IktF/X9bfgdBYfAfwNZeEYfC8MmsGwi15deUveb5PtSgAZYrkrx0PJ9a0tX+EPhPVNR8ZX102o+d4wtYrXVNk4ACRrtXy/l+U4HvXCfBHxd4z1/9ofx3p/im1v8ARkttMspI9El1BbqK0dgMlGT5fmHPAB55qDxZfePvE37Teq+AdD+IWoeGNMtfD0WoRi2s4JgZSyqc71zg7s9e1LdLzv8A19yBPfyt+f8Amz0uH4W+F4/E3h3xBi8kuvD+knSLNHlDRtblChEi4+Y4J54+lY/hz4HeEvDuuW1/o+q+KrSwtbr7VBoya1L/AGckmdwxDnGN3zYJxn24rgvCfx18SaV8ONduPE2l2Gu674e8RyaFPNHexWEN0FDMJdz5APykbVBJJGBzVDxb+0ZrerfAfxH4t8IaCdJ1vRNThsb1Z547iO2V2GJVJAEoP3MYBBbPQUN/a/rXX9RqL+H+tNP0O41X9m/4e395ey/afEdpaXd+NQfTrbVHSzS43ZLrFgrkn1zjOBjivZK8J8S/HzUPCul+HbDXvBkNv4r1i3e5/s+41+2t7eKBeBK9y+EBfBwmM9R9fQ/gz8QtN+J3gWDxRptrLZhpZLee3kdXMUqHDKGXhhyCGHUEdKdtLLp/wxN9b9zs6KKKQyAf8hF/+uS/zNT1AP8AkIv/ANcl/manoAKKK+S/H/xA8cn4/wDjPw1b+KPHVrpWmC1Npb+G9Ah1Ax74VZvMyuVBJJBJOcn0pX1sO2jZ73rvwp8F+IPiAfGniHTE1q+FiLGO2v0Se1ijDbsrEykBs5556msM/AD4cnRdb0UWN4mn6tqI1MW8Vx5a2NyAQJLbaB5RwcY5GABjFZHiL4xa34c8RS+DtM8Eal4qv9N8Nw6xc3Ul9DZu6YAdpEZcK3BJC5OTgL3pbn4/Q3eheCJfCvg++17XPGEMk1npYu44PKWLIlLysCowQ2OOQCeKdu39a/5r8BX6/wBbf5M2bz4GeEb/AMHy+G9U1TxRqSvfx6gl/eavJLeQzRjajJIfu4BIxjue+DRrnwK8H6zf6ZqN7qXif7fY6b/Zj3keryRz3lvknbO68vyT3Ge+ax/2R/EXiDxJ4Y8W3XiO8vp7qHxTeQRxXdx5zWqAJiENkjCkkccelcNo2p/FjxXq3xU1PSPiddaX/wAInrNzFYWEthbyW0kce5wjkruAwu3Offmk7Lftf8F/mOKvt3t+f+R6XL8AfA58P+GdItrrxBYN4a85dOvbLUmgulSZi0iGRQMgknoAccZ61NpvwI8D6f4V07w3bvq/2HTteXXoC93uk+0jpuYryvt1964g/tH31r8MfB/iZ/CNtqF3rdnLLcxnV47MI8TmNvLRwzuGKs3A4HU1S8a/HzxVqGjfDDxD8PvD5ks/E+pNb3FpczxK8siSbDahmHyZIbEnTGOO1XrzfP8AG/8AmiVt8v0PpaivAfiD+0lb+E9dudDPhJLm/wBKs4bjWoptdtrb7K7oHMMO/m5dQeQg9Mda9q8Ja7Y+J/C+meItNLmz1K1juod4wwV1BAI7HnmptpcfWxqVBqH/AB6n/eX/ANCFT1BqH/Hqf95f/QhQBPRRRQB4p+1zr/iLQvDHhSPw5rt7os+p+JrWwnuLQgP5UiuGAyCPQ/hWTpniXxh8NPjZF4D1zxVc+MNF1PRLjVLaXUFiiubR4VYsrSKApRth5bAGR0wc+m/F34b6N8TNEsNL1m/1WwWwvkv7efTplilSVFYKdzK3TcT0zkCsbw38EfB+lNrVxqN1rniTUtasX0+81LWr43FybZhgxKwACrj0GfekrpP5/lp+OpTs7fL8/wDI4z4Y/tEX3ivx5YeEdQ8I2tjcapbTy6dc2upm5gkkiRmKl/KVSPlI3IWGaueF/j9L4gTwrptn4WVfEusa1c6ZqGmNen/iXJb8zSs2zLYUqQMDOSM8VseCPgH4Y8KeKNA8Q2/iPxZqVxoEcsOnQ6jqCzQwxOhQxquwbVAJwBjnrnFVfhr8I59H+PHjf4k6raWNuuqN5WlQ28xdkRgPOlbIG13KqcDOMsKrS6/rrp9+xDvZ/wBf1bcyvht+0LceNviKnhu38LWVhateyWpF1rUceoR7A3zm1ZQSMryFZsZr3uvKNA+A/hXTfGuneK73XfFOvXmlsW06LVtR8+O1P8O35Qx2joGY+vXmvV6S+Fdxv4n2CvP/AIx/6nTP96X+S16BXn/xj/1Omf70v8lrOt8DMa/8NnnVFFFcJ555Z44uNe1H406R4VsfE2p6NY3GkPcSfYyuS6u/PzA9gB+FUtD+IGvaFpvizTtaltNbvfDt9DbQ3c0y2q3CSE43tjG5Qp6Ak9Oa7Dxf8P8AT/EfiS28QNrWuaVqFtbG2jl065WI7CSTyVJ53HvVaT4V+FW8JN4djW+iRrpb17xbjN01wvSUuQctye2OelaJx5bP+tf8jbmg7X8jC0j4uXuo+GvEt9H4X26loCRzTWn2ltskTdWDFAwIAJwVq/P8VLd5tRm0zSJNS07TtGi1K5nhky4eXBSELjrg5JzwAeOK1/DfgPT/AA5Nrd/bXmp6ve6tAsdydSuRIZiqkDLbQec4PX2rF+F/w0/4R74eXmg6ncSW1/qM5muZ9PuCrxYI8sJJjPygDt3NN8mtv6/rcX7v8f8AL/g/eXfhV8QLjxs9wJdN0+1SOFZVa11Jbhhk42umAyH6iu9rkvBXgDR/CuqXmrW91qWoaleII5bu+nEkhTOccADrznGfeutqZ8t/dM5Wu7bBTx0plPHSvTyj+M/T9UZz2FpKWivoHsZnz14e1TxzN8LNS+IEXjrUTd6bdS5srpEktpY0YDaRjOSD6/411Pif4w3ekWtjc2/h22u0n0qHUJ0N/tljDruI8tUYgDj5mwDmtCy+C/hu3gFjNrHiO70rzzcNpk18Bau5OcsiqM8+9aXib4X6Drmr3epf2hrOmNe2i2l3Dp90Iop41XaoZdpyAAOOnA4rkUK0Ye69dPPpr97sdUp0nO721/P/AIcrv8T7ODU9EN7YfZdH1nR31G2vXl+YOib2iK4xnb3zzkcVhan8ZL2w0fw9dT+GIba41uJ54vtV/wCTbxxBiFzKU+8Rg4wAARzWh8Sfho2veD/DPhPSljNnpdxGJLm5mxKluq7WC4HzMwPsOK6Dxf4A03xHHBC2ra1plvDbC1NvYXQjikjX7oZCpBx6/wCFXJVm5cr9P6/Ahey0ubnhXVH1rw7Y6rJbx273MQkMcc6zIv8AuuvDDuCK06zvDWi6f4d0K00XSoTDZ2qbIlLFj1ySSepJJNaNdJgVNY/5BV1/1yb+VFGsf8gq6/65N/Kivz/jH/eKfp+pzV90fRlFcv8A8J94Y/5+NQ/8FV1/8bo/4T7wx/z8ah/4Krr/AON17Z9MdRRXL/8ACfeGP+fjUP8AwVXX/wAbo/4T7wx/z8ah/wCCq6/+N0AdRRXL/wDCfeGP+fjUP/BVdf8Axuj/AIT7wx/z8ah/4Krr/wCN0AdRRXL/APCfeGP+fjUP/BVdf/G6P+E+8Mf8/Gof+Cq6/wDjdAHUVBL/AMf0H+4//stc9/wn3hj/AJ+NQ/8ABVdf/G6hfx54aN3E4n1DaqMD/wASq674/wCmftQB11Fcv/wn3hj/AJ+NQ/8ABVdf/G6P+E+8Mf8APxqH/gquv/jdAHUUVy//AAn3hj/n41D/AMFV1/8AG6P+E+8Mf8/Gof8Agquv/jdAHUUVy/8Awn3hj/n41D/wVXX/AMbo/wCE+8Mf8/Gof+Cq6/8AjdAHUUVy/wDwn3hj/n41D/wVXX/xuj/hPvDH/PxqH/gquv8A43QB1FFcv/wn3hj/AJ+NQ/8ABVdf/G6P+E+8Mf8APxqH/gquv/jdAHUUVy//AAn3hj/n41D/AMFV1/8AG6P+E+8Mf8/Gof8Agquv/jdAHUUVy/8Awn3hj/n41D/wVXX/AMbo/wCE+8Mf8/Gof+Cq6/8AjdAHUUVy/wDwn3hj/n41D/wVXX/xuj/hPvDH/PxqH/gquv8A43QB1FFcv/wn3hj/AJ+NQ/8ABVdf/G6P+E+8Mf8APxqH/gquv/jdAHUUVy//AAn3hj/n41D/AMFV1/8AG6P+E+8Mf8/Gof8Agquv/jdAHUUVy/8Awn3hj/n41D/wVXX/AMbo/wCE+8Mf8/Gof+Cq6/8AjdAHUUVy/wDwn3hj/n41D/wVXX/xuj/hPvDH/PxqH/gquv8A43QB1FFcv/wn3hj/AJ+NQ/8ABVdf/G6P+E+8Mf8APxqH/gquv/jdAHUUVy//AAn3hj/n41D/AMFV1/8AG6P+E+8Mf8/Gof8Agquv/jdAHUUVy/8Awn3hj/n41D/wVXX/AMbo/wCE+8Mf8/Gof+Cq6/8AjdAHUUVy/wDwn3hj/n41D/wVXX/xuj/hPvDH/PxqH/gquv8A43QB1FFcv/wn3hj/AJ+NQ/8ABVdf/G6P+E+8Mf8APxqH/gquv/jdAHUUVy//AAn3hj/n41D/AMFV1/8AG6P+E+8Mf8/Gof8Agquv/jdAHUUVy/8Awn3hj/n41D/wVXX/AMbo/wCE+8Mf8/Gof+Cq6/8AjdAHUUVy/wDwn3hj/n41D/wVXX/xuj/hPvDH/PxqH/gquv8A43QB1B6GobD/AI8bf/rkv8q5w+PvDGP+PjUP/BVdf/G6js/HnhqO0hRp9RDLGoI/sq664/650AdbRXL/APCfeGP+fjUP/BVdf/G6P+E+8Mf8/Gof+Cq6/wDjdAFb4w/D7TPiZ4Mfwvq19e2Ns9xHcedaFRIGQ5GNwI/SsDwr8FdD0zxFJ4j17X/EPi3WPskllBdaxdBzbQuu11jVFUKSCeevJrqP+E+8Mf8APxqH/gquv/jdH/CfeGP+fjUP/BVdf/G6Aued+F/2c9A0DWPDd7F4w8V3dt4avHutKsLm4ia3g3HLKAIwcE9TnNasPwJ8Mx6r4reTVtbm0XxS00uo6I86/ZDNJgmVcLvDgrkHdxXX/wDCfeGP+fjUP/BVdf8Axuj/AIT7wx/z8ah/4Krr/wCN0Ac58OPhFB4L1q2v4/GnijVrezgaC0sb64jMMSkbR91FLEKMDJPrXpdcv/wn3hj/AJ+NQ/8ABVdf/G6P+E+8Mf8APxqH/gquv/jdNu4WOoorl/8AhPvDH/PxqH/gquv/AI3R/wAJ94Y/5+NQ/wDBVdf/ABukB0Nj/q5P+ur/APoRqeuI0v4meC5ri7s4NUuJrm3lbz4k065Z4sscbgI8j8av/wDCfeGP+fjUP/BVdf8AxukmnsJNPY6ivNfiZ8I7Txp410rxhF4r8QeHtW0y0e1t5tLkjQ7HJLZLoxydxH0rov8AhPvDH/PxqH/gquv/AI3R/wAJ94Y/5+NQ/wDBVdf/ABumO5gx/Ci1l1LwdqmreKtf1i/8K3NxcW1zeSRs9wZgAVlIQZCgYGMe+ayL34A+E7zw14h0SfUtYxrWvtr4uUlRZrO7PRoiFwAOeoPXrXa/8J94Y/5+NQ/8FV1/8bo/4T7wx/z8ah/4Krr/AON0f1+X+SD+vz/zZg/DP4T2Pgnxfq/ir/hJtf17VNWtore6m1SWORiI/ukFUXtgfSqHjf4L23iL4h3Pjix8beKPDmqXVilhKdKmijDRKc4yyE8kA9ewrrf+E+8Mf8/Gof8Agquv/jdH/CfeGP8An41D/wAFV1/8bo7AtLnF3/7P/gt/BekeG9JvNZ0eTSdS/tW21K1uQbs3R+9K7OpDMeO3GBjFR2P7P/hiLwb4v8M3+ua/qkXiu4S6vrq7nQ3CzIdwdWCAE7gDyDXcf8J94Y/5+NQ/8FV1/wDG6P8AhPvDH/PxqH/gquv/AI3R3/r+tgWljitV+BGlalY6I914w8UnXtFWSK010XEf2swueYn+TYyDJxlcjPWu8+H3hdfCHh4aSNY1PWHMzzSXeoSK8rs3+6AAAAAABUH/AAn3hj/n41D/AMFV1/8AG6P+E+8Mf8/Gof8Agquv/jdO4WOoorl/+E+8Mf8APxqH/gquv/jdH/CfeGP+fjUP/BVdf/G6QHQj/kIv/wBcl/manrkR488NfbGk8/UNvlhf+QVddcn/AKZ1N/wn3hj/AJ+NQ/8ABVdf/G6AOoryTXvgjDe/ELW/G2kePvFvh3UNaEQu002aFEYRoEUfNGT2z16k12f/AAn3hj/n41D/AMFV1/8AG6P+E+8Mf8/Gof8Agquv/jdHW476WMZPhXpZ8WX3ia41nVbm/vvDi6BcNKyHfGOs33f9YTye3PSuef8AZ+8Ox+GvCWmab4j8RaVf+FRMmn6tZzxpdbJWYujHZtIO70/ma7r/AIT7wx/z8ah/4Krr/wCN0f8ACfeGP+fjUP8AwVXX/wAbp3/r7/8ANi/r+vuKXwh+HOmfDXRtR0zTNT1LUV1DUZdQmmv3V5DJIFDcqoz93PPOSa4m/wD2d9JutX8RXKeOvGNnp/iO+e81TTbS6jiguC7Eshwm7bg469K9D/4T7wx/z8ah/wCCq6/+N0f8J94Y/wCfjUP/AAVXX/xuk9WC0VjkfEvwK8M6jqehahoesa54Vm0XTTpUB0i4WPdak58sl1Y9S3zDk5Oc1T/4Z98Mp8OfDng6117X7Q+HL97/AE3U4Zo1uopWdnPOzaeW/u9hXdf8J94Y/wCfjUP/AAVXX/xuj/hPvDH/AD8ah/4Krr/43R/X6h/X6HF678CdKv8AXv8AhIdP8X+J9F1me0ittRvLOaLdqBjUKssodCN+ByVA+lem+HtLi0TQrHSILi5uI7OBIVluJN8rhRjczd2Pc1jf8J94Y/5+NQ/8FV1/8bo/4T7wx/z8ah/4Krr/AON0XA6ioNQ/49T/ALy/+hCue/4T7wx/z8ah/wCCq6/+N1Dd+PPDUkBVZ9QJ3L/zCrr1H/TOgDrq+NPGXxi8d2PiH4jyxfFmz0q48O609vo/h6bSreVtQjEmBGG2+Z04yMn3HWvqP/hPvDH/AD8ah/4Krr/43XAeBNK+HXhXxV4n8RC5v9SvNe1M6iWudBnJtXJJ2xt5WQOf0pW1/ryHdW/rzMvwZ488UTfGnXRrbXi2tt4FtNWk0ZWwsNywVpFUN0bOV5P1q78K/wBobTPGvjweDbvw3NpGoS28s9uyajBeRv5YJdGaIna2AevoenGTxBoXw/1zxj4o8Q3+s68R4j0IaLc28elXKiOLP31bys7vrxXP+A/AnhHwx4u0DxFcePvFmsyaDYSafY291osixxwMhUKNkIPGSckkmqvf8f1/4BNv0/Jf8E1PDX7SEGqjwze3fgHWtO0XX9UOlQ6m9zC8S3O8qqhQdxGRySBjnGcVN4s/aG/sK+8WpH8P9a1DT/Cl/Ha6nfwXUIjjV+A+GIYnJHygH3IrIsfAPw/tfA/hTwqvifxC0HhvXhrUMx0affNIHZ9jDysBct25q5rHhDwDqWkfELTpPEevxp43u4rm6ZdGnzbFGBAT91yDjvSe2n9bf8ErS/l/w/8AwDY+JH7QWh+F9Zh0fStFn128OmJqlwPt0FmkNu67l+aVhvkIIOxQTg0/UPj5pdzD4Th8G+F9X8T6p4nsnvraxgeOBoYELK7SO52ghlZcZxlTz0zzXivwJ4A1bWdP17S/FHiHRNYttNi02e5i0KSdbqKNQql45YGUNwPmGOOKk1bwb4OuJvDWpaZ478X6Rr2g2slmNVt9JkMtzDIzM6upg2D5mYjAwM9DxQ7fj+Gv/A/EX+X46f8ABOj/AGQ/EmveKvhVc6p4i1C7vr0azdwh7lgzoisNqZHHFdF8Y/8AU6Z/vS/yWsL4NR+C/hn4Qfw5Y63rmpRPeS3ZnutIuBIWkIJB2xAdqf8AE7xRpOqxWA09dTnMbSb9ulXXGQuP+WftUVtYadkY1U+R/wBdTlV5YfWvAfBvjTxVrXiC5hvfGGtW4j1hrWO3tfD0dxC0YcABpgBt64PoOa9zGoRgg/Y9W/8ABVc//G6888P+BrrQLq4bR/F3jC0tbm9a8mtU0OQo7McsCTFnBAArlpxaeqOWMXyu619CLw54v1Kxl+Il/fG41SLStYENpbGdUCITjaGbAVRnJJ7CpvDfxf03WdI8Q3n9jz29zodp9skgF1HKsseP4ZEyM/40/VPh7ouo6d4ksp5vEarruoJqDsmkzgwSKcgL+7+Yc96z7/wHLa6V4svLfUPEuuazrWkmy/0vSZUBIXC4IjAHQCny6arp+i/Uvki3t1/X/I0dJ+LEE1/YQav4Y1TSINSsXvbGd5ElE6Im9gFTkHAOM8njgZpvhD4uWGvpdXj6LPZaXb20tw12byGUqkYyd8SHehI6Z78VQ8G/D8W9vpWoeINR8WXGpWWmG0tYf7OmC6cXTa/lssXJGTgnPbrU2jfDDQbbWLrVNWm8Q6xPcWklowfRJYAUddrbvLiG446E9KcoLXT+v6sTyRts/wASz4T+L+k65rtnptxpU+nR6hFJNZTvdRS+YqAsd6oSYztGcGub8QfE3V9duvCt1oOm6rpOjXevx2y37zIFvo9xVk2D5gOPp15ro/Cvw/sdAvbZk1TxNd2FsHWKzl0NwNpUrtaRYQ7ABj39Ko2Xwu0+0bS4Y9d8XvpulagL6ysJNIlaOJtxYrnysnr1z6+tNRipbDcFrZfmetHqacOlUTqEef8Ajz1b/wAFVz/8bpw1GLH/AB56t/4Krn/43XblXuVW5aaf5HPKnK2xmfEfUbzSPAOu6pp83k3drYySwybQ21gODg8H8a8k+GHjzxRrPi3w1ZW/iw+JVvbdpdZtG0tYBpwCjnzABu5OM9Pzr13xRDa6/wCHNR0SeHWYYr63eB5E0m5LKGGMjMdcongPSra68N6hpt14hsNS0K2W1W6j0acm7hUY2Sr5eCOv5/THrTn+8UlLTTr6/wDAKjH3GnHXXoVB8bNCbWUgXTLg6U999hGofaYs+ZnG7yc+Zsz/ABY/wqfxB8W00i91+P8A4RTUrq00G7S3vruKeMIgfo2DyTnsAfciq9t8NNJsdSkm0rUvE9hp8lz9paxTRJHAOQSqyNCXVTjoDxV3VvAmk6jZeLLWS48Qxr4muIp5yujz5hKHIC/u+QfepVWpy/Er/Ip04c3wu3zLel/EmO71nU9LuPDmpWM9pph1S3WaSMtdQdiACQhPGAT9cVR8F/Fix8Ua7ceHpNJn029+ySTxMl5FcKwQHcNyHCsOoz6fnPq3gfRdU1O7vbp/EWLrQ10Z400m4GIwQQ4Pl/eyOnSqnhjwBa6Nr9jrE+t+KtSlsdPfT4I7jRpVRISCABtiGMZ9803Ule3Mra9V5/8AAEoK2zv8/L/glbw18Rl07wD4XvvsOua7Lrd9LaQie4ja53BjjLYVT6Dpx1Ndd8PvGUfiwarDJpNzpN/pV19mu7Wd1co2Mghl4PQ/lXP6Z4B0mx0bwvpiXPiJ08O37XsDnRp8zMWJ2t+74HPatzwroth4f1rxBqkH9uTya3di6lR9IuAImGeFxHyOe9XCpr70lb1XZfrcmcNHZO/z7v8ASx0esf8AIKuv+uTfyoqtqN6s2n3EUdnqm54yo3aZcKM47koAPxor4ji5qdeny66fqcGIhJNXR60AzfdBP0pDkHvXmfxu8M2viO2ja3sbjXNYtISYdKTxA2nII2J3TnB5IIxzx2qH9lnUn1L4Naa02r3uqXFvNNBNLdA7o2Vv9WGJO5VBADZ59ug9xa3PpHpY9SyaMmkooAXJoyaSigBcmjJpKKAFyaMmkooAcFkIztbH0pgkVnZFkUsv3lDcj6jtXydo3h/VvE/xW8flPCN14lgtPEEkfm/8JRJp4tVLtwEB+fpn2xiusPigeBviP8bfE6Wf2ttPttNaOEkgOxjCKCeuMsM+2aSeib7XG1q0u9j6HyaMmvBvBnxa8dI91eeKtAW80j+w5tUhvLXS7izVZI0LmHMvEgI6MvtTrTxR8VvEPwnvvF76r4QsrHUdGu7m1gtkmF1a7UZhh93zOFUjjG0kHtRL3U/L+v0CKu15/wBfqe7800yIJBGZFDkZClhkj6V85eHfHXxI8P8AwW8EarNqmj6pc67qlrY20l1FK8iwyeZu85y2WfcB8w7dq6e+v9V0344+EbXxTZ6DqGrDQ7+4mv7K2kR0VPMISLc/AK8HIOTnpVPR29fwVyU7q/8AW9j2jJoya8Z+GHj3x54t0eLx3eXPhHTvCck1wGsmEv2qKKMNyZM4LZXO3HIzWD8OfjB461Dx/wCE9N1y00260PxMZltLu3sXtsmMZ3Rl3LMoPHzKueooS1sN7XPoJJEkBMciuAcEq2cH0p4DEcAmvH/2V/8AkVPFH/Y1X/8ANa8p/aAvNQ1b4seJRp19rE9ro1naRzXMN1JCmhSM6lpxFGd0ybRliBwWHoKTe3n/AJXBdfL/ADsfWuTSgM3QMfpXFfBrxjF438FRatBb3iwwytZrc3OM3hjCgzjHZjn8Qa8W+MGm+Il8e+JPEmtaPf8AjHwrbqBCdK8RG1fRkRR5gaJT9/qeRzjNEtHYFqj6d5pskixoXkkVFHVmbA/M14NYfEbxHqN94W8GfD26s0E/hwas2qeJt0kssYyoQhSMvleW57noK4fxt4k8RfFzSfhi8sWkW1vqeq3FpPZTpK9vLcxcGRtrAtEVIwucg55otrb+t7B0v/W1z6yDZAYHIPQg9aXJr5x+Gd18T4PGHxK07Tdc0m4g0EiKCxmimkjVlhk8lLdS+I0+VQw78U/R/wBoLUbm68O6hcWtiPD/ANhjTxBcLGQbe/kSYpGpJ+UZhHBz94c0Nr8vxDXU+i8mjJrwSb4m/ECTwL4Jntzo6+KPE3n3EVimnyTNJAD+7CLvCj5fmZmce1VrX40eML34U6Jr8FjpNvrVx4pXQrpZYmMDDBywUNlTyOhOMHFOzvb+u35h/X9fcfQmTRk14b4/+I3xA8N+JdG8DRDSLjxBc2kt9dXttpVzcwlA7BI44IyXzhfmY9K9E+EXiPW/FHge11TxHoz6PqwkkgurZkZMOjY3BW+ZQRg4PTkUlqgejOv2vjO1seuKTJr5b0bw1pHiDUfi/ruta7qumXeiazcNYX0OpyQi1I3suFDbT8wAxj2FXtK+M3jqTwz4F0W2tYjr2raXJeXN7cadNdmSNJHRCsMPzFmCbi3QZzSTuvu/FXG1Zv5/gfS2TTWkRWVWkVWb7oLAE/T1rwbWfit8TIvh5oepweDvsmqzXM8Ors1jLN9kSLbiUW4Ik2tu5J+7jHcVXsPGp8UeKfhPfXsfh7Wbm81LULc38FrNGYPLC4MaOQY3IxuDBu2Ka3sLpc+g8mjJr5s1L4zfEabw1f8AjXTY/DVroUevro8FlNDJJdj5gC7MGC5x2x39q1fGnxP+I9jqPxGm0X/hGxpng64g+S6t5WmmjccqCrYznnJxRfS/9dP80HW39df8j37Joyaz/Deo/wBseHdM1by/K+3WcVzsznbvQNj8M1fptNOzEndXFyaMmkopDFyaMmkooAXJoyaSigBcmjJpKKAFyaMmkooAXJoyaSigBcmjJpKKAFGfeg5BwciuC+P1lf3fwp12bT9e1DRpLOzmuWezKhp1WNv3TEjIU56jB461W+Edte61+z/4atYtavdOu7nSYgL+Ahpo267huyCe3PrSvv5D7Hox3DrkUZNeH/suahqUHwh128Zb/Xr221i82RNMDNclduFDMcAn345pvxt8e+Mofg5qWow+HNY8GXJvre0e4nmjeRIZCd8iGMnbjAXPB+bim/8AL8RL/P8AA9zIZfvAj60mTXzvq2lWnw1+J3w4h8D69qdwviCf7NqVpPqD3SXcOF/f7WJwfmYgjA44710XgHxz8RPHt/qGs6LL4T0zw/Zas2n/AGS+WVrpwrAFy4OFY7gQuOSMe9H9f194f1/X3Hs3PvRz7189/s/eIviP/wAI54o1fUJT4tgtNYuLZNPhZvtjTBowTHJK21YQpJCda9B8U3Gv+KvhTrNxLBrvgS+himkCCWJ53RIycblyArdOMEYpSdo38rjSu7fI9Ew2duDn0oKuBkqw+oryL4E6ZaeKv2bdC03Xpbme3urd/PcXTxyELOzA+YpDDoO/SuX/AGePD1hqHxP8Q+M/DkmoQeE7AtpmlxzXss4vJOPNmzIx49PqPQ1TVpOJKd48x73ZWNpZPcPa26RNczGadlHMjnqxPerOTSUVKSWwJJaIXJoyaSimMcAzfdBP0oAYngE/SvIP2jNO8JtpY1LxFqOtSai9q9poulafeyRtPdN91kjTlmyVBJyAByOlc94s8B+PPEHwq8AeHb3WrBvEtpKbi+hv9Tkga6jCnMW+PLuVDKGI6dc0ugPc+gCGX7wI+tA3Hpk14N8DvEcml+DvEkOi+BNQvNW0vWvsV9Z2WrNcpK4BHmRyTscKMYIz3B78Z37QDeIvGDfDexjh1Pwhqep6ndRLDLODJE6qvlljGcEEgH2Bpvpby/EF1v5/gfRPzYzzj1oya+Yvh38SdSu/iZ4s8R61Z3SX+heECupaeWKr9rt3xJtHQbsA5966Lwp8U/H0uq+CW15fDU2n+N0mFjHYJJ51gw+4ZMsQ4GQGHHQ85FHa39b2++wd/wCu1/uue95NGTXgvhP4veLNe1Tw34RS102LxU2sXdt4gQQMUgtrflnRd3ylgQASSMg16V4Z8R+IfENzeafqPgjW/C0f2d/Kvrm4gkG48AKEJ+bncMjHFHS6D1OwO4Adeadtk/ut+VeHfs6x6hafEj4n6ZqOuX+svaahBGLm8fLv8r84HA/AAcVy/ifwJ4fv/jnongvwZJq1tJYEap4huzqk8oiiyCkIDOVDMcdv4h70LVrzB9fI+l8mjJoPWkoAQyKHEZkUORkLu5I+lOya8M+KS6+37SvhVfDNxpdvqf8Awjt35cuoo7QoNzZJCkE8fhXP2/x78V6h4a8M2lnpunx6/q17dWs11HaTXUAEBHzRQx5dy27oCcYz9Enf+vOwP+vuufSTMFUs7BVHJJOAKRHV1DI4ZT0KnINfLfxZ8SePPF/wg06DXdPt9Hn/AOEni02+hmtZoVvVOGhkCMQyxnJ3KeTxjFdBN4z8beHbjxB4P8JW/hHTbTwFpEdxfLPFLtvHK73EC7sonLAZJOSMnkU77/10uFv6+dj6GyaMmvDrL4m+N/FnirwzpHhSPQ9MXW/DP9rN/aUEkvkyCQqwBQgkccce9ZHiP4yfEF/FPiO18K6Db3tt4du1tJrQaXczyXZU4kbzU+SEcNt3dh3o2dv60dg6X/rufRGTSkMOoI+tUY2OqaGsmZrM3lqGyDiSHenY9mGfzFeE/DrRbWH45W7fDfVNavPDulWcsPiK9ur+S4t725IO2NCxw0gJBJXgdsdzrZh0uj6Ew2N2Dj1pBuPTJr46/tDUP+Fdt8Vj4h1T/hNF8X/ZAhvX2eXux9n8nO3bt7Y6cdK9Q+P8GqWnxO+G+pJ4h1NbS816CFtLDhbeMrty3HJJzg5JFC1t52/G3+YPS/lf8L/5HuwDN0yfpSHIPevnr9on+1NZ+Lnh/wAN6Wt1ryrpc93ceHotTbTw2NwWbzgQGb0Xn7p7Gux/ZX1GbUPg7Y/atWvdSure4mgnN2CXgZW/1IYk7lUEYbPftjFEdVf+uwS0Z6pk0ZNJRQAuTRk0lFAC5NGTSUUALk0ZNJRQAuTRk0lFADhuPTJppYB9hYBv7pPP5V5F8U7a81D4raRp9tp8uph9LZzaLqDWgYh3+bePT9a0tGQaZ498OaXJolvZzjSbiQ+ZcNczQHe/yiUn5gc56d8VxLGPnceXRO3X/K34n0z4eisLCt7W8pQc+W0dElL+/wA32d+W3m3oemZNNV1YkK4JHUA9K8l0fx/4ufTvD2tXyaO+n6nqn9nvFFE6yg7iN2ScDp+nvV2DWtQ06bx5c6HodpPqFtqEcUaRqwactn5mGfmIyTgYzQsdBpNL+rXHU4VxdJyjOSutFZq1+dQabdrWb31PTmdVXczBR6k4FLn3rw3xX4o1DxB8Nddg1K5s5Lm1mtCYUtZLeWItKMq6vn0HIJ711cHjLXtH1nXNN1+HT7oafpH9pQGyV0yowNh3E56jn2pRx9Nvy7/f/kXW4SxdOk2mnNNrl20Sg7q9r/Gu3zPR8mkZ1XG5wuTgZOMmvMPB/jrxRfX1lNqemJNpd7bSTebBZTRC3ZULhd7/ACyZAxkVz1/rniDxN/whmu6kdMj0+611fstvArebHtYj52JwelDx8LJxT/ppfqVS4Qxft3TrSjFLre+tpOyWjv7j3tpr1V/cTu96MmuM+HVjqNprni2S+iukjm1UtbGYHDR4Jyme3PauyrqpVHUgpNWPnsdhY4Ws6UZ8ysndeaT/AAvYXJoyaSitDkFyaMmkooAXJoyaSigBcmjJpKKAFyaKSigDnPG/wt8L+Nri3ufFHhePUZ7dDHFKZmjdVJztyjgkZ7Gtzw/4ZtvD+kQaRomjR2FhbjbFBDtVV7nvySeSTya6K91jR7K9hsb3VtPtbufHkwTXKJJJk4G1Scnnjir1CBnPfYrz/n1f/vpf8aPsV5/z6v8A99L/AI1vJLFJJJHHKjvE22RVYEo2AcEdjgg4PqKdQBz/ANivP+fV/wDvpf8AGj7Fef8APq//AH0v+NdBRQBz/wBivP8An1f/AL6X/Gj7Fef8+r/99L/jXQUUAc/9ivP+fV/++l/xo+xXn/Pq/wD30v8AjXQUUAeP6t8C/h/q2s3Wsah4ME1/dzNPPN9tlUvITkthZQOvtXRQ+AtFi1DWb8eHYnn1uJIdSMjB1uURdqqysxXAHHAFdhDrOjzanJpcOr6fJqEed9ol0hmXHXKA7h1Har1HQOp5Z4U+EHgzwrqkmp6D4Pgs7uSJ4WfzmkGxvvKFdyAD0OB04o8P/B7wToGrz6ro/gu1tLqeOSKQq5ZNkgw6hGcqoI4wAOOK9TooA8o034M+CdNs47Ox8IJDbx38eopGLqQhbiMEI4zJ2yeOntXRXfhGyuvFFn4nuNHMmr2ULwW1yZcGON87lxu2nOT1FdrRQB5VZfBzwPZeJG8Q2ngmzh1Fi7F1Y7MupViI9+wZBI+73NReHvgr4E8P61aa1o3gyGz1C0laW3mS4cmNiMHAMhGMdsYHpXrY5NVtMv7LU7KO+067hu7WTOyaFwyNglTgj0II/ChabA9TkfDPg+x8M2tza6Ho5s4bq6e7mVZd2+Z8bm+Zj1wOBxWJ4s+EXgzxVrS6zr/g62vdQChTOZChkA6B9jgP0x82eOK9RoyOeRx1oA4Hwh4D0nwjFcweG9DfTre5kMskEdwxiDeqozlU/wCAgVi+Ifgt4E8Qa7Lrmr+Cre51CZg80vnMglYd3VXCsfXIOe9esUUAeZ+LfhV4S8V21lba94QtbqOwj8q0CnyjDHjGxTGykL/s9ParS/Dvw+qaFHH4ZhhTQJDLpaRPsW2c9SAGAJP+1n1rvpbi3inhgluIY5ZyRDGzgNIQMnaDycDk4qSgDzpPht4dj8bnxrH4aSPxAQQ14kpUtldpJUPtJ28ZIzVFfg/4LXw9qPh9fCEI0zU7lbu8gE7YllByGzvyMegIFep0UAea+KPhd4W8Tadpun654UhvLbS1CWKmQoYFAA2gq4OMAcE44FQ2nwl8I2miW2i23hRItOtdRGpwQLcNtS5HAkHz5/Dp7V6hRRcDzzxv8OfD/jaOBPFHhmHUjbkmF3fZJHnqA6MGAPpnFX/C3hGy8LaLDovh/RRYWEJZkhRweSckksxJJPcmu0ooWgHkGofAz4e6jrtxrd/4Ihub65uDczvJcyFZJCcksnmbTk9sY9q2vF/w18NeLbG0svEPhW2vYbMYtRkRtCuMbUZGBVeBwDjivRaKOlgvrc8mvPgr4EvNCsNEn8FwmxsHke1Rbh1aNnwXO8SBjnAzknoPStKx+GfhqxbQjZeFobb+wXd9MEUm0QM4w7cN8xOOS2TXo5IHUgUUXA+YtU/ZnuNW8dTa7f6lYpYzamb6SC201Y53XeWEZfzNo7AsFBOK9Yu/hv4fu08QJceHA6+Iih1Yeew+0lfu5+f5cf7OK9FooWi5Q63OY0/R5NP0+2sLOxaK2tolhhjDg7EUAKMk54AFT/Yrz/n1f/vpf8a6Cii4HP8A2K8/59X/AO+l/wAaPsV5/wA+r/8AfS/410FFAHP/AGK8/wCfV/8Avpf8aPsV5/z6v/30v+NdBRQBz/2K8/59X/76X/Gj7Fef8+r/APfS/wCNdBRQBz/2K8/59X/76X/Gj7Fef8+r/wDfS/410FFAHP8A2K8/59X/AO+l/wAaPsV5/wA+r/8AfS/410FFAHP/AGK8/wCfV/8Avpf8aPsV5/z6v/30v+NdBRQBz/2K8/59X/76X/Gj7Fef8+r/APfS/wCNdBRQBwXjXwHpPjTS49L8TaGdQs45RMsTTlAHAIzlHB6E1maR8JfCek+F9R8M6d4X+z6RqRBvLYXTkSkYx8xkLDoOhFeoUo5OBQFzy/wP8J/Cngm/mv8Awv4X/s25ni8qR1unfcmQcYeQjqBXTapoY1TT59O1LSo7yzuEKTQTBHSRT2IJ5rpoZYpgxhljlCuUYowbDA4KnHcHgiiKaKbf5Mscmxyj7GB2sOqnHQj0oeobHmXg34SeDvB+pNqXhzwfb2N6y7PP8wyOq9wpdztH0xTZvhD4Ll8WJ4qbwbajWFnFwLhHKgyg5DlA4QtnnJGc816fczQ21vJcXM0cEMalpJJHCqijqSTwB71DpuoafqdqLrTb+0vrckqJbaZZUJHUblJGaAOD0D4beHdB8TX3iXRvDSWWq34b7VPFKQJNxDN8m/aMkA8AVc8YeC9O8XaK2jeItGa/sGkWQwmYoCy9DlGB7+tdyTRR0sHmeYeGvhR4V8N6Rqek6H4aaxstUj8u9jjvJD5q4IxkyErwx+6R1re8NeFrXw3oltomh6OLHT7VSsMEbAhQSSeSxJJJJyTmuv8ANi+0G381POChzHuG4KSQDjrg4PPsayovFPheW8FlF4l0SS6Z/LEC6hEZC+cbQobOc9qAK32K8/59X/76X/Gj7Fef8+r/APfS/wCNdBRQBz/2K8/59X/76X/Gj7Fef8+r/wDfS/410FFAHl/jX4S+EvGmqxap4m8Lf2heQwiGOVrp4yqAkgYSQDqT+dQXXwZ8EXXhqz8OXHg+OTTLKV5raJrl90Tv98h/M388ZGccV6vRQFzifCng7TvCmjppHh3QYtNsUJYRQleWPVmJYljwOSSaNa8H2Os6npWpano5uLvSJjPYSGXBhkIALABgD0HXNdVa6tpN1fzafa6rYXF7BnzraK5R5Y8ddyA5H4inJqWmvqb6Wmo2bX6Jve1E6mZV9SmdwHI5xR5gcXbeAtFt/E+oeJofDsS6tqUH2e9uNwPnx8Dayltp+6MnGTiszwt8IvBfhfXG1zQfBtrY6gdwWZXLeXu67AzkJ1P3QOOK9SqjZavpN9eT2VlqthdXVvnzoIblHki5x8yg5XnjmheQM4zTfh9oem+L77xdY+HY4Ncv0KXV4JMtIDjPBbaM7RnAGcVt3Wlz3VrNaz2bvDMjRyLvUblYYI4Poa6WijpYOtzybwp8FvA/hXXYdc0DwiLLUYd3lzLdyORuBU8NIQeCeore8PeB9L8P6jqmpaRoht7zVpvOvpzMZHnfnBJZzgcngYHtXcyyxRGMSyxxmR9ke5gN7YztGepwCce1Z2p+IvDul3X2XU/EGkWNxtDeVc3scT4PQ7WYHFFwsUvsV5/z6v8A99L/AI0fYrz/AJ9X/wC+l/xrdt5obiCOe3mjmhkUMkkbBldT0II4I96fQB5l43+FfhbxrfQX3ijwwNRuLeIwxSNcuhVCc4+Rx3NGpfCnwhqPhaz8MXng2zfSLI7rW3GE8lu7K6sGBPc5ye+a9NqK9urexs5728njt7a3jaWaWRtqxooyzE9gACc0dB63PNLT4SeELTw9DoFv4Tjj02G+XUEhE7f8fC/dkLb9zEdOSRil8YfCbwf4v1aPVvEfg+3v75FC+e0hRmUdA2xxvA9GzXpsMkc0KTQuskcih0dTkMpGQR7YpXZURndlVVBLMxwAPUmh+YkcND4H0qHxDaeIINASHUrOy+wW0sbhRFb5z5YQNtx+FYnir4OeCfFGstrOueDbe6v3AEkwlaMy46bwjgPxxyDxXofhzxBoXiSxe+8P6xY6rapIYmmtJhIgcYyuR35H51pUAcrdaF9q0mXSZtNJsZbc2zwhgoMRXaVGGyBjjiuK8O/A7wD4e1i11jRvBotL60k8yCVb2VtjeuGlIP4ivX6g1C+stOtWu9QvbaytkxumuJVjRc9MsxAFF9bh0seZt8H/AAS3iz/hKj4Ksjq/nef5+fl83+/5e7ZuzznbnPPWm+Mfg74M8Ya0dZ8SeExqF+UWPzmu5EO1egwkgH6V6YNQ09tN/tMX9obDZ5n2oTr5Oz+9vztx75xUljdWt/ax3VjdQXdvIMxywSCRHHqGGQaLBc8z8R/CPwd4isNOstZ8IQ3cWmwrb2ZMzLJFGowE3q4Yj2JNbmieHLDwnoEenaPo0Wm6ZaqSsMAUKvqeuST3JyTXX/a7T7Eb37Vb/ZQhkM/mL5YUdW3Zxj3rO1C/sNS8M3d3pt9a31uY2AmtpllQkdRuUkVzY2vKhhqtWO8Yt/NJvU0owU6kYvZtIwP7VtPWT/vmj+1bT1k/75rBor8d/wCIj5p/z7h90v8A5I+r/sDDfzP8P8je/tW09ZP++aP7VtPWT/vmsGij/iI+af8APuH3S/8Akg/sDDfzP8P8je/tW09ZP++aP7VtPWT/AL5rBoo/4iPmn/PuH3S/+SD+wMN/M/w/yN7+1bT1k/75o/tW09ZP++awaKP+Ij5p/wA+4fdL/wCSD+wMN/M/w/yN7+1bT1k/75o/tW09ZP8AvmsGij/iI+af8+4fdL/5IP7Aw38z/D/IvypoMuuwa5JbM2owQmGKf5sqhzkYzjue1LMuhzazDrEluzX8MLQxzfNlUbqMZx+lZzMFUsxAAGSSeAKqx6npshYR6lZOVUs22dTgDqTz0pLxCzOS0pQ/8Bl/8kdMcmvrGpPRcu+yfTbbV6balyPRvCMenWWnJppFrY3P2q2j3PiOXJO7O7J5J4PFPutJ8J3UWoxXGmiRNSlWa7B3fvHXo3Xgj2xUQIIBByD0NNEkbSNGsiGRQCyhhkA9CR+BqP8AiIOYWt7Gn/4C/T+b5Gn1Cd+b29S+/wAXW6d/vs/XXcbB4c8EQaRcaTFoyLaXLq8yZfdIVOVy27ccHoM1peT4e/teXVjZ7r2a2+yySMCd0X9wqTjHHpWdLPDFLFFJKiPMxWJScFyASQPXgE/hUlNeIOYxS/dU/wDwF/8AyXqFTL5zu51qjvfeW97J+t7K/ouxHpHhzwRpGqDU9N0VLe6Xdtdd5C7uuFLbRwSOB3qK38KeArfUE1C30KOK5jmE6OpcbXByCBuwOe2Me1WahS6tnQulxEVEhiJ3jG8HBX654xUrj/H2VqNPT+6//kjX6tiJNy+sVLtWfvvVdE/LfT1NXSo9B0u4vbiwtnhkvZfOuWyzb3555Jx1PTFX/wC1bT1k/wC+awaK0j4jZnFWVOn90v8A5I4amS0qsuapOTfdu+2nbsb39q2nrJ/3zR/atp6yf981g0U/+Ij5p/z7h90v/kjP+wMN/M/w/wAje/tW09ZP++aP7VtPWT/vmsGij/iI+af8+4fdL/5IP7Aw38z/AA/yN7+1bT1k/wC+aP7VtPWT/vmsGij/AIiPmn/PuH3S/wDkg/sDDfzP8P8AI3v7VtPWT/vmj+1bT1k/75rBoo/4iPmn/PuH3S/+SD+wMN/M/wAP8je/tW09ZP8AvmisGij/AIiPmn/PuH3S/wDkg/sDDfzP8P8AIqftFWHh648H67eLN4Sjvbe23amt5BG99NEqApFDJndDKRwjbX5ZcDvXpum6jp9wkGnieOK8NjHcPZSTA3EcTDAZlznGQRu9Qar33h/R7/VodXvvDOi3eowY8m7ngjeaPHI2uU3DHsau/ZI/t76h/Zll9seIQPcceY0YJIQttyVyScdOa/a1sfIM4H4I2uhaVrHjrSdCmg+zR68HjjW7M7EG1gy25mZmGc8kn0r0usHQ/C+gaFdPdaH4T0HS7h02PLZ20cLsuc7SUQEjIHFbG+5/54R/9/T/APE0dEHVk1FQ77n/AJ4R/wDf0/8AxNG+5/54R/8Af0//ABNAE1FQ77n/AJ4R/wDf0/8AxNG+5/54R/8Af0//ABNAE1RXhQWc5llMMYjbdIDgoMHLA+3Wk33P/PCP/v6f/iaC1wRg28RH/XU//E0mroaPBfB9rpfhNvB1lJZ/D7xbp8upQ22m6vpjhNVZ3yVuXXDByPmLkPyMt6itTw94s12aXw74hl8ZvdX+r+IDpt34Y2QeVbxebIjKqhfOWSJUDs7MQcNkAGvUNN8N6HpmqS6ppvhXQrK/l3eZdW9tHHK+45OXVATnvzU0Oi6bDrUutw+HtJj1WVdsl8kSCd144MgTcRwO/aqvrr/WxL6nmfhvx1fXnh/4fRS+IoZdX1LxJLZ6hDvj86WFDdBkZByANkWSADwPWqEWt+LIfh+viy68cX8Zvtbk0pnlgt/sum25v3h8/GzJdVUKGZto3DIOK9Xi8P6NDqcmqQ+GdFjv5JRM90kEYmaQAgOXCbiwDEZznk+tW0sYFsJNPXSbBbOTfvtwB5bbyS2V24OSSTxySaX9fkU3f+vX/P8AA8f8c65r2gXmi+G9G8aazr8GoT3D3F/DeabHeRNHGhS3WaUJCM7mfBUuVBA4ya9E+Eeoa5qfgyCXxGyPfx3M0BdZ4JXeNZCEMjQEx+ZtxuCnGc8CrieFvD6aI2hp4R0BdKd/MaxFrGIGb+8Y9m3PvitHTbOLTLGKx03S7KytIRtigt8RxoPQKqgD8KO4jxHwJ408fax4q0zUpJrxYbjWXtL6yudQ01LOGHzGTYkIb7UJlwp+bJY5+UAisnSfEviOy8K+C/Dmky6paWl3aahdSTabdWVtPLIl26iNZLw+XgBixVQWOR0ANe8/2Bo/9ujXv+EZ0b+1x0v/ACE+0dMf6zZu6cdaL7QNHvtKTSb7w1o11pyNvS0mgR4VbJOQhTaDkk5x3NC2S/r+uo77nl2jeIPE/iC60XQvEnjL/hE5Ro8l5Lc2E9mZL+Zbl4sCUiSL5EVGdU/ik6gCq2gLdafr/wATtYt/H+o3V1bQLc28PmWwiuz/AGYjJPsEe4gEfLtO35RnPNesX/hzRNQ0y30u/wDC2h3dha4+z2s9vG8UOBgbEKYXj0FOn0HSLi/TUJ/DWjS3iQG3S4eBDIsRBBjDFMhMEjb0wSKH1+YRdnqeZ/afEkNt4Ks9S+I2q2sfii3+0XmpPHaxmF0t1kW3gzHsQyFiSW3kiM4xmq+ja94q8Rat4e8PweNLyG1k1HWLN9Xs4IPM1CC2WPy5AWRkDAsyl1GCVJxzx61qOlWOpaWNK1HQ9MvNPAVRaXCLJCAv3RsZCvGOOOKfBp9tbi0Fvo+nwiyQx2gjVV+zqQAVTC/KCAAQMdKd1dslaJHlGh+Jdfabwkl7df2td22ra9YvK8EYluxaJMsROF+VzsXJTbk+3Fb/AMIb241ax0rxDffEaXWLvVbEzzaRm2EELkAssSKolTyz8p3M3fPNdvFp9rDJFJFo+nxvFLJNGyqoKSSZ8xwdvDNk5I5OTmobHQ9LsNUudVsfDukWmoXX/HxdQQok03OfncJubn1NA5a7f1qcb4u1G91D4j3XhybxxceD7Gy0mK+ga3Nukl47vIrsXnVgUj2KCqgcvknpXLar4u12O213xJH47K32kazHp9n4fSO38m+i3xKm5Nvms8yuXVkYAblwCBXret6JpeuJCmt+HdI1RYG3xC8iSYRt6rvQ4P0ol0TS5tZh1qXw7pEmpwLshvWhQzxr0wsmzcByehpR0/rz/pA9f6/r1PIte1Txp9j13xDa+PNUs/svjIaNa2S2ts9vHA9zHCdwZNzsBISPmGCB1qx4j1nxT4f/ALe8PDxvfv8AZNc0WGHVr2K3M8MN24EqthFjKjBxleM9a9bbTbVoZIW0bTmikuBcuhVSrTbg3mEbeXyAd3XIBrL8XeFNP8TWgtr+wt1Vr21u5yu0m5MDhkSTKHcnGCD2JxQui9P0/wAmN6tv+up5tqHinXtGTxBotp42l1Kwt9U0u0HiG5SCSTT1uiRMGZFWJigCYJX5fNGc4pNT8ReJbO5v/DOk+OLrUo4Ne0e1i1p4reWaMXTN51u5VBG5UBW+6CA4B7V6zZaNptjo7aNZeH9JttMYMrWcMSJAwb7wMYTac9+OaSx0PS7DT4dPsfDukWtlBMJ4reGFEjjkByHVQmAwPORzmhb6/wBbCPJfE/irxd4U0zxTosOuX+rvY63p1nDqVyLZLmCC6iV3y7BIQQ3yq7gAbxnOKhtvEPj7+yk0yXW72wM3iXTrO1vbm50+8vlgnD+akn2fMWMr8pKg4PfFezy2NvKLsS6RYSC9AW7DAH7QANoD5X5sDjnPHFVdN8O6LplolppvhjRLK3ScXCxW9vHGiyjpIFVAAw7N1prz8v0/y/Eb8jxvxv8A2zJpup+HdT8Z6u8Oh+M9GWHVH+zpcLFMIX/eN5ew7GkJU7R0XORwdLx9rWveHtVWV/GurXHh7T7KBmutMvNOe6D5JeS6hkQNMGGzaIcZAbjPNes3el2V3DeQ3eiabcRX2PtiSorrcYAA8wFPnwABzngCqX/CJ+HPPsrj/hD/AA951goSzk+yRbrdQcgRny8oAegGMUl/X3WBnQKdyhh0Iz0xRUO+5/54R/8Af0//ABNG+5/54R/9/T/8TQImoqHfc/8APCP/AL+n/wCJo33P/PCP/v6f/iaAJqKh33P/ADwj/wC/p/8AiaN9z/zwj/7+n/4mgCaiod9z/wA8I/8Av6f/AImjfc/88I/+/p/+JoAmoqHfc/8APCP/AL+n/wCJo33P/PCP/v6f/iaAJqKh33P/ADwj/wC/p/8AiaN9z/zwj/7+n/4mgCaiod9z/wA8I/8Av6f/AImjfc/88I/+/p/+JoAmoqHfc/8APCP/AL+n/wCJo33P/PCP/v6f/iaAJqKh33P/ADwj/wC/p/8AiaN9z/zwj/7+n/4mgCaoNSt7W6065tb44tJomSc+YY/kIw3zAgrx3BBHrS77n/nhH/39P/xNR3cRu7WW1u7G2uLeZDHLFK25JFIwVYFcEEdjQwR598CrbQ0+HeqaNaTQHT4dX1SFkS6LFITcyjl924ZXPzE57571H8FRa6Z4M8S2HhWK0vXs9f1H7JaNf8MPNO0NKd7AH+8Q3412Wk+GdB0iC6t9J8KaFp8N2nl3MdrbRxLOuCNrhUAYYJGDnqadoPh3RdAeV9B8L6JpLTALK1lbxwGQDoG2IM4z3oX6W/L/ACB/rf8AP/M8++I1xc3114GX4i6Tp+laJLrUq6hbfbvtVo0ggY2vnSFEG0yZ4YY3Bc5rE8XarY+E/G3iPU/h0mnQx23hnzNZ+xRq1pBcG4jW3mdE+XzFiMzkdSijPGK9rvrdb+zls77TrS6tplKSwzkOjqeoZSuCPrVfR9JsNGsDYaPoOl6dZkljb2kaxRknqSqoBzR/X4WD+vxueP8Aj/TTs8LIvxe1fUoz4js3e5E9jutQ8U4EgZYtqqSMKGBGc9a9Rs7nxRb6tY6fBpdrqehiFBJrU2rKLmT5eXMKxbWJOOQwBznA6U+Dwp4cg0260yHwf4eisLtg9zbJaRLFMw6F0EeGPuRWtaQmztYrW0sba3t4UCRRRNsSNQMBVAXAAHYU7gzzzwfaaDpfx78Vppk0CT32k2c06m8MrPN51xuwGYkY/ujAHoKNT0Hw/wCIPihZ6VpuhaTBbeHpI9T1a6gs40ke6PNvBvUA5HMrc9kB+9XXW3hfw/a6ydatvCWgQaoXaQ3sdrGs5ds7m8wJuycnJzzmtO2txatO1tp1pA1xIZpjGQpkcgAu2F5bAAyeeBSjpby/r8AerfmXaSod9z/zwj/7+n/4mjfc/wDPCP8A7+n/AOJoAmoqHfc/88I/+/p/+Jo33P8Azwj/AO/p/wDiaAJqUdeOtQb7n/nhH/39P/xNG+5/54R/9/T/APE0AeU6fD4R8SfEzR7nwpa6HYWfh++lludTtxFFJf3DI8ZtotuGkQFyzucjKhRk5xymjx6IPDvhq8jWwHjh/HTrcyLt+2mT7XMJlcj59nkZ4Py7ce1exWvgvwna6impWvgjwzBfRyeYlzHYwrKr9dwcR5B981fj0bTY9bfXI/D+kpqsibHvliQXDL6GTZuI4HehaW/rt/kD1v8A13OM+J2oeO5Ph740QeH4NOSLT5vsN3Y6obi4lXOCRGIlKN5e4jDMQePeub8SW3w+tbDwFN8Oo9Ej1h9Xsl0p9K8vzpbUsPtO8r8zR+TvL7++M84r2jfc/wDPCP8A7+n/AOJrL0zw/o+l6hcajpnhnRbG9uc+fc20CRSy5OTuZUBPPPJoWjT9PwB6r7/xPJpr3UfFHw98Q61e/Ea9tL+5ttUtz4fg+yqkJjWZRAEZDL5gCAltxJ54wa6nwLJ4i0v4a6G/hidfG8k1tC8ralq8Vv8AZVMKYjRooCCAexGR3JrsV0PSl1ttcXw5o41V1KNfCFPtDLjGDJs3EY461Jo2k2Oi28lvo2haZpkMkhlkjs0WFXc9WIVACeBzQtFb0/AHr+JwnxStdFj8e/DvXL97e31aPWFhJe9IWOI21wT8hYKfm437c9s9qvfF600u9hs9GtdH0i68S+IH+x2dzPZRyyW8IGZrjLAnbGmSO24oO9dHrfhjQNduku9b8J6DqlxGnlpLeW0czquc7QzoSBkk4960fsy/bI7z+zbP7THEYUmyN6xkglA23IUkA46cCklpZ9x31v5C6Hplnoui2Oj6dH5VnY26W8CZztRFCgfkKuVDvuf+eEf/AH9P/wATRvuf+eEf/f0//E1TdxJWJq5r4r/8kt8W/wDYEvf/AEQ9b++5/wCeEf8A39P/AMTTLiN7m3kt7iyt5oZUKSRyPuV1IwQQVwQR2qZK6aKi+WSZ4vY+Ite8MQWi6T4sm8YtJ4RudSksZEgZbSWCKMwlPJUFUYsy7WJJxweDXOXGveNNV8CeIlvdZ1OXTb7wne3Ulxc6lpcriZYg6m2S2JZYmBdWDg4BX5gea990TQ9L0Pz/AOxfDukaZ9obdN9jhSHzD6ttQZP1qC08MaBaS3stp4T0G3kv0ZLx4rWNDcK33lkIT5wcnIOc05at+f8Awf8AP8CYe7by/wCB/l+J52iajYaj4f8ABUvxE1TQ9O/sE6iuoyfZEuLmQMqeSGaLyxHEpBKhdxDDJ4qHwXrfizxxrOgWs3iu/wBKt5vDjX076dbwobx0vGiSZfMRtiugDYAxhuPWvUtY0XTdatIrPWPD+k6lbRMGihu4kmRCBgFVZCAcelWktlS6W6TTbNbhYvIWVSA4jznYDtztzzjpTvrf+uv9fISVlb+uh4d4B8aePdZ8S6VqU814ILvVZLW/s7m/01LOGHe6bI4Q32oTKQv3sljuyozXq/xI1PwnpOgpeeLrW0vbcTqtpazwJM9xcEEIkaNwzkFvoMkkAE1dHh/Rxrn9vDwzoo1f/n/8hPtHTH+s2bunHWpNc0fT9dtVtdc0DStUt0fesV7GsyK2MbgHQgHBPPvS+zYfW547daLZ6V4T0BNX/smLRtU8bpfapp9vMkllYpKrmK3Yj5NokWIt0Uux7Yrf8G6b4ZvpviXpMYtU8KNqkIVba4MFus32aIzBHjZQo37c7SBuJHc13dj4Z0Gx0q50mx8KaFa6ddc3FpDbRpDNxj50CbW4A6ipf7B0n+wv7B/4RvR/7Ixj7B5KfZ8Z3Y8vZt689OtD2a/rp/kC3T/rr/meNySaZP8AsseELH7ZaxxPJplsssjK9rBIJlK/aQeDDwAynGcgZGc1t/Dlbe21r4h2Cw6Mtygs5Jn0MBdPIMZC4QfcmwCXBJ4KckV6NYeHdF0/S7jSrDwvolpp9ySbi0gt40hlyMHcgTa2QAORUU2l2OjeGLqx0nRtO0uzCM3k2caxICep2qoGa4cz/wByr+cZf+km2G/i0/VfmcXRRRX80/V591/4Ev8AM/QvaL+kwoooo+rz7r/wJf5h7Rf0mFFFFH1efdf+BL/MPaL+kwoooo+rz7r/AMCX+Ye0X9JhRRRR9Xn3X/gS/wAw9ov6TKeuf8gS/wD+vWX/ANANcpDZXmn+BrvUH/sjK6QzQmDTxHIp8vI3MWIb345rtnVXRkdQysCCCMgj0pjQwtbm3aKNoSmwxlQVK4xjHTGO1dVBzpR5dLXTesf8ztw+PVGHJbS6b06Lpsclqlxqjy65Jb6vcWqabYw3EMUcaFS/lMx3ZUnB29Bin3d9qElzqZs54IJjZWLoXKJguX3gMwxuIGF3ZGa6k29ufNzBEfNULJ8g+dQMAH1GCRg0yWyspUkjltLeRJEVHVolIZV6A+oGTgdq1U1peMenWP8Adv11vZ/ebRzGjonT7dO3Le+mt7P7zi0mn1C70i1GpahHcRalLG8k3kvJF/oznCsg2NweuOM+1OvNY1e3skshdXEzDVZrNrpTFHKURdyjc+EDHOM47cDNdlb2NlbxxR29nbwpCS0SpEqhCRgkY6Egn86WSzs5IZYJLWB4pWLSI0YKuT1JHc1bqxcleMbLzj3fn57X/wAzV5pQclendLy835ee1/8AM5K01DVp1stPvdSawWW4mU3XmwvMyIqsiFlygc7jnjovTmjSYTc+H4xDcfawmul/OLKd4WblsjAP4V1J0zTTZCxOn2htQciAwL5YPrtxipBZ2axLEtrAI1fzAojGA+c7seue9KVRW91Ja33j5+d+u1+hM8zpW9yFtb6L1+fXa9lYnooorzvq8+6/8CX+Z5POv6TCiiij6vPuv/Al/mHtF/SYUUUUfV591/4Ev8w9ov6TCiiij6vPuv8AwJf5h7Rf0mFFFFH1efdf+BL/ADD2i/pMKKKKPq8+6/8AAl/mHtF/SZ13iP4geC/DmrLpWueIbSxvCFYpIHIjDH5S7AFUB/2iPWujnnhgtnuZpUjgjQyPIzYVVAyWJ9Mc5ryf9oPX9El8O6l4ZXxNc2eteQWTRYbUudZLKNluw2bnjc/KTGykZOTwRXdHxPo+nrLp+pOLO8sNHXUr22WF3WCDBBwQMNgqw2jJ46V/Ud9Gz84tqg8KeOPCfiq5ntfD+uW99cQIJJIQrxuEJwHCuASueNwyPeuhryP4aeMPDnj74ijxOutWK30enyWek6Qkm64jti6vJNP2DsUTCA/IBySSceuVVtET1YUUUUhhRRRQAUE4BJ6Cimy/6p/90/ypN2QI5LQfif4A13U4NN0vxRZz3dwStvG6yRecR2QuoDn2Uk12GDjODivnOz8R6B4k/Z80f4f6PcDVvFclnBBb2VvE7yWNwsikTSNjEQjxuLEjpgZJxUHj/UfEyfETW4r7XrHSNUhvYl0GW81a/gPkhU2mG2hiaG4DtvDBizEkg7eKpb2Bn0meFLEHaOpxVbSr611XToNQ0+QzW1wm+J9jLuX1wwBH4ivEYNSit/jeYZNWfxBfTau8axW2p3sF1p0RU/JJZkfZ2t0A5k4LBlIyeTn6LqVpcaH4LT4h67rlno0nhlJbV0vLmH7XqBkIcPJCQ7yBNm1CedzcHHE30v8A1s2O2rPofBz0NFeD+BrGTxbH8NNP1fVNeexufCt7cXXk6lPA1w4ntwhldGDEgMTyQf1FejfBK4vbr4aaS2o3NxdTxPcW5luGLSOkdxJGhZjyTtVeT161TVv682v0JWqTOywcZwcetGD6Gvn/AE3UIG0fVriPW9eb4srDfn+zmurk7JAJNqrb/wCp8oIFKNtwTs5JPNDUdSsI9A8Qn4deIPEOoWQ8IX0usS3F5czG3vQqeQwaU5iuDmXKJjAH3RxSX9fj/kUld2/rp/mfRV5cQWdpNeXk0dvbwxtJLLKwVERRlmJPAAAJJp8TLLGkkZDo6hlZeQwPQivDfF/hqSzbxD4d0261+/t9Y8CXl1NDcajPcNNeIyBGUsxKsd5BVcBumKbo1l4Y1ofD7R/DOt6xNol016NS+zavd7mlW0jJieRn3qAcfKCMdsc00v6+bX6C6L+uif6nu2DjODis/RdY0/WBe/2fM0n2G8ksrjKFds0eN689cZHI4rwnXLiPT9S1i1XWPEUXj601eO38Oact5csklmGjEOI8mOWJo95kkfJzvywIr0/4SKyr4v3KVz4r1AjIxkZTn6UR118v8v8AMHp9/wDn/kdvg4zg4owfSvBo7y2PxpksbjVpfEFzd6rJAY7TVb62u9PhZWGyS0x5BgQA/vAQTuVhzydHwlP4k1G/vdE1PUtRs4/AlldWcuoANIbu5kUi3nKjmUpb7XKnOXkHcVN/duO2tj2G/u7XT7U3V/cRWsAZVMszhFBZgqjJ45YgD1JAqxtbJG05HUYr5UmFhq3gPxFpwnuNbjtIrG8vNW0vXdQubeTy7uPzGkSXBhm2eZIVjJAXPdQa3fiHqFnHqOkQ6RrVuPAraYzabeX3iLUbaGS785xITcQq7vIo27VkbGM4BwcN6CPo0AnoCaMHGcHFeD2ekX/iW98vxJr+sXklp4FtrkS6ff3VpDPc+bcDz8LsZmwqn5gM9x0rQ+GlrdWGtfDzVBqeuXNx4i0CefWPtuoTTpNKIoZFbY5KxkMzAbQvBI5p23/rv/kJv+vu/wAz2eiiikMKKKKACiiigAooooAKKKKACiiigAooooAKKKKACiiigAooooAKKKKACiiigApsskcUTSyyJHGgLM7sAqgdSSegp1VdYk06LSbuXV/s/wDZyQu139oUNH5QB37weCuM5HpQwRFo2taTrOnPqWk6jbXtkkkkbXETgx7o2KuN3TggjPTiqPhfxh4Z8UT3UPh7WIdSNrjzmhV9gySAVcja44PKkivHNAu9P8Qfs9eOtA8E3MM9zHc6i0dpYRfMtvJcuyhEAHDRhtoHUcV0Hw613V7/AF660fwf4yPibRY9HMiXWo6YkcWl3gdVigxCkW5Sm4mP7y7BzzQtfu/S4P8AX9T1DxFrekeHdJl1XXNSttOsYiA8077VyeAo7lieABknsKq+E/FnhzxXbzz+HdXt9QW3cJOqbleJiMgMjAMuRyMjntXB+PBrek3ngrxF42ax1Gw0jVZ5dRl0uxlEFsHgZIZ2jZnbCMTls/LuB4xmsDxfrVz4k8S674v+G73V1DY+GHsrrVLKFv8ASJWuI3Cwkj97JFEJmGAcFwOvFC/r7r/8AP6/Gx7fd3VrZtAt3cRW5uJRDAJHC+bIQSEXPViAeB6Gp6+dfFtp8L73R9Hv9F8Qa3f6NYeILOTV7htXv3S1Ro5l3s7NmNslQ20jbkcLnn2HR4tea70ubQdW0OXwh9mj8pJIJ5rySPZwwnaXBzwcspOOuTzTsBsWWuaPfaxd6PZ6na3OoWaJJc28UgZoVYsF3Y6ElW4PPFc7H8UvAMmrx6SviJBeyXAtUja0nUGUttC7igXJbjrXMeEtc8FxftCeI9O0i80uG7vNNtopIreMI013HLcNMGwBukAILE89K6G4aTxf8SVtW3tofhSRZZdwO251Jlyi+4hRtx/23X+7SjrZ/wBbg9Lo7mkoooAKKKKACs/xDrWleHtKk1TWr2Oys4yFaVwTyTgAAAkknsATWhXO/EXxfpPgbwvN4g1gStDHIscUca5aSVjhFyeF56scADJJpNjQ2Hx54Pm8K3PimLX7V9GtX8u4uQG/cvkDayY3q2WXgjPI9aseE/F/h3xWtw3h/Uvtotiom/0eWPbuzj76rnoeleX6bN4N8QfD3xZqmr+NLUTavf295rN7o+ZI9OkUxiBFLIchREoLsuCdxOBwNn4ea34u12HxJbaD4st/ENhbSW40jXtW0/5JWYEzxkQ+UJQmAA6hcFsHODVEnfat4j0LSdZ0vR9S1SC1v9WdksIJMg3DKAWCnGM8jqR1q1YanYX95fWdndJPcafMILuNc5ikKBwp99rKePWvLvHnhvUvEvizwzouu3dqNSk0TU2F9YwPHFBcLLavDKiszFSrKp5Y5wa4nSdc1LULbxBf+Ik1PQ9Ol8YQW/il7RpImhSOxRGxJH86wtMiZdcfKw5HNSv6++w3/X3XPpPB9DRXhFjqF1pugX3i/QdQ1q/8K+G9eSexM000zXemvCiXaqXO+VEd3dC2TmM4JFdn4UtPHc3gu21XTtS0u01bWLmXUrtNXt5rhYY5eYoUVJE2bECAjpnPGSTT/r+v66B/X9f11Oz1DXNH0/UrHTb7U7WC+v5PKtLZ5B5kzbWbCr16Kxz04rH8TfELwd4Z1M6brms/Y7sIJDH9lmk+U9DlEI/WuN+MWteEdF8b+ArrXLzSbXWbfU0lnuGiAlS2ME6k7sFhH5hxjOMmun+JV9d6imn+CNHuJorvxBu+0XEWc2tguPPlz2ZgRGv+0+e1JXa+dh6X+R1Wk6hZ6tpdrqmnXCXNldxLNbzJnEiMMqwzzyKs1DY2ttY2UFjZwpBbW8axQxIMKiKMBR7ACpqp2voSr21Cqusaha6TpF5qt/IY7Syt5LidwpYrGilmOByeAeBVqub+KgZvhf4rVVLMdEvAABkk+Q9TJ2TZcFeSR0FpPHdWcF3CS0M8ayxsRjKsMg/kaL64gsbOa8vJVgtoI2lllc4VEUZZifQAE14D4avCg3fCzWNY1i8j8KXJ1RZ7ue5iS9WOP7MMS5VJt/mDYmOAcjpXMWMlzqnhLxXapr1rcRP4Uvm1Owh1nUru6kuVjDJJKs8aC3cMGDKpUNuK7SBTlo2l/W/+RMNbX6/8D/M+lPCfiCx8T6WNS0yDUUti2EN5Yy2zOMAhlWRQSpBGGAwa1gCegJrw7X7Hw34fvfD2k+KdW1zSfBp0UzwSLqt4qyagzLuWSZXMm4R8ohbby2AcYo8EadqvirxF4es/F154hEa+FmuWhN7NaPMRekQvOIypMnlbCQcHOcjtVW10/q1/8hJ6X/rW3+Z7jg4zg4rK8TeIdF8M6b/aWu6hHZWpkEYdlZiznooVQWJ4J4HQE14D4A1LxJN8Q9KGqa7ZWXiI6pIuqWc2rX8l1NBucGL7GYvs6IF2lXU4AUHccmvaPif440rwD4eTV9SUySTTi3s4s7A8zAkBpDxGuASWPQA9TgGPspldbFpPG3hJvCbeK18QWR0RW2td7jtD7tuwjG7fu42Y3Z4xVjRfFPhzWdCbXdN1qzm0xGZJLkybFjZTgq+7BQjjhsHkV4+lxokfhfR/FNvr1nr1vB4zTWPE11p6M1vbySROuQuM+XGTFyecDce+N/wzqHhi9i+IvirVfsT+DtR1CBo7i9t8210Y7eKN5QrD5lMgVQ2OSnHrTeif9dv8xLVr+u56C/ijw7H4VXxVJrFomhvCJlvmfEbI3CkHqcnAAHJyMVQtvFPh7xV4X1G68ParBqEUAMc2wMrxNwcMjAMpxyMgZHIryaw1TSdU/Zg8NpZXDyw6dcafFfXdmjPJpDRyq5n2AZJj+U4II5yQQCK6L4cX/wDad7471CHUv+EitJltfK8QC2MC3W1GXyAAAjGMYy6AAlzkAjFcOaf7lX/wy/8ASTbDfxqfqvzLVFFFfzEfooUUUUAFFFFABRRRQAUUUUAMlkSGJ5ZGCoilmY9gBkmsq08TaHdb/s9+JNkZlYiJ/ujkn7vNXNb/AOQJf8Z/0aXj/gBrnGtb+y+H93cHWdQuG/sgmKNwi+U3lZBUoobI6da7MPQp1I3k9W0l/Vn+h34XD0qkLzeraS17/J/mjrlO5Qy8gjI+lRpPE9zJbK+ZY1VnXB4Bzjnp2Ncdq9s91N4huHub9Hs9PhlthFcOirIInbdgHBOQOuadqVxcyHVTJqT2amwsHMjb9iljIXHy8qGxgsORWiwSf2u348v37mscuTXxdunfl9b6S8jrbm7gt7m1t5mKy3TmOEbSdzBSx+nCmp+9efWCQ6k+kW6rcJbjUpVMsN7LIkg+zOSY5Gw4XsffOKNQlv7bS2tUmlOnwavPDK89xKu2IKCitIoLhdx6+wBNW8vXMoqWv/Bfnvpt+Jo8rXNGCl73W/q/PfTbv1PQe+KpJqli0Jl8/aguTa5ZSMyhtu3864y2uP8AiX2K6rqh/sVrmbdNbXExVQFUxxtKQHK538+wGat6PFDL4chEMhSEa4XjM5YMyibgfNySR68mk8AoK8m97bev46bCllsaavNve22nX8dNvxO1ooorzTyAooooAKKKKACiiigAooooAKKKKAO7GrXmPuw/k3+NJ/a15/cg/I/41w3jz4i+EPA1zZW3ibU5LSa+V2tkjtJZjIFxu4jU9MitPwf4m0bxboq6xoNxLcWTSNGHkt5ITuXr8rgH9K/qtan5o9Dpzq14eqwn8G/xpP7Vu/7kH/fJ/wAao0UAXv7Vu/7kH/fJ/wAaP7Vu/wC5B/3yf8ao0UAXv7Vu/wC5B/3yf8aP7Vu/7kH/AHyf8ao0UAXv7Vu/7kH/AHyf8aP7Vu/7kH/fJ/xqjRQBfOr3mPuw/k3+NA1a8A+7D+Tf415x4s+LXw98La2+i614ijiv4gDNFFbyzeQDj/WFFITgg84rtLKeG+s4byzkWe3njWWKROVdGGQw9iCDR0uHWxp/2teYxthx9G/xrnvFujWnieW3l1KXUIWgR4wbDU7m03o2Nyv5Ui7xwODmtMKx6KT+FZ2u65o+hfY/7Y1GCx+23K2tt5xx5szfdQe5osBr6dc/2dp9vp9haWltaW0axQwxoQsaKMBQM9AKn/ta7/uQfkf8ap7W/un8qTa2M7Tj1xRcC9/a15jG2H8m/wAaDq94f4Yfyb/GuR0Txdo+seLdc8L2ZuP7Q0Pyvtm+PCfvF3LtbPPHXgVl+Ovij4I8EarBpfibVprO6njEkSLZTSh1JIGCiEZyDx1oA9B/ta7/ALkH5H/GlOrXh/hg/Jv8azbSVbu0huoNzRTRrJGdpGVIyODyODUm1sZwcfSgC9/a15jG2HH0b/Gk/ta7/uQfkf8AGqexv7pH4Vz/AIJ8W6R4wt9Qn0b7SU0+/l0+fzoth82PG7HJyOetAHW/2veY+7Dj6N/jWdokcWipdrp9vEhvLuS8uHdndpJnPzMSWz2AA6AAAcCpNrZxtOfTFG1v7p/KgC7/AGvef3Yfyb/Gj+17z+7D+Tf41RCsTgKSfpRtbJ+U8deKALv9rXn92D8j/jR/a13/AHIPyP8AjWJ4g1fTPD+kz6trd9Dp9hAAZZ5jhEyQoz9SQPxq5Ay3EMc0J8yORA6Mo4ZSMg/lQBf/ALVu/wC5B/3yf8aP7Vu/7kH/AHyf8awNc1zR9DNmusajBYm+uVtbUSnHnTN91F9zUcWuwyeK7jw5/Z+qpPBbi4a6e0YWrAkDasvQvz9360AdH/at3/cg/wC+T/jR/at3/cg/75P+NUirAZKkD6UpVgOVP5UAXP7Vu/7kH/fJ/wAaP7Vu/wC5B/3yf8ao0UAXv7Vu/wC5B/3yf8aP7Vu/7kH/AHyf8ao0UAXv7Vu/7kH/AHyf8aP7Vu/7kH/fJ/xqjRQBe/tW7/uQf98n/Gj+1bv+5B/3yf8AGqNFAF7+1bv+5B/3yf8AGj+1bv8AuQf98n/GqNFAF7+1bv8AuQf98n/Gj+1bv+5B/wB8n/GqNFAF7+1bv+5B/wB8n/Gj+1bv+5B/3yf8ao0UAXv7Vu/7kH/fJ/xo/tW7/uQf98n/ABqjRQBe/tW7/uQf98n/ABo/tW7/ALkH/fJ/xqjRQBe/tW7/ALkH/fJ/xo/tW7/uQf8AfJ/xqjRQBe/tW7/uQf8AfJ/xo/tW7/uQf98n/GuX8Y+LPDng/SW1TxLq9rptqAdplb5pCMZCIPmc8jhQTVfxH438M+HvCEHizV9RNvo04iMVwIJHLCQZT5VBbke1FwOxOrXh6rD+Tf40HVrw9VgP4N/jXD+BfiB4V8bS3cfhu+uLlrRVaYS2U0G0NnGPMVc9D0rS8YeJdG8JaHJrWvXMlvYxuqNIkDykFjgfKgJ/Sh6bgtTpRq14OiQD8D/jSnVrz+7D+Tf41zXg3xJo/jDQINe8O3TXunTlhHL5TJkqxU/KwBHIPatfa2cbTn6UAXv7XvP7sP5N/jSf2rd/3IP++T/jVIgjqCPrWfr+taToGly6prepWunWUQ+ea4kCL0zgZ6njgDk9qLgb39rXmMbYcfRv8aT+1rv+5B+R/wAa5LT/ABn4ZvvBa+M4dWhTQDE0v2yZWiUKGKkkMARyMYxzWb4H+J/gfxrqMum+HNcW6vY4/OMElvJC7J/eUSKNw6cjPWi2tg6XOt0nxDr11fagl5pNtZ2sE5itZTIzPcAdX2/wr6cnNaX9q3f9yD/vk/41RopRTS1ZMU0tXcvf2rd/3IP++T/jR/at3/cg/wC+T/jVGimUXv7Vu/7kH/fJ/wAaBq14OiwD8D/jWPq+p6do+ny6hq1/a2FnEB5k9xKI0XPAyx461leH/GXhrXvCL+LNM1RJdERZWe7eNo1VYyQ5IYA4GD2oA67+17zP3Yfyb/GkOrXh6rAfwP8AjXAeCPih4G8aanJpfh3XFub2OLzvIkt5YXZP7yiRRuHuM10fiDVtP0HRLzWtVn+z2FlEZriXYW2IOpwASfwFD0Bam5/at3/cg/75P+NL/a15/dg/Jv8AGvOvBXxV8D+MtXXSvDuqXF3dNE0yhrCeJSg6nc6Be/rXZ3sy2lpNdTBhHDG0jYHO1Rk4/AUPTcFqaX9rXmc7YM/Rv8aT+1bv+5B/3yf8a5nwR4k03xj4VsvEujfaDp94GMRmj2PhWKnIyccg1rSyRxRPLK6xxopZ2Y4Cgckk9hQ1bcFrsaI1a8HRYR+Df40n9rXf9yD8j/jXI+E/GvhfxZfanZ+HNYg1OTTHWO6aDLRqzZxtfG1+h5UkcVhR/GP4ayeJV8PJ4ptzetcfZlPkyeS0v9wTbfLJzx97rQB6X/at3/cg/wC+T/jR/at3/cg/75P+NUqSgC9/at3/AHIP++T/AI0f2rd/3IP++T/jVGigC+dWvD1WE/g3+NB1e8/uw/k3+NUKKAL41a8HRYB+Df40n9rXf9yD8j/jVGigC/8A2teYxthx9G/xpBq14OiwD8D/AI1RooAv/wBrXmc7Yc/Rv8aP7WvM52wZ+jf41QooAv8A9rXmc7Yc/Rv8agv766vLOW2k8pVkXaSAcj9ar0VFSnGrBwmrpqz9GOMnFqS3Rlf2MP8An4P/AHx/9ej+xh/z8H/vj/69atFfP/6o5L/0Dr73/md/9qYv+d/gZX9jD/n4P/fH/wBej+xh/wA/B/74/wDr1q1neJtc0nw1odzreuXiWen2qhpZmBOMnAGACSSSAAOpNL/VHJf+gdfe/wDMP7Uxn87/AAI/7GH/AD8H/vj/AOvR/Yw/5+D/AN8f/XrL8D/ELwf40jvG8Oayl01jg3UckTwyRA9GZZACF98Yqx4V8beFfFWp6np3h3WbfU59MKC7Nvlo1L524fG1+h+6T0p/6oZN/wBA6/H/ADF/auL/AOfn5Fz+xh/z8H/vj/69H9jD/n4P/fH/ANetWij/AFRyX/oHX3v/ADH/AGpi/wCd/gZX9jD/AJ+D/wB8f/Xo/sYf8/B/74/+vWrRR/qjkv8A0Dr73/mH9qYv+d/gZX9jD/n4P/fH/wBej+xh/wA/B/74/wDr1q0Uf6o5L/0Dr73/AJh/amL/AJ3+Blf2MP8An4P/AHz/APXo/sf/AKeD/wB8/wD161aKP9Ucl/6B197/AMw/tTF/zv8AAyv7H/6eD/3z/wDXo/sf/p4P/fP/ANeud0r4s/D3VPFQ8MWHiW3m1JpWhjURSCKSQdUSUrsZvYE129H+qOS2v9XX3v8AzF/amL253+Blf2P/ANPB/wC+f/r0f2P/ANPB/wC+f/r1q0Uf6o5L/wBA6+9/5h/amL/nf4GV/Yw/5+D/AN8f/Xo/sYf8/B/74/8Ar1q0Uf6o5L/0Dr73/mP+1MX/ADv8DK/sYf8APwf++P8A69H9jD/n4P8A3x/9etWij/VHJf8AoHX3v/MP7Uxf87/Ayv7GH/Pwf++P/r0f2MP+fg/98f8A161a4a/+Lnw7sfFTeGLzxJFDqS3AtmVoJREs39wy7dgb2zR/qjkt7fV197/zD+1MXa/O/wADpP7GH/Pwf++P/r0f2MP+fg/98f8A16o+K/HPhPwtf2On67rlta3t9MkNtbZLzOznCnYuWCk8biAPeukPWj/VHJf+gdfe/wDMP7Uxf87/AAMn+xh/z8H/AL4/+vR/Yw/5+D/3x/8AXrVoo/1RyX/oHX3v/MP7Uxf87/Ayv7GH/Pwf++P/AK9FatFH+qOS/wDQOvvf+Yf2pi/53+B458fLbwpN4n0W68SW3jm2uLO0maw1Pw6jkRuxw0ZKKWDYAI6DBNdB+zufGLfC+ybxu982omaTyDff8fP2fP7vze+7GevOMZr1oaTGvS5uB9Cv+FH9kQ/8/E//AI7/AIV9HHRM896mRRWv/Y8P/PxP/wCO/wCFH9jw/wDPxP8A+O/4UAZFFa/9jw/8/E//AI7/AIUf2PD/AM/E/wD47/hQBkUVr/2PD/z8T/8Ajv8AhR/Y8P8Az8T/APjv+FAGRSjqK1v7Hh/5+J//AB3/AAo/seH/AJ+J/wDx3/CgD5j8A6tJ8LvFfjvTvF/hfXry41jVJL2yvbLTWukv4Xzti3Dvz0bjJOcVhfFa3u7nxrq9x4s0Pxgmly6BEfCNtpaSiO0ufLXMbrFgK6vwd3GB9K+uhpMYHFzcD8V/wpBpMY6XNwPxX/ClbRL+trDvq3/W9z5WsPC3iTxH44+H2lePk1tt3hSddUaK4lhzJufYsskZHz7duQTyeua4/UvDurat8B/BF9r+la/fnRvE0kN0u2YzxaeX5+UfMegAYcjoCK+2f7Jixj7RcY+q/wCFL/ZMec/abjPrlf8ACqvrf+t7/wDAEtv67W/4J8z6F4U0jxJ8bFtvsWvp4Tj8K2clikk91bjcsilVc7gWYDkqxJ456VwPiqw8VNqviL7TY+NJPiY3iBW0K6tzN9kWz3DbtKnywm3dnPt/tV9qnSYj1ubg/iv+FH9kx4x9puMemV/wpdV/XW//AAA7/wBdLHhvwqs9Rg+O3xLur61mjWePTtsxiKxysIcPsbGDg56Vj/tMaxHB4u+H8Cafq9ydK1qHVLtrWwlmRIAcEhlBBb5T8vXpX0V/ZMWMfaLjH1X/AApRpMY6XNwPoV/wovt5B38z5V+JHh+fxP8AET4iX8sGvG0i8Jw3mmCGSeFHuAgZRtUgOwP8Bzz2zTPBGk61pvjT4bayX8Qvc6x4dujrst1PPKpkWI7FcOSI8YGBx0Hevqz+yY/+fm4/Nf8ACkk0eGRHR7i4KuCGGV5B/Claysv63/z/AADd6/1t/l+J8NfCWC61G3+H1x4Ug8VP4rj1hm1S9drg2QsRK24FmPl4weQvfIPJrpLjTfG8Pwd8XRaBYapH5nji5mv4oY5FnlsTjcUC4dlJxnaeRn3r6v8AC/gnQvDGhw6JoMMljp0JZo4EfcqliWPLZPJJPWtP+yYs/wDHzcfmv+FU/wCvw/yDrf8Arr/mfGljZaxH8JviRbaLNrU1hLbWslnZLYXsa283nKGETXDNIxKjLAZ7VsJ4DP8Awsa50Q/8JQdFvfBSX90DqF1tmvlXjc+7lgf4M49u1fWn9kx5z9puM/Vf8KT+yYsY+03GPqv+FJ63/ro/8/wBf1+H+X4nxdrUPji78AfDZtdt9ZuPDsenzR6ijRXTlbkSOI/PSBllwECBTn1rXj0jXr/wR8NtKur3xFf2g8WPE1x5FxaTLZ4GMknzFQEsAxI4HtX13/ZMec/abjPrlf8ACj+yY+f9JuOevK/4U76387/jcVtLf1tY+Odd8G6rN8OPi74Ws9O1q6s9K1mG40O3keaRtoY7yhY5kGwHjn1603xjZ6PdeHPBOkaPoHii08PGG4M949rfzyQ3ZCbk8lZEYklRgs20BjgcGvsf+yYuP9JuOOnK/wCFL/ZUec/arjP1X/Cpt+n4KxV/1/E+JdR0DWNa+A/gHUvEml+IL99I8RvDegpObiKwL8/IDu7AA9RwARXoFpba1/wsHxG3gW31e3tm8AxJof2lZV2y5GxSZOkn+8c5619Nf2THnP2m4z65X/CkOkxHrc3B/Ff8Kb1/ryt/wRf1+N/+AfIHwhstVj8deC28OWHjG11BLef/AITaTVROIJGx/wBNDtJ3Zxt9u+azPDPhzWtN8EeAfFVtF4kTxAfF5trnfNcEJaGRsgxE4VSOpwM5OTX2kdJjI5ubg/iv+FL/AGTHnP2m4/Nf8Kadnf8Are4Pa39bGQ33jj1pK1/7Hh/5+J//AB3/AAo/seH/AJ+J/wDx3/CkBkUVr/2PD/z8T/8Ajv8AhR/Y8P8Az8T/APjv+FAGRRWv/Y8P/PxP/wCO/wCFH9jw/wDPxP8A+O/4UAZFFa/9jw/8/E//AI7/AIUf2PD/AM/E/wD47/hQBkUVr/2PD/z8T/8Ajv8AhR/Y8P8Az8T/APjv+FAGRRWv/Y8P/PxP/wCO/wCFH9jw/wDPxP8A+O/4UAZFFa/9jw/8/E//AI7/AIUf2PD/AM/E/wD47/hQBkUVr/2PD/z8T/8Ajv8AhR/Y8P8Az8T/APjv+FAGRRWv/Y8P/PxP/wCO/wCFH9jw/wDPxP8A+O/4UAZFFa/9jw/8/E//AI7/AIUf2PD/AM/E/wD47/hQB4Z+1cdLl+Fd7p9zos+p6pdoyaWYdPa5aGUMhYhgD5eV4zxnpWTrF94Y8TfAHQ7TXtF8XTaZbS2lpeixspI7q2liiH7zYy7mjDYGQO/HSvokaTGvS5uB9Cv+FL/ZMec/abjPrlf8KVt/l+A+3z/E+cfgzb+N9Sfxna6T4j8UWXhuRoV8Paj4ht/Puo5Af3pCS4LLwRzgdO+a6zWte1D4feEpbXxjrOseLb2/W4W2ubHRAhTEYAjZIsgZJOGPv6V7CdJiJybi4J+q/wCFA0mNelzcD6Ff8KJK6sJaO58WXHh/WtL+E3w58N+I/D+sWlq8l7NdXMFvczvaF33Rq0EDoxdl6bmGNx461Y0q08Vaj8EPB+magviIyQ+OFtzlZoriO0wep++qjccHPHrxX2WNJiHS5uB+K/4Uv9kx5/4+bj81/wAKq+v9d1/wwraf15/5nzn8NvDviHTfGvxP8J+HNY1TQtPiubOTSby6ia9WMsCZSnnHD5xgnJ7eldP44tJNE+EWq2vj2/k8aTyiRLeVdDQsJWjIi/cxhgNrc7+2a9k/smLAH2i4wPdf8KBpMQPFxcD8V/wqZK8bFJ2lc+T/AAzLear+yDf+E7DwrqWo6zp9oIrixurOWHl5mYPHnBkKAbsL3Az6Gb4DWmpSfGG01C2XxFrmlw+HktJdS1/T2t5tOZekETHhwT7E4PXgk/VZ0mM9bm4P4r/hSHSY263NwfqV/wAKq/vORNvdUf6/rQyKK1/7Hh/5+J//AB3/AAo/seH/AJ+J/wDx3/CkMyKK1/7Hh/5+J/8Ax3/Cj+x4f+fif/x3/CgDhfiVc6La+CtQm8Q6Y2p6fsCvbLYm7LMThD5YBzhsHOOMZryj9mDXLPSfgjdaRrGj6ws+jpcXV5bS6ZJ+8ieRiFQMMSEj+EV9IjSYgci4uAfqv+FKdKjOM3Vwce6/4Ul18xvofMHw08RR+NvjMfFmt6drOi6l9jk0zQbA6TL5dtFhiZZpioQsecL0GcV1Pj3w343svhL42j13xpN4sNxpEkdtbJo8VsyP6jyyS5I4xXux0qMjBurgj6r/AIUg0iEHi4n/ADX/AAoaurAnZ3PnLw14S8eaX8Bvt2g+LvE15rE3hxEs9IuSiR2sjKhIjG0MHVQyrk5yfWuL+CdlqkHiQtbya3bmbQ7mPVrGWwvgkkwibDySTuU8zfwNnBycAZr7BOkQ5/4+J/zX/ClOkxnrc3B/Ff8ACnL3m33/AOD/AJiWiS7f8D/I+JPhNpd/9s+G0HhnTfFtp4ks7t/7eluUuEs47PeTtw/yY2t0UDJJ6k19I+HdD8V6PJqN34s8ct4m002z/wCh/wBiwwbR1JyhJf5QRt75r0o6TGRzc3B+pX/Ck/siH/n4n/8AHf8ACm3cSVj5g/Z51fS7L4peObXT/D+qafZa5eJLpEbaTJbweXGjkg/KFjHoD615tpOj+IEn0zS4NC8RjVYvFRvZfCdxp0jaTEu7iVZieML3JIPXGOv3SdKjIwbq4I+q/wCFH9kx4x9puMemV/wpLRp9hvVNdzIPWkrX/seH/n4n/wDHf8KP7Hh/5+J//Hf8KAMiitf+x4f+fif/AMd/wo/seH/n4n/8d/woAyKK1/7Hh/5+J/8Ax3/Cj+x4f+fif/x3/CgDIorX/seH/n4n/wDHf8KP7Hh/5+J//Hf8KAMiitf+x4f+fif/AMd/wo/seH/n4n/8d/woAyKK1/7Hh/5+J/8Ax3/Cj+x4f+fif/x3/CgDIorX/seH/n4n/wDHf8Kq6rp6Wum3FzHPKXjQsA23H8qyr1o0acqstopt/LUqEHOSit2UqKwP7UvP7yf98ij+1Lz+8n/fIr47/iIGT95f+Anrf2Hi+y+836wPiFrtn4a8JXetX2lXerR221ktLW386SWTcNgC445xz260f2pef3k/75FKNVvQch1H/AaT8QMn/ml/4CCyPFdl955L8BdVtdc8ZeJ/F3iC01OHxHrVrums20qaO2tbSLAEQkdQJZCNufXHHes74Aavo9l8ZvGsWn6Bqul6br08H9kr/Y8lvCFjRy2flCxj64yTXtZ1a+PWQH/gNB1e+IwZQR/u014gZOmtZbW+ETyPFtdPvN6isD+1Lz+8n/fIo/tS8/vJ/wB8ij/iIGT95f8AgI/7DxfZfeb9FYH9qXn95P8AvkUf2pef3k/75FH/ABEDJ+8v/AQ/sPF9l95v0Vgf2pef3k/75FH9qXn95P8AvkUf8RAyfvL/AMBD+w8X2X3m/VfU4ZLnTLu2hfZLLA8aN/dYqQD+ZrI/tS8/vJ/3yKP7UvP7yf8AfIpPj/J2rXl/4CCyTFp3svvPmXw/puuXfg3wF8Mo/C2tWviLQ/E/2y/nksmWCCFZCxlEuNpyGHQ87fpX103LE+9YH9rXuMeYuPTbSf2pef3k/wC+RVf8RByfvL/wH08/IX9hYq+y+/8Arub9FYH9qXn95P8AvkUf2pef3k/75FL/AIiBk/eX/gI/7DxfZfeb9FYH9qXn95P++RR/al5/eT/vkUf8RAyfvL/wEP7DxfZfeb9FYH9qXn95P++RR/al5/eT/vkUf8RAyfvL/wABD+w8X2X3nQV83fGDxbp/irxdH4JvtC1vTPCemaj9r1G7g0aaWXULiNj8kQRcKpOcyE5Pb39x/tS8/vJ/3yKcNXvv+eo/Kj/iIGT3TvL/AMB/4If2HirNWX3ni37Ul1pM+r+DpLPw/f3OrWup2d/PdW+kvI62QLHYZAucg8+Xnj0r3vRdSt9Z0m21WzS4S3uoxLGs8LRSAH+8jcqfY1mDVr4dJAP+A0h1W8J5df8AvmheIGT23l/4CH9h4vsvvN+isD+1Lz+8n/fIo/tS8/vJ/wB8ij/iIGT95f8AgIf2Hi+y+836KwP7UvP7yf8AfIoo/wCIgZP3l/4CH9h4vsvvNbXvHNxYeKrrw7pfgvxD4gubS1hubiSwNsscaylwgJlmQk/u26A110Uha2SaSN4iUDsjYLJxkg4yMj2zXkvxi0CPVtWv303wD4jufE8tkkOma/YXot4IpBkxtI4mXaI3Yk5RsjPXNei6be6nFqEej3um3U3kabFNLqi7RBPP9141Gd27jd0xhhX2y2PHe5V8DeMtI8ZRanNoyXoi068+xyNdWzwF32K+QjgMBhx94D8ua6KvO/hXe6tN4q8XSaj4S8Q6PDqWoi+tptQhiVGQQQxbTskYh8oxxjGO/avRKOiDqwooooAKKKKACkkZljZlRpGAJCrjLH0GeKWkdvLRpNjPtBbavVsdh70Acv4H8a2vibQ59XuNLvtAt4bx7If2pJAhklVzGwUpIw++CvJBJ6Zratda0W606XUrXWNOnsYd3m3UV0jRR7fvbnB2jHfJ4ryG10LWte+Ek2h3/hDU7aVvFsd3LZ6hFH+9tX1ITs2A7AqIydwPoRzVvxZ4JC3/AI3jtvDOojSbxtJuLSLRooFZ54d5eRYpCI5NpEe5GHzDijpf+un+Y0v6+Z3WpfELwTp8+lR3PifSRHqrypaXC3kZhYxLufMm7aMdOvUgdTWv/b2g/wBqppP9uaX/AGjIAyWn2yPzmBGQQmdxyOenTmvF7Pw/r8cfh/XtZ+H7anb6brF0zWsOk2cN9Pby2nlrLLbq/lbhIMcMPlVTjNVPH/hXxVrXia/uB4a1wXCazZ3OnvYW1jFZ/ZUkhO+WU5neZQrAqCMbcD5RT6pCe1z1KLx9bSarFYf2ZMGk8Sy+H9/mjAdLdpvNxj7pC4x1561p+OfE8fhXTbS6bSr/AFWa8vY7K3tbLy/NklfO0DzGVQPlPUiuGg8Na8via3uW0uYQr8QrjU2fIwLVrJ41l6/dLkD156V0fxd0HUvEOnaBZ6ZLfW7Ra9azzXNkyLNbRKH3SKXBHGR1B69KXSPy/S/6lSsm/R/m/wDgC2XxJ0M6DrmqaxZ6nocuhSJFqNjewqbiNnAMQURsyyb9w27Cck4607Q/iBb3et22j614c17wxdXsby2P9qxRBLoINzhWjdwrhfmKNtbGTjg1wtx4J8VW+j+INBWzl1fVhq1rr1nrd1MNur+TKjLbzt0ilVU2DChMbWAHIrfvpfEXjjxT4anbwbqug2Gg3j6lcyaq0KvPN5MkaQRBHfcCZCWc4GAPWj+v6/H+mT/X9f1+Rq6B8Ro9bnsZrHwf4obRNQkC2esm2jNtKG4WQqJDKiHszIB0PcVsab4ptr7WNdt1hWDTdFZYbnUpplSIz7QzxgHsgK7mJAycdjXmPh/RdYtdf0hPB/hHxr4OaPUUk1G3vNTSTRktt375I4/NdSW/h8tV5OcgZFJrrR2vwQ+LGgXBH9oWE+qS3EbfeeO4ZpoZPdWRwAf9kjtR/wAH9P8AMaV2l3a/U9P17xfo+neFte12yvLTVholrNcXMFpdI7AxoWKMQTsY7SOauHxFocdxZ2d3rGm2l9eRpJDaTXcaTOHHG1CQW544HOK8h1Xwzfa3ZeJbzw74BufDMB8HXekR2skMEEuoXEmDGFSJiCqAEBmI5kwO9Zvxe8JeK9dm1q1Hh3Wrl20y3TSJNKt7FYnKxDeLmaUGXcrhtqpjjGDk0PT+vUS1S/rt/mz1yX4heDYdT1vTJ/EFhBeaIN17DLOisAIvNO0E5bC9cdDkGqfgf4had4g8JnxRqf8AZuhabJIq28s+sQSqysoYb2U7Y35GYySRXLXPh64g8U+OIJ/BU183iCwV7LU47aF4kcWPlPHIxYOrM6+hB3DnrUT+F5tDg8CalceBX12w03Q2tb3S7S2geW3vHjh/f+U7KjnCOjNnIz3Bp23+X6/5B0X9dv8AM9Uv9a0bT4Vnv9Y060iaPzVknukjVkyBuBYgFcsoz0+YetRDxF4eN2tmNf0k3LBisP22PeQud2F3Z4wc+mDXlvgXwDexeIfC0viHw1amws9O1Z0tpkjni04z3cUkFuM5G5Ytw+XgYIBxiqt78NlufDc6zeDbGe/uPHxv5jJaxM8lkb3O9ieqeT2/u8YoS28/87f8EHs3/WzZ6Zr/AItsrHwlceJ9JEGv6faHfctYXSSbYlP7x1K5DlFyxXIJAPeugt5obi3juLeRZYZUDxupyGUjII9iK82+y2vgpPiXq11psWn6JOIprWOKNUjnb7IsbBEX+Jn2pjGScV13w60270f4f+HdJ1DP2uz0u2gnz1DrEoYfmKS6/IO3zN6iiigAooooAKKKKACiiigAooooAKKKKACiiigAooooAKKKKACiiigAooooAKKKKACob+6hsbGe9uS4hgjaSQpGzsFUZOFUFmOOwBJ7VNUV7cNaWc10ltcXTQxtIIYFBkkIGdqgkAsegyRz3oYI5jSvH+i6p8PtR8b2kF+dMsFumdJYPLmcW5YPhGIIzsOA2D0zirHg/wATalr8h+1eC9f0KAwiaK41BrYpLnGABFK7Zwc8gCuR+HY1CbwD4n0vXPAmvIJry/uDY3ixRm+huJpHEaESEbtjYOSvJ4Peq3w78MXieIdWbQ9J8UeCfDU+li2FveXgac3m/InhRnmEe1PlyeGJHy8UL9P0B/r+p33jzxIfCfhu511tF1LVoLVGluI7Exb4olUs0h8x0BAA6Ak+gNT/APCSaAkljDdazp1ndX0Uctva3F3HHNIHHy4QnJ9OM81x/j2z1rTPh3qXhOwtfFXjG+1mzurWK9ma3byGkTYvnP8AuwqDdnIUnANcF8XvB3irVzq2mjQNYvcaLBb6TNpFvYiKV0iw4uZpgZQQ+dqpjjGDk0r2Hbb+u1v1Pc73XNEsrpbW91rTbW4aRYlimu40cuwyqhSc5I5A6mtGvGPEvgK41W0+J11deGYbzUtR0e2h0qaWFHlklSy24jY8qRKB3HPNeiWvh++bV7DWJPE+vwrFBGsmlrLF9kdgmDuBjLk55OH6iqas7C6J/wBdBPD/AIz0fXfFur+GdPS+N5pEcb3LzWrxRku7qAhcAvgofmAK9ME1kWHxO0y81a1gj0PXE0m81B9NtNaaGP7JNcqzJsGH8wAsjqGZApI68iqmiX2rP8b9WupvCPiK3065063sItQmhiFvvhkmZmyJC2xg67TjJzyBXF6B4W8SQeItJEfhPVrHXrfxBJfapqjTxHR7iFnffJHFvI8wxsFXbGrqSSW+9lR1tf8ArX/L+mEtL/10/wAz3milpKACiiigApaSloA46Dx4i+J7PRdT8L+INIj1C5e1sL+8iiEFzKqs20bJGdNyqxG9VzihvHiW/ia10fVPC/iDS7a+vDZWWpXMUX2a4mwSqgLIZF3bW2l0UHHuK5fRNS8Qa98RbbUfFXgXxVZw2Vy8Wjwi3hNpa7gUN3NJ5u53KkgYXCKSACSTRaan4g1z4j2934m8CeKoLHTb1k0eGO3ha1jY5T7bPJ5oZm2k7VC4QEn5mOQR6f1/T/ruD6/1/S/rsep3sz29nNPHbS3Txxs6wxFd8hAyFXcQMnoMkD3rm/DvjrRdT8Oy61qZPhuOC+m0+aLV7iGFo54mKspYOUJyDjDHpStYXvhl9R106p4t8TCQ/JpQMEvl7n/5Yrtj6A/xOeB3Neaaj4f8VSeGrOS58OaolnqPiLUdTvbaytrS51K0jmYmDaJyY0Jyd5GSMgetH9fiPp/XY9kuNa0W3s4r241jTobWaMyxTyXSLHIgGSysTggAg5HGKtWdzbXlrFdWdxDc28qho5oZA6Op6FWHBHuK8R8AeAdST/hCrXX/AA1NJZaZqutTyxaksExgSUkwMwT93k542DGewrq/BvgvUk8K3WkjVdc8KJDr+pT2yaW8Me63kuHaIYdHATaQQABjNMX9fn/l+J0uv+M9H0XxXovhm6S+fUdYl8u38u1cxL8rtl5cbB/qz8uS3TjHNUPFnxAtdC1i60u38Pa7rk1haJe6kdOijZbOBt21n3upYkI52pubC9OlZXxTutXg13wdHp/hbxHrkWmakl9dXNnFE67BDNFglpFzJllJGMYPXtXP/FPw9qOoeL9YvLrwfr+sR32kRWmkXWi3McDW7fN5kVzl1ypZlPzh027ht65m7t83+Q9L/d+f+R6/pl7balptrqNlJ5trdQpPC+CNyOoZTg9OCKsVm+FIdTtvC+lW2tNbtqcVnEl2YFCxmUIA20DgDOcY4rSqpJJuxMW2lcKKKKQwooooAKKKKACiiigAooooAKoeIf8AkB3n/XI1fqh4h/5Ad5/1yNcGa/7jW/wS/Jm+G/jQ9V+Z51RRRX8xn6IFFFFABRRRQAUUUUAFFFFAEV1MttazXEgJSKNpGA64Ayf5VlWmuzz2rXb6DqVvb+QZ1lleEKwxkD/WcEj1wPUitDVo5JtJvIolLSPbyKijuSpAFc6/hyC18FXkNjYyLqFxpbQsnmsxZzH93DEgc12YeNFx9/dtL+tV+p34WFBw/ebtpfL71+p0cl/ZRFVnu7eF22gJJKoOWHA69TR9rjW6uIZB5awRrI0jOoXBz75GMdSAPTPNc3qGhtdP4ill01JpJ9OiitWdFJLiJwQpPQ7tv40y/wBLuZv7Ra5sryVJbKwUeRsLtJGXLYDHDYJGQeua0WGov7Xb8eXbXpd/caxwlBr4+3bry7a9Lv7jcudcsYpLHZPBNBdyvH56TKUj2xs5JPT+HH41dN3afZPtf2qD7NjPneYNmPXd0rkbDSr26n0w32lIbaLUJJT5lrHGxTyGUNIiErnfgDHYCor/AEPUVtm+zWzpBBrE9wsEUUbkxsoCsiP8pwSTg+pNW8JQclHnt+W7/HboaPA4ZyjD2iT6vpu/x26fI7N7yzS1F293brbEAiYyqEIPT5s4rPg162lshdiNzG199jQowYMd+0Nn0PWudstKuLWOyu5tLvr+2S6nlktJIIVdWdVCusSnYACG4zn5iav6Xp0/9iJHPYTWrf2ubhYFVWKL5u4ZwcAY7jp6UnhqEF8V9f8AP5ilhMPTV3K+vf16b9F951VFFFeaeQFFFFABRRRQAUUUUAFFFFABRRRQB6d9mT+/P/3+b/Gj7Mn9+f8A7/N/jXmXjb4h6tpnxLm8I2Os+BtICWdtPCdfnlSW6eZpF2xhGAONg/76FemsbtbAsqQSXgiyF3FY2k29M4JCk98E4r+q+lz8062D7Mn9+f8A7/N/jR9mT+/P/wB/m/xrjPDfiPxZH49Twl4rs9Cea40x9RhuNIeXbEqSKhSVZOeS3ysDg7WGOK7mjpcCH7Mn9+f/AL/N/jR9mT+/P/3+b/GpqKAIfsyf35/+/wA3+NH2ZP78/wD3+b/GpqKAIfsyf35/+/zf40fZk/vz/wDf5v8AGpqR95RhHt8zB27ume2cdqAIvsyf35/+/wA3+NH2ZP78/wD3+b/GuA8LfEC8tvAd74q8fHTLOCDVZNPQ6VBPIMrcG3BKncxLOOMdjUj/ABi8Fx/aROviGB7Mr9ujl0K6RrJGAKyTAp+7jIOQx4xn0oA7v7Mn9+f/AL/N/jR9mT+/P/3+b/GuS174neEtE1a/029m1NpNN8pr+W30yeaC1SRA6ySSopVU2nO4njmmf8Jzb2HiPxamtXUEWkaOmnm2kijZ5JGuIydoC5MjM20KFGTnHNAHYfZk/vz/APf5v8aPsyf35/8Av83+NclJ8TfCcOiXGq3kmqWSWt3DZ3Ftc6ZPHdRSyn90GgK78NnggEGqQ+MPgsGZZv7ft3tZVjvln0O6Q2G7G1rjKYiU7gQW7c0Ad19mT+/P/wB/m/xo+zJ/fn/7/N/jXNax8Q/C+la1LpV1PfM1vJHFd3UNhLLaWbvjYs06qUjJ3L1P8QzjNV774neEbPW7nSbifUlktL5dPu5102Zra2nbbsWSYLsUMXUAk9TQtQOt+zJ/fn/7/N/jVS50PSbqSaS5sYp5J4fs8zSDcZIs58tifvLkn5TxzXO+FPH9vr3jPX/DH9i6xbS6TfNai5axl+zyBYkclpCoVCS5AXJyAGHDCpfGPibWLXxHp/hPwvp1nd61e20l48t9KyW1pboyqZH2jc5LMAEXGeSSMUdvMO51Ato8Y3zf9/m/xo+zJ/fn/wC/zf41wPiDxJ8QfD3hS8u9V03wu+oC9s7Wxntp5mtpfPmWImSM4dNm4Hhjn26Vi6x8U/EHh1dZ0rXtP8Ptq2n3ljbfb7e6kXTYlu922ScsC8WzYdw5zuXBG7gA9Y+zJ/fn/wC/zf40fZk/vz/9/m/xrnvAepeJtRW6bXH8MXdsu37NfaFdvJFIed6Mr5KleOQxznoMcu1rxxoWk+Jl8NzLqdzqrQxXHkWenzXG2KR2QOxRSFUFDkkjHFAG/wDZk/vz/wDf5v8AGj7Mn9+f/v8AN/jXL6V8RPDOrakNP0+a+LzCX7FczWE0dretGCWEEzKElxgn5TyASM1laD8S7aLwD4Z1rxBZatPearpUd/cHStInuYoQVBZm8sNsXJOMnoDR/X9fcOx215pVjeLGt5ALlY5FljExLhHU5VhnowPQ9RU/2ZP+ek//AH+b/GuLg+JmmXHxAi8L2umare29zpttfW2pWllLNA6zswUsyrtSPCg7ycZJHG01e0f4ieF9V1mLTLS4vf37SJa3ctjLHaXbRgl1hnZQkhAVjweinGcUCOm+zJ/fn/7/ADf40fZk/vz/APf5v8a4C1+JtlrXjXw1pPh2O8m0/UZrpZbyfTZo4LhI4HdWt5mAVxuXkjOR+ddV4v8AFWjeFbeym1iS5UX1z9ltkt7Z53kl2M4QKgJJIRscdcCgDV+zJ/fn/wC/zf40fZk/vz/9/m/xrj7v4peErOZYrttYg2xxyXbvpNwE08SfcF023EBI5w+CAQTgVfPjvQT4lbQYU1W6mjuFtZrm302aW0hmIBEbzqpRW+ZeCeNwzQB0P2ZP78//AH+b/Gj7Mn9+f/v83+NZPjHxVo3hKztLrWpLpUvLpbS3W3tZJ5JJmVmVAiAsSQh7da560+Lngy5nSENrUJ+1rZ3DT6NcxJZzswVY52ZAImYkYDHuPWhag9Dt/syf35/+/wA3+NH2ZP78/wD3+b/GuYn+I3hWHxE2hyXN75iXa2Ml2LGU2cdycYga42+WJMkDGepA61jeKfidYw6tZaT4fW7up21620y6ujp0zWS7pQksYnwI/MUEjGTggjnGKFra3UHon5HoH2ZP78//AH+b/Gj7Mn9+f/v83+NYs3jLQIdMvdSe5lFtZaoNKnbyWytyZViCgY5G91G7pzmsWw8fQWcfiKbxAzYsvEUuk6fBZWrzT3G2KN1RY0y0j/M5OB0HbFH9fl/mh2/r+vQ7T7Mn9+f/AL/N/jR9mT+/P/3+b/GuVf4keFxpdtfRtqtxLc3ElrHp8GmTyXwljGZEa3C+YpUEE5AwCD3FNbxXdav4n8P6T4dXyobu1k1PUJby1dJYrZW8tYxG20rI8hI+YfKEbg8UCOs+zJ/fn/7/ADf40fZk/vz/APf5v8a5KD4n+EZtbXSUn1ISHUX0s3DabOLVLtXKeS023YGLDA55yPWrUnj7QIfEy6Bcx6vazPdfY4rqfS50s5Zz0jWcrsJJyBzyRihag9Do/syf35/+/wA3+NH2ZP78/wD3+b/GsS28aeH7nTNP1CG5maLUNROmW6eQ3mG5DsjIU6rtMb5J4AUnpVbTfH3h++8RJoXl6vZ3U0kkVtJe6ZPbwXLx5LCKV1CucKx4PIBIoA6T7Mn9+f8A7/N/jR9mT+/P/wB/m/xrlNG+JfhXV9cstJsJNTka/mkhsbttNmS0umRWZ/KnZQjgBG5B7cU+z+Inh651dtL+z65b3JE32f7TpFxCl4YgS6wMygSthSQF5IGRQ9AOo+zJ/fn/AO/zf40fZk/vz/8Af5v8a898J/FGHxL4W0DWYdNu9IfUr61tXj1CwnEbmbd8sEm1RIfl+/8AdHfqK27T4i+FbrxEmiQ3N6ZJLtrKK7axlWzluVzuhS4K+W0gIYYB6gjrTswZ0/2ZP78//f5v8aPsyf35/wDv83+NclovxP8ACOr6taadZzaluvLiS0t7iXTZ47aSeMsGhEzLsL/IxAzyBVzwtrWpS+Ktf8M6yYHubAxXVnNDHsE1nNu2ZXJw6ujoexwDxnFIHodD9mT+/P8A9/m/xo+zJ/fn/wC/zf41NRQBD9mT+/P/AN/m/wAaPsyf35/+/wA3+NTVV1dtQXTLhtJjtZb/AGH7Ot07LEX7byoJx9BmgCT7Mn9+f/v83+NH2ZP78/8A3+b/ABrziT4ha54fg8XQeLNN0u5vfD2nwXyvpMkghn84sscLCTLI+5R3I2sDWx4S8ReJ/wDhLpPCvjKx0eG+k04alazaZLI0TRh/LkjYSc71YryOCG6DFAHX/Zk/vz/9/m/xo+zJ/fn/AO/zf41z/wATtW17QvBOpa54dTSpbjTreW7ljvxIUeKONnZV8sghjgYzxVTVviJoeiRWrazb6vEslnDdXN1b6XPNaWyyDOZJlUqgHJOTwOTQB1f2ZP78/wD3+b/Gj7Mn9+f/AL/N/jXJeIfif4R0LVL7Tr6fUml09YnvZLfTZ54baORQyySSIpVUweWJ4rslZWVWVlIYAgg9R60ARfZk/vz/APf5v8aPsyf35/8Av83+Ncx4b8UaxqXxF13wxqOgppltp1pBcWsxuVle6WSSVd+F4Rf3Ywp+bk5rk9C+J2val4rgtPsOg/ZJtZk0uXSkuJf7XswpcC4lQjbswm8jAAV1IY9xa28/+GB6X8v+HPU/syf35/8Av83+NH2ZP78//f5v8amooAh+zJ/fn/7/ADf40fZk/vz/APf5v8amooAh+zJ/fn/7/N/jR9mT+/P/AN/m/wAamqO6eWO2lkhgM8qIzJEGCmRgOFyeBk8ZPFADfsyf35/+/wA3+NH2ZP78/wD3+b/GuW8BeJtc8TeGtXvbnRLbTdVs9QurKOxe63oGiOFDyKCOT1Kgj0zUHhPxF4oPji68I+KrXRHuU01dSiudJeXy1QyeX5ciychiQSCDggNwMULp/XmD/r8jsPsyf35/+/zf40fZk/vz/wDf5v8AGuP+MHjC68G6Fpt9Z3GiWpvNTjsnutXkZLW3Vkdi7lSD/AB171W0D4gW8fheLWNd1nQtaN5dtb2A8Kwz3n2llXLIqDczOuGJxwB1oWtweljufsyf35/+/wA3+NH2ZP78/wD3+b/GvPtb+KGn2+peFLjT/tVzpeqy30F1DHps0l6s0EYIiEIG9XDZDKV/LrXZ+FvEGl+JdGTVtJmd7dneNlliaKSKRG2vG6MAyOpBBBGRQBe+zJ/fn/7/ADf40fZk/vz/APf5v8a5fxd4o1jRfGHhjR7fQUm03WL37LNqT3KgQt5cr7FjHzFv3Y+b7uD61z/xI+IetaB4putF01PDloLPTBqAbW7iWI6jy+6G22DBZdgBJ3HLr8tK47HpH2ZP78//AH+b/Gj7Mn9+f/v83+NR6PdSX2kWd9NaS2clxbxzPby/fhLKCUb3GcH6VaqmrOwk7kP2ZP78/wD3+b/Gj7Mn9+f/AL/N/jU1FICH7Mn9+f8A7/N/jR9mT+/P/wB/m/xqaigCH7Mn9+f/AL/N/jR9mT+/P/3+b/GpqKAIfsyf35/+/wA3+NH2ZP78/wD3+b/GpqKAIfsyf35/+/zf40fZk/vz/wDf5v8AGpqKAIfsyf35/wDv83+NI1jbzjyZvNeN+GUytgj86np8X+tT/eFKUVJNNaDTad0Qf8IvoX/Pgv8A38b/ABo/4RfQv+fBf+/jf41s0Vxf2Zgv+fMf/AV/ka/WK387+9mN/wAIvoX/AD4L/wB/G/xo/wCEX0L/AJ8F/wC/jf41s1HcvJHbySQwmaRUJSMMF3kDgZPAzR/ZmC/58x/8BX+QfWK387+9mV/wi+hf8+C/9/G/xo/4RfQv+fBf+/jf41zXhH4gXN34M8TeJPFWkLog0G8uori2SYTskcCBjll+VmIJ6cdBVf4RePL3xreXclxqng9olhWQabpeoG6vLMseFnYHbnHB2jAPGT1IsswT/wCXMe/wr/IHiay+2/vZ1v8Awi+hf8+C/wDfxv8AGj/hF9C/58F/7+N/jWzRR/ZmC/58x/8AAV/kH1it/O/vZjf8IvoX/Pgv/fxv8aibwzoYu44/sK7TGxI3t1BXHf3Nb1QP/wAf8X/XJ/5pR/ZmC/58x/8AAV/kH1it/O/vZm/8IvoX/Pgv/fxv8aP+EX0L/nwX/v43+NbNFH9mYL/nzH/wFf5B9Yrfzv72Y3/CL6F/z4L/AN/G/wAaP+EX0L/nwX/v43+NbNFH9mYL/nzH/wABX+QfWK387+9mN/wi+hf8+C/9/G/xo/4RfQv+fBf+/jf41wOlfEjxLcXWl69caRpS+D9X1htJtGjmf7bGfMeKOdwRsKs6fdHIDqcnBFer0LLMFa/sY/8AgK/yD6zWvbnf3sxv+EX0L/nwX/v43+NH/CL6F/z4L/38b/Gtmij+zMF/z5j/AOAr/IPrFb+d/ezG/wCEX0L/AJ8F/wC/jf41DbeGdEcy7rFTtkKj526YHvW/UFn1n/66n+Qo/szBf8+Y/wDgK/yD6xW/nf3szf8AhF9C/wCfBf8Av43+NH/CL6F/z4L/AN/G/wAa2aKP7MwX/PmP/gK/yD6xW/nf3sxv+EX0L/nwX/v43+NH/CL6F/z4L/38b/GtmuN8R+LNa0v4j+G/DcegI2lau8qPqb3K8OkMknlrGPmz8gyx4wfWj+zMF/z5j/4Cv8g+sVv5397Nn/hF9C/58F/7+N/jR/wi+hf8+C/9/G/xrg/HXxTOnePJPCGlat4S0qe0EP2q58QXxiEkkvKwwxqQzttIYsSANyjBJOPVFOVByDkdR0oWWYK1/Yx/8BX+QfWa17c7+9mP/wAIvoX/AD4L/wB/G/xo/wCEX0L/AJ8F/wC/jf41s0Uf2Zgv+fMf/AV/kH1it/O/vZg3nhnQ47SaRLFQyxsQd7cED60Vr6h/x4XH/XJv5Gij+zMF/wA+Y/8AgK/yD6xW/nf3s82+JWgeMfE1pqXh+yXwqND1O1NtJcXsczXVurLtcqgBSQjquWXBx6ZO39j8TWQlstKn0prC30hYNPN0JGm+2KCA0pHBiwEzj5s5ra+y2v8Az7xf98Cj7La/8+8X/fArusYnBfC7w9440PUbmfxPH4au5r795qGqW13PJd3EgHyKFeNUSJckBAcKOmSST6JUH2W1/wCfeL/vgUfZbX/n3i/74FAE9FQfZbX/AJ94v++BR9ltf+feL/vgUAT0VB9ltf8An3i/74FH2W1/594v++BQBPTZPMEbGMKZMHaG4Ge2faovstr/AM+8X/fAo+y2v/PvF/3wKAPNNI8C+LW8BHQNYn0KK7XxJFq8clnLM8ZjF6Lp0O9Ad3VRxjpkitXXvBOpag/xDMd5aovijT4bW0DFv3LJA8ZL8dMsDxngV232W1/594v++BR9ltf+feL/AL4FDWnL/XRfoHW55FL4b8cX/iLx5oWljSrLSdVjsrS4vr1JvMC/YY43e3UDZJxuHJADDnPStDxT8KZtYTX4odQhhjum0uXTwzSja1khXbKYyrBWzjKMCOvbFem/ZbX/AJ94v++BR9ltf+feL/vgU27/ANdgWh5VoXwv1O1tA0lromm3Z1rTb6U22oXt4ZIrWQuQ0lwS2cMQqgADnJOeNvX/AALqmo2XxFt4r20U+KVhFpvLYhKW6xHfx3K54zxXdfZbX/n3i/74FH2W1/594v8AvgUulv66f5AeP+I/g9eXnifVbyCDR9S0/V7kXNwuoalqEDQMVVXURQOIpl+XIDbT2JPWuj1fwFqd54W8Y6THe2iya7raajbs27bHGDbna/H3v3LdMjkV3v2W1/594v8AvgUfZbX/AJ94v++BTTt/Xp/kBy/h/QvEOj+PfEF7G+lT6BrV2L5yzSLdwzCCOLYFxsZP3QOcg8nim+NPDWuXHiXT/FnhW+sINXs7WSymttQRzbXls7KxRmT5kYMuQwB6kEHNdV9ltf8An3i/74FH2W1/594v++BS7eQHj1n8HLqTRNetLqz8MafHrd9ps02mafHKbNI7aYPICWALtIuf4QM8c9a7u+8KtovhhtK+Hmk+GdLVpt81ndWR+y3KEEOj+XyCePmw2MYwRXTfZbX/AJ94v++BR9ltf+feL/vgUAcR8NfBN9oHiHWPEF/aeH9Km1KCG3/s3QYnS0URFj5rFgu6Q7sZ2jAAHPWtqLw7cD4g6v4hknjNnf6NbaeIlJEitHJOzMeMYIlGO+Qa3fstr/z7xf8AfAo+y2v/AD7xf98CgF1/r+tjyDwH8Ib7w3remefBot3Z6Vv+y37ajqD3J/dsin7O7mCNsPgsMjGcKM4EN98Iden0Tw7pdw3hrWrfTtAi0t7fVftD29rOmc3MMa4DscgfPtICjBGSK9l+y2v/AD7xf98Cj7La/wDPvF/3wKHr/Xr/AJjTsed+GPBHifw5qOgT2Nxo11BF4etdD1ZJnlRgsLM3mQFVOSfMYYfHQc9a5/wh8GLnRtSsrS7h0i70yx8xYL86lqDXe1o3RSLdnMCOFcjcMjqQozgeyfZbX/n3i/74FH2W1/594v8AvgUPXcS0/r5HnHhnwb42tdX8HrrF94dfSvCySwwm0WYXF0htzCjsGG1DjGVGR1IbtXW+LdButY1jwte280USaPqxvpg+cun2eaLauB1zKDzgYBra+y2v/PvF/wB8Cj7La/8APvF/3wKd2CVjzrxR4H8WXNx4q07Q9S0WLRPFh3X8l2kpurQtCsMpiC/JJuRBjcV2nP3hxUEvw815fH9vrGmNo2kWcV3FLJe2V1dJdXUKAAxTW+fIdmUBDIcnABxwBXpn2W1/594v++BR9ltf+feL/vgUloD1MXxhoN1rWpeGbq3miiXSNYW/mD5y6CCaPauB1zIDzxgGuc1LwFql1oXi7T1vrQPrfiCLVLcsW2xxqbclW4+9+5bpkciu9+y2v/PvF/3wKPstr/z7xf8AfAoWn9en+QPXf+t/82ebXfgHxS4vfDUOpaMPCd7rR1WSVkk+3oGuBcPAB/qyDIMCQnIU42kjNRf8IH4yiXT9Bgv/AA+fDmn+IU1eKV1m+2SR/aTOYmGNgILEBsncAMhc5r077La/8+8X/fAo+y2v/PvF/wB8ChaW8v8Agf5A9b+f9fqeX6x4B8ZzNq2kWOoeHxoV/wCIotc8ydZvtYxcRTPDgDYOYzh8nsCB1DfFXwqvtXjv7lLyze7/AOEln1m0hknuIYpI5YFiMUkkJWRG+UncpIHGQQSK9S+y2v8Az7xf98Cj7La/8+8X/fAoW1v66f5Id3/Xz/zPJD8L9Uj8LRWUPh/wg922oSXk0cmp6kCjNGiB47vcZ95CYYYAKkDt82poGi614P8AFnhq61a6u9cF3pLaLfX6I8himWZpoGbq3l4Z497dwhY816P9ltf+feL/AL4FH2W1/wCfeL/vgU763/rawulv63ucGfAep/8ACLPpH2y0Mp8Xf27u+bb5P28XOzp9/bx6Z745rmrn4S65c+MotYuT4bung8QJqiatcefJqTwCXf8AZxn5IlUHaApKkDopJNew/ZbX/n3i/wC+BR9ltf8An3i/74FJaW8v+B/kgbve/X/g/wCZxGl+Abiz+Kl34ma+hbRC0l7Z2AU74L+ZFjml9MFEyO+ZHrkvD3wf1q18VaPqmpHw5NJYXc8l1qyee+p6jHJFLGDI7/KhG8fICV44IAAPsn2W1/594v8AvgUfZbX/AJ94v++BStsF9zwrwB/wlOo+KvBnh02h/snwk86tdtpN3ayGNbeSCNnaZVjLncPliMgPLZAGDq+DvhLreleMtB1zUP8AhGpZtKuZ5LrVI/Pk1HU1eKRA0rycKcsCUBI9CAAD7CbW2PW3i/74FJ9ltf8An3i/74FPfcLHmugeBPFVr4Y8N+G9QutEa08N6vaXNpcQNL5lxbwmTIkVlwshDLwCR15HFLpngHxRbrpnhmbUtHPhPTNYGqQyokn2+ULMZ44GU/uxhzy4JJC/dBOR6T9ltf8An3i/74FH2W1/594v++BTv/n+X+QPX+v67nB6Z4D1O18L+FdJe9s2l0bxC2qzON214zLcPtXj72Jl64HB5q94ThuNT+I/iTxQ1rcW9nHbwaPZGaJo2nETSSSyhWAOzfJtB77CRxiuu+y2v/PvF/3wKPstr/z7xf8AfAov/X4Dbv8A153/ADJ6Kg+y2v8Az7xf98Cj7La/8+8X/fApCJ6yvFsfiCbw3fReFrixttaeLbaTXqs0Mbk/eYKCTgZxwecZ4q99ltf+feL/AL4FH2W1/wCfeL/vgUMEeZaP4B8SXPgTXfCPiBNCtF1SBnbUrK6nubqe7JB8+YyIgbBVeAeAAoAAGNXR/CGuav4gvNa+IS6DeeZpP9kx2NgkjwPEz75XkMgBJchRtAwAOpzXcfZbX/n3i/74FH2W1/594v8AvgUAcP4r8F30Pgy58G/D/TPDWi6TqUE9vemUSIYBKuxnijjXDtgnhivIHNct8SfhFrHiW61KKE+HdStbnTIrSxm1kTvLpbJFsJgjT5PnIDF+GBP8QAFew/ZbX/n3i/74FH2W1/594v8AvgUmrjucHqPgPU7nSfH1ml7aK3iXTYbO1J3YiZLTyCX46bueM8V0UHgvwz/bNl4gudB06XXrWGONNQMIMy7U28N16ZH0ra+y2v8Az7xf98Cj7La/8+8X/fAqm23cXRL+v60OL0fRfG8PxY1DxJeR+G/7Gu7WOy2w3E5uViieVkfBjCbiZACM4GOCa57Tvhr4njvdHsLy98PHTNH1dtSg1aKGQarOpkaQwuT8q7i212DHco+7zx6r9ltf+feL/vgUfZbX/n3i/wC+BSWlvL/hwet/P/hieioPstr/AM+8X/fAo+y2v/PvF/3wKAJ6Kg+y2v8Az7xf98Cj7La/8+8X/fAoAnqK6+0C2lNqsTXGxvKEpIQvj5dxHIGcZxTfstr/AM+8X/fAo+y2v/PvF/3wKAOC8E6H8RNF0bxPFdN4Uj1DULq5v9OkgluJYo7iY52yhkU7FIHTk80z4c+FPFOnw6jY+MLHwzfwapGx1O9iup57m+kI24kDxqoj2kgKOFGAB1r0D7La/wDPvF/3wKPstr/z7xf98Cjy+Qf8Oche/D3SLWHQLTwvpmmaPY6drkeqXFvFFsSULFIhwAMbjuXr2FV/i14Cl8Wro93p7Wou9JllZLa4uLi2hnSVQrKZLdlkQjCkEZHBBBzx2/2W1/594v8AvgUfZbX/AJ94v++BQH9f1955Xp3w98UaGvh7UPD9t4XttQ027vrm5tZby8kglNxGkf8ArpN8rN8uSxAHQY710Gj/AA30e68Pva+ONN0nxBe3Oo3Gpz77fMEU8x+YRBuQoUKoJ5OMnrXafZbX/n3i/wC+BR9ltf8An3i/74FFw/r+vvOJ+Img+MtR1jw3J4Xh8NpY6LdreBb+eeN2cRyReWBGjAJtcHOc5GMVR8b+CfE+pa7rF5pf/CL39prlhDaXMOtwySGyaMMA8O0EMPnLbDt+YA7uePRPstr/AM+8X/fAo+y2v/PvF/3wKVtAvrcq+GNMbRfDemaO15NetY2kVubmY5eYooXe3ucZrRqD7La/8+8X/fAo+y2v/PvF/wB8Cqbu7iSsrE9FQfZbX/n3i/74FH2W1/594v8AvgUhk9FQfZbX/n3i/wC+BR9ltf8An3i/74FAE9FQfZbX/n3i/wC+BR9ltf8An3i/74FAE9FQfZbX/n3i/wC+BR9ltf8An3i/74FAE9FQfZbX/n3i/wC+BR9ltf8An3i/74FAE9Oi/wBan+8KrfZbX/n3i/74FOitLXzF/wBHh6j+AUAbNFV/sNn/AM+sH/fAo+w2f/PrB/3wKALFR3PnfZ5Ps4jM2w+WJCQpbHGSOcZqP7DZ/wDPrB/3wKPsNn/z6wf98CgDzTwv4H8W3Xh7xp4f8ZHQI7LxLJczCTS55ZHiedAjAiRFBCgAg9z2qz4P8FeKF8YaRr3iqXw9GdC0+Wxs/wCyIpEa6EmwF5twGwARgiNdwBYndwK9C+w2f/PrB/3wKPsNn/z6wf8AfAoWmwPUsUVX+w2f/PrB/wB8Cj7DZ/8APrB/3wKALFQP/wAf8X/XJ/5pSfYbP/n1g/74FQvZ2n26IfZYceU/Gweq0AXqKr/YbP8A59YP++BR9hs/+fWD/vgUAWKKr/YbP/n1g/74FH2Gz/59YP8AvgUAeXaV8OfFNvPpPh241LRz4Q0fWW1a1aNZPtsuJHljgcH5FVXf74JJCAYGTXrNV/sNn/z6wf8AfAo+w2f/AD6wf98ChbWDrcsUVX+w2f8Az6wf98Cj7DZ/8+sH/fAoAsVBZ9Z/+up/kKT7DZ/8+sH/AHwKgtLO0JnzawnEp/gHoKAL9FV/sNn/AM+sH/fAo+w2f/PrB/3wKALFeffEHQ/HWp+NvDuq+H4/DZ0/RpnuMX1xOk0jvE8TDCIQAFfIOeSMV3P2Gz/59YP++BR9hs/+fWD/AL4FAHmvjTwB4kutb8SzeHZPDclj4rto4NSGqQO0lsyx+V5kW0YkBQg7G2gMvXk49F0DTo9H0LT9JimlmjsraO3WSU5dwihQWPcnHNS/YbP/AJ9YP++BR9hs/wDn1g/74FC0QMsUVX+w2f8Az6wf98Cj7DZ/8+sH/fAoAXUP+PC4/wCuTfyNFQX9naCxuCLWEERNg7B6UUAeNfErxVr2kePry1ufFWq+F/D0NhbSxXkPhn7dbmRmkEplnKFYwoEfUgDOa9WXzn0wfZ7qOSdoB5dwyZRmK8OVBGQTzgEfWuR8b+HtY8SG9sIvHq6doOoQfZ7uxSwhkl2FdsgjmLApuGeqtjJx2xrR6fNb3bpZeJfsmlrpiWVrZJFEfs0i5AnDtksdu0bSCvy570LYOpyPgnXvEyfFO68J6p4jOtW0WnvPM13o4090lWRVH2fGPtEeC25gGC4X5ucV6dXD+H/DF9F4rt/E3ijxlFr17ZWstrYJFZR2kUCylTIxVWYu52KM5AAHA5rs/tVt/wA/EP8A32KfRB1ZLRUX2q2/5+If++xR9qtv+fiH/vsUgJaKi+1W3/PxD/32KPtVt/z8Q/8AfYoAlpHVmRlR9jEEK2M7T2OO9R/arb/n4h/77FNkuYTGwju4Ecg7WLA4PY4zzQB5n4W8Z61ofw3vPEniq8u/E04119Ngis7KGCX/AI+zbIFUEKxJwxye+Kmuvizc2Y1cXnw78SwPoapLq4860ZbSBl3rIGEv7z5cnamSNpqTSPAU0Hg5vDuqeMYNQ/4nkWsJcR2KQFWW6Fy0e0SHIZwRnPAPQ4rU1jwfY6i/jVm1tY/+EqsorV8Kp+zBImj3D5vmzuzjjpRrbz/4C/W4aFTXvicmm6lrcFr4R1zVLLQkhm1G/tWhEUUUkQl3qruHchDkqoJ4qrN4/j0fxF4wu9Qup7zS7UaUumW0KrueS5jbCoTgfO2DljgAE5AFZk3gnXdS8S+MLU+KRo/h7VhZ28qx28Ukt7ClokUhjkLZhPDKSVPqPWtjxH8NvD2trrkdxqUSRakbB7eMxRyLavaKVjO18rIpzyrDBGR703/l/wAH/gfiNf1+H9Mb/wALasU0q6mm8O6oNTtL+0spdLgnt55S1y2IXR0kMbKcH+LIKkGoZvi3NapqjX3w/wDElsNElRdZYzWrpZI4VlfKynzflYMQmSBRo3w3s7LTo7abWtER01az1HOl6Hb6fGfsz7whSNiWLEkbixx2HXOprHguw1G28bQNrixf8JWsQchFP2bZCsXHzfNnbnt1o6f15f8ABF/X5/8AAK3iH4saNo+s31q2mXtzp+mTJBqepJPAkds7BTxG7iWQKHUsUU4yeuDS6l8UYbHUdTjfwrrcml6TqiabqGqo0PkQu/lhXCl97rmVc7V461l618KdHu/FN5rVjqehQrfzrcXaX2g2l9KJAqqzQzSfNHkKDghwDyAOlbepeCbC90DxPpJ11Y11/Vl1JpAikwEGE7AN3zD9wOePvdOKI20v/W3/AAQDwX4w8Q6z458UaHe+FpoNO0rU2tIdRW4h2BRBE4DrvLlmLkghcAMoOCDVrxt46i8O67ZaDaaLd6zqt3bPdLbxXVvbgRKwQndO6Bm3MBtXJ70/SNBm0rxvq+uWfiaH+y9XmF1dabJbIzeeIki3rNuyF2xr8u08555ql8TfCR8Zxw239v6Tb2QjZJLe90iC+G45HmRM5BikwSMjPbj1noh6XZBrXxObT7/V7eLwT4ivYtEgguNTniMCi2jki80/K0gZ3Vc5RQTxxTfE3xY0fR725ittMvdVtbG2iutRu4J4I1topE8xSFldXlbZ8xVASAR3OK5+38A61JrnifS7fxZJpXhu+tbGxdmiiuLi+hjtVikKylsxPwVLFT1yBV7xP8KND1DxBLq+l3+g2huIYYbiLUNDttS4iQRo0TS4aM7AAeWU7QcZzlvf+v6/UX9fl/wTQ8Q/FzQ9Jv7tI9OvL/TdOWNtS1GGeBI7YOiuCI3dZJcIys2xTgH14rO+J3xF1KHRtci8K6Pqskem3MNrca5G0C28Exkj3IFdt8mFcKSqkAt7UmvfCbRr3xFc6vYanoMP20xteJf+H7S+feiKm6F3wYsqo+XDKCMhRyDZ8RfDubUV1fT7Dx0dN0PVbxL65sBZQyt54ZGfbKSCEYxglcZBJwwHFNWuv6/rqJ3sei65eNpul3t8lrLdm2ieQQRMoeTAztBYhQT6kgetebaZ8bNAvND8Q6gdMuPtGgxQzXNpa3treGRJZPLXZJDIybtwIKkgjA9RXZ+PNI07xd4S1Pw7dagttFfxbDKjKxQhgwJU8MMgZU8EZHeuKf4ZfbLfW/7V8ZW9xcatYW1kzW2mw20UCwTmVSkaN3zg5J9c4wAlvrsVobK/EuztU1weIPD+saFcaRaxXht5xFNJcwyu0cRj8p2G5nUpsJBBIzUXg7xP4i1j4n6jpuraLqGg2sOhwXEen3c0Ep3tPIpl3RM3UADBPG3pVrxb4M0vxHqur39xrTW51HS7ewURbN1u8E7zxzKScEh2HykY+X3pfCXhy+03xXeeJte8ZRa5fXVhHYlVso7WONUkZwVCsTzu5yTz3A4DW/8AXn/wCXtp5fp/wSTxj48j0HxHb+HbLQrzWtUmtftZggubeDbFv2AgzOgdi3G1cnp6isjSPiLq3/CTeMINb8MXNloOgSgvqXnQ/uIhapMRJGHLsx3HG1eAQDyDVr4n+DP+E28u3fxDpVvYeSY5ILrSILxkJyDJDI5DRSYON3zYwCB1zF/wgNqLzWrb/hJvM8P67Zpb6lp00SPLKy2y24kW43ZU7UQkFTkgnvUq9n3K0uM0/wCL2iMt2+t6Xf6GkOnSanD500E7XFuhUNhYZGKON6fu2wfmHvTB8XtOh03WLjU/D+o2FzpunHU1tDc2073NuHCEqYpGVWDMoKMQRuFZ+jfCPRbew1LS9T1TQ7mwvbB7H/QdAtLG4Ktj5pJo872G0HACqTyVPQJZfCmzi0HW9Jm17QY11OxNks2neHbWxkRSytukaM5kPyjjKryTjpitL/15/wDAEul/62/4J6N4b1O/1WzkuL/QL3RSJSsUV3LE7yJgEPiNmC5z90nIxzXD654z1y1+JYW2kh/4RLTry10jVP3ILfa7lWKuH6gIzW6kD/nqc9K9HF1a8f6RCf8AtoK8xuvg54F1DSNSXVha3uvahLPcSa2RtnSaRyySKobA8vKhR6IKXUFt5mD8QfiBruj+K/F0Vn460qyutGkt10vw3PZRSy6mXhjcoMETEszFQU6fQGuy8O6t4gX4i+LI9Z1wvo2l2NtdR2H2OJTB5qO7Ayj5m2CMgZ659q2PDWg2Wk63q+s3GpW19e6pJBK8jRIhjaOBIjtOSfm27vbOOetUtN8MzQ+NvEeuX3ii1vNP1y2S2fTxZpGYkRWVP3u8lvldwflGcj0pO6Wm/wDX9f5D0bVzK0jxlqWi/DrSfFeu2+o61e+JL6H7NYWaxg24ucmCFAxUYVAuSTkkk9OKjb4tSQLqEl94B8R2kWj3KW+sytLasljv2FWysp80bXVjsBwDUvhrw/d3fg3w/wCH9duFsp/C2qW7wzqyOl/FbZETrhsqGQrnPIYHgjBq9q3gmw1DT/GdmddWMeKbiKZ2CKfs2yKOPA+b5s+Vnt1qtNfw/C36kvZfj+P/AABNW+JVpYalfgeHtXudE0y8Wy1HWovK+z20xKhhsLiR1UuoZlUhefQ1gL8R/EkmgeO7zUPDt5pdroF1eRQanbvbS4EJTavlNIS0hDE5ICfjWnrHw/W+utTs4fGT2vhrV70X2o6StvGzSSEqXVJyd0aOUBZcE8tgjPBqfgN7u18X6XF4wjh0XxN50slobNGktp5QgZ1l3gsvyfcI79aS8+346f8ABt+JStf5/hr/AE/wLviD4kQaRf6nHF4c1nU9O0XYNZ1O28ryrMlA5GxnDyFUYM2wHaDVbWvipb6be6yF8La1eaXol1FBqWqQND5EKyRxuJAGcO4AlXIVSQBnvTPEngI6nea1FY+NJNM0bxAVOs2CW8UjTHy1jcxSk5i3oqq3DdMjBq1qXgbTbvQfGOjprawReJpklLBFP2ULDDEFA3fNxCDzjr7U15/1/XQS6XL13qOpaT8VLHTZ717jSdes5vs8Lgf6Lc24DMEIGdrxsSQc4Kcda66uNube51X4pWOp3EcdvpOg2Uq2srypm6ubgBWKgEkKkakZIGS/HAzXW/arb/n4h/77FLogJaKi+1W3/PxD/wB9ij7Vbf8APxD/AN9igCWiovtVt/z8Q/8AfYo+1W3/AD8Q/wDfYoAloqL7Vbf8/EP/AH2KPtVt/wA/EP8A32KAJaKi+1W3/PxD/wB9ij7Vbf8APxD/AN9igCWqurRX0+mXEOmXkdleOhWG4kh81Ym/vbMjdj0zUv2q2/5+If8AvsVleLbefV/Dd9pmk+I/7DvbmLy4r+FVkeAk8sqkgZxkdRjOaT2Gtzzy48aeKPDNj48W71S18UL4ftIGtb82a24F5KSDbSCM7W25iY4wQHwa2tF1zXvDPjG48P8AjbxNYalZtox1ZdSe1SyFt5cgjlR8Hb5fzKwY8jnOai0PwFJD4L1DwbrfirT7/RLu0a3SGz01LSSJ2OTN5nmOXfPzZbktySa0/Cvheax12417xN4sj8R6k9kunws1rHbxRW4beRsVmDOzYLMTzgAAVXX+vP8AWxPT+vL/AIJH488RPqHww1jxL4D8X2IbTbae6W7tEhvYpTFEzGI5JUZIGSORWb4y+LVj4Lg02TXtLke3nsIbma8F/aQ53LlxHDJIskpHUhFPUAc1t+PPD9x4i0Z9D0vxNaaFpd3DJb6jFDYxyvPHINrBGLARnbuGdrdc44rnPFvwwt9YvNZbTfFkOl2utafFY3aNp8NzMqxx+Wnlyucou3GVweckFSc1PoVpp/Xb/gml4k+KEOj3+tww+FNb1Oz0KKG41K+tmhEUMEkXm7wHcMxVeSqgniupPirwwNbg0NvEWlJq1wivDYNdoLh1ZdwIjJ3HI56dK5298FWF1p3jGzOuqo8T2MVm7bFP2cJbeRuHzfNkfNjj0rq7WLTII4MtZvLDGsYmITf8oxnPUVTsLov67f8ABOa8Maz4nn+KfiHQNcbS1061sLa609LNXLbJJZlzIzD75CLwPlHauH0Hx94qu/G1hbXOuWyzXWvT6fLoT6YEgS2jZx5sN5nErhVQkAn5mK7QRx2eleHNZtPiVeeLp/G1lcWt3Cts+njTEQiBGkaNRL5hOQZDltvzY6CsvT/hz9nfTtMn8bSXPhfS9SGpWOlG1iWRJVkMiK1xncyK7EgbQTwCx5yo/Zv/AFr/AJBLrb+tP8z02iovtVt/z8Q/99ij7Vbf8/EP/fYoAloqL7Vbf8/EP/fYo+1W3/PxD/32KAJajuvP+zS/ZREbjY3lCUkJvx8u7HOM4zjnFJ9qtv8An4h/77FR3VxG9tKlvfQQzMjCOQ4cI2OGK5GcHnGeaGCOS+G2reKdd8M65/bVxpkOtWurXtjHJaws1vF5ZATCthnAz3IJ9qo+Fta17S/HOs6D4g8UWmu6Xp2lpfXeovZx2n9nylz+5kKHZgxgvzgqBk8EUvhXwn4g0TR/EVk/xDtp7jV5J7mC6h0qOFrO5l5aUDzGDgHGFOMY61L8NvCup+E4DYXvjDTNW01ldpIRpSwSzTMQWmklMrtIx5zkc59sULp6fjYH19f1M/4nePoR4W0jUvBfiqCWC71uKwuL7SbZNVZFMcjMqRIG3P8AKvABIBzS6b46k0Lw3Zz6jf6z4o1HVbuSKwgutJj0ebEagvuWby1VAOd7YyWAGa6vX9E03VJtEkivLayXStUTUQkSpiVlR02nBGM78556VmfE3wbpHjaHTpJr7T4b7TZXktZLuzhvYPnXa6vDJ8rAgDoQQQCD1yuj/rt/wR9V/Xf/AIBzl98S7zUNY8I3Hh3StUuxc3OpWeoaPC8Hm+fBEpCtIX8sKpO7eHwQQec4rqdN+I3heTQE1XXdQtvDDfa5bKa21e6igeK4iOHjyW2sRwcqSCCDWBH8PbizttCk0fxdpWlalpE11MktroVvHbP56KjL9nRlAAC9dxJPftXU+EfD+l6ForWN1fw6vcz3Ut5d3d0keZriVsu4UcIOgCjoABzVf1/X4/gLt/Xf/gGd401zxJp/jDwdDpkmk/8ACP6tqAtrpzue5cmGWQBONgT5FO7Ofwrlvi3428QaH4q1Cxt/EMfh+xsdIS+tZBpIvlvJizgxztn9wuVRVzt3bmIbjjpvH/hvVvEWsaLe6V40stGh0m4F1DA2mpc7pgrpuLGRfl2yEbcdRnNQ+JPB97e65qWqaF45/sT+2bSO01WI2cVysyorKrxlyPKfazD+Jeh28czrb5v8v8x9fu/M7PQri6u9EsLu9jhiupraOSdIX3orsoLBW7jJOD6VcrL8O2el6DoGn6JYXCC00+2jtoN8oZtiKFGT3OBV/wC1W3/PxD/32KqVruxMb2VyWiovtVt/z8Q/99ij7Vbf8/EP/fYpDJaKi+1W3/PxD/32KPtVt/z8Q/8AfYoAloqL7Vbf8/EP/fYo+1W3/PxD/wB9igCWiovtVt/z8Q/99ij7Vbf8/EP/AH2KAJaKi+1W3/PxD/32KPtVt/z8Q/8AfYoAlp8X+tT/AHhVf7Vbf8/EP/fYp0V1a+Yv+kw9R/y0FAGxRUH22z/5+4P+/go+22f/AD9wf9/BQBPUdz532eT7OIzNsPliQkLuxxnHOM0z7bZ/8/cH/fwVHc3cD28iQahbRSshCOWDBWxwcZ5we1DBHnvhXxvrtl8P/GniLxktjNd+Hb69V4tPDCLy4Y1ZUUtyeuNx7mq3wd8Z3uva09vr3iqWbU7qyF1Ho76DLYQxLkbmt5JlD3CrkAtkg5BwMgVa8J+B7iy0zxPpPibxnZ69p/iJp5LmKKxS0ZHmULIQwkbjaBgdjzmrPhXwfPYeIrDWfEfjj/hIZNJtZLXSla3it/JSTaHeQqT5shVFG75R1+Xngj0v2X5ahLy7v89D0OioPttn/wA/cH/fwUfbbP8A5+4P+/goAnqB/wDj/i/65P8AzSj7bZ/8/cH/AH8FQPeWn26I/aoMeU/PmD1WgC9RUH22z/5+4P8Av4KPttn/AM/cH/fwUAT0VB9ts/8An7g/7+Cj7bZ/8/cH/fwUAeP6P4z8ZyRaF43udWs5NA1vXjpi6MLIKbeB5nhilEwO5pNyKzA/LhmAAwDXs9eX6b8O4bTVrKKTxmZvDGnao+q2OjeRGpjnZncBpgcvGryMyrgc7ckgV6T9ts/+fuD/AL+Chbf15f8ABB7k9FQfbbP/AJ+4P+/go+22f/P3B/38FAE9QWfWf/rqf5Cj7bZ/8/cH/fwVBaXloDPm6gGZTj94PQUAXqKg+22f/P3B/wB/BR9ts/8An7g/7+CgCeuF8Wa34q074oeEtMt20tPDuqTTQz8O108iW8sgHI2qmVU5HJ6dK7P7bZ/8/cH/AH8FcL458N6xr3i3Rdb0zx1YaVBpEhlhtX01LgtIyPG5LmReCjkAY4PPNJ9A6M5f4hfEq8g8fapoEPiC58NaVoaQNe31voEuos8ki7z5jhWjgiVCMs3JJPICnPstrNFcW0VxBKk0UqB0kQ5V1IyCD6EV554s8FS6nrOq3uh+ODodvrsCQaxbrbxT+eqp5e+JmI8qQodpOGHCnGRz22jppOk6TZ6XYzwR2tnAlvAnmg7URQqjOfQCmtge5o0VB9ts/wDn7g/7+Cj7bZ/8/cH/AH8FABqH/Hhcf9cm/kaKgv7y0NjcAXUBJibA8welFAEGKMV478VBr1j401HWtRTx/wD8Ilb6bA4n8O6pHDHbMpkNw8kRcSPhdh+VTwDXpWqa7peh+DJvElzcTTaZZ2IummVTJJJGEBBA6sxGPxNF9LhbWxsYoxXi3wl+Iy+Jfitf2t34usrz+0NIiuLPSbWTdDZuJJN0SnHzyCMKXboScDgCvaaLaJivqGKMUUUDDFGKKKADFGKKR08xGj3Mu4FdynBGe4PY0ALijFePeF9e1jwp8K7zWluNS8UahL4kfTYY9V1Jj8pvvs0YEhU7QFwTwcnmp9Q+Inj/AE//AISVLrwh4cdvC8Ud1qTRaxKVlgePzAIQYQS4VWzuwuQOaOl/6/rUD1rFGPavM9e+IPimC/8AE8mi+GNLvdJ8NxQXF1Lcai8U88b26zssaCMrvCk43MAeKytV+IcPhjW/GviCZ3uLVxosdhBc3BihR7iFsFiciNf4mIBPy9CcUAtT2HFGK8e0z4yXmoaLdtp+l6Jq2q22q2Fgv2DUZDZTi7cqrLK8YZWUhgwK8YHrU178SPHenxeI5L7wj4fKeF5IzqzwavKfNjdFkH2dTCCWCNk79oJGBTt/X3f5get4oxXjfi345Wei+KdS0+GHR3s9JuktrqKe/dL+4YhS5t4VjKsF39GZSxVsdq1NX+I/iSxuddv4/DOmS+H9C1pNNu521B1uZFYwjfHH5ZXKmYZDMMgcUkr7f1t/mB6hijFefeAtZ8baj4/8YWOppo8mhadq7W0DrO/2iJfs8Loqr5YVlO/cSWyCzAZAFdJda9JD8QtL8LC1Ro77Tbm9M+87kMUkKBQvcHzSc57ULp5/5XC25u4oI9q810v4ia/r0Gi2nhvw/psusail5cyre3rxW1tBb3Bg3FlRnZnbbgBcDnJ4rF8D+LvFdt4U8IaTp+m2Wq6vrVxq3mSahqMiRweRcOfvhGZ152gYBwB0oB6Ox7JijFc98PvEF14k0Sa4v7COw1GzvZ7C8gjl82NZom2sUfALIeCCQDzyM1z9r448QXSaj4ih0HTF8H6dLdRzXMl8/wBtdLcuskqRCMpt3IwClwxAzxQ3b8wSPQcUYrzJfiJ4m0+2guvEnhjTrKHU9KutQ0oWuoNM4aGDzvJnBRQrFP4kLDII9Kr6d48+It7qejaWng/w1Fda5pbalYl9al2Qxp5e8TYgyW/epjZnqcninbW39df8g6X/AK/rU9VxRivL7H4jeKNcPh618N+GdKa+1XSrm+uBf6i8UVq0E6wugKRsXBZjg4HYnvS+DfiR4i1iTwxfap4Z02w0fxJ5sVo8GotNcRTRxu/7xfLVdjeW4GCSOMil0uB6fijFcNoHjy41PSPh/fNpkUR8WMwlUSki2xbSTfKcfNzHjnHXNZPg74jeJdVl8KXureGdMstG8S3ElpbS2+oPLcRyqkrqzoYwuxhE3RiQcZptNOw7Hp+KMV5V4X8ca9qGj6HpXhvSoL7WL6K9u5X1fU5PKgghumiy0iozuzMQFULgAcngVV8ffFvWPCF75V3o2jXJtLSKfU7S1urq4uYWblgDHA0aLjlTKybuelIGtWj1/FGK8rg8SeNpfE3xCjnj0uTw9pMe6EpdyR3cKmxWVRHiPGSTkktlSTjIAqWy8c+Jruxgt/C3h6z1I6dodnqGpPqWpvG7GaLesUbCNt8m1SS77VyR70bK78vx/wCGC39fd/men4oxXlV78T/EF5Hqd94V8Nabe6ZpuiWmtSy32oPBK8U0UkhjVFjYbwsZwSQvr2r0J9YRvCTeILeImM6eb6ONzgkeV5gU4/Kh6Jt9ASu0u/8AX6mnijFeTaT8QfiHqNz4dtU8HeG4pvEmmtqGn79al2wIixs/nYhyciRcBM+/SrmlfETxF4hg0ix8N+G9NbXLq0uLq+jv7947a2EM5gZVdI2Zy0inb8o4GTim1Z2Fc9Nx7UEe1eZ6f8Rde8TfZLHwn4dsTqH2F7vUxqd+0UVptmeAxK0aMZHMkUmDgLhc98UfBzxNeTaN4F8P3SNcSaj4ak1Ca8lmZ5N8ckSbTn72fNJyT/DSWv8AXr/kD0f9eX+Z6Zj2oxXj8Xj17rWfDHi2/WWzsV0HXrq7tIJSysLaaFQcHAZsKcZ6bjUPhj43tqkt1H/ZOmanP/ZU+pWtpod9JdTgxKG8iYGNQshDcFNwJVgM8ZP6/P8AyG00ezY9qCMHpXjkvxE1jxB4FvxaXvh2G9vL2z0u2udF1CSd7VrqURsZEkjRkdVJIOME/Q10+s6z4g0TxJp3gXwboen37LozXiz6pqUsYRY5VjAZgjs5bPX168Uf1+F/yEd5ijFeO6z8boIdK8OSWtvoun3usaYdRk/trUHgggUP5flho43Z3LhscAYXJ6gVJ4X8eeMPFnjzRJNAtNKj0G/8PpfT217cOskTC5MUjqVjO5hghRkKw54ppXdv66/5A9P6/ruevYoxXl9l8WV+36Ha6hpSW4ujdxatKs2V0+WKSSONTkciRoZAM46D1qWx8e+L9ajsrfw/4V0uXUP7Hg1fUI73UHhjiSfd5UMZEbFpCEYksAo9aV9L/wBf1oHWx6XijHPSvONB+IOueKdds7TwvoOnNZTaRZatNcahevE0STvKrRhERtzjyjg5A65PSsn4CeM5/EnhrR9D0/bqa6dZ417ULm5JaKVy2yFRyzyEcsThVAxkngOz1A9dIwelGK4v4YS3FpeeJvCs1zPdR6HqQS0lnkLyfZ54lmjRmJJbZvZQSc4C5rtKQBijFFcP8TJ9QuvEHhLwrZ6rfaTBrN3cG8ubGTy5zHBA0gjR8HZubbkjnANAHcYoxXlNjd+Kpfhx410yz8VXMOo+HdQvLW21W4tknnkgjiEqhs4BcB9u/r8oOCa6jTvFVpo3w58Pazr0uozG6sbbfJb2U93I8jRBizLEjNzzkkYz9aE09fT8Q8vX8DrsUYrxfx5qGs6x8TI7bSovHl7pp8P294ltoGpR6e0bSTSjfKs7xnJAUY6jHIFP8Y/F6HwXqcvhyAadM+i2UEl4Nb1V0vbotHv8uLZG4kl24yzFQWYAdzRfQOtv6/rU9lx7UYrxoeL/ABXbeKPHOuaBpNrqmj2lrp+oSRX+ovBJHEbMSMkMYRlDkZPzFRnrXoVp420K41ew0lBqf2u+gjnh/wCJZcGHa6b13TBPKU49W68U7dAOjxRiuE8KzeII/jF4l0zVtfk1KwGmWl1ZW4t1hS1DzTgqACdzYVQXPJwOBXn+ga94kPibSNUvtd8RoL/xHLaG8klVtCu7TfIqRxIFzG5wiKWClnDEMwPKjrbz/wA7A9L+X+Vz3vFGKWkoAMUYoooAMUYoqO6WaS2ljt5hBMyMI5Sm/YxHDbe+DzjvQBJijFcH8Km13UPDHiGx1rxFdX2oQ63f2S6gkSROqqwClE5VNueByB71meCrifSvGfiBbLxHr+v+FdM0/wD0ye/la9ZL9XJaOBgu98Rj50XIDFQPmyKF09L/AIXD/O342PT8UYryb4oeLH1vwroU/hV/FAW68QxWU0VjHJpt7OpikYohuBHgcKcnA461XvvGknw78M6bFexatbalrN5KsS+MdaWRbZY0BZmlh83Cn5Qqrkktzijv/Xb/ADDt/Xf/ACPYce1GK8Si8fa54t1fwRqHhm0sZL1rvVbO4gbUZEsJmihX96JAm6SPkMvyZ5xwQa7LSviPaReHmvfE2n3lhfQahPpt1Bp1pcaggnhPzFTFGW2EEEFgOuOooD+v6+47vFGK4Hx5da9B4z8C3Wn6/Lb6Nfaottc6ctqFM+beZwzSE7gPlX5MdRk+lcr8WtS8QHxhrcVnqHis2Ol6NFPAPDkqr9jum8w7rtCMyKwCEAbwFViV5yVfT+u1x21/r0PaMUYrN8K3b3/hfSr6W9t76S4soZXubf8A1UzMgJdP9knJH1rSqmrOxKd1cMUYoopDDFGKKKADFGKKKADFGKKKADFGKKKADFOiA81OP4hTafF/rU/3hQBpYHoKMD0FFFABgegowPQUVHcrK9vIkMohlZCEkK7tjY4OO+PSgCTA9BRgegrzz4RP4gvtC8U6fr3iO51G/ttcu7NL9YUiZFCpt2Jyq7d3A5HrmqPw5jvrT4marpuj+Jtc1/w5Z2Pl382p3P2kRah5gxHFIQDkR7t6jIUlOhzQtbeav+Fwel/W342PUcD0FGB6CiigAwPQVA4H2+Lgf6p/5rU9QP8A8f8AF/1yf+aUAT4HoKMD0FFFABgegowPQUUUAGB6CjA9BXhGh6r4j/s3w18RZPE+rTTa14k+wXOlPIGsltZLiSFY0jx8roFRt+ckhs5Br3ehaq/9f1qHUMD0FGB6CiigAwPQVXswMz8D/Wn+QqxUFn1n/wCup/kKAJ8D0FGB6CiigAwPQUYHoKK8+8aTeIrP4seCvI8QPHol9cXEE2mJbqA7rbSuHaTOSMgYXGMjNFwPQcD0FGB6CvLPjfa3lpCNU0bxb4jtfEtztt9B0qzuVEE9wORuh24dOrSM+Qqg8jAr1CDzPIj87b5u0b9vTdjnFC2B7j8D0FGB6CiigCDUAPsFxwP9U38jRRqH/Hhcf9cm/kaKAPOfFnhfRfEt5O9/4m8Sw2N1GsV3plteNHaXKAYKsuwsAw4YKy579TW1bQ6Xba8dWh1G/QfYks0sg7/ZY1RiQ6x4wH5xu9ABVYAk4AJNBBBwQQaAZajg0ZPFM/iMXE5vZ7KOycENs8tHZxgbeuXPOa0v7Tsf+ex/79t/hWFRQBu/2nY/89j/AN+2/wAKP7Tsf+ex/wC/bf4VhUUAbv8Aadj/AM9j/wB+2/wo/tOx/wCex/79t/hWFRQBu/2nY/8APY/9+2/wpsmo2TxsouXQsCNyo2V9xx1rEooAxtH8E+G9P8NNoEmu69qFodUj1UNeTB5FnSYT8FYx8rSDJGOcnkVp6j4f8M37eJ2nuLvPiW2jtr/aSMIkbRjZ8vynax655qxsf+435UlHSwHITeAbDUvFPiO61XX9Wi0bUzaoNPsrpo4ruGK3SNkuBszyVI+VhlTz6V0Wp+FfCOoy6vLcSXaPqn2VnaF3ia3e2GIXhZQCjL1zk/lxVyl7UXAzoPC+jmzit9S8T+JNZaLULa/jl1C58xlkgfeigLGqhc9cDJ9eBifUvDfhi/g8UQz3N5t8TBBf7SQRsjEY8v5fl+VR1zzU0MsUyb4ZY5VzjcjBhn6in0AZt94U0ObWZ9SsfEniXRvtciyXttp140UF04ULuZShKsVUAlCpOOeeasX3hnwveaRruly3F4INb1Aahd7SQwlBiI2Hbwv7lOOe/PNWqKLgR2Oi6NY+Mb7xNZ6xq0D6gwkvLBZD9kmlCCMSlCmQ+1VGQwHyjim+LNC0PxFqWn6o+saxpeoWCyRxXWmzNDI0Um3fExKkFWKKegIKjBFTUUAYcPgPwraaVpFjpmteINMk0lZo7e9tbtluXimkMkkcjlDvUtg8jIwCDnJOZfeALGKbwjYaF4h1fTNN0L7eXuorlvtu64www7RsH+bdncOmOp5rr6KALHhWz0Hw1o0elabNOYld5XknLySzSuxZ5HcjLMzEkmsSHwf4bg1i5vLfWddhsLuaS4udGS5b7BLJID5hMe3OGJJKhgpPOOTWnRQBhab4A8J2iSRzaxr+oxCwm06yjvrtpVsLeVdjrB8vB24Xc25sADPXO7Z6R4dtdX0XVIri68/RtNfTbUNkqYX8vO4beW/dLzx34oop3f8AX9ebD+v6+4reHfDfhfQb2wu7G5vDJYWdxZQ+YSw8uecTPn5Rk71GD2HFJpPhnwvpuneHLC3uLww+HZnmst5JJZ0kQ7/l+YYkb07VaopdLAYXh/wD4V0XVtJvrbWvEM0ejTSSaZZXF2z21oJEdCiJs5UBzjcSRgAHGQdTTfDXhew0zw3p8FzeGHw5dG6sdxJYuUkT5zt+YYlf07VZoouBjP4G8LJp2mW+naxrmlXOmeettf2NwY7kJPIZJI2JQqyFjnBU4wMYPNVNV+HPhTUYr6CTxH4pit9St0h1GGLUHC3rIgQSykoWL7QoOCFOACCK6SigL63KF34W8Pza7qOqx6zrNqNTtfs1/ZwS4t7kCEwh2QoTvCEAEED5RkHFU9S8B+FbtLdbfWtf0vZp0WmXJ0+7aE3ttGu1Em+Q5wCw3LtbDHmtuigCvH4b8Jwx6xDbtPbw6tpkOlzRRghI4Io3jQRjb8pCyNzz2rVjj0dPDi6Cs8v2RbP7EDtbf5ezZ1x1x3xVKih63v1BO1hmn6H4bsbzw7dQXF15nh6wewst2SDEyxqd/wAvzNiJeeO9ZE3gXwuLazXT9a17SLuza58q+sLgx3BSeUyyRsShVkLnIBXIwMHrnaooeurBGLL4E8IpDp0elanrmifYbU2Zk067kikuYCxdkmYqS+WLNu4fLMQwzSnwN4Wj07w/aWGta9psmg2rWVpdWdy0c727bd8UjbDuBKKcgA5GQRWzRQBmaP4L8GaZaaXZo95c2+m2N5YRR3TtIJIbp1eUSErliSowc9M5z1pNK8J6Vp8M1snjLxjPatbNbW8E2pOVtFIwDGQgbcoAALsxFalFAHN6l4E0mTQ9XWDxHq17r16kDQarqrmaSJ7eTzbcYVFGxZMkgDJDHnpXTadDZTa3Z+KtTPka2umGxmigdpIFDOsjbSUBPzLweOO1NooAxh4H8MQaXpNnpWua/o8+lWzWtvfWFwY7hoWbeY5CUKuu7kZXg9Mc1am8L6I+p6RqkXiPxFBqGmwfZjcpdFpLyIyCQxzlkO8FhnjbjJAwOKv0UAYuq+APAupWPiizuDeKnia5jur5o3ZWR0wV8o7fkGQW78sx71a8S+FPDutX0V9DrGt6LcraCxlk0m4aAz2wORE/ynIGTgjDDJwRmtCiiwCeHtF8L6BqZvtJElsf7NttNSEBvKjggLmMKMZz+8bJJOeKztC8H+E9Bl0a50ee+trnSLZrVJEbBu4CS3lT/Jh1DHcDgFTyDyc6VFF2BW8AWzaVb6pqGtXMDaxrF+97diAO0cQwEiiVioLBI0QZwMnJxXTf2nY/89j/AN+2/wAKwqKAN3+07H/nsf8Av23+FYfjDS9D8T2tpHdahf2NzZXAubO9sXaK4t5NpUlWKkcqzKQQQQelABJwASaACTgAk0AZo8J+HovBNx4Vs9b1uyhu5ZJry9hmzd3LyEmVpJGQgl888DjAGAK1/Btrp3hjw/baLb61qeoQ2y7Ipb9vMlVAAFTKoo2gDA4qIgg4IINAVm+6CfoKALMdvosfim48SLcT/bp7KOycENs8tHdxgbeuXPOfSsjX/DWi6prUusWniPxDoV5cIkd22lXJhW6VOF8xWRhkAkBlw2OM8DF4gr1BH1pkssUKb5pY41zjc7BRn6mgDE1rwH4Y1XVNQvJvEHiSGHU44YtRsoLxlgvI4oxGqyfIXIKjDEMCcnJruItQ0+GFIYpNkSKFVFjYBQOAAMViUtAGbpvhjS7Hx3ceMF8WeJZ7u4Xy5LWaZWtjGC5SPYIgdql2I+bPqTVSw8A+EbPU7edNV12TTrS8N9aaPLdu1hb3G4sHSPbu4YlgpYqCcgcDG6Qc4wc+lBVl6qR9RQtLA9bmja+JdBu7y5s7XVIJ7m1IW4ijyzRE9AwA4q3/AGnY/wDPY/8Aftv8K5uzsrSzadrW3jia4lM0xUcyOerE9zU9KN7akx5re8bv9p2P/PY/9+2/wo/tOx/57H/v23+FYVFMo3f7Tsf+ex/79t/hUd1fWc9tLCLyaEyIyCSJWDpkY3KSDgjqOKxwrN90E/QUHg0AYmg+C9G0fSNd0yPxh4ruYtbEpuJJ7oeZFJJ9+WJkiUo5z156DirPgPwvpfg8Qw2PizxJeWMEJhhsbyRGt4xkHIVIVO73z3NaRBHUEUAE9AT9KALWuwaLrU+lzXlxPu0y+S+t9gYZkVWUbvl5GHPHHaqvi3S9E8Rx2jT6jqOn3llIZLS+0+RobiBmG1trbSCGHBVgQeOOBQASCQDgdaSgDH1Dwbo97BpXm+L/ABYL/TJJpbfUheZui0qhXyxjK42qAFCgD0zzXQeFLTQ/DOjJpemz3Bj8x5pZZ2eSaeV2LPJI5GWZiSSfywKr0UAZ/jbwzpXirVdO1C48VeJNNfTnEttFp0yxxrKAw8whomJba7L1xjtUfiXwd4d1zVp9UGveIdKuLy2S11D+zbtoFvolBCiUbTyAWG5drYJGemNUgjGQeaXa2M7Tj1xRYPM0tLk0bS9MtdN08Lb2dpCsMESxthEUYVRx2Aqz/adj/wA9j/37b/CsKii4G7/adj/z2P8A37b/AAo/tOx/57H/AL9t/hWFRQBu/wBp2P8Az2P/AH7b/Cj+07H/AJ7H/v23+FYVFAG7/adj/wA9j/37b/Cj+07H/nsf+/bf4VhUUAbv9p2P/PY/9+2/wo/tOx/57H/v23+FYVFAG7/adj/z2P8A37b/AAo/tOx/57H/AL9t/hWFRQBu/wBp2P8Az2P/AH7b/CnR6pYiRSZzgEf8s2/wrAooA63+2tM/5+f/ACG3+FH9taZ/z8/+Q2/wrkqKAOt/trTP+fn/AMht/hUdzq2mzW8kIvpIi6FQ8aMGXI6jI6iuWpQCTgDJoAoeGvB2haHYa9ZxeNfFd0mtrJ9oe4uRvjkkGGmjZIlKyYxzzjA4qb4f+FtF8FmCLT/GXiW8sYITDFYXjxtboCc7gqQqd2c857knNWSrL1BH1FBVgOVI/ChaAdZ/bWmf8/P/AJDb/Cj+2tM/5+f/ACG3+FclRQB1v9taZ/z8/wDkNv8ACoW1jTjeRv8AaDtEbgny26kr7exrmKKAOt/trTP+fn/yG3+FH9taZ/z8/wDkNv8ACuSooA63+2tM/wCfn/yG3+FH9taZ/wA/P/kNv8K5KigCnYeCfBdn4ki1dNU1iS2t72TULXSpJ3axt7p9xaZI9uQ2XcgElQWJAHFdz/bWmf8APz/5Db/CuTKtjO049cUlHSwdbnW/21pn/Pz/AOQ2/wAKP7a0z/n5/wDIbf4VyVFAHW/21pn/AD8/+Q2/wqG21jTlM264I3SEj923TA9q5iigDrf7a0z/AJ+f/Ibf4Uf21pn/AD8/+Q2/wrkqKAOt/trTP+fn/wAht/hXG+MPDWi+JfEuna9L4w8S6dNpx3W0NjMqQoxVlZsNExyysVPPSpadtbGdpx64oAzfEHgvQdW8ZXPiyHxt4q0rULi3S3P2GdAiRr/CgeJigJ5IBGTya7m11XTYLaKE30sxjQKZJEYu+BjJIHU965cKx6KT9BSUdLAdb/bWmf8APz/5Db/Cj+2tM/5+f/Ibf4VyVFAHT3usadJZzItwSzRsAPLbk4+lFcxRQB4J+0VP4j134meFvh/pV1bQ2V7Zz3ktvc30tnDeSJnEbyRDeQAudoIyT1HFdb+zJrVrrHwvjS00kaWLC9ntJIlupLiNnVtzOkkhLFSW7k49a7fxp8PtD8Z2cNp4o8NW+qRQMXi81gGjJ67WVgwz3GecVoeH/DFt4f0iDSNE0aLT7C3GIoIdqqvqevJJ5JPJojon/X9dglq0T0VY+w3v/Pq3/fS/40fYb3/n1b/vpf8AGgCvRVj7De/8+rf99L/jR9hvf+fVv++l/wAaAK9FWPsN7/z6t/30v+NH2G9/59W/76X/ABoAr0VY+w3v/Pq3/fS/40fYb3/n1b/vpf8AGgD5m8RfDPwiP2j9E8MC21AaVqGj3F7cwDU7j55gzYbdvyOnQHFXPFXxV8c23jDxD4b8D6PFJa+FvKtltX02e7lvMAZ3SKcRDAIBPXrmveLjwfY3Hii28TzaMH1i1t2toLoy/MkTZyuN2OcntWJ4v+Efg3xbqg1TxF4Ns7++ChTOX2OwHQMUcbse+aSukl/W+g9LtnlHxM+LXjvR9UtJrPT7fQ9AbTYLmXUJ9Nkv1SeSMOYpfLYGLHToSevQim+FtZ8cax+0ldRWvirTm0qXQrO+e22SvbPbv5ZIhUsNshycOR0PIr1TXPg14F1zU4dS1TwPY3NzDFHCjFto2RgBFKq4VgAAOQeAB0q/qnwz8M6p4h07xDe+FbaTVNNCLZ3KtsaIIcoAFYAhewIOKpb/AH/qT0/ryPB/C/j7XNB+D2hXvhfTNA0251Pxi+ltCLVhb7GYjcVDZDHaMkH8K27v4v8AjDwzpPxJg8RWukanqvhOS1W2ls4nihl+0HC7lJJwp565PT3r1qL4XeGItJs9Jj8LRLY2Wof2lbQ+e2I7nOfMB35zz0PHtUHij4ZWeqaX4pXTtNgsNU8SQLHe3siCcSMowhaNm2nHoMVPT+uy/wAn95Stf+u7/SxwXgHxr4+f4t6b4O8VX/h6+t7zw/8A2t5mm2zJtYnCruLHOOeg54r2WvKfgz8BJPh/4puPElxeQX141qbWCO0s0tYo0YgsxG9izHGMk8CvXvsN7/z6t/30v+NU7f16kq/Ur0VY+w3v/Pq3/fS/40fYb3/n1b/vpf8AGkM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r0VY+w3v/AD6t/wB9L/jR9hvf+fVv++l/xoA8K/bItL7/AIVVNq9p4g1KwW0liR7K3lCRXW+VRl/4jt7YP1rs/iVY+E7/AOH1rceNdYuLDQrRY7i4MN40AnITAjYodzZJyFHJIFbfjf4ZeG/G0lrJ4q8Mx6o1orLAZJ2XYGxu+6464HWqd38H/Bl34Vs/C1x4Qhk0aymae2tDcPtjkbO5gfM3HOT1NL7LXmPqmed/A/8A4Svwz8O9a1W18P6zq9jeaoZtB0We8UXUFmx4LNKflB4O0nPfvWF+0jf65r/hvwELzwxe6Xe3niL7O+kzaiEaZSAArTRHChvXtXt/gj4a+HfBJuv+EV8Nppn2vb5/lzs+/bnbne56ZPT1q/4h8G6f4gm06bWdFW8k0y5F3ZM8uPJmHRxhhk8d8iqdm18vwEtL/P8AE8Ev9d134SeFtM0nTPBtv4e1bxFrJhRX1KbWEjRUTMgGdxclsCMeme9ZHxR8U+LfEfwQ1i38WaSLPUNP8QWMcE7Wklqt1Ezko5if5k6YNfSXivwbpvivSW0rxHoEGp2TMH8qfadrD+JSDlTyeQQawLf4N+CLfwzc+GofBdqmk3U6XE9uJm/eSL91i2/ccdhnFJPW78vwt/kDWll5/qcNoXxE8eWXxB8TeDtW0nTfFV7p1jDfWqaIfs5IdlBjYysQCA+eTn5feui8VTa/4q+E+sz3tvrfgS+himkCR3UTzOqRk43rkBW6HGDxXVeCvhz4e8FxXEfhbwxb6WLkgzNE+5pMdAWZicD0zirfi7wXp3i7Rzo/iPRBqFgZFkMLy7RuXocqwPf1pSV42HF2dzwTSdZm0/8AYij1D+37rTLv7C6JeRbnl3tcMAgIORu+7uzwDntWb+z/AAX/AIf+M9ro+pW95oP27w6s0VjFqjahbai/VrguWPlnGcLjrkA46+7aB8JfB+g6TqOk6X4OtIbDUwq3tu7mVJguduQ7npk9Kk8F/Cvwp4Nu5bzwz4RtdOuZl2PMj732/wB0M7EgdOBjOKu/vOX9bf1/kTb3VH+uh0VFWPsN7/z6t/30v+NH2G9/59W/76X/ABqRleirH2G9/wCfVv8Avpf8aPsN7/z6t/30v+NAHlfx+sfA7aJb6r44vtSMFsskdjp1neSRNeXD42hUjIZ34wOwyc8Vxthrfjb4efAbw/peqjU5tf1Od4BdLA97JpVuxyGcKCWdEICr6kDoteveN/hh4Z8bXFrceKfDEepy2qMkDSTsuxSckDY471e8F+B9L8GaW+meGNDGmWbymZoo5iwLkAE5ZiegFJLRjb1R4F+zP4nl0/w743stF0vxB4mvLXWnmtoLgmKWaElUG6SXCrIOWZDg9eKm/aUvfEPib4d+FoLrSL/wjqF74ohs1ilukkdQyMA+6M4xk9PavffD/hGy8Pm/Oj6OLM6jdveXe2XPmzt95zljgn2wKb4k8HWPiNLJdb0UXq2F0l5ah5ceXMv3XG1hkjPfinva/l+FhLS/z/E+VLnWfHfiD4o/DjVvFFveaUlprEGii2fcn2meLaZ58cZDMVA7cV1Xiz41eNdK8R3mo6Wumap4WtdeGlyFbEoFO4jZ5rSBmkAGchCuT1r6C17wfY67qGl6hq+jC7utKn+0WMjS4MEnHzDDAHoOua5rUPgj8P8AUNYuNXu/AtlJfXE3nyzCRlLSZzuwHABzycAZ704va/f/AC/4Imt/67/8A5yw8U+O9a+M3inwrpV5odtpOgyWcj/aLR3nlikQM6KwYAMecEjjium8M+IfE3iC5vbDVvA+reFYfs7+VfTXsEuWPAChCSG53Anjiuj0/wAIWWn+INS1+z0YQ6nqgjF7cCTLTBBhMgtgYHoBWhdaXcXVrLa3Fk0kMyNHIpdfmVhgjr6Gp6FdTwn9nVLnT/iN8UtPv9dvtWNnfwKLu9lDyOAsmWOOPyHavF9NudUW70zxvcX+qSWM/iwxHxZDqbtPJCGwIWsi+FU/+g8YIwK+q/C/wY8D+F9bg1rQfBsFjqEAYRTpcuxXcCp4aQjkEjpTrf4M+A7fxGPEMPgTTU1IS+csoA2rJ13CPdsBzznb1561UdHF9hPVNdzrj1pKsfYr3/n2f/vpf8aPsN7/AM+rf99L/jSAr0VY+w3v/Pq3/fS/40fYb3/n1b/vpf8AGgCvRVj7De/8+rf99L/jR9hvf+fVv++l/wAaAK9FWPsN7/z6t/30v+NH2G9/59W/76X/ABoAr0VY+w3v/Pq3/fS/40fYb3/n1b/vpf8AGgCvRVj7De/8+rf99L/jR9hvf+fVv++l/wAaAK9FWPsN7/z6t/30v+NKLG+JAFq2T/tL/jQBWoq9/ZOp/wDPm3/fxP8AGj+ydT/582/7+J/jQBRrn/iDpuk6x4Ym0rWrl4ba6dEVFvTameQHKw+YCCAxGCAcmuu/snU/+fNv+/if41l+KfA9v4o0aXR/EOgxajYSkM8MrrjI6EEMCCPUGk1caZ8veCr3V/Bdz8VdNtlvNF1Oy0EXtno0WotqFvbYQZmE7MT5nIOCBx64GJPh7HF4b8XfCHUNA1i/ubzxXZytr0ct884ufk3F2ViQpVt3TH3frX0Z4P8AhZoPhC1urXw34StNPiuxi5CsrmUf3WZ2JK8njOOTVfwr8HvCvhXWZdY8PeC7HT7+QEGeNgSoPULuYhAfRcelUnqn/XX/ADJez/rt/kb9FXv7J1P/AJ82/wC/if40f2Tqf/Pm3/fxP8aQyjRV7+ydT/582/7+J/jTTpeoiQR/ZG3EFgN6dBjPf3FAFOir39k6n/z5t/38T/Gj+ydT/wCfNv8Av4n+NAFGq+qSzQaZdz2675o4JHjXGcsFJA/Otb+ydT/582/7+J/jR/ZOp/8APm3/AH8T/Gk1dDT1Pi7w1czWXg/wB8SLPXdRuPGOs+KDaajvvncXMTSMrRGInAAUL2/iHtj7Ebhj9a53Tvg14R07xQfE9j4H0+DV95kFwpHyuerKu7are4APWuv/ALJ1P/nzb/v4n+NVfT+vInrf+upRoq9/ZOp/8+bf9/E/xo/snU/+fNv+/if40hlGir39k6n/AM+bf9/E/wAaammai+7baMdrbT86dfzoAp0Ve/snU/8Anzb/AL+J/jR/ZOp/8+bf9/E/xoApDrXy/wDHjRrDQdVtvGeiy3kNk+rRSXviS28QPPcRyNIwkgS13hSBgDjoBjHBr6t/snU/+fNv+/if41xH/CjvBP8AwkZ8RHwHp51Mzm4MpfKmQnO/YX2Zzz0689aF8SYdGjxL4gQWvi74qfEeDxJq9/bW/hzw9HdaJHHevbrExiDmYKpG47sdfUDsK9i+Beranrnwg8M6rrEjzX1xYqZZX+9JgkBz6kgA575rY8Y/CPwz4w1CHUPE3g6z1K7hXak0jhW25yFJVxuHscjk10tpoN3aWsVra6asFvCgjiijKKqKBgAAHAAFEdFb+uv+YPV3/rp/kVqKvf2Tqf8Az5t/38T/ABo/snU/+fNv+/if40AUaKuSaXqMcbSPaMFUFid6dB+NFAF/VtX0nSIo5dW1Ww06OV9kbXdykIdvQFiMn2FXRXgHj2e9tfid431261XwfDNo1hayWFn4gsjO01t5RdlgJkUR7pQ6llVyWAB6AV7RoeuWWqW1pBM8Vpqdxp0V9Ppryjz4I5B/EvUANlc+oNC1V/6/rQHozUjmhkkljjmjd4W2SqrgmNsA4Ydjgg4PYin15j8DofDmm6x450fw9cWf2aPXRJFFFd+c202sGWyWLEbs8knnivTqOiYdWFFFFABRRRQAUkjpHG0kjqiIpZmY4CgdST2FLSSRxzRvFMoeN1KupGQVPBFDAg+32ObUfbrXN5/x6jzl/f8Ay7vk5+b5eeM8c1FLrGkxXUNrJqVoJ5rk2scfmgs0wQyGPA/i2AtjrgZr53s5pYraGa4Zt3wldYpW5xt+1lHPv/oUYP0etyHT7rUtA+HmoRahcaVe+JPFl3qz3UCIZUWe1umTbvBXPkhFBIOOtNa6/wBeX36h3Xb9E7/p957zVa7v7K0ubS2urqGGa9kMVrG7YaZwpcqo7kKrH6A1463iLxBbQf8ACM33jC8tbVPF82jTeIJhCtzHbrbCeNC5Ty1kZ2EYcr07ZNQ6drN9feK/DdrJqz+IrfSfF95aWGpNs33iDS5XKsyAK7K7NGWUDO31zSX9fh/mO36/r/ke41BqN9ZabZyXuo3ltZWsf+snuJVjjT6sxAFeEfCfxl441vxH4fv72/neDU5pE1O1utV04wRDY5CW9vGftCSI6qpVsnAbcAa7r4z6bZahP4alk1/w/p2oWV9JcWNnryh7K/byirI6kj5lVtysMlTzg0PYXU7vTNR0/VLNbzS7+0v7ZiQs1tMssZxwcMpIqzXiek69dWfh/wAR6to2k6Hptz4b1mC41lvDrB7HVrfyx5235QQ6RNkjqGjXk5xUura94s1XwfD4k0/XzZWmt6u81nbLe29lctpqRlYhbyTqUDuVWZt3O1iARR/X5f18mC/r+v63R7PuXdt3DdjOM84orwHwxPB4g+JfhbVJfHXiSxVtCu4Q91c2kck8kN+itCzBCkoPQsn3gqkY5pPB3jTx1q3jGyvZbqeNZNdeyvbC51XT47SK3EzRmNbfP2kTAbSCTlj2w1NLbz/zsD0v/XQ9/pa8C0u68Z3mj+EdXb4ja9HJ4g8QXOlzxLDamKGANc7fLBiyJB5KgOSevTivSfhVd6m8XiLSdT1a61ZtH1uWygu7oJ57xeXHIocoFUkeYRkAcAUl/X4f5oJaO39df8jTk8ceCY3aOTxn4bR0YqytqsAKkdQRu4Nb6MsiLJGyujAMrKcgg9CDXmWseH/D7fHvQIm0HSSknh3UJHQ2UeHYT23zEY5PJ59zXGeI/GXjk+N9fj0y6nszo2qLa2lm+q6da2Rt1CHM0UxE771LEMpAGV29KI628/8AOwPr/XS59A0KQwDKQQehByDXiU2ua3/wsOew1bxXqZt9R1C5sdP/ALGv7Ka1VSkgSKS3K+fHKoVtzncAyjscDof2abeGD4S6EY/Et5rDPp1v5kE9xFILFgmDEoRQUAOeGyeOtEdVcHoemUUUUAFFFFABRRRQAUUUUAFFFFABRRRQAUUUUAFFFFABRRRQAUUUUAFFFFABRRRQAUUUUAFNlkjiieaV1jjjUs7ucKqjqST0A9adXEfHbT9D1L4UeIYdeEJgjsJ5YRLcGIGZYn2chhuOf4eQfQ1M5csWyoq7SOs1HVNL03T/AO0NR1KysrL5f9IuLhI4uenzMQOe3PNTWV1a3tpFd2VzDdW0qho5oZA6OvqGHBH0rhNT8ReDNN+Gegan4gXTtUh8iCOxtysc5uLnysCOMN8u/G4EkgKMkkAGqngGx1zw/wCBpm8Maf4d1W/v9Vnvriwh1UQ2dgJju8mORI3B2/LkbQCWY8VbVm12ITuk+52+seJPDuizpBrPiDSNNmddyR3l7HCzL0yA7Ake9aFpcW93bRXVpPFcW8qh45YnDo6noVYcEH1FeQ+IdE17xB8ZJPsz+GrC8j8L2j3UepaV/acasbifKxnfHjBz82OeOBWN8RPE3jK08aaroGjXVxpqaNYWzaelpfafYW0rtGWMksdyd0kW8bdqEBQpGcmpvpr/AFuVbX+vL/M9ytr+yub27sbe6hlurMoLmJWy0Jddy7h2yOR7VZr591jUrqHXPiD4gbx43hrUbXTtOvY7O0lt2iubj7EGAIdWaVC2ECoRnPBya9d0/UvGU+o6aJPDmlppc9tFJdXTamy3EUjRguog8og4bj749faqsJ/1/XzOiE0P2lrbzo/PVBI0W8bwpJAYjrgkHn2NVI9Z0eTV30ePV9PfU413PZrdIZ1HqY87gOR2rz7wZB4b0v4/eKodJns0uL7SrOadBd+Y8k/nXG/gsSCO6jAHoK848NNpsV14Y1BJdCuoJ/GczxWqKi69bzPNMNsrjmRQSzOCFIQAZYDJUdbef+dglpfy/wArn0tRS0lABRRRQAUtJUN9HbzWU8N3j7PJEyzZfaNhBDZPGOM854oAfDPDN5nkzRS+W5jk2OG2OOqnHQjuKq6Vq+k6ssraTqthqCwv5cptblJRG391tpOD7GvJfAmh6Xq3wp8feDPDGrWdikmranBbyJc+aIEZhhmO4sUPOWzyCeapeAJNSf4rFtH8OeEbKXTvDUsF5DoWpebbTyF4zbJNIsShDlZCow7KpY9CMid7el/wuD6+tvxse06tqmmaRafa9W1Ky0623BfOu51hTceg3MQM+1N0fWNI1q3e40fVrDUoUbY8lncpMqtjOCVJAOO1eY/FCPxRrei+E7XWNN0LR9Ul8UwJCjSHVLXb5ExDOpWLd3+Xjsc1T+IV34o8GaT4c0SC4son1W+nF7e6Db2ukZCR7o40Ny7xo7c5JJLBCAKO/wDXb/MH0/rv/kevXF/Y299a2M91DFdXm/7NCzYaXYMvtHfAOTVmvn2O+1rV9T8CR+JPFTaLPHqGr28epQ39lLcGAQIUV5UDQiXBwSBnjOATXb+CNf8AGl34OeXRYbDxc1vq13Zw39/qH2P7TbRvtjl3RxOsjZypICg7c96Ydv67/wCR6RNNDCYhNNHEZX8uIO4Xe+Cdq56nAJwPQ1U1TWdH0qWCLVNX0+wkuG2wJdXSRGU+ihiNx5HT1rzz4qQ+H4PH3w81zUpLK11mPV1iZpL3Hlwm2uCcKWC43cb9ue2e1cr8WY7K68e+MpPtnheCWHw1BHPD4jRWE8ZEzB7VjzHtBYE4cM+3IGMmW9L+v5XGlrb0/Ox73RWJ4AmhuPAmgT28F3BC+mW7RxXZzMi+WuA57tjqa26qSs2iYu6TCiiikMKKKKACiiigAooooAKKKKACnxf61P8AeFMp8X+tT/eFAGlRRRQAUUUUAU9Y1bStGs/tmsalZadbbgvnXU6xJk9BuYgZq1DJHNEk0MiyRuoZHU5DA9CD3FeFfFOO7uvjTdNd634S02HT/D0U+mL4jsjcwOWll+0NGDIiq3yxBn+Zgu3jBOfV/hxrU/iLwFoeuXOnDTZr6xima1GdsZKjhc/w9x7EULVX/rr/AJA9Hb+un+Z0FFFFABUD/wDH/F/1yf8AmlT1A/8Ax/xf9cn/AJpQBPRRRQAUUUUAUIta0eXWJNGi1awfU4k3yWa3CGdF45KZ3AcjnHer9fNvh8aF/YHgxoPsH/Cc/wDCbSfbSm37bv8AtM/2nzMfPt8ndnPG3b7V9JULVX/rp/mD3t/XX/IKKKKACoLPrP8A9dT/ACFT1BZ9Z/8Arqf5CgCeiiigAoorz79omW+h+D2uGxuPsxcQx3ExLAR27TIszEr8wURl8kYIGTkUmxo7LSta0fVpLiPStWsL97Z/LuFtrhJTE3PysFJ2ng8H0q/XlHwc1CSx8W6l4OhbwlqNlb6dBeR3/hyxFrFHuZkWCVBJIN2F3Kd3IzwOM+r1TJTCiiikMg1D/jwuP+uTfyNFGof8eFx/1yb+RooA53UdJsdSuba51LQtKvZ7Vt1tLcRrI8LZzlCyEqeB09KsfZV+2vff2dZfaniELz5HmNGDnYW25K5JOOnNZnijxl4Y8M3Vtaa3q0dtdXI3Q26xvNK65xu2RqzBc8biMZ4zW5cTQ29tJczyLFDGhkkdjgKoGST6ACjoHUx9H8OaLoty1zo/hfQtNnddjS2dtHC7LnOCVQEjPatXddf88Yf+/p/+JrD8KeOPCnim7ms9B1iO6uYYxK8DQyQybCcBwsiqWXPG4ZHvXRUAQ7rr/njD/wB/T/8AE0brr/njD/39P/xNTUUAQ7rr/njD/wB/T/8AE0brr/njD/39P/xNTUUAQ7rr/njD/wB/T/8AE0brr/njD/39P/xNTUE4BJ6CgDPbT7dlvFbSdOK33/H2CBi4+Xb+8+T5/l45zxxT/sibbZf7NsdtoQbYcYgIUqCny/L8pI4xwSK53w98TvAniDVLfTNJ8QRz3V1uFsr200SzkDJCM6KrnAJwCTgE12GD6GgDMudMtLm1urS50XTJ7e7bfcwyIrJO3HLqUwx4HJz0HpS22m2ttBaQW2j6bBFZEm1jjVVW3OCP3YCYTgkcY4JrS2tjO049cVneI9Z07w9olzrGqzNDZ24BdljZ2JJCqqqoJZixAAHJJAoAgh0TTIdYk1mHw9o0WpyAh71IUWdgeDmQJuPQd6m1bTrXV7Q2eraPpuo2xIJhulWVCR0O1kIqPw9r9jrgZbWHULeaONZZLe9sZbaWNWLBdyuowTtPHUcZxkVrYPHBosBz+reHYLzwld+GLO3i0ewuYGtyNOZYTGjfeCAJtXIJHTue9Wb3RNNvtKh0m+0HSbzT4FVYra5RZYkCjC4VkI4HFa+1s7dpz6Yqj4g1Wx0HRrvV9UkaG0tI/MlYIWbGcABRySSQABySQKAKtzoel3UFnb3Xh3Rp4bEhrSOSFGW3I6GMFMIRgdMUraLprayNbbw/o7aqowL4wobgcY/1mzd0461csNQtb6a6htmkaS0lEU6tEy7HKhscgA8MORkds5Bq5tbn5Tx14oAzU0+3SKCJNJ05Y7eQywKAAInOcuo2fK3zNyOeT61NBC0DStBY2kTTP5kpRtpkfAG5sLycADJ9BVva2M7Tj6UYOM4OKAKbQFrtLxrC0NyiNGkxb51QkEqG25AJAyO+BVS/0TTNQ1CDUb/w9o93e2+PIuZ4Ukliwcja7ISvPoa1yrf3T+VHagDIg0TTbfV5dYt/D2jw6nKCJL2OFFnfPXMgTceg6ntUmm6XZ6ZJcSaboul2L3T+ZcNbIsRmf+85VBuPJ5PrWmVYHBU5+lLtb+6fyoAr7rr/AJ4w/wDf0/8AxNG66/54w/8Af0//ABNTgEgkAkCgK2Oh/KgCDddf88Yf+/p/+Jo3XX/PGH/v6f8A4mkgvLSe8ubOC5hlubTZ9oiVwXi3jK7h2yORnrVggjqCKAIN11/zxh/7+n/4mjddf88Yf+/p/wDiamooAh3XX/PGH/v6f/iaN11/zxh/7+n/AOJqaigCHddf88Yf+/p/+Jo3XX/PGH/v6f8A4mpqKAId11/zxh/7+n/4mjddf88Yf+/p/wDiamooAh3XX/PGH/v6f/iaN11/zxh/7+n/AOJqaigCHddf88Yf+/p/+Jo3XX/PGH/v6f8A4mpqKAId11/zxh/7+n/4mjddf88Yf+/p/wDiamooAh3XX/PGH/v6f/iaN11/zxh/7+n/AOJqaigCHddf88Yf+/p/+Jo3XX/PGH/v6f8A4mpqKAId11/zxh/7+n/4mjddf88Yf+/p/wDiamooAh3XX/PGH/v6f/iaN11/zxh/7+n/AOJqaigCHddf88Yf+/p/+Jqpq+m2usWn2TV9G0zUbbcH8m7VZk3DodrIRnk81o1R13WNJ0HS5tU1rUrXTrKFS0k9xKEUAAnqepwDwOTQwRny+F9Al0uLSpfCfh+TT4XMkVo1rGYUc9WVPL2gnJ5A71b0bSbHRbZrbRtD0rTIHbe0VnGsKM2MZIRACcAc1Frvijw/oWiQ61q2qQ2thPsEMjKxMpcZVUQAszEc4AJ68VP4c1zSPEekx6toeoQ31lIWVZY88MpwykHBVgeCpAI7ijuBOIWF012LG0FwyCNpg3zlASQpbbnAJJx7mqesaLpustC2seH9H1JoDmE3cKTGM+q7kOPwrP8AFPj7wl4Y1RNL1vVXt714ROsMdnPO3lklQx8tGwMqRz6Vv6ZeW+padBqFkzSW1xGssTmNkJUjIJVgCPoQDQBnXOg6TdalHqd14b0We/iYNHdSwI0qEAAEOUyCABjntWnuuv8AnjF/39P/AMTVXT9Ysb/WNU0m1kd7vSzELtShAQyJvTB6H5fTpV+gDDt/DeiW+rHV7fwtoMOpF2kN5HbRrOWb7zeYI92Tk5Oec1PFo+nw6xJrMOgaRHqco2yXqRKJ3HoZAm49B37U+w1/RNQ1q80aw1S0utQsUV7q3hkDtAGLBd2OASVbjrx0rKtfiD4LuvE3/CN2/iC1fVPOaBYgrhXlX70ayFdjOMHKhieDxwaEDOh3XX/PGH/v6f8A4mjddf8APGH/AL+n/wCJqaigCHddf88Yf+/p/wDiaN11/wA8Yf8Av6f/AImpqKAId11/zxh/7+n/AOJpsyyzQvDNa20sUilHR5NyspGCCCuCCO1WKZcTQ20D3FzNHBDGpZ5JHCqgHUkngCgDH0rw5oukicaT4X0LTxcJ5c4tbeOLzV/uttQbhyeDVrSdNtdHtPsekaPpmnW24t5Noqwpk9TtVAM1Bb+KfDtx4Yk8T2+r202jRhy15GS0eEYo2MD5vmBHGc9s1H4T8XeHPFcdw+gapHeG1YLcRmN4pIiRldyOqsAR0JGDg4oA0p4WuGiaextJTDIJIi7btjgEBlyvBwTyOeTUepWcepWUllqWl2F7ayY3wXOJI2+qshBqHXvEWh6FdaZbaxqUNlLql0LSxWTP76YjIQEDAP1xQPEOinxUfCo1GE62LT7abMZ3iDdt3njAGeOuaAK83hrQ5tNh0ybwroEtjBnybV7WNoo89dqGPAz3wK07aN7W3jtraytYIIlCRxxvtRFHQABcAe1WirDGVIz04oII6gigDD1jw5ous3KXOseF9C1KdE2JLd28czquc4BZCQMknHvUup6LpuqS20up+H9HvpLU5t3uYklaE8coWQ7eg6elSajr+iadqthpN9qlpBqGoSeXaWrSDzZmwzfKvXGFbnpx1rN8V+PPCHhW9jsvEGuwWNw8fm+WUdykecb32KfLTOfmbA4PPBoA3t11/wA8Yf8Av6f/AImjddf88Yf+/p/+JqSGSOaFJoZEkikUMjocqykZBBHUEU6gCHddf88Yf+/p/wDiaN11/wA8Yf8Av6f/AImpqKAId11/zxh/7+n/AOJo3XX/ADxh/wC/p/8AiamooAh3XX/PGH/v6f8A4mjddf8APGH/AL+n/wCJqaigCHddf88Yf+/p/wDiaN11/wA8Yf8Av6f/AImpqKAId11/zxh/7+n/AOJo3XX/ADxh/wC/p/8AiamooAh3XX/PGH/v6f8A4mnRNdeYv7mHqP8Alqf/AImpKfF/rU/3hQBa33n/AD7wf9/j/wDE0b7z/n3g/wC/x/8AiasUUAV995/z7wf9/j/8TRvvP+feD/v8f/iasU2R0jjaSRlRFBZmY4AA6kmgDK1nR7LWkhTWNA0nUlhfzIlu1WURt/eXchwfcVfDXgH/AB7wf9/j/wDE1U8P+INF8QWtxdaJqdtqFvb3D28ssD7kWRcbl3Dg4yOlUPDHjbwv4m1K60/QNWTUJbUEyvDE5iwDtO2Xbsfnj5WNAG1vvP8An3g/7/H/AOJo33n/AD7wf9/j/wDE1YooAr77z/n3g/7/AB/+JqF3vPt0X7iHPlP/AMtj6r/s1eqB/wDj/i/65P8AzSgBN95/z7wf9/j/APE0b7z/AJ94P+/x/wDiasUUAV995/z7wf8Af4//ABNG+8/594P+/wAf/iasUUAZEWj2UOsya1FoGkR6pKmyS9VVE7rxwX2biOBxntV/fef8+8H/AH+P/wATWBZ/EDwbeeLH8K22v20mrpI8XkANhpEGWjV8bGcDOVBLDByODXT0dA6lffef8+8H/f4//E0b7z/n3g/7/H/4mrFFAFffef8APvB/3+P/AMTUFo93mfEEP+tOf3x9B/s1fqCz6z/9dT/IUAJvvP8An3g/7/H/AOJo33n/AD7wf9/j/wDE1YooAr77z/n3g/7/AB/+JpHN06FHtbdlYYIMxII/75qzWXe+ItCs9estButVtI9Vvt32azMgMsgVSxIUc4AU8njigBui6TaaJbNa6LoWlaZA7l2itFEKMx6sQqAZ461e33n/AD7wf9/j/wDE1i+K/G3hbwtdW1prmrR291dDdDbpG80zLnG7ZGGYLnjcRjPGa6IHIBHQ0AV995/z7wf9/j/8TRvvP+feD/v8f/iasUUAUb97z7DcZt4APKbP74+n+7RU+of8eFx/1yb+RooA+dfH1xe+HviT4y1WTxdrfh/VLy2tX0CO105LiPUvLhwIMtE5bEuQY1ZD8+e+a9XtfFlna2n2XxButdXtNEj1XU7eOB3SFMEPtYAhiGVhtBLcdK6AfbAOJ4h/2zP/AMVRi7/57Q/9+z/8VQtrf1/XcOtzyn4aeL/D/j34h/8ACTNq9sl+lhJaaTpChjNDbF1eSWY4x5jFE+QHCAYySTj1uoz9sIwbiI/WM/8AxVN23X/PaH/v0f8A4qn5ATUVDtuv+e0P/fo//FUbbr/ntD/36P8A8VSAmoqHbdf89of+/R/+Ko23X/PaH/v0f/iqAJqbL/qn/wB0/wAqj23X/PaH/v0f/iqNt1/z2h/79H/4qk1dAfM3w91CA6P8PodH8Yar4i1+yv7bPhy5tEe3sUJKTvlYlaPy42ch3dsHjkmuns/FASx0bwpJf6n/AMJBB48P2u3Mc29LZr6V0LvjaI2jZMZOCMAV7ofthGDcREf9cz/8VR/pmMefFj08s/8AxVUnqvW/5f5A+v8AXf8AzPnk3+n/ANuaPLqeq64PHr+MIYb63e4uljitjdMEj8sEQiExCPacfNnqSa9I/aD0q31j4fQ2tzDPKn9taYdsUro2DeRKxyhB+6zfTrwQCNa38BaLD4m/4SH/AEma8E7XMaT3tzLbxTNnMkcDSmNG5blVBGTjrXTgXX/PaH/v0f8A4qlHSKT73/L/ACB/E3/XX/M8h8SW9hpeo+OdJuLvW7XTLPSdJTSxaXMslwlzuuPL8ksxLyFwgOSd3G7iuev73xr/AMK81uTVpLqPxqup2qeJI0kmSGGwzwbfyQzCEp954gXyZc9OPf8AF3/z2h/79n/4qjF3x++h46fuz/8AFUf1/X6jv/XysfN9lcSN4C1U/wDCbaZbaENVtmhht7vVJ7T/AFb+ZbyXbKJo0chG+UkKwA/iAPWeCLqPxNp/hXwvBYz21lFez6reK95Ncxy29tJiFo5JsSGGSYqyhxnbG3UV7Lm8zn7RFn18s/8AxVVI9OWPVJ9URLUX1xEkMs/lNudELFV+90BZj+NNPUT2PIfE8eoanq2sabNe6vFbTfEOxtyba5liZbc2URZVZSCqE5zjAyT3rJ1Xw2ul6X8QL7T73xIk/hrVrf8AsJTq91Ilupjt5HCqzkSBmd87t3HHGK9+xd/89of+/R/+Koxd8fvoeP8Apmf/AIqktF/Xl/l+IS97+vX/AD/A+evFd5pkviTx1DDrWunxvFr6p4cs7W8usK3k2xG2JT5RQktv3AjaDnFdLqWj6rfah8T9bsJNXn17S7nGhxJezCGKT+z4DmOIMEZixbGQRkDjNepaVpEelz6jPY+VE+pXRu7s7XPmSlFTdgtx8qKMDjir2Lr/AJ7Q/wDfo/8AxVFtLeVvyHfW54X4esNL8RahcaH8PNd8RNYXmgT/ANrXVzdXT/ZtQDRm2ctMcpPu8wsq4GByOlLNrPjfxV4E8T+NNPt9RsNRgsbfSbe0TzEdHR1bUJUVQSWyWVWUFsR/Lknn3M/bG6zxH6xn/wCKoxd5/wBdD/36P/xVD1/r+u9hLT+v67HzVp019ceDPFMejeIYTp0h01BBo2pajcPbTNexq8gmuVDRs0ZwVVv4c4FdHr/guxt9d+IOnWt54mSz0nQoNQ0xF1u8KxXbpPulUmTLNmJOCSOvHNe5n7Yes8R/7Zn/AOKpMXf/AD2h/wC/R/8AiqHqrIa0Pmnx/qXiS41+STWtYttKll0yyk0K6vL/AFC32O1upkkhS2jMcsnnE7lfJ4UYwRnofF+l3t9Y/E3xBdajrg1bRbW0udLa2vbiCKKdbCKQukKkKSXzkMp9CM5r3YfbB0niH/bM/wDxVJi74/fQ8dP3R/8Aiqd9xR0tc8WFl4dsfjJ4uu9SvdQ0vXtQ0+2udInSS5fefsjrLJHEp8uQoQTsIOCOAM1N+z1eW7a5qVlayDVdllG0+sWmpXs9vPIGxiSO6/1c55fCEgAkelexj7ZjHnxY/wCuZ/8AiqD9sb708R+sZ/8AiqE7MHsS0VDtuv8AntD/AN+j/wDFUbbr/ntD/wB+j/8AFUgJqKh23X/PaH/v0f8A4qjbdf8APaH/AL9H/wCKoAmoqHbdf89of+/R/wDiqNt1/wA9of8Av0f/AIqgCaiodt1/z2h/79H/AOKo23X/AD2h/wC/R/8AiqAJqKh23X/PaH/v0f8A4qjbdf8APaH/AL9H/wCKoAmoqHbdf89of+/R/wDiqNt1/wA9of8Av0f/AIqgCaiodt1/z2h/79H/AOKo23X/AD2h/wC/R/8AiqAJqKh23X/PaH/v0f8A4qjbdf8APaH/AL9H/wCKoAmoqHbdf89of+/R/wDiqNt1/wA9of8Av0f/AIqgCaiodt1/z2h/79H/AOKo23X/AD2h/wC/R/8AiqAJqKh23X/PaH/v0f8A4qjbdf8APaH/AL9H/wCKoAmriPjtcaDb/CvXT4gW0aKSzmitRcQeaDctE/l7Rg4fPQ9vWux23X/PaH/v0f8A4qlAuwciaEfSM/8AxVTKPMmhxdnc8o1y+0bUvh34N8a6d4wsNIfQmT7NeXdm9xbNK0HkyRSRgq+cbsEEEEU74Yaf47uPDmva1Y6jpVje63rr30UmoaNMkUkAiSPetuJVePeybhuYnbgkZPHq3+mZ3efFn18s/wDxVIVuv+e0P/fo/wDxVW3dt9/+B/kSlZJdjzC/0HXNW+MM6jxZq2h3MPhi0FxcaRFCiXEn2ibIxOkmADyADkZ5JrivjNca7D4+1G21TWoNPgSzt10C8vtRv7ba+z55Y1tYzHLL5nLK+TwoC4NfQm26x/rof+/R/wDiqB9sXpPEPpGf/iqm2xV9X/Xb/I+dPFUmjL4l8aNr+qa0niiWw05tFj06W7ga4vBZLh440wrP5hUYcHAOCBzXten2/jk6lps1zquhppotovttq2nyNdNL5Y37ZRKEHz8/cPHHvXQj7ZjHnxY/65n/AOKpu26/57Q/9+j/APFVVxHl3hLXvB8f7QviHT9LubGG6u9OtoXSC3MfnXUctw0wJCgM4BBJJ9Oa4jw1dldV0DRra7vpr+HxVJdXfg6ayfZpoM0hM6zbdwRA3m5ZmRy4AA4FfRR+2Yx58WPTyz/8VSf6ZjHnxY9PLP8A8VSjpby/zuD1v5/5WJqSodt1/wA9of8Av0f/AIqjbdf89of+/R/+KoAmoqHbdf8APaH/AL9H/wCKo23X/PaH/v0f/iqAJqp67Npdvo15ca59n/syOFmu/tEe+PywPm3Lg5GO2Km23X/PaH/v0f8A4qlAugciaEf9sj/8VQB5H8IfHHhPRfg1qOprc77LRbu8kuILW2YvGkl1IYQqYH3gVxjgA84FWPhprUHi7UPEfiTSPEOjnxZqNrDGlr5Uk8GnW0ZbykkxsMr5dyxVgMnA4XJ9VP2zIP2iLI/6Zn/4qg/bG+9PEfrGf/iqEB5R8RvDmreILrwXoXii9s7m7uLrUFa8060eCOFvsjmKRVZ3KsrBSDu6jtWfoek+IfD/AI6j1vxBbjVPE954a1K7vxYk7ZZVe3WKGJiOPkRQPcsa9m23X/PaH/v0f/iqMXWP9dD/AN+j/wDFUmv6+Vh32/rrc+YvBN/ew3mpnR9bM1pfeEdSmuLWzOoOttcoiFFea6kYNMu5h8ixnnleRXr3hfw1run+C9JufCOrW9tqV9aW82pXGvC61AzN5QxtHnL5ZyTnHHtXoB+2HrPEf+2Z/wDiqTbdf89of+/R/wDiqq/9ff8A5i/r8v8AI8r+MWueFdF8aeA59autPg1e21NJp7j7MfMS28idSdwBIj8w9M9T+NYXxWvoLHx14mkm8QX/AIXmv9Bgt7NorB7qLXBiTKEbT86l9gVCr/vM5PGPch9sXpPEPpGf/iqQfbB0niH/AGzP/wAVU20t/W1h31v/AFvczPA4mXwVoa3GmDSphp0AexDE/ZiI1/d5PPy9OeeK2Kh23X/PaH/v0f8A4qjbdf8APaH/AL9H/wCKqpO7bJSsrE1FQ7br/ntD/wB+j/8AFUbbr/ntD/36P/xVIZNRUO26/wCe0P8A36P/AMVRtuv+e0P/AH6P/wAVQBNRUO26/wCe0P8A36P/AMVRtuv+e0P/AH6P/wAVQBNRUO26/wCe0P8A36P/AMVRtuv+e0P/AH6P/wAVQBNRUO26/wCe0P8A36P/AMVRtuv+e0P/AH6P/wAVQBNT4v8AWp/vCq226/57Q/8Afo//ABVOiW68xf30HUf8sj/8VQBs0VBtvP8Anvb/APfk/wDxVG28/wCe9v8A9+T/APFUAT1DfNbx2U73mz7MsbGbeMrsx82R3GM0m28/572//fk//FUbbz/nvb/9+T/8VQB4R4J1HSde+G3xS8O+AriD7bNcajLp9taQmLEckSrGUGAACwIGO9X/AIM6zdHxVpGieHPE2q+INCj0pxqtrf6bHbDR5UCCGJCkUe1id6mJtxATOeOfaNt5/wA97f8A78n/AOKo23n/AD3t/wDvyf8A4qiOn3JfdoD1+9/iT0VBtvP+e9v/AN+T/wDFUbbz/nvb/wDfk/8AxVAE9QP/AMf8X/XJ/wCaUbbz/nvb/wDfk/8AxVQOt59ui/fQZ8p/+WJ9V/2qAL1FQbbz/nvb/wDfk/8AxVG28/572/8A35P/AMVQBPRUG28/572//fk//FUbbz/nvb/9+T/8VQB8+6BdQzaL4S+HqQXJ8WaV4uN3fQG2fdDElzNLJcs5G3Y8bDDZ+bzAB1r6JqDbef8APe3/AO/J/wDiqNt5/wA97f8A78n/AOKoWit/XT/IHvf+v61J6Kg23n/Pe3/78n/4qjbef897f/vyf/iqAJ6gs+s//XU/yFG28/572/8A35P/AMVUFot5mfE0H+tP/LE+g/2qAL1FQbbz/nvb/wDfk/8AxVG28/572/8A35P/AMVQBPXkHxX1/wAHaN8YPA02oXFja6pBczNczG3JlWB7aZIwzhc7S5wBnqa9Y23n/Pe3/wC/J/8AiqNt5/z3t/8Avyf/AIqk1sHRngHxDnvfDvxN8ZarJ4u1zw/qd7a2reH47XTY7mPUvLhIEGWictiXIMash/eZ75HvHh+bULjQdPn1a3S21GS1ie7hQ5WOUqC6j2DZFT7bz/nvb/8Afk//ABVG28/572//AH5P/wAVTWisD3uT0VBtvP8Anvb/APfk/wDxVG28/wCe9v8A9+T/APFUAGof8eFx/wBcm/kaKgv1vPsNxmaAjymz+5Pp/vUUAcj4i8a6fpOuLoVvpms63qnlLPNa6Vaec1vExIV5SSqoCQcAnJwSAQDXR3EywW0lw6yFY0LsEQsxAGcBRyT7Dk14h8QvDN9b+NvFmojR/Gt5eaxFbyaFeaDeyxxQXCQ+XtmCOqrhwrbpQy7SfcV6lpmq6tapHpWpaRqF7qFro8V1cXsEai3ubjG14Y2LD94WUnBwMMOaFt/X9aA9yp4a8d2Gs+IBoM2i+INE1CS2a7t4tVsvJ+0RKyq7IQzD5Sy5BwfmHFdZXlfg6G51D4vv4l0nw94l0nTptOmj1aTXY3TzJi6GFLdJGZkA/eFtm1D8vBOMeqU+iDqwooopAFFFFABRRUGpXLWenXN4ltNdPBC8iwQrueUqCQijuTjA+tJuwJXMPSPGmiap421Twjam6/tHTEDzM8WIZPu7ljfPzFN6bhjjcKn8R+KNN0S90yymYT3OoahFYrFFKu+JpASHZScheP1FeU+HPCvxI0FvCnibUF0a9e31GS61G1s7Ob7eUv2/0gOxcqwjLIxAUf6kY6VT0bw7Nb6r4YtJvh9qf/CS2XikXWseIGsEKTRl5T5ouc7nRgyfKMhcAEDFUlqk/n96/wAxN6Nr5fiexeJ/E+m6DLYQ3DCa4vb+3slgjkXzEMz7VdlJztGRmtxmVVLMwVVBJJOAB6mvAIfDs8Wo6VaXHw/1OfxRD4vjvdQ8QmwRkkt/tLOJBck7inllBsH3cYIGK9M+MumX2reDFt7PT5tUhjv7ae/0+FgHvLVJA0sS5IDEgZ2kjdjHekvhT8/8hv4mvL/M6oahp5szeDULM2oO0zidfLB9N2cU+5vLO2gW4uby2ghfG2SWVVVsjIwScHivGNU0rQ59R0XWbX4T6oPCltNdLe6ONCRGe5eOMRXX2P8AjVQrpnbkFs4xzWDqnhO9h0DSJ7jwvrKtHPqD6Zpb6BFrFraWs04eKCWAv+6kAC4YHCqzLnjAAPoSW+sYXVJr21jZiFVXmVSSegAJ6nt60+C4t55ZYoLiGWSJtsqJIGZD6MB0Psa8J1HwBNrOleNr7WvAdkNWfwnY2+mQpbCVYLhLaXdFbMc4KPsAKnI45qz4j+H2oW0E1r4I0GPR7i/8FSWtxJaxCFZboSwkJIwIzKV80Asc8nkUPRv+u/8Al+Idv67f5/get634l0LRtAvNdv8AU7ddOsv+PiaNxIEOQMYXJzkjjrU0Wr2s+p21lah7pbiGSZbmBkeEbGUFSwbO47uMAjg5Ir54g8B6hqXhbxbDbaBfiSbRFhXTn8KRaTBNNHMkiEASsJpgA4DAYwfvciuz1XRbzV7u2m8D+GbzwzA3hTWLO2SXT/sH2a6llt9gKgDYWKsQe+CaHp+P6jWv9eh69b3dpcPJHbXdvO8R2yLHKrFD6MAeDwetQR6nC2pXllJFLB9lERM8u1YpDJnAU5zkYwcgckYzXF/CW28PW58vSPhvf+E7uCySG6nudMS28xgRmPzFP785BO/kd888858SfC+p6xqHjqH+xLm8tNSm8PKgERK3EcVxmcD1Crkt6Cm1rYUdT1oalppjWQalZFHk8tWFwmGf+6DnlvbrT5ryzhkEU15bRSFggR5VVix6DBPU9hXjHiP4X6I+rfEj7H4D0/yJNCgGjeVp6BftPlTbzAAMCTcIssuGzt5rC1vTrHUPFHjSw1TwDf8AiXXrrRdNt7SZLBZfss5tCMvMx/cEOQ2/joeeKXcaX9fd/mfQs13aQyCOa6t4nLKoV5VUljnAwT1ODgd8GkF7ZFp1F5bE2/8ArwJlzF/v8/L+NeYab4FnuvGOv3msaXbXWpxeH9MttN1W6txIq3ccUweSNmBwyvsYsORkVz/gjwlb3eoeGNMj+Ht/oEllYXFr4pvbm1WJL9ZIDG0fmgn7UXlPmb+cBc5BOC2tWkLt/XY90MkYkSMyIHkzsUsMvjrgd6ijvbKSOaSO9tnSEkTMsykRkdQxB+X8a8X0bwr461TQNftr+Kez1XQtDn8O+H7mVtv2onObtW7b41gTdxgq9crpvgzWG8NeKo7PRNXtbmTwrd6ebGPwpHpkVxKwXYpdJX+0SAhgrAH7zHdyMr+vz/r5jS2T/rb+vkfR7alpqxySNqNkqROEkY3CAIx6KxzwfY1Lc3VrbKjXN1BAJG2oZZFUOfQZPJryZfhd4XHxJj/4oPSf7G/4RYxtnT0MJuvOAGRjBl2E/MctjvXB6r4P8UNYeG5tc0i+u7IeGLawWJvDS6zJaTqX8xTG0itCxBT94Ac7cEjABH/X4/5fiSnf+vT/AD/A+lLi8s7ZttzeW0BBAxJKqnJzjqe+Dj1waoHxHoi+JpPDb6jAmqx28dybd22ko7Mq4J4JJRvlHPQ45FeT2Pw7j1G61X/hJPD0utNF4JsLGzutUtEeV7hFud4AywEozHnaSQSMGn+HdA/s/wAbeG9Z8ReCbzUrm68K6baC+XTVnks76ItvaVz80TYZPnP93rxTtrb+uv8Al+I+l/66f5/geyRXdpNcSW8N3byTxf6yJJVZ0/3gDkfjU1eJfBbQrrRvGiw2nhe7j06O0mWbUtW8Px2N9ExZSqG4Rj9r3HdubHGwHPPPttLog6sKKKKACiiigAooooAKKKKACiiigAooooAKKKKACiiigAooooAK5/x74y0DwPov9reIbqSGBn8uNYoWkeR/7qgDr9SB710FcJ8eZrv/AIVhq+m2Gj6vqt3qMJt4YtOtGnYNwcuB91eOp70m7Ia3Oi8UeIP7Ct7eRND1zWZJ2IWHS7QTOoAyWbLKqjp1PPbPNS+E/EGm+J9Cg1rSXla2mLptmjMckboxV0dTyrKwII9RXJeO/GevWfhjSpvDfhXxE9zqu5HmOkvLJpiL1kkgHzF/7qnAJ5JA6r4Z0B7zwLptj4Z1nxZ4QitpZDK1zYQrd3TsdzySrPG/LOWbIAySe3FV3J7G9b+M9En+Id14EDXCaxb2a3h3x4ieNscK+eWGQSMdDTPBvjjw/wCK9N1HUtMuHjs9PvpLGWe6AiRnTHzKSeUO4YbjOa4rxL4B1XxJ4z8SzQX11o9yq6a2n6t5Wd4EMsVyoxgHdG7KcdGKntWVrvhvVNO8J+JdJsPDMk2ly+KIcRDTEvXSxW3hUTQQP8srKyADIYDBODjFTf8Ar5opr+vke0pd2jwJcJd27QyHCSCVSrnnoc4PQ/kafBNDcQrNbzRzRMMq8bBlb6EcGvnzwt4Hv5NIh0e98O6vNo58dW94tvqVhDB/on2QhpGhhCxom/qAo5PzDOa9jtfC9xY63a3GleILzTNGtlCpoVrZ2qWeMHOMReYuSc8MOaq39fJC/r8WO8P+M/D+veKdW8N6TdSXF9pCob39yyojMzqFDNjcQUOccdOayrH4maBeazb2Mdjra2d1etp9rqz2JFjPcqzKY1kznO5WUEqFJUgHpnO0PVrqX46avI/hvxLDZz6bb2EV9NprpbGSGSdmPmdNhDrtbvmuI8PaFr8Ov6PDD4Z8R2muweIpL3VDKg/sIxNI++aIE7A3lsNnlgPuYlsncaUdbX/rX/IJaX/rp/me/UUtJQAUUUUAFV9UvrTTNOuNRv5hBaW0ZkmkIJCKOpwAT+VWKg1C8Gn2M981vdXIt0MhitYjJK+OyKOWb0FDBHOWPxA8M3fgBvHUd1OuiAuFkeBhI5WQxALH94lnGFGMnI4qfwj4x0/xHfXmmrp+raTqdmiSzWOqWvkTCJ8hJAASGUlWGQTggg4rg/BVjHr3wd1fQfEPh/xXpvk3dzdlDYvDdMWupJ4XtwfvuPkOPXg074feG/FGqeI9b8SahrfiqzE+lx6Zp97q1taxXwxK0jyCBY9iKCQoDqWPzE8YoX9fd/mD2/r+tju/GnjTRPCNzosGtNcR/wBsXosreSOLciSEcGQ5+Vegzz1pY/GOjSfEKbwLG1w+rw2H26UiP9yibgNpfP3/AJlO3HQg965Txh4LvtUuvCei6vfan4js/O1BNQv54YkdI5bV0Ut5SKq4JAU4znFZ2jeDfEXhnxDbXCE+IdVbw7qRu9Rmj8uK7vneHykc5+UFY1UDPRDSvb+vIdv6+Z6rbX9hcpI9tfWk6xf61o5lYJ/vEHjoevpT4Lm2nd0guIZWjxvEcgYrkZGcdMivm3wn4R1qG/vrqx8O69aC78I6la3kUmgW2m2/2pkTZDGkKh5OdwVpC+ezH5q9Z8P+BBZ+CdGs/Dt9ceCrsWkDX76bY23m3EgiAIlMsb5IOeevXmqt/X3/AOQv6/L/ADN3XPGfh/R/FWj+F7y6k/tfV5NlrAkLNxtdtzN91R8jDrnOOKpeLPiBpPh7VZ9NbS9d1We0tlu77+zLEzrZQtu2vKcjGdjkBdzYU8VifFfUryz17wZDDoHiXWF07VEvrq4sNNadBH5E0RJK8b9zKdo7HNc78VNJvbrxlrd3c+HfF04vtGitdIu/Dq43th/Mhu+QD8zKB5oKBS2MHdUXdvn+g9L/AHfmeyafeW2oWFvf2cyzW1zEs0Mi9HRgCpH1BFT1l+EYtRt/CmkQaxFbQ6jHZQpdR2ygRJKEAYIBwFBzjHFalXJJN2Ji7pXCiiikMKKKKACiiigAooooAKKKKACnxf61P94Uynxf61P94UAaVFFFABRRRQBzHjDxtpvhy/ttL+warrGq3MTTR6fpdt503lKQDI2SFRMkDLEZPAya6O2lM1tFMYpIjIgby5BhkyM4I9RXi/xU8NlPiXe+INS0XxnqlhqGjwWto/hy8mjkt7iJ5jtkWJ0OCJQVZsoCGzjjPp3w7g1+18C6Jb+KZ/P1uOyjW+k3Bi0u3nJHBPqRwTk0Lb+vMHv/AF5G9RRRQAVA/wDx/wAX/XJ/5pU9QP8A8f8AF/1yf+aUAT0UUUAFFFFAHD2HxQ8O3niSLR0tdXjguL2TT7XVJLQrY3F0m7dCkmeWyjgEgKSpAJNdxXg+h6X4i/szw18On8M6vDPoviT7fc6o8QWya1juJJlkSXPzM4ZF2AZBZs4Ar3ihbf15A9wooooAKgs+s/8A11P8hU9QWfWf/rqf5CgCeiiigAqnrmq6foej3esatdR2ljZxNNPM/REAyT/9bvVyuK+OGg6h4l+GepaVpcMtxdGS3nWCKYRPMIp0kaNXPCswQgE45I5FJ7DRreDvEw8TQzzx6DrulRRlfLbU7QQGdWyQyLuLY9mCkZHFb9eVfB6z1CPxdqt3ptj4t0zwq9lEotfEdxNJM17vJZ4hM7yKmzaDztJxgcE16rVMlBRRRSGQah/x4XH/AFyb+Roo1D/jwuP+uTfyNFAGX5Mn/P1N/wB8p/8AE0eTJ/z9Tf8AfKf/ABNc5r3jNbHxCfD+keHtX8RanFEk93Fp4iVbSNyQjSSSuigtgkKCWIBOMV1I5xxz6UAQ+TJ/z9Tf98p/8TR5Mn/P1N/3yn/xNc94e8caLr/jHVvDWlrcTSaZCkst3sH2eQl2RkjbPzFWUhiBgHIzkGuno6XAh8mT/n6m/wC+U/8AiaPJk/5+pv8AvlP/AImpqKAIfJk/5+pv++U/+Jo8mT/n6m/75T/4mpqKAIfJk/5+pv8AvlP/AImjyZP+fqb/AL5T/wCJqahjtUt6DNAEPkyf8/U3/fKf/E0eTJ/z9Tf98p/8TXF+E/iBqHiKzttSt/h/4itdIuYGni1G4uLMRFApYEgTFxuxgZXjPOBk1vDxZ4fh0u0vtV1fTNJ+028VwI7y/hUosn3fmDlWycgFSQSDgmgDW8mT/n6m/wC+U/8AiaPJk/5+pv8AvlP/AImqWr+IvD2jyW8er69pWnPc/wDHut3eRxGbp9wMRu6jp61BbeII5/HF74XFqwe102C/NxvBVxLJKgXGO3lZznnNAGp5Mn/P1N/3yn/xNHkyf8/U3/fKf/E1iXnjbwtZeMl8I3utWdrq72yXEcM86JvDuUVFyclyR90DOCDWlb61otxrE2jW+sadNqcC7prKO6Rp4xxy0YO4dR1HegCz5Mn/AD9Tf98p/wDE0eTJ/wA/U3/fKf8AxNc9r3xA8G6NpOraldeI9Mlj0hN99FbXccssPzbcFA2QSxxg454q3aeKtGvru0XTb6yv7K4t55/t9tfQPCgiKhgcPuP3uSoIXHzEZGQDW8mT/n6m/wC+U/8AiaPJk/5+pv8AvlP/AImquma7oeqXUtppetabf3EKq8sVtdxyvGrDKllUkgEHgnrTLHxF4ev9Sk0yx17Sru+iLLJbQXkckqFeoKA5GO/HFAF3yZP+fqb/AL5T/wCJo8mT/n6m/wC+U/8AiamooAh8mT/n6m/75T/4moINNggvLm8hxHc3Wz7RMsUYeXYMLuO3JwOBnpV2igCHyZP+fqb/AL5T/wCJo8mT/n6m/wC+U/8AiamooAh8mT/n6m/75T/4mjyZP+fqb/vlP/iamooAh8mT/n6m/wC+U/8AiaPJk/5+pv8AvlP/AImpqKAIfJk/5+pv++U/+Jo8mT/n6m/75T/4mpqKAIfJk/5+pv8AvlP/AImjyZP+fqb/AL5T/wCJqaigCHyZP+fqb/vlP/iaPJk/5+pv++U/+JqaigCHyZP+fqb/AL5T/wCJo8mT/n6m/wC+U/8AiamooAh8mT/n6m/75T/4mjyZP+fqb/vlP/iamooAh8mT/n6m/wC+U/8AiaPJk/5+pv8AvlP/AImpqKAIfJk/5+pv++U/+Jo8mT/n6m/75T/4mpqKAIfJk/5+pv8AvlP/AImjyZP+fqb/AL5T/wCJqaigCHyZP+fqb/vlP/iaPJk/5+pv++U/+JqaigCHyZP+fqb/AL5T/wCJo8mT/n6m/wC+U/8AiamooAh8mT/n6m/75T/4mjyZP+fqb/vlP/iamooAh8mT/n6m/wC+U/8AiaPJk/5+pv8AvlP/AImpq5z4h+MtK8D+H21nVodQnhDbVSztXmYt7lRtQf7TlV96AN3yZP8An6m/75T/AOJo8mT/AJ+pv++U/wDiawfF/i2LQLnTtPttH1LW9W1ESNa2FgIxIyRgF5GaRlRVXcoyWGSQBmrng7xFY+KNCTVrGO5gHmyQTW9zHsmt5o2KyRuvOGVgR1I7jg0AaXkyf8/U3/fKf/E0eTJ/z9Tf98p/8TXOweONJk+Jd14CeG6h1CCyW8WeRVEEqnkorZzuA+YggcZPaq/g/wCI3hvxHoOqa6JzpWmabfvZSXWoyJBG5AUrIrFsbGDqVJwTkcUf1+gf1+p1Xkyf8/U3/fKf/E0eTJ/z9Tf98p/8TVSLX9Bl0yHVI9c0x7CdikN0t3GYZGGeFfO0n5TwD2PpVrTr6y1KyivtOvLe9tJhuint5VkjcdMqykg/hQAvkyf8/U3/AHyn/wATR5Mn/P1N/wB8p/8AE1heH/GWla54v1jwzYwagt3pEcb3ElxaPDGxd3UBC4BcAxn5gCpyME1jaf8AE7T73VbWNPD+tpo97qL6Zaa0yRfZZrlWZNgUP5qgujqGKAEjrzQtbA9LnbeTJ/z9Tf8AfKf/ABNHkyf8/U3/AHyn/wATU1FAEPkyf8/U3/fKf/E0eTJ/z9Tf98p/8TU1FAEPkyf8/U3/AHyn/wATR5Mn/P1N/wB8p/8AE1NVPWr2XTtLnvYdOu9SliXKWtqFMspJACruIUdepIAGTQBN5Mn/AD9Tf98p/wDE0eTJ/wA/U3/fKf8AxNYHg/xfFr95qem3ej6joOqaYI3u7LUPKLLHICUkDxuyMp2t0bjac4pPA/jbR/GNzrEejpdGHS7hITcSx7Y7kMm4SRd2QjoxAz1GRg0AdB5Mn/P1N/3yn/xNHkyf8/U3/fKf/E1zvj3xxpPgu40OPVoLp49XvRZpNCoKW5xnzJMkEIOMkZxSw+NtLm+JVx4Digumv7aw+2zXG0eQgyo8rdnO/DoxGMAMOeaAOh8mT/n6m/75T/4mjyZP+fqb/vlP/iaoaX4m8N6rFdS6X4i0i/jtF3XLW19HKIF55cqx2jg8nHQ1Y0zWNJ1SSePTNVsL57cqJ1trhJTEWGV3BSduRyM9aAJ/Jk/5+pv++U/+Jo8mT/n6m/75T/4msHxB4z0nRfFeieGbmDUJL/WZvLgaO0cwJ8rtl5SNg/1Z+XJbocY5qh4t+IEOh6zeaXZ+G9b12bTrNL7Um09YttnA+7azeY6lyQjnam44Wi47HW+TJ/z9Tf8AfKf/ABNHkyf8/U3/AHyn/wATTdLvrbU9MtdSs5DJa3cKTwuQRuR1DKcHpwRVihqwk7kPkyf8/U3/AHyn/wATR5Mn/P1N/wB8p/8AE1NRQBD5Mn/P1N/3yn/xNHkyf8/U3/fKf/E1NRQBD5Mn/P1N/wB8p/8AE0eTJ/z9Tf8AfKf/ABNTUUAQ+TJ/z9Tf98p/8TR5Mn/P1N/3yn/xNTUUAQ+TJ/z9Tf8AfKf/ABNHkyf8/U3/AHyn/wATU1FAEPkyf8/U3/fKf/E06KGXzF/0ubqP4U/+JqSnxf61P94UAW/Il/5/Z/8AvlP/AImjyJf+f2f/AL5T/wCJqeigCDyJf+f2f/vlP/iaPIl/5/Z/++U/+JqeigCDyJf+f2f/AL5T/wCJo8iX/n9n/wC+U/8Aia5Txd44udF8UQeHNM8I6z4hvpbI3zCxlto1jiD7OTNKnOewzXVaZcTXenW91cWU1jNLGrvbTMjPCSOVYoSpI6cEj3o6XDrYXyJf+f2f/vlP/iaPIl/5/Z/++U/+JqeigCDyJf8An9n/AO+U/wDiageCX7dEPtk/+qfnanqv+zV6oH/4/wCL/rk/80oAPIl/5/Z/++U/+Jo8iX/n9n/75T/4mp6KAIPIl/5/Z/8AvlP/AImjyJf+f2f/AL5T/wCJqeigCDyJf+f2f/vlP/iaPIl/5/Z/++U/+Jrh9P8Ailpl5r9tZ/2JrMOk3moSaZZ628cf2S4ukLKY1w5kALI6higUlcA8iu/o6XDrYg8iX/n9n/75T/4mjyJf+f2f/vlP/ianooAg8iX/AJ/Z/wDvlP8A4moLSCXM/wDpk4/en+FPQf7NXqgs+s//AF1P8hQAeRL/AM/s/wD3yn/xNHkS/wDP7P8A98p/8TU9FAEHkS/8/s//AHyn/wATR5Ev/P7P/wB8p/8AE1PWP428QW3hXwnqfiO8t57iDT7dp3igx5jgdl3EDP1IoA0fIl/5/Z/++U/+Jo8iX/n9n/75T/4msTwj4g1jWpbhNU8F6z4dWNVKPfT2riUnqF8mVyCPfHWuioAg8iX/AJ/Z/wDvlP8A4mjyJf8An9n/AO+U/wDianooAo38Eosbg/bJz+6bjanp/u0VPqH/AB4XH/XJv5GigDwH4jeBrqXxl4o1EeDdX1641uKB9H1DT9S8gadcpCIsyZlTYAyq4cB+MjHFeiT2uu6lo0vg2+fUrSWTQ40m8R2joM3DDZII1PzB+C+SMYb1rt/7PtfSX/v8/wDjR/Z9r6S/9/n/AMaOlg63PIPAXgLxF4Z+J5uX8RXt7oVvoMFnCGsLSGNyskmIcRICNmQ+RgktyTXqlW/7PtfSX/v8/wDjR/Z9r6S/9/n/AMad/wCvxFYqUVb/ALPtfSX/AL/P/jR/Z9r6S/8Af5/8aQypRVv+z7X0l/7/AD/40f2fa+kv/f5/8aAKlJICY2A6lTj8quf2fa+kv/f5/wDGoZLG3F3Eg87ayOSPOftjHf3pNXQHk3ww+GumeHvhxbXB8Pmz8USaNLb3JM7sxkdCCuN5Tk46Cq/g/wACzNqOnS+IPDdvOlv4CsdLBuoo5fLuVMnmxDOcHBXJHB9a9n/s+19Jf+/z/wCNH9n2vpL/AN/n/wAab1v/AF3/AMx3/r7v8j5w1Xwj4yuPCvhvRdQ8P65PDD4Ugswulix85LwIRJHczT5ZYsbcBMgncTyBXdfCrw/rmla7aXOq2M0CJ4N0qwd3dTi5ieYyRnBPKhl56c9a9V/s+19Jf+/z/wCNH9n2vpL/AN/n/wAad9W+/wDwf8xPa39dP8jzPXdNurP4y2niD/hFbjVrK80iOw+120ULmynW4ZxJIHZWC7XHzLk/KeK888CeAPE2m69o1jrNl4ill0q9muGuoLTTYrOcsJAz/alxcsJA/KsM5PJ4zX0f/Z9r6S/9/n/xo/s+19Jf+/z/AONK39fiNu9/68j5st/A/ie58J694a03wtfQ6b/YU1taLrtnYJcxzbkMUUM8DFpVO1tzS91Q5612ep6Xqmuanp+qaf4PvtEt08N6zZPa3EcMbxzy+R5alY3Zfn2Ngg9ucV7B/Z9r6S/9/n/xo/s+19Jf+/z/AOND1/r1/wAwTs0/66f5HicPgO/srLwdHo2kW2i3Nv4Tv9PvrqFEi+z3ElvCE8wry37xXOeeQTWJ8MdR0rUPiF4EsNH8LQaUdI0S8ju5YJrWVX/dwpuDQOzFC3IZ9pYnpnNfQ/8AZ9r6S/8Af5/8aoaV4V8O6SZTpOj2mnmYgym1TyvMI6FtuM9T19ad7yb/AK6/5kte6l2/4H+RJRVv+z7X0l/7/P8A40f2fa+kv/f5/wDGkMqUVb/s+19Jf+/z/wCNH9n2vpL/AN/n/wAaAKlFW/7PtfSX/v8AP/jR/Z9r6S/9/n/xoAqUVb/s+19Jf+/z/wCNH9n2vpL/AN/n/wAaAKlFW/7PtfSX/v8AP/jR/Z9r6S/9/n/xoAqUVb/s+19Jf+/z/wCNH9n2vpL/AN/n/wAaAKlFW/7PtfSX/v8AP/jR/Z9r6S/9/n/xoAqUVb/s+19Jf+/z/wCNH9n2vpL/AN/n/wAaAKlFW/7PtfSX/v8AP/jR/Z9r6S/9/n/xoAqUVb/s+19Jf+/z/wCNH9n2vpL/AN/n/wAaAKlFW/7PtfSX/v8AP/jR/Z9r6S/9/n/xoAqUVb/s+19Jf+/z/wCNH9n2vpL/AN/n/wAaAKlFW/7PtfSX/v8AP/jR/Z9r6S/9/n/xoAqUVb/s+19Jf+/z/wCNH9n2vpL/AN/n/wAaAKlFW/7PtfSX/v8AP/jR/Z9r6S/9/n/xoAqUVaOn2uDxL/3+f/GorOxt5LSF384s0aknzn5OPrQBFXD/ABzXVbn4barpOi6BqetXmpQm3jjshH+7PB3PvdcLxjjJz2r0P+z7X0l/7/P/AI0f2fa+kv8A3+f/ABpNXVhp2Z5d49szrWi6H4iXw543tdbty8dumjz28N9aq4w6y75DEY22LnlsfKRUfgf4e6ta+CIrHUvE2v6NqVxqFzqV22m6gjSb533eW8ro3mbRgFgACckcYr1X+z7X0l/7/P8A40f2fa+kv/f5/wDGn3F2PIPEfw6u/E3irxK093e6Ukg01tP1SLa0hMcUsc6jkfejkZDnH38jpWfrPhfxHp/h/wARWWj6HN9in8URTLBaw28twdPW3iTfbLMfLDhkABbBADEc4r2/+z7X0l/7/P8A40f2fa+kv/f5/wDGlb+vu/yD+vwsfPPhnwDrBtUtL/w5qL6e/ji21Mwas9tLIbUWm1pZBH+7+/jKgZB9eteu/wDCM7fEUGq22va3aW0IAXSbeaNLE4BHMfl55znhhzXU/wBn2vpL/wB/n/xo/s+19Jf+/wA/+NP+vwS/QP6/Fv8AU8w0S71pvjdqt5P4P1+30y506Cwj1CVYPI3QyTMX4lLbGDrtO3PPIFcXoPhPxNB4k0or4S1Gx1631+S+1PWftUR0q6gZ23ukIc/vGjYKuI1ZTkluufoP+z7X0l/7/P8A40f2fa+kv/f5/wDGiOlvL/O4PW/n/lYq0lS2ljbujlvOJEjqP3z9Axx3qb+z7X0l/wC/z/40AVKKt/2fa+kv/f5/8aP7PtfSX/v8/wDjQBUrH8a6lq2keF73UNB0KbXdTiQfZ7CKRUMrEgdWIGBnJ5zgHFdH/Z9r6S/9/n/xo/s+19Jf+/z/AONDBHi+geGb/wAWeF9e0rWrXxb4f1jV2hm1TV7u2tU+1bTxbxRrJIBCFG3Y3VWOSSxq54G8D+J9P8S+MxqnizWGsr8W0Vpcw21rbO22FB5kZjTCFNpjAxjHOCea9c/s+19Jf+/z/wCNH9n2vpL/AN/n/wAaAPLfE/gee+u/Cmk3VxqviDTIpr9dSutQmR5VimtXjAZlC8ZYAYGRWdpHgPXfDOs2jabM2s3aeHtSjm1S+CgXN9LJCY/NGehCBfTalex/2fa+kv8A3+f/ABo/s+19Jf8Av8/+NJq/9fId9v68z5r0DwX4qbUbi+/4R7xJBJL4T1HT7j+0PsMURupEj2RwRW2NsZIO0scfTHPqeleCIh4I0LSrO+1PwpNa2cIuBorQ27yOIwGWQlGDYOfxzzXoP9n2vpL/AN/n/wAaP7PtfSX/AL/P/jVX/r7/APMX9fl/keXfFKfWotd8Hx6Z4T8Q67DpepJfXNzaCArsEMsW355EJky6k8Ywevauf+KfhvU9S8XaveXXgzWdcivdJitdIutIvIrd7R/m8yO4JkQlGZlOT5i7QRt659x/s+19Jf8Av8/+NH9n2vpL/wB/n/xqbaf12sO+pheFYNTtfC+lW2tSQS6nFZxR3jwKFjaUIA5UDAAznGK0qlFjb/bWj/fbRGGx5z9cn3qb+z7X0l/7/P8A41Td3clKysVKKt/2fa+kv/f5/wDGj+z7X0l/7/P/AI0hlSirf9n2vpL/AN/n/wAaP7PtfSX/AL/P/jQBUoq3/Z9r6S/9/n/xo/s+19Jf+/z/AONAFSirf9n2vpL/AN/n/wAaP7PtfSX/AL/P/jQBUoq3/Z9r6S/9/n/xo/s+19Jf+/z/AONAFSnxf61P94VY/s+19Jf+/wA/+NQ3llBHAXj85WDLg+c/94e9AGhRVf7LH/fn/wC/7/40fZY/78//AH/f/GgCxRVf7LH/AH5/+/7/AONH2WP+/P8A9/3/AMaAPM/jRoenatqcTXPw01zxJfiyaKx1LTbyODyHLH5GczRsmG2tuAbrntXd+BbPV9O8F6LYeILz7bq1vYwxXtxu3ebMEAds9+c89+taP2WP+/P/AN/3/wAaPssf9+f/AL/v/jQtFYHq7liiq/2WP+/P/wB/3/xo+yx/35/+/wC/+NAFioH/AOP+L/rk/wDNKT7LH/fn/wC/7/41A9rH9uiG6f8A1T/8t39V96AL9FV/ssf9+f8A7/v/AI0fZY/78/8A3/f/ABoAsUVX+yx/35/+/wC/+NH2WP8Avz/9/wB/8aAPF9E8O+LFsPDvw+m8M3cNtoniL+0ZtaaaL7LNaxzyTR7AHMhkbcilSgA+Y5r3Cq/2WP8Avz/9/wB/8aPssf8Afn/7/v8A40LRA97liiq/2WP+/P8A9/3/AMaPssf9+f8A7/v/AI0AWKgs+s//AF1P8hSfZY/78/8A3/f/ABqC0tY8zfNP/rT/AMt39B70AX6Kr/ZY/wC/P/3/AH/xo+yx/wB+f/v+/wDjQBYrE8d20F54Q1O0utBl1+3mhKTabE6q9yhIDKCzKM4ycEjOMZrT+yx/35/+/wC/+NH2WP8Avz/9/wB/8aGCPNPgz4fvdL8S61fWPh/V/C/hi4toI7bSdSuxLIblS/mTqgkkEYKmNcBvm25wK9Tqv9lj/vz/APf9/wDGj7LH/fn/AO/7/wCNFwLFFV/ssf8Afn/7/v8A40fZY/78/wD3/f8AxoAXUP8AjwuP+uTfyNFV7+1jFjOd0/8Aqm/5bv6fWigD/9k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6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EA56-9FC2-4A30-B6F3-EC50043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08" y="-111125"/>
            <a:ext cx="9811067" cy="1082676"/>
          </a:xfrm>
        </p:spPr>
        <p:txBody>
          <a:bodyPr/>
          <a:lstStyle/>
          <a:p>
            <a:r>
              <a:rPr lang="en-US" altLang="zh-CN"/>
              <a:t>Updated control system</a:t>
            </a:r>
            <a:endParaRPr lang="zh-CN" alt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3BF1C70-946C-4AB4-9DC7-7388F2D918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9410153"/>
              </p:ext>
            </p:extLst>
          </p:nvPr>
        </p:nvGraphicFramePr>
        <p:xfrm>
          <a:off x="214314" y="1285875"/>
          <a:ext cx="3614736" cy="488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B275830-FB32-4AE6-AFF1-A33285331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2961504" y="1939534"/>
            <a:ext cx="8993754" cy="35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D278-30B9-47DD-99D3-8D404143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Control and Drivetrain</a:t>
            </a:r>
            <a:br>
              <a:rPr lang="en-US"/>
            </a:br>
            <a:r>
              <a:rPr lang="en-US" altLang="zh-CN"/>
              <a:t>—</a:t>
            </a:r>
            <a:r>
              <a:rPr lang="en-US" altLang="zh-CN" err="1"/>
              <a:t>ros_arduino_bridge</a:t>
            </a:r>
            <a:r>
              <a:rPr lang="en-US" altLang="zh-CN"/>
              <a:t> stack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FD7-2611-445A-9F77-CC48844C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075" y="1912934"/>
            <a:ext cx="10360500" cy="494506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/>
              <a:t>The Arduino microcontroller can only run one ROS node at a time.</a:t>
            </a:r>
          </a:p>
          <a:p>
            <a:pPr marL="304165" indent="-304165"/>
            <a:r>
              <a:rPr lang="en-US" altLang="zh-CN"/>
              <a:t>The Raspberry pi 3 only has one hardware PWM ports even though the GPIO ports can output PWM signal by manipulating.</a:t>
            </a:r>
          </a:p>
          <a:p>
            <a:pPr marL="304165" indent="-304165"/>
            <a:r>
              <a:rPr lang="en-US"/>
              <a:t>Therefore, integrating ESC, servo, hall sensor(wheel encoder) on the Arduino as Speed control module is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205587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Salesforce Sans"/>
                <a:ea typeface="微软雅黑" panose="020B0503020204020204" pitchFamily="34" charset="-122"/>
                <a:sym typeface="Salesforce Sans"/>
              </a:rPr>
              <a:t>Overview</a:t>
            </a:r>
            <a:endParaRPr lang="zh-CN" altLang="en-US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ym typeface="Salesforce Sans"/>
              </a:rPr>
              <a:t>Project description and objectives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Salesforce Sans"/>
              </a:rPr>
              <a:t>Milestone and task allocation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Salesforce Sans"/>
              </a:rPr>
              <a:t>Previous stage review</a:t>
            </a:r>
            <a:endParaRPr lang="zh-CN" altLang="en-US">
              <a:sym typeface="Salesforce Sans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Salesforce Sans"/>
              </a:rPr>
              <a:t>Mechanical part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Salesforce Sans"/>
              </a:rPr>
              <a:t>Control part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D278-30B9-47DD-99D3-8D404143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Control and Drivetrain</a:t>
            </a:r>
            <a:br>
              <a:rPr lang="en-US"/>
            </a:br>
            <a:r>
              <a:rPr lang="en-US" altLang="zh-CN"/>
              <a:t>—</a:t>
            </a:r>
            <a:r>
              <a:rPr lang="en-US" altLang="zh-CN" err="1"/>
              <a:t>ros_arduino_bridge</a:t>
            </a:r>
            <a:r>
              <a:rPr lang="en-US" altLang="zh-CN"/>
              <a:t> stack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FD7-2611-445A-9F77-CC48844C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25442" cy="4881566"/>
          </a:xfrm>
        </p:spPr>
        <p:txBody>
          <a:bodyPr vert="horz" lIns="121899" tIns="60949" rIns="121899" bIns="60949" rtlCol="0" anchor="t">
            <a:normAutofit fontScale="92500"/>
          </a:bodyPr>
          <a:lstStyle/>
          <a:p>
            <a:pPr marL="304165" indent="-304165"/>
            <a:r>
              <a:rPr lang="en-US" altLang="zh-CN"/>
              <a:t>The stack includes a base controller for a differential drive robot that accepts ROS Twist messages and publishes odometry data back to the PC. </a:t>
            </a:r>
          </a:p>
          <a:p>
            <a:r>
              <a:rPr lang="en-US" altLang="zh-CN"/>
              <a:t>Features of the stack include: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1700"/>
              <a:t>Can also read data from generic analog and digital sensors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1700"/>
              <a:t>Support for PWM servos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1700"/>
              <a:t>Can control digital outputs (e.g. turn a switch or LED)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1700"/>
              <a:t>Configurable base controller if using the required hardware</a:t>
            </a:r>
          </a:p>
          <a:p>
            <a:pPr marL="304165" indent="-304165"/>
            <a:r>
              <a:rPr lang="en-US"/>
              <a:t>Challenge: do not have the hardware required to run the base controller, follow the instructions to use your Arduino-compatible controller to read sensors and control PWM servos.</a:t>
            </a:r>
          </a:p>
        </p:txBody>
      </p:sp>
    </p:spTree>
    <p:extLst>
      <p:ext uri="{BB962C8B-B14F-4D97-AF65-F5344CB8AC3E}">
        <p14:creationId xmlns:p14="http://schemas.microsoft.com/office/powerpoint/2010/main" val="40070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7945" y="215677"/>
            <a:ext cx="10360501" cy="1223963"/>
          </a:xfrm>
        </p:spPr>
        <p:txBody>
          <a:bodyPr rtlCol="0"/>
          <a:lstStyle/>
          <a:p>
            <a:r>
              <a:rPr lang="en-US" altLang="zh-CN"/>
              <a:t>Speed Control and Drivetrain</a:t>
            </a:r>
            <a:br>
              <a:rPr lang="en-US" altLang="zh-CN"/>
            </a:br>
            <a:r>
              <a:rPr lang="en-US" altLang="zh-CN"/>
              <a:t>—</a:t>
            </a:r>
            <a:r>
              <a:rPr lang="en-US" altLang="zh-CN" err="1"/>
              <a:t>ros_arduino_bridge</a:t>
            </a:r>
            <a:r>
              <a:rPr lang="en-US" altLang="zh-CN"/>
              <a:t> stack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D4DF6-132B-47D6-911C-30B3E2BE2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45" y="1706880"/>
            <a:ext cx="10877818" cy="4651058"/>
          </a:xfrm>
        </p:spPr>
        <p:txBody>
          <a:bodyPr>
            <a:normAutofit/>
          </a:bodyPr>
          <a:lstStyle/>
          <a:p>
            <a:r>
              <a:rPr lang="en-US" altLang="zh-CN" err="1"/>
              <a:t>ros</a:t>
            </a:r>
            <a:r>
              <a:rPr lang="en-US" altLang="zh-CN"/>
              <a:t> </a:t>
            </a:r>
            <a:r>
              <a:rPr lang="en-US" altLang="zh-CN" err="1"/>
              <a:t>arduino</a:t>
            </a:r>
            <a:r>
              <a:rPr lang="en-US" altLang="zh-CN"/>
              <a:t> bridge stack includes: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100" err="1"/>
              <a:t>ros_arduino_bridge</a:t>
            </a:r>
            <a:r>
              <a:rPr lang="en-US" altLang="zh-CN" sz="2100"/>
              <a:t>: include stack file</a:t>
            </a:r>
            <a:r>
              <a:rPr lang="zh-CN" altLang="en-US" sz="2100"/>
              <a:t> </a:t>
            </a:r>
            <a:r>
              <a:rPr lang="en-US" altLang="zh-CN" sz="2100"/>
              <a:t>and</a:t>
            </a:r>
            <a:r>
              <a:rPr lang="zh-CN" altLang="en-US" sz="2100"/>
              <a:t> </a:t>
            </a:r>
            <a:r>
              <a:rPr lang="en-US" altLang="zh-CN" sz="2100" err="1"/>
              <a:t>cmake</a:t>
            </a:r>
            <a:r>
              <a:rPr lang="en-US" altLang="zh-CN" sz="2100"/>
              <a:t> configuration file CMakeLists.txt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100" err="1"/>
              <a:t>ros_arduino_firmware</a:t>
            </a:r>
            <a:r>
              <a:rPr lang="en-US" altLang="zh-CN" sz="2100"/>
              <a:t>: firmware command to drive the hardware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100" err="1"/>
              <a:t>ros_arduino_msgs</a:t>
            </a:r>
            <a:r>
              <a:rPr lang="en-US" altLang="zh-CN" sz="2100"/>
              <a:t>: custom ROS message types and services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100" err="1"/>
              <a:t>ros_arduino_python</a:t>
            </a:r>
            <a:r>
              <a:rPr lang="en-US" altLang="zh-CN" sz="2100"/>
              <a:t>: take charge for communication with hardware drive program</a:t>
            </a:r>
            <a:endParaRPr lang="en-US" altLang="zh-CN"/>
          </a:p>
          <a:p>
            <a:r>
              <a:rPr lang="en-US" altLang="zh-CN"/>
              <a:t>Modification: </a:t>
            </a:r>
            <a:r>
              <a:rPr lang="en-US" altLang="zh-CN" sz="2000" err="1"/>
              <a:t>ros_arduino_bridge.ino</a:t>
            </a:r>
            <a:r>
              <a:rPr lang="en-US" altLang="zh-CN" sz="2000"/>
              <a:t>, </a:t>
            </a:r>
            <a:r>
              <a:rPr lang="en-US" altLang="zh-CN" sz="2000" err="1"/>
              <a:t>moto_driver.ino</a:t>
            </a:r>
            <a:r>
              <a:rPr lang="en-US" altLang="zh-CN" sz="2000"/>
              <a:t>, </a:t>
            </a:r>
            <a:r>
              <a:rPr lang="en-US" altLang="zh-CN" sz="2000" err="1"/>
              <a:t>encoder_driver.ino</a:t>
            </a:r>
            <a:endParaRPr lang="en-US" altLang="zh-CN" sz="2000"/>
          </a:p>
          <a:p>
            <a:r>
              <a:rPr lang="en-US" altLang="zh-CN"/>
              <a:t>Steps: </a:t>
            </a:r>
            <a:r>
              <a:rPr lang="en-US" altLang="zh-CN" sz="2000"/>
              <a:t>Add Macro in </a:t>
            </a:r>
            <a:r>
              <a:rPr lang="en-US" altLang="zh-CN" sz="2000" err="1"/>
              <a:t>ros_Arduino_bridge</a:t>
            </a:r>
            <a:r>
              <a:rPr lang="en-US" altLang="zh-CN" sz="2000"/>
              <a:t>, define new if…else command in </a:t>
            </a:r>
            <a:r>
              <a:rPr lang="en-US" altLang="zh-CN" sz="2000" err="1"/>
              <a:t>moto_driver.ino</a:t>
            </a:r>
            <a:r>
              <a:rPr lang="en-US" altLang="zh-CN" sz="2000"/>
              <a:t>, add necessary statement in </a:t>
            </a:r>
            <a:r>
              <a:rPr lang="en-US" altLang="zh-CN" sz="2000" err="1"/>
              <a:t>motor_driver.h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99445A-2CEF-4FEA-971B-FCF6FC95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2924" y="5661248"/>
            <a:ext cx="876460" cy="510952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1" y="-171450"/>
            <a:ext cx="10360501" cy="1223963"/>
          </a:xfrm>
        </p:spPr>
        <p:txBody>
          <a:bodyPr rtlCol="0"/>
          <a:lstStyle/>
          <a:p>
            <a:r>
              <a:rPr lang="en-US" altLang="zh-CN"/>
              <a:t>Software and Control part 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7A8578-73D5-4C18-A7F5-0C27B4D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54" y="1819275"/>
            <a:ext cx="10547876" cy="4204154"/>
          </a:xfrm>
          <a:prstGeom prst="rect">
            <a:avLst/>
          </a:prstGeom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0914E964-D28A-4FFD-940C-9D850D1FF59E}"/>
              </a:ext>
            </a:extLst>
          </p:cNvPr>
          <p:cNvSpPr txBox="1">
            <a:spLocks/>
          </p:cNvSpPr>
          <p:nvPr/>
        </p:nvSpPr>
        <p:spPr>
          <a:xfrm>
            <a:off x="866549" y="1009650"/>
            <a:ext cx="5191125" cy="592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altLang="zh-CN" sz="2400"/>
              <a:t>Gantt chart plan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8732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>
            <a:extLst>
              <a:ext uri="{FF2B5EF4-FFF2-40B4-BE49-F238E27FC236}">
                <a16:creationId xmlns:a16="http://schemas.microsoft.com/office/drawing/2014/main" id="{BEEFA6FC-35E8-4B70-80DD-110B3C1C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612" y="-114300"/>
            <a:ext cx="3093089" cy="1113088"/>
          </a:xfrm>
        </p:spPr>
        <p:txBody>
          <a:bodyPr rtlCol="0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/>
              <a:t>Key Results</a:t>
            </a:r>
            <a:endParaRPr lang="en-US" altLang="zh-CN" sz="240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01DEDB79-1B73-4AA2-8032-D8914B69D97D}"/>
              </a:ext>
            </a:extLst>
          </p:cNvPr>
          <p:cNvSpPr txBox="1"/>
          <p:nvPr/>
        </p:nvSpPr>
        <p:spPr>
          <a:xfrm>
            <a:off x="1229359" y="1362075"/>
            <a:ext cx="10057220" cy="513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000"/>
              <a:t>Platform establishment</a:t>
            </a:r>
          </a:p>
          <a:p>
            <a:r>
              <a:rPr lang="en-US" altLang="zh-CN" sz="2000"/>
              <a:t>In the official website, it has three versions of ROS environment.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We choose  </a:t>
            </a:r>
            <a:r>
              <a:rPr lang="en-US" altLang="zh-CN" sz="2000" b="1" i="1"/>
              <a:t>kinetic</a:t>
            </a:r>
            <a:r>
              <a:rPr lang="en-US" altLang="zh-CN" sz="2000"/>
              <a:t>  because it is the latest version and is compatible with</a:t>
            </a:r>
            <a:r>
              <a:rPr lang="en-US" altLang="zh-CN" sz="2000" i="1"/>
              <a:t> ubuntu 16.04</a:t>
            </a:r>
            <a:r>
              <a:rPr lang="en-US" altLang="zh-CN" sz="2000"/>
              <a:t> </a:t>
            </a:r>
            <a:endParaRPr lang="en-US"/>
          </a:p>
          <a:p>
            <a:endParaRPr lang="en-US" altLang="zh-CN" sz="2000"/>
          </a:p>
          <a:p>
            <a:r>
              <a:rPr lang="en-US" altLang="zh-CN" sz="2000"/>
              <a:t>First attempt:  first install ubuntu 16.04  and then install ROS kinetic (complicated )</a:t>
            </a:r>
            <a:endParaRPr lang="en-US"/>
          </a:p>
          <a:p>
            <a:r>
              <a:rPr lang="en-US" altLang="zh-CN" sz="2000"/>
              <a:t>Final choice:  install integrated </a:t>
            </a:r>
            <a:r>
              <a:rPr lang="en-US" sz="2000" b="1"/>
              <a:t>SD Card Image</a:t>
            </a:r>
            <a:r>
              <a:rPr lang="en-US" sz="2000"/>
              <a:t> with Ubuntu Mate 16.04 and ROS Kinetic (easy to use)</a:t>
            </a:r>
            <a:endParaRPr lang="en-US"/>
          </a:p>
          <a:p>
            <a:r>
              <a:rPr lang="en-US" altLang="zh-CN" sz="2800"/>
              <a:t> </a:t>
            </a:r>
            <a:endParaRPr lang="zh-CN" altLang="en-US" sz="2800"/>
          </a:p>
        </p:txBody>
      </p:sp>
      <p:pic>
        <p:nvPicPr>
          <p:cNvPr id="14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577660C3-2ABD-4A32-91B1-BD6C196D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59" y="2228850"/>
            <a:ext cx="2206366" cy="179912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5F73A18-BAB5-4987-902E-6283D7A8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67" y="2228850"/>
            <a:ext cx="2116137" cy="178764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6402C0E1-A04A-476D-AA8A-DA4C266F9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35" y="2221751"/>
            <a:ext cx="2255838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8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641850-8553-4313-B02D-91518117EB1B}"/>
              </a:ext>
            </a:extLst>
          </p:cNvPr>
          <p:cNvSpPr txBox="1"/>
          <p:nvPr/>
        </p:nvSpPr>
        <p:spPr>
          <a:xfrm>
            <a:off x="1362778" y="476250"/>
            <a:ext cx="60944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2. Code hacking ​</a:t>
            </a:r>
            <a:endParaRPr lang="en-US"/>
          </a:p>
          <a:p>
            <a:endParaRPr lang="en-US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89D3C35-E828-45C0-AE27-DC68714B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60" y="1219200"/>
            <a:ext cx="6655836" cy="40431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8F5D98-E02C-4295-A43B-E7A0305A07C9}"/>
              </a:ext>
            </a:extLst>
          </p:cNvPr>
          <p:cNvSpPr/>
          <p:nvPr/>
        </p:nvSpPr>
        <p:spPr>
          <a:xfrm>
            <a:off x="1534317" y="1385570"/>
            <a:ext cx="1141228" cy="38049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723CB-DFBA-4AF6-9BF1-68B56B53AD87}"/>
              </a:ext>
            </a:extLst>
          </p:cNvPr>
          <p:cNvSpPr/>
          <p:nvPr/>
        </p:nvSpPr>
        <p:spPr>
          <a:xfrm>
            <a:off x="2782888" y="1385888"/>
            <a:ext cx="758639" cy="38052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4AF18-E9F8-4C12-9B55-EE714625C82C}"/>
              </a:ext>
            </a:extLst>
          </p:cNvPr>
          <p:cNvSpPr/>
          <p:nvPr/>
        </p:nvSpPr>
        <p:spPr>
          <a:xfrm>
            <a:off x="3851275" y="1314450"/>
            <a:ext cx="3636601" cy="38623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2A5F-89BA-42C9-B3D4-0950412D2FFC}"/>
              </a:ext>
            </a:extLst>
          </p:cNvPr>
          <p:cNvSpPr txBox="1"/>
          <p:nvPr/>
        </p:nvSpPr>
        <p:spPr>
          <a:xfrm>
            <a:off x="1772565" y="1313973"/>
            <a:ext cx="5883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BEEAC-ED46-46B7-A548-C802A03962AE}"/>
              </a:ext>
            </a:extLst>
          </p:cNvPr>
          <p:cNvSpPr txBox="1"/>
          <p:nvPr/>
        </p:nvSpPr>
        <p:spPr>
          <a:xfrm>
            <a:off x="2868124" y="1328649"/>
            <a:ext cx="5883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28D08-8823-48C4-885D-90BCECF9CD07}"/>
              </a:ext>
            </a:extLst>
          </p:cNvPr>
          <p:cNvSpPr txBox="1"/>
          <p:nvPr/>
        </p:nvSpPr>
        <p:spPr>
          <a:xfrm>
            <a:off x="5298635" y="1328649"/>
            <a:ext cx="5883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C3892-5FDA-4164-9EEF-2E4816BECF6D}"/>
              </a:ext>
            </a:extLst>
          </p:cNvPr>
          <p:cNvSpPr txBox="1"/>
          <p:nvPr/>
        </p:nvSpPr>
        <p:spPr>
          <a:xfrm>
            <a:off x="8058578" y="1385888"/>
            <a:ext cx="37497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A. Navigation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ECAFF-120D-400D-A4AE-91A575EB3B0D}"/>
              </a:ext>
            </a:extLst>
          </p:cNvPr>
          <p:cNvSpPr txBox="1"/>
          <p:nvPr/>
        </p:nvSpPr>
        <p:spPr>
          <a:xfrm>
            <a:off x="8319619" y="2276475"/>
            <a:ext cx="37497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B. central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2B7DE-CFEF-46A8-9F25-2E917FC6A751}"/>
              </a:ext>
            </a:extLst>
          </p:cNvPr>
          <p:cNvSpPr txBox="1"/>
          <p:nvPr/>
        </p:nvSpPr>
        <p:spPr>
          <a:xfrm>
            <a:off x="7852653" y="3114675"/>
            <a:ext cx="37497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C. motion </a:t>
            </a:r>
          </a:p>
        </p:txBody>
      </p:sp>
    </p:spTree>
    <p:extLst>
      <p:ext uri="{BB962C8B-B14F-4D97-AF65-F5344CB8AC3E}">
        <p14:creationId xmlns:p14="http://schemas.microsoft.com/office/powerpoint/2010/main" val="67302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3892" y="332656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Reverse Engineering</a:t>
            </a:r>
          </a:p>
          <a:p>
            <a:pPr marL="457200" indent="-457200">
              <a:buFont typeface="Arial" charset="0"/>
              <a:buChar char="•"/>
            </a:pPr>
            <a:endParaRPr kumimoji="1"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3" y="980728"/>
            <a:ext cx="3024336" cy="41044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54252" y="980728"/>
            <a:ext cx="69127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000"/>
              <a:t> Although this code is very comprehensive, we have to make our ROS nodes based our vehicle.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00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err="1"/>
              <a:t>Oxts</a:t>
            </a:r>
            <a:r>
              <a:rPr kumimoji="1" lang="en-US" altLang="zh-CN" sz="2000"/>
              <a:t> GPS </a:t>
            </a:r>
            <a:r>
              <a:rPr kumimoji="1" lang="en-US" altLang="zh-CN" sz="2000">
                <a:sym typeface="Wingdings"/>
              </a:rPr>
              <a:t> </a:t>
            </a:r>
            <a:r>
              <a:rPr kumimoji="1" lang="en-US" altLang="zh-CN" sz="2000" err="1">
                <a:sym typeface="Wingdings"/>
              </a:rPr>
              <a:t>adafruit</a:t>
            </a:r>
            <a:r>
              <a:rPr kumimoji="1" lang="en-US" altLang="zh-CN" sz="2000">
                <a:sym typeface="Wingdings"/>
              </a:rPr>
              <a:t> GPS </a:t>
            </a:r>
            <a:r>
              <a:rPr kumimoji="1" lang="en-US" altLang="zh-CN" sz="2000"/>
              <a:t> 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err="1"/>
              <a:t>Ibeo</a:t>
            </a:r>
            <a:r>
              <a:rPr kumimoji="1" lang="en-US" altLang="zh-CN" sz="2000"/>
              <a:t> </a:t>
            </a:r>
            <a:r>
              <a:rPr kumimoji="1" lang="en-US" altLang="zh-CN" sz="2000" err="1"/>
              <a:t>lidar</a:t>
            </a:r>
            <a:r>
              <a:rPr kumimoji="1" lang="en-US" altLang="zh-CN" sz="2000"/>
              <a:t> </a:t>
            </a:r>
            <a:r>
              <a:rPr kumimoji="1" lang="en-US" altLang="zh-CN" sz="2000">
                <a:sym typeface="Wingdings"/>
              </a:rPr>
              <a:t> cheap </a:t>
            </a:r>
            <a:r>
              <a:rPr kumimoji="1" lang="en-US" altLang="zh-CN" sz="2000" err="1">
                <a:sym typeface="Wingdings"/>
              </a:rPr>
              <a:t>lidar</a:t>
            </a:r>
            <a:endParaRPr kumimoji="1" lang="en-US" altLang="zh-CN" sz="2000">
              <a:sym typeface="Wingding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>
              <a:sym typeface="Wingding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>
                <a:sym typeface="Wingdings"/>
              </a:rPr>
              <a:t>Mobileye another camera(optional)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>
              <a:sym typeface="Wingding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>
                <a:sym typeface="Wingdings"/>
              </a:rPr>
              <a:t>In Lutz node, only choose the essential hardware component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000">
                <a:sym typeface="Wingdings"/>
              </a:rPr>
              <a:t> /</a:t>
            </a:r>
            <a:r>
              <a:rPr kumimoji="1" lang="en-US" altLang="zh-CN" sz="2000" err="1">
                <a:sym typeface="Wingdings"/>
              </a:rPr>
              <a:t>imu</a:t>
            </a:r>
            <a:r>
              <a:rPr kumimoji="1" lang="en-US" altLang="zh-CN" sz="2000">
                <a:sym typeface="Wingdings"/>
              </a:rPr>
              <a:t>  /</a:t>
            </a:r>
            <a:r>
              <a:rPr kumimoji="1" lang="en-US" altLang="zh-CN" sz="2000" err="1">
                <a:sym typeface="Wingdings"/>
              </a:rPr>
              <a:t>esc_motor</a:t>
            </a:r>
            <a:r>
              <a:rPr kumimoji="1" lang="en-US" altLang="zh-CN" sz="2000">
                <a:sym typeface="Wingdings"/>
              </a:rPr>
              <a:t>  /</a:t>
            </a:r>
            <a:r>
              <a:rPr kumimoji="1" lang="en-US" altLang="zh-CN" sz="2000" err="1">
                <a:sym typeface="Wingdings"/>
              </a:rPr>
              <a:t>servo_steering</a:t>
            </a:r>
            <a:r>
              <a:rPr kumimoji="1" lang="en-US" altLang="zh-CN" sz="2000">
                <a:sym typeface="Wingdings"/>
              </a:rPr>
              <a:t>   /</a:t>
            </a:r>
            <a:r>
              <a:rPr kumimoji="1" lang="en-US" altLang="zh-CN" sz="2000" err="1">
                <a:sym typeface="Wingdings"/>
              </a:rPr>
              <a:t>wheel_encoder</a:t>
            </a:r>
            <a:endParaRPr kumimoji="1" lang="en-US" altLang="zh-CN" sz="2000"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000">
              <a:sym typeface="Wingding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err="1">
                <a:sym typeface="Wingdings"/>
              </a:rPr>
              <a:t>Udp</a:t>
            </a:r>
            <a:r>
              <a:rPr kumimoji="1" lang="en-US" altLang="zh-CN" sz="2000">
                <a:sym typeface="Wingdings"/>
              </a:rPr>
              <a:t> TCP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000">
                <a:sym typeface="Wingdings"/>
              </a:rPr>
              <a:t>We may use TCP for the communication between the PC and </a:t>
            </a:r>
            <a:r>
              <a:rPr kumimoji="1" lang="en-US" altLang="zh-CN" sz="2000" err="1">
                <a:sym typeface="Wingdings"/>
              </a:rPr>
              <a:t>rpi</a:t>
            </a:r>
            <a:r>
              <a:rPr kumimoji="1" lang="en-US" altLang="zh-CN" sz="2000">
                <a:sym typeface="Wingdings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00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9916" y="26064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Initial Structure of nodes </a:t>
            </a:r>
            <a:endParaRPr kumimoji="1"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3336912" y="124688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" name="椭圆 3"/>
          <p:cNvSpPr/>
          <p:nvPr/>
        </p:nvSpPr>
        <p:spPr>
          <a:xfrm>
            <a:off x="1551869" y="4462124"/>
            <a:ext cx="936084" cy="941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椭圆 4"/>
          <p:cNvSpPr/>
          <p:nvPr/>
        </p:nvSpPr>
        <p:spPr>
          <a:xfrm>
            <a:off x="6205763" y="3817597"/>
            <a:ext cx="1080140" cy="1059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6" name="椭圆 5"/>
          <p:cNvSpPr/>
          <p:nvPr/>
        </p:nvSpPr>
        <p:spPr>
          <a:xfrm>
            <a:off x="4578017" y="3752751"/>
            <a:ext cx="1340997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椭圆 6"/>
          <p:cNvSpPr/>
          <p:nvPr/>
        </p:nvSpPr>
        <p:spPr>
          <a:xfrm>
            <a:off x="3324771" y="526870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" name="椭圆 7"/>
          <p:cNvSpPr/>
          <p:nvPr/>
        </p:nvSpPr>
        <p:spPr>
          <a:xfrm>
            <a:off x="3336912" y="265195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324771" y="1532742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err="1"/>
              <a:t>gps</a:t>
            </a:r>
            <a:r>
              <a:rPr kumimoji="1" lang="en-US" altLang="zh-CN" sz="1200"/>
              <a:t>/</a:t>
            </a:r>
            <a:r>
              <a:rPr kumimoji="1" lang="en-US" altLang="zh-CN" sz="1200" err="1"/>
              <a:t>adfruit</a:t>
            </a:r>
            <a:endParaRPr kumimoji="1" lang="zh-CN" altLang="en-US" sz="1200"/>
          </a:p>
        </p:txBody>
      </p:sp>
      <p:cxnSp>
        <p:nvCxnSpPr>
          <p:cNvPr id="11" name="直线箭头连接符 10"/>
          <p:cNvCxnSpPr>
            <a:stCxn id="3" idx="4"/>
            <a:endCxn id="8" idx="0"/>
          </p:cNvCxnSpPr>
          <p:nvPr/>
        </p:nvCxnSpPr>
        <p:spPr>
          <a:xfrm>
            <a:off x="3768960" y="2110984"/>
            <a:ext cx="0" cy="5409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59391" y="2953201"/>
            <a:ext cx="1080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err="1"/>
              <a:t>acs</a:t>
            </a:r>
            <a:r>
              <a:rPr kumimoji="1" lang="en-US" altLang="zh-CN" sz="1100"/>
              <a:t>/</a:t>
            </a:r>
            <a:r>
              <a:rPr kumimoji="1" lang="en-US" altLang="zh-CN" sz="1100" err="1"/>
              <a:t>GpsTolocal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3259391" y="5569943"/>
            <a:ext cx="133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err="1"/>
              <a:t>acs</a:t>
            </a:r>
            <a:r>
              <a:rPr kumimoji="1" lang="en-US" altLang="zh-CN" sz="1100"/>
              <a:t>/</a:t>
            </a:r>
            <a:r>
              <a:rPr kumimoji="1" lang="en-US" altLang="zh-CN" sz="1100" err="1"/>
              <a:t>path_goal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564642" y="4163516"/>
            <a:ext cx="1345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err="1"/>
              <a:t>acs</a:t>
            </a:r>
            <a:r>
              <a:rPr kumimoji="1" lang="en-US" altLang="zh-CN" sz="1200"/>
              <a:t>/</a:t>
            </a:r>
            <a:r>
              <a:rPr kumimoji="1" lang="en-US" altLang="zh-CN" sz="1200" err="1"/>
              <a:t>auto_demand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097761" y="419322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/>
              <a:t>pod/</a:t>
            </a:r>
            <a:r>
              <a:rPr kumimoji="1" lang="en-US" altLang="zh-CN" sz="1100" err="1"/>
              <a:t>control_switch</a:t>
            </a:r>
            <a:endParaRPr kumimoji="1" lang="zh-CN" altLang="en-US" sz="1100"/>
          </a:p>
        </p:txBody>
      </p:sp>
      <p:sp>
        <p:nvSpPr>
          <p:cNvPr id="18" name="椭圆 17"/>
          <p:cNvSpPr/>
          <p:nvPr/>
        </p:nvSpPr>
        <p:spPr>
          <a:xfrm>
            <a:off x="6313785" y="66864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9" name="椭圆 18"/>
          <p:cNvSpPr/>
          <p:nvPr/>
        </p:nvSpPr>
        <p:spPr>
          <a:xfrm>
            <a:off x="8165682" y="3214811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0" name="椭圆 19"/>
          <p:cNvSpPr/>
          <p:nvPr/>
        </p:nvSpPr>
        <p:spPr>
          <a:xfrm>
            <a:off x="1629916" y="3329133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椭圆 20"/>
          <p:cNvSpPr/>
          <p:nvPr/>
        </p:nvSpPr>
        <p:spPr>
          <a:xfrm>
            <a:off x="4805337" y="12273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椭圆 21"/>
          <p:cNvSpPr/>
          <p:nvPr/>
        </p:nvSpPr>
        <p:spPr>
          <a:xfrm>
            <a:off x="6315841" y="18685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1608041" y="3607292"/>
            <a:ext cx="108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err="1"/>
              <a:t>odm</a:t>
            </a:r>
            <a:r>
              <a:rPr kumimoji="1" lang="en-US" altLang="zh-CN" sz="1400"/>
              <a:t>/</a:t>
            </a:r>
            <a:r>
              <a:rPr kumimoji="1" lang="en-US" altLang="zh-CN" sz="1400" err="1"/>
              <a:t>imu</a:t>
            </a:r>
            <a:endParaRPr kumimoji="1"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1533894" y="4794145"/>
            <a:ext cx="118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err="1"/>
              <a:t>odm</a:t>
            </a:r>
            <a:r>
              <a:rPr kumimoji="1" lang="en-US" altLang="zh-CN" sz="1200"/>
              <a:t>/encoder</a:t>
            </a:r>
            <a:endParaRPr kumimoji="1"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4829988" y="1484858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laser/scan</a:t>
            </a:r>
            <a:endParaRPr kumimoji="1" lang="zh-CN" altLang="en-US" sz="1200"/>
          </a:p>
        </p:txBody>
      </p:sp>
      <p:sp>
        <p:nvSpPr>
          <p:cNvPr id="35" name="文本框 34"/>
          <p:cNvSpPr txBox="1"/>
          <p:nvPr/>
        </p:nvSpPr>
        <p:spPr>
          <a:xfrm>
            <a:off x="6378265" y="907493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err="1"/>
              <a:t>adruino</a:t>
            </a:r>
            <a:endParaRPr kumimoji="1"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6294110" y="2143157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pod/</a:t>
            </a:r>
            <a:r>
              <a:rPr kumimoji="1" lang="en-US" altLang="zh-CN" sz="1200" err="1"/>
              <a:t>joyfun</a:t>
            </a:r>
            <a:endParaRPr kumimoji="1" lang="zh-CN" altLang="en-US" sz="1200"/>
          </a:p>
        </p:txBody>
      </p:sp>
      <p:sp>
        <p:nvSpPr>
          <p:cNvPr id="37" name="椭圆 36"/>
          <p:cNvSpPr/>
          <p:nvPr/>
        </p:nvSpPr>
        <p:spPr>
          <a:xfrm>
            <a:off x="3336477" y="391506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8165682" y="3528617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  <a:r>
              <a:rPr kumimoji="1" lang="en-US" altLang="zh-CN" sz="1200" err="1"/>
              <a:t>lutz</a:t>
            </a:r>
            <a:r>
              <a:rPr kumimoji="1" lang="en-US" altLang="zh-CN" sz="1200"/>
              <a:t>/motor</a:t>
            </a:r>
            <a:endParaRPr kumimoji="1" lang="zh-CN" altLang="en-US" sz="1200"/>
          </a:p>
        </p:txBody>
      </p:sp>
      <p:sp>
        <p:nvSpPr>
          <p:cNvPr id="39" name="椭圆 38"/>
          <p:cNvSpPr/>
          <p:nvPr/>
        </p:nvSpPr>
        <p:spPr>
          <a:xfrm>
            <a:off x="8165682" y="462125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8165682" y="4898255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  <a:r>
              <a:rPr kumimoji="1" lang="en-US" altLang="zh-CN" sz="1200" err="1"/>
              <a:t>lutz</a:t>
            </a:r>
            <a:r>
              <a:rPr kumimoji="1" lang="en-US" altLang="zh-CN" sz="1200"/>
              <a:t>/servo</a:t>
            </a:r>
            <a:endParaRPr kumimoji="1"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3269724" y="4185125"/>
            <a:ext cx="10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  <a:r>
              <a:rPr kumimoji="1" lang="en-US" altLang="zh-CN" sz="1200" err="1"/>
              <a:t>odm</a:t>
            </a:r>
            <a:r>
              <a:rPr kumimoji="1" lang="en-US" altLang="zh-CN" sz="1200"/>
              <a:t>/</a:t>
            </a:r>
            <a:r>
              <a:rPr kumimoji="1" lang="en-US" altLang="zh-CN" sz="1200" err="1"/>
              <a:t>tflocal</a:t>
            </a:r>
            <a:endParaRPr kumimoji="1" lang="zh-CN" altLang="en-US" sz="1200"/>
          </a:p>
        </p:txBody>
      </p:sp>
      <p:cxnSp>
        <p:nvCxnSpPr>
          <p:cNvPr id="43" name="直线箭头连接符 42"/>
          <p:cNvCxnSpPr>
            <a:stCxn id="8" idx="4"/>
            <a:endCxn id="37" idx="0"/>
          </p:cNvCxnSpPr>
          <p:nvPr/>
        </p:nvCxnSpPr>
        <p:spPr>
          <a:xfrm flipH="1">
            <a:off x="3768525" y="3516054"/>
            <a:ext cx="435" cy="399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endCxn id="37" idx="1"/>
          </p:cNvCxnSpPr>
          <p:nvPr/>
        </p:nvCxnSpPr>
        <p:spPr>
          <a:xfrm>
            <a:off x="2505047" y="3805616"/>
            <a:ext cx="957974" cy="235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37" idx="3"/>
          </p:cNvCxnSpPr>
          <p:nvPr/>
        </p:nvCxnSpPr>
        <p:spPr>
          <a:xfrm flipV="1">
            <a:off x="2530006" y="4652620"/>
            <a:ext cx="933015" cy="1453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6" idx="2"/>
          </p:cNvCxnSpPr>
          <p:nvPr/>
        </p:nvCxnSpPr>
        <p:spPr>
          <a:xfrm>
            <a:off x="4200573" y="4364819"/>
            <a:ext cx="377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7" idx="7"/>
            <a:endCxn id="6" idx="3"/>
          </p:cNvCxnSpPr>
          <p:nvPr/>
        </p:nvCxnSpPr>
        <p:spPr>
          <a:xfrm flipV="1">
            <a:off x="4062323" y="4797616"/>
            <a:ext cx="712078" cy="5976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1" idx="4"/>
            <a:endCxn id="6" idx="0"/>
          </p:cNvCxnSpPr>
          <p:nvPr/>
        </p:nvCxnSpPr>
        <p:spPr>
          <a:xfrm>
            <a:off x="5237385" y="2091436"/>
            <a:ext cx="11131" cy="16613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18" idx="4"/>
            <a:endCxn id="22" idx="0"/>
          </p:cNvCxnSpPr>
          <p:nvPr/>
        </p:nvCxnSpPr>
        <p:spPr>
          <a:xfrm>
            <a:off x="6745833" y="1532742"/>
            <a:ext cx="2056" cy="3357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22" idx="4"/>
            <a:endCxn id="5" idx="0"/>
          </p:cNvCxnSpPr>
          <p:nvPr/>
        </p:nvCxnSpPr>
        <p:spPr>
          <a:xfrm flipH="1">
            <a:off x="6745833" y="2732636"/>
            <a:ext cx="2056" cy="10849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" idx="6"/>
          </p:cNvCxnSpPr>
          <p:nvPr/>
        </p:nvCxnSpPr>
        <p:spPr>
          <a:xfrm>
            <a:off x="5919014" y="4364819"/>
            <a:ext cx="2867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5" idx="7"/>
            <a:endCxn id="19" idx="2"/>
          </p:cNvCxnSpPr>
          <p:nvPr/>
        </p:nvCxnSpPr>
        <p:spPr>
          <a:xfrm flipV="1">
            <a:off x="7127720" y="3646859"/>
            <a:ext cx="1037962" cy="3258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5" idx="5"/>
            <a:endCxn id="39" idx="2"/>
          </p:cNvCxnSpPr>
          <p:nvPr/>
        </p:nvCxnSpPr>
        <p:spPr>
          <a:xfrm>
            <a:off x="7127720" y="4721542"/>
            <a:ext cx="1037962" cy="331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3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B7A4C-F876-48B5-933A-34E9358EE032}"/>
              </a:ext>
            </a:extLst>
          </p:cNvPr>
          <p:cNvSpPr txBox="1"/>
          <p:nvPr/>
        </p:nvSpPr>
        <p:spPr>
          <a:xfrm>
            <a:off x="1515257" y="364792"/>
            <a:ext cx="60944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  Navigation implementation</a:t>
            </a:r>
          </a:p>
          <a:p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29916" y="1195788"/>
            <a:ext cx="892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/>
              <a:t>For navigation module, we will use ROS navigation stack. Now we have achieved the process of integrating GPS data.</a:t>
            </a:r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en-US" altLang="zh-CN" sz="2000"/>
              <a:t>First use </a:t>
            </a:r>
            <a:r>
              <a:rPr kumimoji="1" lang="en-US" altLang="zh-CN" sz="2000" i="1" err="1"/>
              <a:t>Navsat_transform_node</a:t>
            </a:r>
            <a:r>
              <a:rPr lang="en-US" altLang="zh-CN" sz="2000"/>
              <a:t> as input a </a:t>
            </a:r>
            <a:r>
              <a:rPr lang="en-US" altLang="zh-CN" sz="2000">
                <a:hlinkClick r:id="rId2"/>
              </a:rPr>
              <a:t>nav_msgs/Odometry</a:t>
            </a:r>
            <a:r>
              <a:rPr lang="en-US" altLang="zh-CN" sz="2000"/>
              <a:t> message , a </a:t>
            </a:r>
            <a:r>
              <a:rPr lang="en-US" altLang="zh-CN" sz="2000">
                <a:hlinkClick r:id="rId3"/>
              </a:rPr>
              <a:t>sensor_msgs/Imu</a:t>
            </a:r>
            <a:r>
              <a:rPr lang="en-US" altLang="zh-CN" sz="2000"/>
              <a:t> containing an accurate estimate of your robot’s heading, and a </a:t>
            </a:r>
            <a:r>
              <a:rPr lang="en-US" altLang="zh-CN" sz="2000">
                <a:hlinkClick r:id="rId4"/>
              </a:rPr>
              <a:t>sensor_msgs/NavSatFix</a:t>
            </a:r>
            <a:r>
              <a:rPr lang="en-US" altLang="zh-CN" sz="2000"/>
              <a:t> message containing GPS data. It produces an </a:t>
            </a:r>
            <a:r>
              <a:rPr lang="en-US" altLang="zh-CN" sz="2000" err="1"/>
              <a:t>odometry</a:t>
            </a:r>
            <a:r>
              <a:rPr lang="en-US" altLang="zh-CN" sz="2000"/>
              <a:t> message in coordinates that are consistent with your robot’s world frame. 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zh-CN" sz="2000" i="1"/>
          </a:p>
          <a:p>
            <a:pPr marL="342900" indent="-342900">
              <a:buFont typeface="Arial" charset="0"/>
              <a:buChar char="•"/>
            </a:pPr>
            <a:endParaRPr kumimoji="1"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565" y="1988840"/>
            <a:ext cx="5499472" cy="24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B7A4C-F876-48B5-933A-34E9358EE032}"/>
              </a:ext>
            </a:extLst>
          </p:cNvPr>
          <p:cNvSpPr txBox="1"/>
          <p:nvPr/>
        </p:nvSpPr>
        <p:spPr>
          <a:xfrm>
            <a:off x="1515257" y="364792"/>
            <a:ext cx="60944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Reading data from GPS , Three plans to do it :</a:t>
            </a:r>
          </a:p>
          <a:p>
            <a:endParaRPr lang="en-US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DA2932D-E88C-452A-8F8A-FA5A1702F9EE}"/>
              </a:ext>
            </a:extLst>
          </p:cNvPr>
          <p:cNvSpPr txBox="1"/>
          <p:nvPr/>
        </p:nvSpPr>
        <p:spPr>
          <a:xfrm>
            <a:off x="1486385" y="895350"/>
            <a:ext cx="9487861" cy="5878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Three plans: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/>
              <a:t>Raspberry pi3 connects to GPS through USB 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342900" indent="-342900">
              <a:buFont typeface="Arial"/>
              <a:buChar char="•"/>
            </a:pPr>
            <a:r>
              <a:rPr lang="en-US" altLang="zh-CN" sz="2000"/>
              <a:t>Raspberry pi3 connects to GPS through serial port</a:t>
            </a:r>
          </a:p>
          <a:p>
            <a:pPr marL="342900" indent="-342900">
              <a:buFont typeface="Arial"/>
              <a:buChar char="•"/>
            </a:pP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342900" indent="-342900">
              <a:buFont typeface="Arial"/>
              <a:buChar char="•"/>
            </a:pPr>
            <a:r>
              <a:rPr lang="en-US" altLang="zh-CN" sz="2000"/>
              <a:t>Raspberry pi3 connects to GPS through Arduino(GPS connects to </a:t>
            </a:r>
            <a:r>
              <a:rPr lang="en-US" altLang="zh-CN" sz="2000" err="1"/>
              <a:t>Adruino</a:t>
            </a:r>
            <a:r>
              <a:rPr lang="en-US" altLang="zh-CN" sz="2000"/>
              <a:t>)</a:t>
            </a:r>
          </a:p>
          <a:p>
            <a:pPr marL="342900" indent="-342900">
              <a:buFont typeface="Arial"/>
              <a:buChar char="•"/>
            </a:pPr>
            <a:endParaRPr lang="en-US" altLang="zh-CN" sz="2000"/>
          </a:p>
          <a:p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r>
              <a:rPr lang="en-US" altLang="zh-CN" sz="2800"/>
              <a:t> </a:t>
            </a:r>
            <a:endParaRPr lang="zh-CN" altLang="en-US" sz="280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2097C8-16CD-4857-8316-402C8BCB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01" y="3457575"/>
            <a:ext cx="2744617" cy="1343025"/>
          </a:xfrm>
          <a:prstGeom prst="rect">
            <a:avLst/>
          </a:prstGeom>
        </p:spPr>
      </p:pic>
      <p:pic>
        <p:nvPicPr>
          <p:cNvPr id="7" name="Picture 7" descr="A circuit board&#10;&#10;Description generated with high confidence">
            <a:extLst>
              <a:ext uri="{FF2B5EF4-FFF2-40B4-BE49-F238E27FC236}">
                <a16:creationId xmlns:a16="http://schemas.microsoft.com/office/drawing/2014/main" id="{15CE8758-1442-46CF-A4DC-A38C30DD1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01" y="5305425"/>
            <a:ext cx="1626151" cy="1166978"/>
          </a:xfrm>
          <a:prstGeom prst="rect">
            <a:avLst/>
          </a:prstGeom>
        </p:spPr>
      </p:pic>
      <p:pic>
        <p:nvPicPr>
          <p:cNvPr id="9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2C59D6AF-1F3C-45AD-A467-61158B96B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638" y="5305425"/>
            <a:ext cx="1343025" cy="1190152"/>
          </a:xfrm>
          <a:prstGeom prst="rect">
            <a:avLst/>
          </a:prstGeom>
        </p:spPr>
      </p:pic>
      <p:pic>
        <p:nvPicPr>
          <p:cNvPr id="11" name="Picture 11" descr="A pair of headphones on a table&#10;&#10;Description generated with high confidence">
            <a:extLst>
              <a:ext uri="{FF2B5EF4-FFF2-40B4-BE49-F238E27FC236}">
                <a16:creationId xmlns:a16="http://schemas.microsoft.com/office/drawing/2014/main" id="{3A51ED8C-B3FC-4F62-B954-54497DF7A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201" y="1609725"/>
            <a:ext cx="2033587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4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D5B9FD8C-65FE-42C9-9CF4-F34351ADF7F9}"/>
              </a:ext>
            </a:extLst>
          </p:cNvPr>
          <p:cNvSpPr txBox="1"/>
          <p:nvPr/>
        </p:nvSpPr>
        <p:spPr>
          <a:xfrm>
            <a:off x="1428750" y="361950"/>
            <a:ext cx="968248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Processing on data on rpi3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/>
              <a:t>The first step is to read data from </a:t>
            </a:r>
            <a:r>
              <a:rPr lang="en-US" sz="2000" i="1"/>
              <a:t> /ttyUSB0 </a:t>
            </a:r>
            <a:r>
              <a:rPr lang="en-US" sz="2000"/>
              <a:t> through  </a:t>
            </a:r>
            <a:r>
              <a:rPr lang="en-US" sz="2000" i="1" err="1"/>
              <a:t>gpsd</a:t>
            </a:r>
            <a:r>
              <a:rPr lang="en-US" sz="2000" i="1"/>
              <a:t>  daemon</a:t>
            </a:r>
            <a:r>
              <a:rPr lang="en-US" sz="2000"/>
              <a:t> </a:t>
            </a:r>
          </a:p>
          <a:p>
            <a:endParaRPr lang="en-US" sz="2000"/>
          </a:p>
          <a:p>
            <a:r>
              <a:rPr lang="en-US" altLang="zh-CN" sz="2800"/>
              <a:t> </a:t>
            </a:r>
            <a:endParaRPr lang="zh-CN" altLang="en-US" sz="2800"/>
          </a:p>
        </p:txBody>
      </p:sp>
      <p:pic>
        <p:nvPicPr>
          <p:cNvPr id="6" name="Picture 6" descr="A black and silver text on a screen&#10;&#10;Description generated with high confidence">
            <a:extLst>
              <a:ext uri="{FF2B5EF4-FFF2-40B4-BE49-F238E27FC236}">
                <a16:creationId xmlns:a16="http://schemas.microsoft.com/office/drawing/2014/main" id="{C9F783A8-4EDB-4ACF-A40B-07041367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22" y="1200150"/>
            <a:ext cx="3253565" cy="2699357"/>
          </a:xfrm>
          <a:prstGeom prst="rect">
            <a:avLst/>
          </a:prstGeom>
        </p:spPr>
      </p:pic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BD64831-5B9E-4C19-939B-D7D3B044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10" y="1276350"/>
            <a:ext cx="4378129" cy="247285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B8DC88-9E68-40C5-BF8A-517176985932}"/>
              </a:ext>
            </a:extLst>
          </p:cNvPr>
          <p:cNvSpPr/>
          <p:nvPr/>
        </p:nvSpPr>
        <p:spPr>
          <a:xfrm>
            <a:off x="5279575" y="2447925"/>
            <a:ext cx="1289789" cy="4841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09303-70CB-492A-8C5A-A112D2F9B0CD}"/>
              </a:ext>
            </a:extLst>
          </p:cNvPr>
          <p:cNvSpPr txBox="1"/>
          <p:nvPr/>
        </p:nvSpPr>
        <p:spPr>
          <a:xfrm>
            <a:off x="5002559" y="1952625"/>
            <a:ext cx="18494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format.py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C75B6-924B-4168-8E8B-660A001EA5D6}"/>
              </a:ext>
            </a:extLst>
          </p:cNvPr>
          <p:cNvSpPr txBox="1"/>
          <p:nvPr/>
        </p:nvSpPr>
        <p:spPr>
          <a:xfrm>
            <a:off x="1848804" y="39243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Gpsd</a:t>
            </a:r>
            <a:r>
              <a:rPr lang="en-US" sz="2000"/>
              <a:t> socket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0E258-CC2E-437E-936E-6260797F1EAD}"/>
              </a:ext>
            </a:extLst>
          </p:cNvPr>
          <p:cNvSpPr txBox="1"/>
          <p:nvPr/>
        </p:nvSpPr>
        <p:spPr>
          <a:xfrm>
            <a:off x="7199322" y="3800475"/>
            <a:ext cx="38489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Latitude and </a:t>
            </a:r>
            <a:r>
              <a:rPr lang="en-US" sz="2000" err="1"/>
              <a:t>longitude.cvs</a:t>
            </a:r>
            <a:r>
              <a:rPr lang="en-US" sz="2000"/>
              <a:t> 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21EF9989-6CA1-44F8-B516-73336CE3AC73}"/>
              </a:ext>
            </a:extLst>
          </p:cNvPr>
          <p:cNvSpPr txBox="1"/>
          <p:nvPr/>
        </p:nvSpPr>
        <p:spPr>
          <a:xfrm>
            <a:off x="1323630" y="4629150"/>
            <a:ext cx="10139624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•Secondly, use </a:t>
            </a:r>
            <a:r>
              <a:rPr lang="en-US" sz="2000" i="1" err="1"/>
              <a:t>nmea_navsat_driver</a:t>
            </a:r>
            <a:r>
              <a:rPr lang="en-US" sz="2000" i="1"/>
              <a:t> ROS package </a:t>
            </a:r>
            <a:endParaRPr lang="en-US" sz="2000"/>
          </a:p>
          <a:p>
            <a:r>
              <a:rPr lang="en-US" sz="2000"/>
              <a:t>Package to parse NMEA strings and publish a very simple GPS message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2000" i="1"/>
          </a:p>
          <a:p>
            <a:r>
              <a:rPr lang="en-US" altLang="zh-CN" sz="2800"/>
              <a:t>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6195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1" y="-27211"/>
            <a:ext cx="10360501" cy="1223963"/>
          </a:xfrm>
        </p:spPr>
        <p:txBody>
          <a:bodyPr rtlCol="0"/>
          <a:lstStyle/>
          <a:p>
            <a:pPr rtl="0"/>
            <a:r>
              <a:rPr lang="en-US" altLang="zh-CN">
                <a:sym typeface="Salesforce Sans"/>
              </a:rPr>
              <a:t>Project description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D4DF6-132B-47D6-911C-30B3E2BE2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5386" y="1484784"/>
            <a:ext cx="10971347" cy="48314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altLang="zh-CN" sz="2400" err="1"/>
              <a:t>CavLab</a:t>
            </a:r>
            <a:r>
              <a:rPr lang="en-GB" altLang="zh-CN" sz="2400"/>
              <a:t> is a facility which provides a suitable environment for the testing of these electric vehicles.</a:t>
            </a:r>
          </a:p>
          <a:p>
            <a:pPr>
              <a:lnSpc>
                <a:spcPct val="150000"/>
              </a:lnSpc>
            </a:pPr>
            <a:r>
              <a:rPr lang="en-US" altLang="zh-CN" sz="2400" err="1"/>
              <a:t>μPod</a:t>
            </a:r>
            <a:r>
              <a:rPr lang="en-US" altLang="zh-CN" sz="2400"/>
              <a:t> is a miniature drive-by-wire vehicle of the full size pod, but 1:6 scale.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Have a compatible interface system in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pod, </a:t>
            </a:r>
            <a:r>
              <a:rPr lang="en-GB" altLang="zh-CN" sz="2400"/>
              <a:t>used as a representative initial testing model for testing the code.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Accessible for more sensors.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GB" altLang="zh-CN" sz="2400"/>
              <a:t>A demonstrator in STEM activities.</a:t>
            </a:r>
            <a:endParaRPr lang="en-US" altLang="zh-CN" sz="2400"/>
          </a:p>
        </p:txBody>
      </p:sp>
      <p:pic>
        <p:nvPicPr>
          <p:cNvPr id="14" name="内容占位符 13" descr="图片包含 道路, 户外, 街道, 草&#10;&#10;已生成极高可信度的说明">
            <a:extLst>
              <a:ext uri="{FF2B5EF4-FFF2-40B4-BE49-F238E27FC236}">
                <a16:creationId xmlns:a16="http://schemas.microsoft.com/office/drawing/2014/main" id="{9051411C-AF83-4710-892F-9748ECBC4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051811"/>
            <a:ext cx="4193786" cy="2192397"/>
          </a:xfrm>
        </p:spPr>
      </p:pic>
    </p:spTree>
    <p:extLst>
      <p:ext uri="{BB962C8B-B14F-4D97-AF65-F5344CB8AC3E}">
        <p14:creationId xmlns:p14="http://schemas.microsoft.com/office/powerpoint/2010/main" val="410865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76129" cy="4242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GB"/>
              <a:t>Test the speed control unit and servo on Arduino with </a:t>
            </a:r>
            <a:r>
              <a:rPr lang="en-GB" err="1"/>
              <a:t>ros_arduino_bridge</a:t>
            </a:r>
            <a:r>
              <a:rPr lang="en-GB"/>
              <a:t> stack when the ESC arrives</a:t>
            </a:r>
            <a:endParaRPr lang="en-US"/>
          </a:p>
          <a:p>
            <a:pPr marL="304165" indent="-304165"/>
            <a:r>
              <a:rPr lang="en-GB"/>
              <a:t>Integrate IMU data with GPS data within navigation stack.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385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1" y="1701800"/>
            <a:ext cx="6639243" cy="2438400"/>
          </a:xfrm>
        </p:spPr>
        <p:txBody>
          <a:bodyPr rtlCol="0"/>
          <a:lstStyle/>
          <a:p>
            <a:pPr rt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Thanks for watching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 flipH="1">
            <a:off x="8267911" y="6043612"/>
            <a:ext cx="1304714" cy="128587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2625" y="4786312"/>
            <a:ext cx="2006759" cy="1385887"/>
          </a:xfrm>
        </p:spPr>
        <p:txBody>
          <a:bodyPr rtlCol="0"/>
          <a:lstStyle/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1" y="-27211"/>
            <a:ext cx="10360501" cy="1223963"/>
          </a:xfrm>
        </p:spPr>
        <p:txBody>
          <a:bodyPr rtlCol="0"/>
          <a:lstStyle/>
          <a:p>
            <a:pPr rtl="0"/>
            <a:r>
              <a:rPr lang="en-US" altLang="zh-CN">
                <a:sym typeface="Salesforce Sans"/>
              </a:rPr>
              <a:t>Project objective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D4DF6-132B-47D6-911C-30B3E2BE2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78" y="1484784"/>
            <a:ext cx="9996186" cy="497544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Develop a miniature </a:t>
            </a:r>
            <a:r>
              <a:rPr lang="en-GB" altLang="zh-CN" sz="2400"/>
              <a:t>drive-by-wire vehicle using Ackermann steering mechanism.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Create a </a:t>
            </a:r>
            <a:r>
              <a:rPr lang="en-US" altLang="zh-CN" sz="2400" err="1"/>
              <a:t>μPod</a:t>
            </a:r>
            <a:r>
              <a:rPr lang="en-US" altLang="zh-CN" sz="2400"/>
              <a:t> such that it uses a drivetrain with a control unit which can be programmed in the same way as the full-size model.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/>
              <a:t>     — Same control system ROS (Robert operating system)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/>
              <a:t>     — Extensible for more sensors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Use the </a:t>
            </a:r>
            <a:r>
              <a:rPr lang="en-US" altLang="zh-CN" sz="2400" err="1"/>
              <a:t>μPod</a:t>
            </a:r>
            <a:r>
              <a:rPr lang="en-US" altLang="zh-CN" sz="2400"/>
              <a:t> to test the code and algorithms originally developed for the full-size model. 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Realize the motion of the </a:t>
            </a:r>
            <a:r>
              <a:rPr lang="en-US" altLang="zh-CN" sz="2400" err="1"/>
              <a:t>μPod</a:t>
            </a:r>
            <a:r>
              <a:rPr lang="en-US" altLang="zh-CN" sz="2400"/>
              <a:t> in the real-world within campus. 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99445A-2CEF-4FEA-971B-FCF6FC95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1076" y="4509120"/>
            <a:ext cx="1190245" cy="1951112"/>
          </a:xfrm>
        </p:spPr>
        <p:txBody>
          <a:bodyPr>
            <a:normAutofit fontScale="925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5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1" y="-27211"/>
            <a:ext cx="10360501" cy="1223963"/>
          </a:xfrm>
        </p:spPr>
        <p:txBody>
          <a:bodyPr rtlCol="0"/>
          <a:lstStyle/>
          <a:p>
            <a:pPr rtl="0"/>
            <a:r>
              <a:rPr lang="en-US" altLang="zh-CN">
                <a:sym typeface="Salesforce Sans"/>
              </a:rPr>
              <a:t>Pod</a:t>
            </a:r>
            <a:r>
              <a:rPr lang="zh-CN" altLang="en-US">
                <a:sym typeface="Salesforce Sans"/>
              </a:rPr>
              <a:t> </a:t>
            </a:r>
            <a:r>
              <a:rPr lang="en-US" altLang="zh-CN">
                <a:sym typeface="Salesforce Sans"/>
              </a:rPr>
              <a:t>specifications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D4DF6-132B-47D6-911C-30B3E2BE2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45" y="1484784"/>
            <a:ext cx="10641439" cy="4687416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>
              <a:lnSpc>
                <a:spcPct val="100000"/>
              </a:lnSpc>
            </a:pPr>
            <a:r>
              <a:rPr lang="en-GB" altLang="zh-CN" sz="2400"/>
              <a:t>190mm track and 200mm wheelbase </a:t>
            </a:r>
            <a:endParaRPr lang="en-US"/>
          </a:p>
          <a:p>
            <a:pPr marL="304165" indent="-304165">
              <a:lnSpc>
                <a:spcPct val="100000"/>
              </a:lnSpc>
            </a:pPr>
            <a:r>
              <a:rPr lang="en-GB" altLang="zh-CN" sz="2400"/>
              <a:t>90w Brushless motor, Brushless ESC and 6600mAh Li-Po Battery make up the drivetrain</a:t>
            </a:r>
          </a:p>
          <a:p>
            <a:pPr marL="304165" indent="-304165">
              <a:lnSpc>
                <a:spcPct val="100000"/>
              </a:lnSpc>
            </a:pPr>
            <a:r>
              <a:rPr lang="en-GB" altLang="zh-CN" sz="2400"/>
              <a:t>Raspberry Pi3 works as the micro control unit with ROS installed, Arduino </a:t>
            </a:r>
            <a:r>
              <a:rPr lang="en-GB" altLang="zh-CN" sz="2400" err="1"/>
              <a:t>uno</a:t>
            </a:r>
            <a:r>
              <a:rPr lang="en-GB" altLang="zh-CN" sz="2400"/>
              <a:t> works as the auxiliary control unit.</a:t>
            </a:r>
          </a:p>
          <a:p>
            <a:pPr marL="304165" indent="-304165">
              <a:lnSpc>
                <a:spcPct val="100000"/>
              </a:lnSpc>
            </a:pPr>
            <a:r>
              <a:rPr lang="en-GB" altLang="zh-CN" sz="2400" err="1"/>
              <a:t>Adafruit</a:t>
            </a:r>
            <a:r>
              <a:rPr lang="en-GB" altLang="zh-CN" sz="2400"/>
              <a:t> Ultimate GPS, IMU(</a:t>
            </a:r>
            <a:r>
              <a:rPr lang="en-US" altLang="zh-CN"/>
              <a:t>Inertial measurement unit</a:t>
            </a:r>
            <a:r>
              <a:rPr lang="en-GB" altLang="zh-CN" sz="2400"/>
              <a:t>) plugged into Pi to read the data</a:t>
            </a:r>
          </a:p>
          <a:p>
            <a:pPr marL="304165" indent="-304165">
              <a:lnSpc>
                <a:spcPct val="100000"/>
              </a:lnSpc>
            </a:pPr>
            <a:r>
              <a:rPr lang="en-GB" altLang="zh-CN" sz="2400"/>
              <a:t>Arduino UNO is the speed control unit</a:t>
            </a:r>
          </a:p>
          <a:p>
            <a:pPr marL="304165" indent="-304165">
              <a:lnSpc>
                <a:spcPct val="100000"/>
              </a:lnSpc>
            </a:pPr>
            <a:r>
              <a:rPr lang="en-GB" altLang="zh-CN" sz="2400"/>
              <a:t>Further options: Pi camera, Ultrasonic sensor with obstacle avoidance realisation</a:t>
            </a:r>
          </a:p>
          <a:p>
            <a:pPr marL="304165" indent="-304165">
              <a:lnSpc>
                <a:spcPct val="100000"/>
              </a:lnSpc>
            </a:pPr>
            <a:endParaRPr lang="en-GB" altLang="zh-CN" sz="2400"/>
          </a:p>
          <a:p>
            <a:pPr marL="304165" indent="-304165"/>
            <a:endParaRPr lang="en-GB" altLang="zh-CN"/>
          </a:p>
          <a:p>
            <a:pPr marL="304165" indent="-304165"/>
            <a:endParaRPr lang="en-GB" altLang="zh-CN"/>
          </a:p>
          <a:p>
            <a:pPr marL="304165" indent="-304165"/>
            <a:endParaRPr lang="en-GB" altLang="zh-CN"/>
          </a:p>
          <a:p>
            <a:pPr marL="304165" indent="-304165"/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99445A-2CEF-4FEA-971B-FCF6FC95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1393" y="5226169"/>
            <a:ext cx="660436" cy="1663080"/>
          </a:xfrm>
        </p:spPr>
        <p:txBody>
          <a:bodyPr>
            <a:normAutofit lnSpcReduction="10000"/>
          </a:bodyPr>
          <a:lstStyle/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3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3818"/>
            <a:ext cx="10360501" cy="1223963"/>
          </a:xfrm>
        </p:spPr>
        <p:txBody>
          <a:bodyPr rtlCol="0"/>
          <a:lstStyle/>
          <a:p>
            <a:pPr rt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Milestone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9588583"/>
              </p:ext>
            </p:extLst>
          </p:nvPr>
        </p:nvGraphicFramePr>
        <p:xfrm>
          <a:off x="2349996" y="3617640"/>
          <a:ext cx="921702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3EB81FFB-349B-4FD7-A1CB-801719DA34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5480935"/>
              </p:ext>
            </p:extLst>
          </p:nvPr>
        </p:nvGraphicFramePr>
        <p:xfrm>
          <a:off x="-242292" y="1217620"/>
          <a:ext cx="10360501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8EA0F57-F746-41DB-AF51-65FDBCD91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716953"/>
              </p:ext>
            </p:extLst>
          </p:nvPr>
        </p:nvGraphicFramePr>
        <p:xfrm>
          <a:off x="8497667" y="908720"/>
          <a:ext cx="357341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1" y="-27211"/>
            <a:ext cx="7700531" cy="935931"/>
          </a:xfrm>
        </p:spPr>
        <p:txBody>
          <a:bodyPr rtlCol="0"/>
          <a:lstStyle/>
          <a:p>
            <a:pPr rtl="0"/>
            <a:r>
              <a:rPr lang="en-US" altLang="zh-CN">
                <a:sym typeface="Salesforce Sans"/>
              </a:rPr>
              <a:t>Task allocation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2D14-EAB8-4A94-ADA9-C279D178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74662" y="3976856"/>
            <a:ext cx="1478277" cy="2881144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3EB81FFB-349B-4FD7-A1CB-801719DA34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8233807"/>
              </p:ext>
            </p:extLst>
          </p:nvPr>
        </p:nvGraphicFramePr>
        <p:xfrm>
          <a:off x="1125861" y="1556792"/>
          <a:ext cx="1137726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45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161" y="-27211"/>
            <a:ext cx="10360501" cy="1223963"/>
          </a:xfrm>
        </p:spPr>
        <p:txBody>
          <a:bodyPr rtlCol="0"/>
          <a:lstStyle/>
          <a:p>
            <a:pPr rtl="0"/>
            <a:r>
              <a:rPr lang="en-US" altLang="zh-CN">
                <a:sym typeface="Salesforce Sans"/>
              </a:rPr>
              <a:t>Previous stage review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D4DF6-132B-47D6-911C-30B3E2BE2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45" y="1706880"/>
            <a:ext cx="10557067" cy="4465320"/>
          </a:xfrm>
        </p:spPr>
        <p:txBody>
          <a:bodyPr/>
          <a:lstStyle/>
          <a:p>
            <a:r>
              <a:rPr lang="en-US" altLang="zh-CN"/>
              <a:t>Initial design completed, including circuit and the shell of the pod</a:t>
            </a:r>
          </a:p>
          <a:p>
            <a:endParaRPr lang="en-US" altLang="zh-CN"/>
          </a:p>
          <a:p>
            <a:r>
              <a:rPr lang="en-US" altLang="zh-CN"/>
              <a:t>Be familiar with the ROS system and have initial idea how to expand the design through it</a:t>
            </a:r>
          </a:p>
          <a:p>
            <a:endParaRPr lang="en-US" altLang="zh-CN"/>
          </a:p>
          <a:p>
            <a:r>
              <a:rPr lang="en-US" altLang="zh-CN"/>
              <a:t>Initial obstacle avoidance achieved while this is suspended for further realization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99445A-2CEF-4FEA-971B-FCF6FC95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2924" y="5661248"/>
            <a:ext cx="876460" cy="51095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3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Vehicle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C354-B32B-4AC2-A442-CD2FBEE0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700808"/>
            <a:ext cx="4968552" cy="4449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59219-2883-4D8B-92D5-DDB91077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98" y="1700808"/>
            <a:ext cx="4392092" cy="44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31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技术 16x9</vt:lpstr>
      <vt:lpstr>μCavLab</vt:lpstr>
      <vt:lpstr>Overview</vt:lpstr>
      <vt:lpstr>Project description</vt:lpstr>
      <vt:lpstr>Project objective</vt:lpstr>
      <vt:lpstr>Pod specifications</vt:lpstr>
      <vt:lpstr>Milestone</vt:lpstr>
      <vt:lpstr>Task allocation</vt:lpstr>
      <vt:lpstr>Previous stage review</vt:lpstr>
      <vt:lpstr>Vehicle Design</vt:lpstr>
      <vt:lpstr>Design Developments</vt:lpstr>
      <vt:lpstr>Completed Parts</vt:lpstr>
      <vt:lpstr>Manufacturing</vt:lpstr>
      <vt:lpstr>Example Drawings</vt:lpstr>
      <vt:lpstr>Parts Requiring Attention</vt:lpstr>
      <vt:lpstr>Next Steps</vt:lpstr>
      <vt:lpstr>Speed Control and Drivetrain</vt:lpstr>
      <vt:lpstr>Speed Control and Drivetrain —test</vt:lpstr>
      <vt:lpstr>Updated control system</vt:lpstr>
      <vt:lpstr>Speed Control and Drivetrain —ros_arduino_bridge stack</vt:lpstr>
      <vt:lpstr>Speed Control and Drivetrain —ros_arduino_bridge stack</vt:lpstr>
      <vt:lpstr>Speed Control and Drivetrain —ros_arduino_bridge stack</vt:lpstr>
      <vt:lpstr>Software and Control part </vt:lpstr>
      <vt:lpstr>Key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μCavLab</dc:title>
  <cp:revision>1</cp:revision>
  <dcterms:modified xsi:type="dcterms:W3CDTF">2018-01-19T13:43:20Z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