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6" r:id="rId7"/>
    <p:sldId id="261" r:id="rId8"/>
    <p:sldId id="262" r:id="rId9"/>
    <p:sldId id="267" r:id="rId10"/>
    <p:sldId id="268" r:id="rId11"/>
    <p:sldId id="269" r:id="rId12"/>
    <p:sldId id="270" r:id="rId13"/>
    <p:sldId id="263" r:id="rId14"/>
    <p:sldId id="264" r:id="rId15"/>
    <p:sldId id="265" r:id="rId16"/>
  </p:sldIdLst>
  <p:sldSz cx="12192000" cy="6858000"/>
  <p:notesSz cx="9388475" cy="7102475"/>
  <p:embeddedFontLst>
    <p:embeddedFont>
      <p:font typeface="Impact" panose="020B0806030902050204" pitchFamily="34" charset="0"/>
      <p:regular r:id="rId18"/>
    </p:embeddedFont>
    <p:embeddedFont>
      <p:font typeface="Tahoma" panose="020B0604030504040204" pitchFamily="3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04">
          <p15:clr>
            <a:srgbClr val="A4A3A4"/>
          </p15:clr>
        </p15:guide>
        <p15:guide id="2" pos="38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304"/>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4068340" cy="356357"/>
          </a:xfrm>
          <a:prstGeom prst="rect">
            <a:avLst/>
          </a:prstGeom>
          <a:noFill/>
          <a:ln>
            <a:noFill/>
          </a:ln>
        </p:spPr>
        <p:txBody>
          <a:bodyPr spcFirstLastPara="1" wrap="square" lIns="96625" tIns="48300" rIns="96625" bIns="48300"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317965" y="2"/>
            <a:ext cx="4068340" cy="356357"/>
          </a:xfrm>
          <a:prstGeom prst="rect">
            <a:avLst/>
          </a:prstGeom>
          <a:noFill/>
          <a:ln>
            <a:noFill/>
          </a:ln>
        </p:spPr>
        <p:txBody>
          <a:bodyPr spcFirstLastPara="1" wrap="square" lIns="96625" tIns="48300" rIns="96625" bIns="48300"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6746119"/>
            <a:ext cx="4068340" cy="356357"/>
          </a:xfrm>
          <a:prstGeom prst="rect">
            <a:avLst/>
          </a:prstGeom>
          <a:noFill/>
          <a:ln>
            <a:noFill/>
          </a:ln>
        </p:spPr>
        <p:txBody>
          <a:bodyPr spcFirstLastPara="1" wrap="square" lIns="96625" tIns="48300" rIns="96625" bIns="48300"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PH"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1BAC5055-AB4F-BF62-B623-1D6F45648207}"/>
            </a:ext>
          </a:extLst>
        </p:cNvPr>
        <p:cNvGrpSpPr/>
        <p:nvPr/>
      </p:nvGrpSpPr>
      <p:grpSpPr>
        <a:xfrm>
          <a:off x="0" y="0"/>
          <a:ext cx="0" cy="0"/>
          <a:chOff x="0" y="0"/>
          <a:chExt cx="0" cy="0"/>
        </a:xfrm>
      </p:grpSpPr>
      <p:sp>
        <p:nvSpPr>
          <p:cNvPr id="137" name="Google Shape;137;p7:notes">
            <a:extLst>
              <a:ext uri="{FF2B5EF4-FFF2-40B4-BE49-F238E27FC236}">
                <a16:creationId xmlns:a16="http://schemas.microsoft.com/office/drawing/2014/main" id="{21B6067E-9399-B0E8-DDE8-F58CC9F15AD5}"/>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a:extLst>
              <a:ext uri="{FF2B5EF4-FFF2-40B4-BE49-F238E27FC236}">
                <a16:creationId xmlns:a16="http://schemas.microsoft.com/office/drawing/2014/main" id="{88A411B6-22FF-7FEC-AC6E-116AA580650C}"/>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7:notes">
            <a:extLst>
              <a:ext uri="{FF2B5EF4-FFF2-40B4-BE49-F238E27FC236}">
                <a16:creationId xmlns:a16="http://schemas.microsoft.com/office/drawing/2014/main" id="{4D32A9ED-80E1-F5F5-7089-5207C2B5A6D8}"/>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10</a:t>
            </a:fld>
            <a:endParaRPr/>
          </a:p>
        </p:txBody>
      </p:sp>
    </p:spTree>
    <p:extLst>
      <p:ext uri="{BB962C8B-B14F-4D97-AF65-F5344CB8AC3E}">
        <p14:creationId xmlns:p14="http://schemas.microsoft.com/office/powerpoint/2010/main" val="2187338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3AF92E09-A9B3-EC17-8B17-E58487AA45EA}"/>
            </a:ext>
          </a:extLst>
        </p:cNvPr>
        <p:cNvGrpSpPr/>
        <p:nvPr/>
      </p:nvGrpSpPr>
      <p:grpSpPr>
        <a:xfrm>
          <a:off x="0" y="0"/>
          <a:ext cx="0" cy="0"/>
          <a:chOff x="0" y="0"/>
          <a:chExt cx="0" cy="0"/>
        </a:xfrm>
      </p:grpSpPr>
      <p:sp>
        <p:nvSpPr>
          <p:cNvPr id="137" name="Google Shape;137;p7:notes">
            <a:extLst>
              <a:ext uri="{FF2B5EF4-FFF2-40B4-BE49-F238E27FC236}">
                <a16:creationId xmlns:a16="http://schemas.microsoft.com/office/drawing/2014/main" id="{FB7787CD-5092-5C1B-F488-6E092033AAD9}"/>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a:extLst>
              <a:ext uri="{FF2B5EF4-FFF2-40B4-BE49-F238E27FC236}">
                <a16:creationId xmlns:a16="http://schemas.microsoft.com/office/drawing/2014/main" id="{1A5209FA-1A63-BE4C-BFB6-ADA41F169E19}"/>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7:notes">
            <a:extLst>
              <a:ext uri="{FF2B5EF4-FFF2-40B4-BE49-F238E27FC236}">
                <a16:creationId xmlns:a16="http://schemas.microsoft.com/office/drawing/2014/main" id="{D7DDBBE3-7242-1097-EC0A-A3C455358344}"/>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11</a:t>
            </a:fld>
            <a:endParaRPr/>
          </a:p>
        </p:txBody>
      </p:sp>
    </p:spTree>
    <p:extLst>
      <p:ext uri="{BB962C8B-B14F-4D97-AF65-F5344CB8AC3E}">
        <p14:creationId xmlns:p14="http://schemas.microsoft.com/office/powerpoint/2010/main" val="244446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3E84F36E-59DE-C24A-CCFD-3AFDCBC55A87}"/>
            </a:ext>
          </a:extLst>
        </p:cNvPr>
        <p:cNvGrpSpPr/>
        <p:nvPr/>
      </p:nvGrpSpPr>
      <p:grpSpPr>
        <a:xfrm>
          <a:off x="0" y="0"/>
          <a:ext cx="0" cy="0"/>
          <a:chOff x="0" y="0"/>
          <a:chExt cx="0" cy="0"/>
        </a:xfrm>
      </p:grpSpPr>
      <p:sp>
        <p:nvSpPr>
          <p:cNvPr id="137" name="Google Shape;137;p7:notes">
            <a:extLst>
              <a:ext uri="{FF2B5EF4-FFF2-40B4-BE49-F238E27FC236}">
                <a16:creationId xmlns:a16="http://schemas.microsoft.com/office/drawing/2014/main" id="{F9EEC39C-5691-7CF6-DEFE-C8A11448E123}"/>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a:extLst>
              <a:ext uri="{FF2B5EF4-FFF2-40B4-BE49-F238E27FC236}">
                <a16:creationId xmlns:a16="http://schemas.microsoft.com/office/drawing/2014/main" id="{68230C62-EC78-6DCF-8E4E-0A5D5BDA0D3F}"/>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7:notes">
            <a:extLst>
              <a:ext uri="{FF2B5EF4-FFF2-40B4-BE49-F238E27FC236}">
                <a16:creationId xmlns:a16="http://schemas.microsoft.com/office/drawing/2014/main" id="{E61CBBC4-DDC9-9B55-345B-591E9381B9D9}"/>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12</a:t>
            </a:fld>
            <a:endParaRPr/>
          </a:p>
        </p:txBody>
      </p:sp>
    </p:spTree>
    <p:extLst>
      <p:ext uri="{BB962C8B-B14F-4D97-AF65-F5344CB8AC3E}">
        <p14:creationId xmlns:p14="http://schemas.microsoft.com/office/powerpoint/2010/main" val="945987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8: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8: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9: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9: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0: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5: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89DC062A-6C6E-858C-E04D-916881CBB1E4}"/>
            </a:ext>
          </a:extLst>
        </p:cNvPr>
        <p:cNvGrpSpPr/>
        <p:nvPr/>
      </p:nvGrpSpPr>
      <p:grpSpPr>
        <a:xfrm>
          <a:off x="0" y="0"/>
          <a:ext cx="0" cy="0"/>
          <a:chOff x="0" y="0"/>
          <a:chExt cx="0" cy="0"/>
        </a:xfrm>
      </p:grpSpPr>
      <p:sp>
        <p:nvSpPr>
          <p:cNvPr id="121" name="Google Shape;121;p5:notes">
            <a:extLst>
              <a:ext uri="{FF2B5EF4-FFF2-40B4-BE49-F238E27FC236}">
                <a16:creationId xmlns:a16="http://schemas.microsoft.com/office/drawing/2014/main" id="{60A8BBD2-3A82-B75A-9B6D-63D8300B2646}"/>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5:notes">
            <a:extLst>
              <a:ext uri="{FF2B5EF4-FFF2-40B4-BE49-F238E27FC236}">
                <a16:creationId xmlns:a16="http://schemas.microsoft.com/office/drawing/2014/main" id="{DA11BFCD-753D-2D09-C718-6963D61DA223}"/>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a:extLst>
              <a:ext uri="{FF2B5EF4-FFF2-40B4-BE49-F238E27FC236}">
                <a16:creationId xmlns:a16="http://schemas.microsoft.com/office/drawing/2014/main" id="{DE253239-D398-1961-C1DF-7B8F82D608DF}"/>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6</a:t>
            </a:fld>
            <a:endParaRPr/>
          </a:p>
        </p:txBody>
      </p:sp>
    </p:spTree>
    <p:extLst>
      <p:ext uri="{BB962C8B-B14F-4D97-AF65-F5344CB8AC3E}">
        <p14:creationId xmlns:p14="http://schemas.microsoft.com/office/powerpoint/2010/main" val="1002681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6: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7: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CE792F70-853E-159C-C194-16F17B9683C4}"/>
            </a:ext>
          </a:extLst>
        </p:cNvPr>
        <p:cNvGrpSpPr/>
        <p:nvPr/>
      </p:nvGrpSpPr>
      <p:grpSpPr>
        <a:xfrm>
          <a:off x="0" y="0"/>
          <a:ext cx="0" cy="0"/>
          <a:chOff x="0" y="0"/>
          <a:chExt cx="0" cy="0"/>
        </a:xfrm>
      </p:grpSpPr>
      <p:sp>
        <p:nvSpPr>
          <p:cNvPr id="137" name="Google Shape;137;p7:notes">
            <a:extLst>
              <a:ext uri="{FF2B5EF4-FFF2-40B4-BE49-F238E27FC236}">
                <a16:creationId xmlns:a16="http://schemas.microsoft.com/office/drawing/2014/main" id="{BEC53AC1-4999-C41E-9A32-F0C832946AB2}"/>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a:extLst>
              <a:ext uri="{FF2B5EF4-FFF2-40B4-BE49-F238E27FC236}">
                <a16:creationId xmlns:a16="http://schemas.microsoft.com/office/drawing/2014/main" id="{BCBF7CD7-394D-6180-CD1C-000394B71DF6}"/>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7:notes">
            <a:extLst>
              <a:ext uri="{FF2B5EF4-FFF2-40B4-BE49-F238E27FC236}">
                <a16:creationId xmlns:a16="http://schemas.microsoft.com/office/drawing/2014/main" id="{7C135732-3C2B-0C73-4873-9B2C0421F087}"/>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9</a:t>
            </a:fld>
            <a:endParaRPr/>
          </a:p>
        </p:txBody>
      </p:sp>
    </p:spTree>
    <p:extLst>
      <p:ext uri="{BB962C8B-B14F-4D97-AF65-F5344CB8AC3E}">
        <p14:creationId xmlns:p14="http://schemas.microsoft.com/office/powerpoint/2010/main" val="293982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914400" y="2130429"/>
            <a:ext cx="103632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853"/>
              </a:spcBef>
              <a:spcAft>
                <a:spcPts val="0"/>
              </a:spcAft>
              <a:buClr>
                <a:srgbClr val="888888"/>
              </a:buClr>
              <a:buSzPts val="4267"/>
              <a:buNone/>
              <a:defRPr>
                <a:solidFill>
                  <a:srgbClr val="888888"/>
                </a:solidFill>
              </a:defRPr>
            </a:lvl1pPr>
            <a:lvl2pPr lvl="1" algn="ctr">
              <a:lnSpc>
                <a:spcPct val="100000"/>
              </a:lnSpc>
              <a:spcBef>
                <a:spcPts val="747"/>
              </a:spcBef>
              <a:spcAft>
                <a:spcPts val="0"/>
              </a:spcAft>
              <a:buClr>
                <a:srgbClr val="888888"/>
              </a:buClr>
              <a:buSzPts val="3733"/>
              <a:buNone/>
              <a:defRPr>
                <a:solidFill>
                  <a:srgbClr val="888888"/>
                </a:solidFill>
              </a:defRPr>
            </a:lvl2pPr>
            <a:lvl3pPr lvl="2" algn="ctr">
              <a:lnSpc>
                <a:spcPct val="100000"/>
              </a:lnSpc>
              <a:spcBef>
                <a:spcPts val="640"/>
              </a:spcBef>
              <a:spcAft>
                <a:spcPts val="0"/>
              </a:spcAft>
              <a:buClr>
                <a:srgbClr val="888888"/>
              </a:buClr>
              <a:buSzPts val="3200"/>
              <a:buNone/>
              <a:defRPr>
                <a:solidFill>
                  <a:srgbClr val="888888"/>
                </a:solidFill>
              </a:defRPr>
            </a:lvl3pPr>
            <a:lvl4pPr lvl="3" algn="ctr">
              <a:lnSpc>
                <a:spcPct val="100000"/>
              </a:lnSpc>
              <a:spcBef>
                <a:spcPts val="533"/>
              </a:spcBef>
              <a:spcAft>
                <a:spcPts val="0"/>
              </a:spcAft>
              <a:buClr>
                <a:srgbClr val="888888"/>
              </a:buClr>
              <a:buSzPts val="2667"/>
              <a:buNone/>
              <a:defRPr>
                <a:solidFill>
                  <a:srgbClr val="888888"/>
                </a:solidFill>
              </a:defRPr>
            </a:lvl4pPr>
            <a:lvl5pPr lvl="4" algn="ctr">
              <a:lnSpc>
                <a:spcPct val="100000"/>
              </a:lnSpc>
              <a:spcBef>
                <a:spcPts val="533"/>
              </a:spcBef>
              <a:spcAft>
                <a:spcPts val="0"/>
              </a:spcAft>
              <a:buClr>
                <a:srgbClr val="888888"/>
              </a:buClr>
              <a:buSzPts val="2667"/>
              <a:buNone/>
              <a:defRPr>
                <a:solidFill>
                  <a:srgbClr val="888888"/>
                </a:solidFill>
              </a:defRPr>
            </a:lvl5pPr>
            <a:lvl6pPr lvl="5" algn="ctr">
              <a:lnSpc>
                <a:spcPct val="100000"/>
              </a:lnSpc>
              <a:spcBef>
                <a:spcPts val="533"/>
              </a:spcBef>
              <a:spcAft>
                <a:spcPts val="0"/>
              </a:spcAft>
              <a:buClr>
                <a:srgbClr val="888888"/>
              </a:buClr>
              <a:buSzPts val="2667"/>
              <a:buNone/>
              <a:defRPr>
                <a:solidFill>
                  <a:srgbClr val="888888"/>
                </a:solidFill>
              </a:defRPr>
            </a:lvl6pPr>
            <a:lvl7pPr lvl="6" algn="ctr">
              <a:lnSpc>
                <a:spcPct val="100000"/>
              </a:lnSpc>
              <a:spcBef>
                <a:spcPts val="533"/>
              </a:spcBef>
              <a:spcAft>
                <a:spcPts val="0"/>
              </a:spcAft>
              <a:buClr>
                <a:srgbClr val="888888"/>
              </a:buClr>
              <a:buSzPts val="2667"/>
              <a:buNone/>
              <a:defRPr>
                <a:solidFill>
                  <a:srgbClr val="888888"/>
                </a:solidFill>
              </a:defRPr>
            </a:lvl7pPr>
            <a:lvl8pPr lvl="7" algn="ctr">
              <a:lnSpc>
                <a:spcPct val="100000"/>
              </a:lnSpc>
              <a:spcBef>
                <a:spcPts val="533"/>
              </a:spcBef>
              <a:spcAft>
                <a:spcPts val="0"/>
              </a:spcAft>
              <a:buClr>
                <a:srgbClr val="888888"/>
              </a:buClr>
              <a:buSzPts val="2667"/>
              <a:buNone/>
              <a:defRPr>
                <a:solidFill>
                  <a:srgbClr val="888888"/>
                </a:solidFill>
              </a:defRPr>
            </a:lvl8pPr>
            <a:lvl9pPr lvl="8" algn="ctr">
              <a:lnSpc>
                <a:spcPct val="100000"/>
              </a:lnSpc>
              <a:spcBef>
                <a:spcPts val="533"/>
              </a:spcBef>
              <a:spcAft>
                <a:spcPts val="0"/>
              </a:spcAft>
              <a:buClr>
                <a:srgbClr val="888888"/>
              </a:buClr>
              <a:buSzPts val="2667"/>
              <a:buNone/>
              <a:defRPr>
                <a:solidFill>
                  <a:srgbClr val="888888"/>
                </a:solidFill>
              </a:defRPr>
            </a:lvl9pPr>
          </a:lstStyle>
          <a:p>
            <a:endParaRPr/>
          </a:p>
        </p:txBody>
      </p:sp>
      <p:sp>
        <p:nvSpPr>
          <p:cNvPr id="22" name="Google Shape;22;p3"/>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5333"/>
              <a:buFont typeface="Calibri"/>
              <a:buNone/>
              <a:defRPr sz="5333"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rgbClr val="888888"/>
              </a:buClr>
              <a:buSzPts val="2667"/>
              <a:buNone/>
              <a:defRPr sz="2667">
                <a:solidFill>
                  <a:srgbClr val="888888"/>
                </a:solidFill>
              </a:defRPr>
            </a:lvl1pPr>
            <a:lvl2pPr marL="914400" lvl="1" indent="-228600" algn="l">
              <a:lnSpc>
                <a:spcPct val="100000"/>
              </a:lnSpc>
              <a:spcBef>
                <a:spcPts val="480"/>
              </a:spcBef>
              <a:spcAft>
                <a:spcPts val="0"/>
              </a:spcAft>
              <a:buClr>
                <a:srgbClr val="888888"/>
              </a:buClr>
              <a:buSzPts val="2400"/>
              <a:buNone/>
              <a:defRPr sz="2400">
                <a:solidFill>
                  <a:srgbClr val="888888"/>
                </a:solidFill>
              </a:defRPr>
            </a:lvl2pPr>
            <a:lvl3pPr marL="1371600" lvl="2" indent="-228600" algn="l">
              <a:lnSpc>
                <a:spcPct val="100000"/>
              </a:lnSpc>
              <a:spcBef>
                <a:spcPts val="427"/>
              </a:spcBef>
              <a:spcAft>
                <a:spcPts val="0"/>
              </a:spcAft>
              <a:buClr>
                <a:srgbClr val="888888"/>
              </a:buClr>
              <a:buSzPts val="2133"/>
              <a:buNone/>
              <a:defRPr sz="2133">
                <a:solidFill>
                  <a:srgbClr val="888888"/>
                </a:solidFill>
              </a:defRPr>
            </a:lvl3pPr>
            <a:lvl4pPr marL="1828800" lvl="3" indent="-228600" algn="l">
              <a:lnSpc>
                <a:spcPct val="100000"/>
              </a:lnSpc>
              <a:spcBef>
                <a:spcPts val="373"/>
              </a:spcBef>
              <a:spcAft>
                <a:spcPts val="0"/>
              </a:spcAft>
              <a:buClr>
                <a:srgbClr val="888888"/>
              </a:buClr>
              <a:buSzPts val="1867"/>
              <a:buNone/>
              <a:defRPr sz="1867">
                <a:solidFill>
                  <a:srgbClr val="888888"/>
                </a:solidFill>
              </a:defRPr>
            </a:lvl4pPr>
            <a:lvl5pPr marL="2286000" lvl="4" indent="-228600" algn="l">
              <a:lnSpc>
                <a:spcPct val="100000"/>
              </a:lnSpc>
              <a:spcBef>
                <a:spcPts val="373"/>
              </a:spcBef>
              <a:spcAft>
                <a:spcPts val="0"/>
              </a:spcAft>
              <a:buClr>
                <a:srgbClr val="888888"/>
              </a:buClr>
              <a:buSzPts val="1867"/>
              <a:buNone/>
              <a:defRPr sz="1867">
                <a:solidFill>
                  <a:srgbClr val="888888"/>
                </a:solidFill>
              </a:defRPr>
            </a:lvl5pPr>
            <a:lvl6pPr marL="2743200" lvl="5" indent="-228600" algn="l">
              <a:lnSpc>
                <a:spcPct val="100000"/>
              </a:lnSpc>
              <a:spcBef>
                <a:spcPts val="373"/>
              </a:spcBef>
              <a:spcAft>
                <a:spcPts val="0"/>
              </a:spcAft>
              <a:buClr>
                <a:srgbClr val="888888"/>
              </a:buClr>
              <a:buSzPts val="1867"/>
              <a:buNone/>
              <a:defRPr sz="1867">
                <a:solidFill>
                  <a:srgbClr val="888888"/>
                </a:solidFill>
              </a:defRPr>
            </a:lvl6pPr>
            <a:lvl7pPr marL="3200400" lvl="6" indent="-228600" algn="l">
              <a:lnSpc>
                <a:spcPct val="100000"/>
              </a:lnSpc>
              <a:spcBef>
                <a:spcPts val="373"/>
              </a:spcBef>
              <a:spcAft>
                <a:spcPts val="0"/>
              </a:spcAft>
              <a:buClr>
                <a:srgbClr val="888888"/>
              </a:buClr>
              <a:buSzPts val="1867"/>
              <a:buNone/>
              <a:defRPr sz="1867">
                <a:solidFill>
                  <a:srgbClr val="888888"/>
                </a:solidFill>
              </a:defRPr>
            </a:lvl7pPr>
            <a:lvl8pPr marL="3657600" lvl="7" indent="-228600" algn="l">
              <a:lnSpc>
                <a:spcPct val="100000"/>
              </a:lnSpc>
              <a:spcBef>
                <a:spcPts val="373"/>
              </a:spcBef>
              <a:spcAft>
                <a:spcPts val="0"/>
              </a:spcAft>
              <a:buClr>
                <a:srgbClr val="888888"/>
              </a:buClr>
              <a:buSzPts val="1867"/>
              <a:buNone/>
              <a:defRPr sz="1867">
                <a:solidFill>
                  <a:srgbClr val="888888"/>
                </a:solidFill>
              </a:defRPr>
            </a:lvl8pPr>
            <a:lvl9pPr marL="4114800" lvl="8" indent="-228600" algn="l">
              <a:lnSpc>
                <a:spcPct val="100000"/>
              </a:lnSpc>
              <a:spcBef>
                <a:spcPts val="373"/>
              </a:spcBef>
              <a:spcAft>
                <a:spcPts val="0"/>
              </a:spcAft>
              <a:buClr>
                <a:srgbClr val="888888"/>
              </a:buClr>
              <a:buSzPts val="1867"/>
              <a:buNone/>
              <a:defRPr sz="1867">
                <a:solidFill>
                  <a:srgbClr val="888888"/>
                </a:solidFill>
              </a:defRPr>
            </a:lvl9pPr>
          </a:lstStyle>
          <a:p>
            <a:endParaRPr/>
          </a:p>
        </p:txBody>
      </p:sp>
      <p:sp>
        <p:nvSpPr>
          <p:cNvPr id="34" name="Google Shape;34;p5"/>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65645" algn="l">
              <a:lnSpc>
                <a:spcPct val="100000"/>
              </a:lnSpc>
              <a:spcBef>
                <a:spcPts val="747"/>
              </a:spcBef>
              <a:spcAft>
                <a:spcPts val="0"/>
              </a:spcAft>
              <a:buClr>
                <a:schemeClr val="dk1"/>
              </a:buClr>
              <a:buSzPts val="3733"/>
              <a:buChar char="•"/>
              <a:defRPr sz="3733"/>
            </a:lvl1pPr>
            <a:lvl2pPr marL="914400" lvl="1" indent="-431800" algn="l">
              <a:lnSpc>
                <a:spcPct val="100000"/>
              </a:lnSpc>
              <a:spcBef>
                <a:spcPts val="640"/>
              </a:spcBef>
              <a:spcAft>
                <a:spcPts val="0"/>
              </a:spcAft>
              <a:buClr>
                <a:schemeClr val="dk1"/>
              </a:buClr>
              <a:buSzPts val="3200"/>
              <a:buChar char="–"/>
              <a:defRPr sz="3200"/>
            </a:lvl2pPr>
            <a:lvl3pPr marL="1371600" lvl="2" indent="-397954" algn="l">
              <a:lnSpc>
                <a:spcPct val="100000"/>
              </a:lnSpc>
              <a:spcBef>
                <a:spcPts val="533"/>
              </a:spcBef>
              <a:spcAft>
                <a:spcPts val="0"/>
              </a:spcAft>
              <a:buClr>
                <a:schemeClr val="dk1"/>
              </a:buClr>
              <a:buSzPts val="2667"/>
              <a:buChar char="•"/>
              <a:defRPr sz="2667"/>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81000" algn="l">
              <a:lnSpc>
                <a:spcPct val="100000"/>
              </a:lnSpc>
              <a:spcBef>
                <a:spcPts val="480"/>
              </a:spcBef>
              <a:spcAft>
                <a:spcPts val="0"/>
              </a:spcAft>
              <a:buClr>
                <a:schemeClr val="dk1"/>
              </a:buClr>
              <a:buSzPts val="2400"/>
              <a:buChar char="•"/>
              <a:defRPr sz="2400"/>
            </a:lvl6pPr>
            <a:lvl7pPr marL="3200400" lvl="6" indent="-381000" algn="l">
              <a:lnSpc>
                <a:spcPct val="100000"/>
              </a:lnSpc>
              <a:spcBef>
                <a:spcPts val="480"/>
              </a:spcBef>
              <a:spcAft>
                <a:spcPts val="0"/>
              </a:spcAft>
              <a:buClr>
                <a:schemeClr val="dk1"/>
              </a:buClr>
              <a:buSzPts val="2400"/>
              <a:buChar char="•"/>
              <a:defRPr sz="2400"/>
            </a:lvl7pPr>
            <a:lvl8pPr marL="3657600" lvl="7" indent="-381000" algn="l">
              <a:lnSpc>
                <a:spcPct val="100000"/>
              </a:lnSpc>
              <a:spcBef>
                <a:spcPts val="480"/>
              </a:spcBef>
              <a:spcAft>
                <a:spcPts val="0"/>
              </a:spcAft>
              <a:buClr>
                <a:schemeClr val="dk1"/>
              </a:buClr>
              <a:buSzPts val="2400"/>
              <a:buChar char="•"/>
              <a:defRPr sz="2400"/>
            </a:lvl8pPr>
            <a:lvl9pPr marL="4114800" lvl="8" indent="-381000" algn="l">
              <a:lnSpc>
                <a:spcPct val="100000"/>
              </a:lnSpc>
              <a:spcBef>
                <a:spcPts val="480"/>
              </a:spcBef>
              <a:spcAft>
                <a:spcPts val="0"/>
              </a:spcAft>
              <a:buClr>
                <a:schemeClr val="dk1"/>
              </a:buClr>
              <a:buSzPts val="2400"/>
              <a:buChar char="•"/>
              <a:defRPr sz="2400"/>
            </a:lvl9pPr>
          </a:lstStyle>
          <a:p>
            <a:endParaRPr/>
          </a:p>
        </p:txBody>
      </p:sp>
      <p:sp>
        <p:nvSpPr>
          <p:cNvPr id="40" name="Google Shape;40;p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65645" algn="l">
              <a:lnSpc>
                <a:spcPct val="100000"/>
              </a:lnSpc>
              <a:spcBef>
                <a:spcPts val="747"/>
              </a:spcBef>
              <a:spcAft>
                <a:spcPts val="0"/>
              </a:spcAft>
              <a:buClr>
                <a:schemeClr val="dk1"/>
              </a:buClr>
              <a:buSzPts val="3733"/>
              <a:buChar char="•"/>
              <a:defRPr sz="3733"/>
            </a:lvl1pPr>
            <a:lvl2pPr marL="914400" lvl="1" indent="-431800" algn="l">
              <a:lnSpc>
                <a:spcPct val="100000"/>
              </a:lnSpc>
              <a:spcBef>
                <a:spcPts val="640"/>
              </a:spcBef>
              <a:spcAft>
                <a:spcPts val="0"/>
              </a:spcAft>
              <a:buClr>
                <a:schemeClr val="dk1"/>
              </a:buClr>
              <a:buSzPts val="3200"/>
              <a:buChar char="–"/>
              <a:defRPr sz="3200"/>
            </a:lvl2pPr>
            <a:lvl3pPr marL="1371600" lvl="2" indent="-397954" algn="l">
              <a:lnSpc>
                <a:spcPct val="100000"/>
              </a:lnSpc>
              <a:spcBef>
                <a:spcPts val="533"/>
              </a:spcBef>
              <a:spcAft>
                <a:spcPts val="0"/>
              </a:spcAft>
              <a:buClr>
                <a:schemeClr val="dk1"/>
              </a:buClr>
              <a:buSzPts val="2667"/>
              <a:buChar char="•"/>
              <a:defRPr sz="2667"/>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81000" algn="l">
              <a:lnSpc>
                <a:spcPct val="100000"/>
              </a:lnSpc>
              <a:spcBef>
                <a:spcPts val="480"/>
              </a:spcBef>
              <a:spcAft>
                <a:spcPts val="0"/>
              </a:spcAft>
              <a:buClr>
                <a:schemeClr val="dk1"/>
              </a:buClr>
              <a:buSzPts val="2400"/>
              <a:buChar char="•"/>
              <a:defRPr sz="2400"/>
            </a:lvl6pPr>
            <a:lvl7pPr marL="3200400" lvl="6" indent="-381000" algn="l">
              <a:lnSpc>
                <a:spcPct val="100000"/>
              </a:lnSpc>
              <a:spcBef>
                <a:spcPts val="480"/>
              </a:spcBef>
              <a:spcAft>
                <a:spcPts val="0"/>
              </a:spcAft>
              <a:buClr>
                <a:schemeClr val="dk1"/>
              </a:buClr>
              <a:buSzPts val="2400"/>
              <a:buChar char="•"/>
              <a:defRPr sz="2400"/>
            </a:lvl7pPr>
            <a:lvl8pPr marL="3657600" lvl="7" indent="-381000" algn="l">
              <a:lnSpc>
                <a:spcPct val="100000"/>
              </a:lnSpc>
              <a:spcBef>
                <a:spcPts val="480"/>
              </a:spcBef>
              <a:spcAft>
                <a:spcPts val="0"/>
              </a:spcAft>
              <a:buClr>
                <a:schemeClr val="dk1"/>
              </a:buClr>
              <a:buSzPts val="2400"/>
              <a:buChar char="•"/>
              <a:defRPr sz="2400"/>
            </a:lvl8pPr>
            <a:lvl9pPr marL="4114800" lvl="8" indent="-381000" algn="l">
              <a:lnSpc>
                <a:spcPct val="100000"/>
              </a:lnSpc>
              <a:spcBef>
                <a:spcPts val="480"/>
              </a:spcBef>
              <a:spcAft>
                <a:spcPts val="0"/>
              </a:spcAft>
              <a:buClr>
                <a:schemeClr val="dk1"/>
              </a:buClr>
              <a:buSzPts val="2400"/>
              <a:buChar char="•"/>
              <a:defRPr sz="2400"/>
            </a:lvl9pPr>
          </a:lstStyle>
          <a:p>
            <a:endParaRPr/>
          </a:p>
        </p:txBody>
      </p:sp>
      <p:sp>
        <p:nvSpPr>
          <p:cNvPr id="41" name="Google Shape;41;p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5867"/>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640"/>
              </a:spcBef>
              <a:spcAft>
                <a:spcPts val="0"/>
              </a:spcAft>
              <a:buClr>
                <a:schemeClr val="dk1"/>
              </a:buClr>
              <a:buSzPts val="3200"/>
              <a:buNone/>
              <a:defRPr sz="3200" b="1"/>
            </a:lvl1pPr>
            <a:lvl2pPr marL="914400" lvl="1" indent="-228600" algn="l">
              <a:lnSpc>
                <a:spcPct val="100000"/>
              </a:lnSpc>
              <a:spcBef>
                <a:spcPts val="533"/>
              </a:spcBef>
              <a:spcAft>
                <a:spcPts val="0"/>
              </a:spcAft>
              <a:buClr>
                <a:schemeClr val="dk1"/>
              </a:buClr>
              <a:buSzPts val="2667"/>
              <a:buNone/>
              <a:defRPr sz="2667" b="1"/>
            </a:lvl2pPr>
            <a:lvl3pPr marL="1371600" lvl="2" indent="-228600" algn="l">
              <a:lnSpc>
                <a:spcPct val="100000"/>
              </a:lnSpc>
              <a:spcBef>
                <a:spcPts val="480"/>
              </a:spcBef>
              <a:spcAft>
                <a:spcPts val="0"/>
              </a:spcAft>
              <a:buClr>
                <a:schemeClr val="dk1"/>
              </a:buClr>
              <a:buSzPts val="2400"/>
              <a:buNone/>
              <a:defRPr sz="2400" b="1"/>
            </a:lvl3pPr>
            <a:lvl4pPr marL="1828800" lvl="3" indent="-228600" algn="l">
              <a:lnSpc>
                <a:spcPct val="100000"/>
              </a:lnSpc>
              <a:spcBef>
                <a:spcPts val="427"/>
              </a:spcBef>
              <a:spcAft>
                <a:spcPts val="0"/>
              </a:spcAft>
              <a:buClr>
                <a:schemeClr val="dk1"/>
              </a:buClr>
              <a:buSzPts val="2133"/>
              <a:buNone/>
              <a:defRPr sz="2133" b="1"/>
            </a:lvl4pPr>
            <a:lvl5pPr marL="2286000" lvl="4" indent="-228600" algn="l">
              <a:lnSpc>
                <a:spcPct val="100000"/>
              </a:lnSpc>
              <a:spcBef>
                <a:spcPts val="427"/>
              </a:spcBef>
              <a:spcAft>
                <a:spcPts val="0"/>
              </a:spcAft>
              <a:buClr>
                <a:schemeClr val="dk1"/>
              </a:buClr>
              <a:buSzPts val="2133"/>
              <a:buNone/>
              <a:defRPr sz="2133" b="1"/>
            </a:lvl5pPr>
            <a:lvl6pPr marL="2743200" lvl="5" indent="-228600" algn="l">
              <a:lnSpc>
                <a:spcPct val="100000"/>
              </a:lnSpc>
              <a:spcBef>
                <a:spcPts val="427"/>
              </a:spcBef>
              <a:spcAft>
                <a:spcPts val="0"/>
              </a:spcAft>
              <a:buClr>
                <a:schemeClr val="dk1"/>
              </a:buClr>
              <a:buSzPts val="2133"/>
              <a:buNone/>
              <a:defRPr sz="2133" b="1"/>
            </a:lvl6pPr>
            <a:lvl7pPr marL="3200400" lvl="6" indent="-228600" algn="l">
              <a:lnSpc>
                <a:spcPct val="100000"/>
              </a:lnSpc>
              <a:spcBef>
                <a:spcPts val="427"/>
              </a:spcBef>
              <a:spcAft>
                <a:spcPts val="0"/>
              </a:spcAft>
              <a:buClr>
                <a:schemeClr val="dk1"/>
              </a:buClr>
              <a:buSzPts val="2133"/>
              <a:buNone/>
              <a:defRPr sz="2133" b="1"/>
            </a:lvl7pPr>
            <a:lvl8pPr marL="3657600" lvl="7" indent="-228600" algn="l">
              <a:lnSpc>
                <a:spcPct val="100000"/>
              </a:lnSpc>
              <a:spcBef>
                <a:spcPts val="427"/>
              </a:spcBef>
              <a:spcAft>
                <a:spcPts val="0"/>
              </a:spcAft>
              <a:buClr>
                <a:schemeClr val="dk1"/>
              </a:buClr>
              <a:buSzPts val="2133"/>
              <a:buNone/>
              <a:defRPr sz="2133" b="1"/>
            </a:lvl8pPr>
            <a:lvl9pPr marL="4114800" lvl="8" indent="-228600" algn="l">
              <a:lnSpc>
                <a:spcPct val="100000"/>
              </a:lnSpc>
              <a:spcBef>
                <a:spcPts val="427"/>
              </a:spcBef>
              <a:spcAft>
                <a:spcPts val="0"/>
              </a:spcAft>
              <a:buClr>
                <a:schemeClr val="dk1"/>
              </a:buClr>
              <a:buSzPts val="2133"/>
              <a:buNone/>
              <a:defRPr sz="2133" b="1"/>
            </a:lvl9pPr>
          </a:lstStyle>
          <a:p>
            <a:endParaRPr/>
          </a:p>
        </p:txBody>
      </p:sp>
      <p:sp>
        <p:nvSpPr>
          <p:cNvPr id="47" name="Google Shape;47;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397954" algn="l">
              <a:lnSpc>
                <a:spcPct val="100000"/>
              </a:lnSpc>
              <a:spcBef>
                <a:spcPts val="533"/>
              </a:spcBef>
              <a:spcAft>
                <a:spcPts val="0"/>
              </a:spcAft>
              <a:buClr>
                <a:schemeClr val="dk1"/>
              </a:buClr>
              <a:buSzPts val="2667"/>
              <a:buChar char="–"/>
              <a:defRPr sz="2667"/>
            </a:lvl2pPr>
            <a:lvl3pPr marL="1371600" lvl="2" indent="-381000" algn="l">
              <a:lnSpc>
                <a:spcPct val="100000"/>
              </a:lnSpc>
              <a:spcBef>
                <a:spcPts val="480"/>
              </a:spcBef>
              <a:spcAft>
                <a:spcPts val="0"/>
              </a:spcAft>
              <a:buClr>
                <a:schemeClr val="dk1"/>
              </a:buClr>
              <a:buSzPts val="2400"/>
              <a:buChar char="•"/>
              <a:defRPr sz="2400"/>
            </a:lvl3pPr>
            <a:lvl4pPr marL="1828800" lvl="3" indent="-364045" algn="l">
              <a:lnSpc>
                <a:spcPct val="100000"/>
              </a:lnSpc>
              <a:spcBef>
                <a:spcPts val="427"/>
              </a:spcBef>
              <a:spcAft>
                <a:spcPts val="0"/>
              </a:spcAft>
              <a:buClr>
                <a:schemeClr val="dk1"/>
              </a:buClr>
              <a:buSzPts val="2133"/>
              <a:buChar char="–"/>
              <a:defRPr sz="2133"/>
            </a:lvl4pPr>
            <a:lvl5pPr marL="2286000" lvl="4" indent="-364045" algn="l">
              <a:lnSpc>
                <a:spcPct val="100000"/>
              </a:lnSpc>
              <a:spcBef>
                <a:spcPts val="427"/>
              </a:spcBef>
              <a:spcAft>
                <a:spcPts val="0"/>
              </a:spcAft>
              <a:buClr>
                <a:schemeClr val="dk1"/>
              </a:buClr>
              <a:buSzPts val="2133"/>
              <a:buChar char="»"/>
              <a:defRPr sz="2133"/>
            </a:lvl5pPr>
            <a:lvl6pPr marL="2743200" lvl="5" indent="-364045" algn="l">
              <a:lnSpc>
                <a:spcPct val="100000"/>
              </a:lnSpc>
              <a:spcBef>
                <a:spcPts val="427"/>
              </a:spcBef>
              <a:spcAft>
                <a:spcPts val="0"/>
              </a:spcAft>
              <a:buClr>
                <a:schemeClr val="dk1"/>
              </a:buClr>
              <a:buSzPts val="2133"/>
              <a:buChar char="•"/>
              <a:defRPr sz="2133"/>
            </a:lvl6pPr>
            <a:lvl7pPr marL="3200400" lvl="6" indent="-364045" algn="l">
              <a:lnSpc>
                <a:spcPct val="100000"/>
              </a:lnSpc>
              <a:spcBef>
                <a:spcPts val="427"/>
              </a:spcBef>
              <a:spcAft>
                <a:spcPts val="0"/>
              </a:spcAft>
              <a:buClr>
                <a:schemeClr val="dk1"/>
              </a:buClr>
              <a:buSzPts val="2133"/>
              <a:buChar char="•"/>
              <a:defRPr sz="2133"/>
            </a:lvl7pPr>
            <a:lvl8pPr marL="3657600" lvl="7" indent="-364045" algn="l">
              <a:lnSpc>
                <a:spcPct val="100000"/>
              </a:lnSpc>
              <a:spcBef>
                <a:spcPts val="427"/>
              </a:spcBef>
              <a:spcAft>
                <a:spcPts val="0"/>
              </a:spcAft>
              <a:buClr>
                <a:schemeClr val="dk1"/>
              </a:buClr>
              <a:buSzPts val="2133"/>
              <a:buChar char="•"/>
              <a:defRPr sz="2133"/>
            </a:lvl8pPr>
            <a:lvl9pPr marL="4114800" lvl="8" indent="-364045" algn="l">
              <a:lnSpc>
                <a:spcPct val="100000"/>
              </a:lnSpc>
              <a:spcBef>
                <a:spcPts val="427"/>
              </a:spcBef>
              <a:spcAft>
                <a:spcPts val="0"/>
              </a:spcAft>
              <a:buClr>
                <a:schemeClr val="dk1"/>
              </a:buClr>
              <a:buSzPts val="2133"/>
              <a:buChar char="•"/>
              <a:defRPr sz="2133"/>
            </a:lvl9pPr>
          </a:lstStyle>
          <a:p>
            <a:endParaRPr/>
          </a:p>
        </p:txBody>
      </p:sp>
      <p:sp>
        <p:nvSpPr>
          <p:cNvPr id="48" name="Google Shape;48;p7"/>
          <p:cNvSpPr txBox="1">
            <a:spLocks noGrp="1"/>
          </p:cNvSpPr>
          <p:nvPr>
            <p:ph type="body" idx="3"/>
          </p:nvPr>
        </p:nvSpPr>
        <p:spPr>
          <a:xfrm>
            <a:off x="6193374" y="1535113"/>
            <a:ext cx="5389033" cy="63976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640"/>
              </a:spcBef>
              <a:spcAft>
                <a:spcPts val="0"/>
              </a:spcAft>
              <a:buClr>
                <a:schemeClr val="dk1"/>
              </a:buClr>
              <a:buSzPts val="3200"/>
              <a:buNone/>
              <a:defRPr sz="3200" b="1"/>
            </a:lvl1pPr>
            <a:lvl2pPr marL="914400" lvl="1" indent="-228600" algn="l">
              <a:lnSpc>
                <a:spcPct val="100000"/>
              </a:lnSpc>
              <a:spcBef>
                <a:spcPts val="533"/>
              </a:spcBef>
              <a:spcAft>
                <a:spcPts val="0"/>
              </a:spcAft>
              <a:buClr>
                <a:schemeClr val="dk1"/>
              </a:buClr>
              <a:buSzPts val="2667"/>
              <a:buNone/>
              <a:defRPr sz="2667" b="1"/>
            </a:lvl2pPr>
            <a:lvl3pPr marL="1371600" lvl="2" indent="-228600" algn="l">
              <a:lnSpc>
                <a:spcPct val="100000"/>
              </a:lnSpc>
              <a:spcBef>
                <a:spcPts val="480"/>
              </a:spcBef>
              <a:spcAft>
                <a:spcPts val="0"/>
              </a:spcAft>
              <a:buClr>
                <a:schemeClr val="dk1"/>
              </a:buClr>
              <a:buSzPts val="2400"/>
              <a:buNone/>
              <a:defRPr sz="2400" b="1"/>
            </a:lvl3pPr>
            <a:lvl4pPr marL="1828800" lvl="3" indent="-228600" algn="l">
              <a:lnSpc>
                <a:spcPct val="100000"/>
              </a:lnSpc>
              <a:spcBef>
                <a:spcPts val="427"/>
              </a:spcBef>
              <a:spcAft>
                <a:spcPts val="0"/>
              </a:spcAft>
              <a:buClr>
                <a:schemeClr val="dk1"/>
              </a:buClr>
              <a:buSzPts val="2133"/>
              <a:buNone/>
              <a:defRPr sz="2133" b="1"/>
            </a:lvl4pPr>
            <a:lvl5pPr marL="2286000" lvl="4" indent="-228600" algn="l">
              <a:lnSpc>
                <a:spcPct val="100000"/>
              </a:lnSpc>
              <a:spcBef>
                <a:spcPts val="427"/>
              </a:spcBef>
              <a:spcAft>
                <a:spcPts val="0"/>
              </a:spcAft>
              <a:buClr>
                <a:schemeClr val="dk1"/>
              </a:buClr>
              <a:buSzPts val="2133"/>
              <a:buNone/>
              <a:defRPr sz="2133" b="1"/>
            </a:lvl5pPr>
            <a:lvl6pPr marL="2743200" lvl="5" indent="-228600" algn="l">
              <a:lnSpc>
                <a:spcPct val="100000"/>
              </a:lnSpc>
              <a:spcBef>
                <a:spcPts val="427"/>
              </a:spcBef>
              <a:spcAft>
                <a:spcPts val="0"/>
              </a:spcAft>
              <a:buClr>
                <a:schemeClr val="dk1"/>
              </a:buClr>
              <a:buSzPts val="2133"/>
              <a:buNone/>
              <a:defRPr sz="2133" b="1"/>
            </a:lvl6pPr>
            <a:lvl7pPr marL="3200400" lvl="6" indent="-228600" algn="l">
              <a:lnSpc>
                <a:spcPct val="100000"/>
              </a:lnSpc>
              <a:spcBef>
                <a:spcPts val="427"/>
              </a:spcBef>
              <a:spcAft>
                <a:spcPts val="0"/>
              </a:spcAft>
              <a:buClr>
                <a:schemeClr val="dk1"/>
              </a:buClr>
              <a:buSzPts val="2133"/>
              <a:buNone/>
              <a:defRPr sz="2133" b="1"/>
            </a:lvl7pPr>
            <a:lvl8pPr marL="3657600" lvl="7" indent="-228600" algn="l">
              <a:lnSpc>
                <a:spcPct val="100000"/>
              </a:lnSpc>
              <a:spcBef>
                <a:spcPts val="427"/>
              </a:spcBef>
              <a:spcAft>
                <a:spcPts val="0"/>
              </a:spcAft>
              <a:buClr>
                <a:schemeClr val="dk1"/>
              </a:buClr>
              <a:buSzPts val="2133"/>
              <a:buNone/>
              <a:defRPr sz="2133" b="1"/>
            </a:lvl8pPr>
            <a:lvl9pPr marL="4114800" lvl="8" indent="-228600" algn="l">
              <a:lnSpc>
                <a:spcPct val="100000"/>
              </a:lnSpc>
              <a:spcBef>
                <a:spcPts val="427"/>
              </a:spcBef>
              <a:spcAft>
                <a:spcPts val="0"/>
              </a:spcAft>
              <a:buClr>
                <a:schemeClr val="dk1"/>
              </a:buClr>
              <a:buSzPts val="2133"/>
              <a:buNone/>
              <a:defRPr sz="2133" b="1"/>
            </a:lvl9pPr>
          </a:lstStyle>
          <a:p>
            <a:endParaRPr/>
          </a:p>
        </p:txBody>
      </p:sp>
      <p:sp>
        <p:nvSpPr>
          <p:cNvPr id="49" name="Google Shape;49;p7"/>
          <p:cNvSpPr txBox="1">
            <a:spLocks noGrp="1"/>
          </p:cNvSpPr>
          <p:nvPr>
            <p:ph type="body" idx="4"/>
          </p:nvPr>
        </p:nvSpPr>
        <p:spPr>
          <a:xfrm>
            <a:off x="6193374" y="2174875"/>
            <a:ext cx="5389033" cy="3951288"/>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397954" algn="l">
              <a:lnSpc>
                <a:spcPct val="100000"/>
              </a:lnSpc>
              <a:spcBef>
                <a:spcPts val="533"/>
              </a:spcBef>
              <a:spcAft>
                <a:spcPts val="0"/>
              </a:spcAft>
              <a:buClr>
                <a:schemeClr val="dk1"/>
              </a:buClr>
              <a:buSzPts val="2667"/>
              <a:buChar char="–"/>
              <a:defRPr sz="2667"/>
            </a:lvl2pPr>
            <a:lvl3pPr marL="1371600" lvl="2" indent="-381000" algn="l">
              <a:lnSpc>
                <a:spcPct val="100000"/>
              </a:lnSpc>
              <a:spcBef>
                <a:spcPts val="480"/>
              </a:spcBef>
              <a:spcAft>
                <a:spcPts val="0"/>
              </a:spcAft>
              <a:buClr>
                <a:schemeClr val="dk1"/>
              </a:buClr>
              <a:buSzPts val="2400"/>
              <a:buChar char="•"/>
              <a:defRPr sz="2400"/>
            </a:lvl3pPr>
            <a:lvl4pPr marL="1828800" lvl="3" indent="-364045" algn="l">
              <a:lnSpc>
                <a:spcPct val="100000"/>
              </a:lnSpc>
              <a:spcBef>
                <a:spcPts val="427"/>
              </a:spcBef>
              <a:spcAft>
                <a:spcPts val="0"/>
              </a:spcAft>
              <a:buClr>
                <a:schemeClr val="dk1"/>
              </a:buClr>
              <a:buSzPts val="2133"/>
              <a:buChar char="–"/>
              <a:defRPr sz="2133"/>
            </a:lvl4pPr>
            <a:lvl5pPr marL="2286000" lvl="4" indent="-364045" algn="l">
              <a:lnSpc>
                <a:spcPct val="100000"/>
              </a:lnSpc>
              <a:spcBef>
                <a:spcPts val="427"/>
              </a:spcBef>
              <a:spcAft>
                <a:spcPts val="0"/>
              </a:spcAft>
              <a:buClr>
                <a:schemeClr val="dk1"/>
              </a:buClr>
              <a:buSzPts val="2133"/>
              <a:buChar char="»"/>
              <a:defRPr sz="2133"/>
            </a:lvl5pPr>
            <a:lvl6pPr marL="2743200" lvl="5" indent="-364045" algn="l">
              <a:lnSpc>
                <a:spcPct val="100000"/>
              </a:lnSpc>
              <a:spcBef>
                <a:spcPts val="427"/>
              </a:spcBef>
              <a:spcAft>
                <a:spcPts val="0"/>
              </a:spcAft>
              <a:buClr>
                <a:schemeClr val="dk1"/>
              </a:buClr>
              <a:buSzPts val="2133"/>
              <a:buChar char="•"/>
              <a:defRPr sz="2133"/>
            </a:lvl6pPr>
            <a:lvl7pPr marL="3200400" lvl="6" indent="-364045" algn="l">
              <a:lnSpc>
                <a:spcPct val="100000"/>
              </a:lnSpc>
              <a:spcBef>
                <a:spcPts val="427"/>
              </a:spcBef>
              <a:spcAft>
                <a:spcPts val="0"/>
              </a:spcAft>
              <a:buClr>
                <a:schemeClr val="dk1"/>
              </a:buClr>
              <a:buSzPts val="2133"/>
              <a:buChar char="•"/>
              <a:defRPr sz="2133"/>
            </a:lvl7pPr>
            <a:lvl8pPr marL="3657600" lvl="7" indent="-364045" algn="l">
              <a:lnSpc>
                <a:spcPct val="100000"/>
              </a:lnSpc>
              <a:spcBef>
                <a:spcPts val="427"/>
              </a:spcBef>
              <a:spcAft>
                <a:spcPts val="0"/>
              </a:spcAft>
              <a:buClr>
                <a:schemeClr val="dk1"/>
              </a:buClr>
              <a:buSzPts val="2133"/>
              <a:buChar char="•"/>
              <a:defRPr sz="2133"/>
            </a:lvl8pPr>
            <a:lvl9pPr marL="4114800" lvl="8" indent="-364045" algn="l">
              <a:lnSpc>
                <a:spcPct val="100000"/>
              </a:lnSpc>
              <a:spcBef>
                <a:spcPts val="427"/>
              </a:spcBef>
              <a:spcAft>
                <a:spcPts val="0"/>
              </a:spcAft>
              <a:buClr>
                <a:schemeClr val="dk1"/>
              </a:buClr>
              <a:buSzPts val="2133"/>
              <a:buChar char="•"/>
              <a:defRPr sz="2133"/>
            </a:lvl9pPr>
          </a:lstStyle>
          <a:p>
            <a:endParaRPr/>
          </a:p>
        </p:txBody>
      </p:sp>
      <p:sp>
        <p:nvSpPr>
          <p:cNvPr id="50" name="Google Shape;50;p7"/>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09603" y="273049"/>
            <a:ext cx="4011084" cy="116205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667"/>
              <a:buFont typeface="Calibri"/>
              <a:buNone/>
              <a:defRPr sz="2667"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766733" y="273054"/>
            <a:ext cx="6815667" cy="5853113"/>
          </a:xfrm>
          <a:prstGeom prst="rect">
            <a:avLst/>
          </a:prstGeom>
          <a:noFill/>
          <a:ln>
            <a:noFill/>
          </a:ln>
        </p:spPr>
        <p:txBody>
          <a:bodyPr spcFirstLastPara="1" wrap="square" lIns="91425" tIns="45700" rIns="91425" bIns="45700" anchor="t" anchorCtr="0">
            <a:normAutofit/>
          </a:bodyPr>
          <a:lstStyle>
            <a:lvl1pPr marL="457200" lvl="0" indent="-499554" algn="l">
              <a:lnSpc>
                <a:spcPct val="100000"/>
              </a:lnSpc>
              <a:spcBef>
                <a:spcPts val="853"/>
              </a:spcBef>
              <a:spcAft>
                <a:spcPts val="0"/>
              </a:spcAft>
              <a:buClr>
                <a:schemeClr val="dk1"/>
              </a:buClr>
              <a:buSzPts val="4267"/>
              <a:buChar char="•"/>
              <a:defRPr sz="4267"/>
            </a:lvl1pPr>
            <a:lvl2pPr marL="914400" lvl="1" indent="-465645" algn="l">
              <a:lnSpc>
                <a:spcPct val="100000"/>
              </a:lnSpc>
              <a:spcBef>
                <a:spcPts val="747"/>
              </a:spcBef>
              <a:spcAft>
                <a:spcPts val="0"/>
              </a:spcAft>
              <a:buClr>
                <a:schemeClr val="dk1"/>
              </a:buClr>
              <a:buSzPts val="3733"/>
              <a:buChar char="–"/>
              <a:defRPr sz="3733"/>
            </a:lvl2pPr>
            <a:lvl3pPr marL="1371600" lvl="2" indent="-431800" algn="l">
              <a:lnSpc>
                <a:spcPct val="100000"/>
              </a:lnSpc>
              <a:spcBef>
                <a:spcPts val="640"/>
              </a:spcBef>
              <a:spcAft>
                <a:spcPts val="0"/>
              </a:spcAft>
              <a:buClr>
                <a:schemeClr val="dk1"/>
              </a:buClr>
              <a:buSzPts val="3200"/>
              <a:buChar char="•"/>
              <a:defRPr sz="3200"/>
            </a:lvl3pPr>
            <a:lvl4pPr marL="1828800" lvl="3" indent="-397954" algn="l">
              <a:lnSpc>
                <a:spcPct val="100000"/>
              </a:lnSpc>
              <a:spcBef>
                <a:spcPts val="533"/>
              </a:spcBef>
              <a:spcAft>
                <a:spcPts val="0"/>
              </a:spcAft>
              <a:buClr>
                <a:schemeClr val="dk1"/>
              </a:buClr>
              <a:buSzPts val="2667"/>
              <a:buChar char="–"/>
              <a:defRPr sz="2667"/>
            </a:lvl4pPr>
            <a:lvl5pPr marL="2286000" lvl="4" indent="-397954" algn="l">
              <a:lnSpc>
                <a:spcPct val="100000"/>
              </a:lnSpc>
              <a:spcBef>
                <a:spcPts val="533"/>
              </a:spcBef>
              <a:spcAft>
                <a:spcPts val="0"/>
              </a:spcAft>
              <a:buClr>
                <a:schemeClr val="dk1"/>
              </a:buClr>
              <a:buSzPts val="2667"/>
              <a:buChar char="»"/>
              <a:defRPr sz="2667"/>
            </a:lvl5pPr>
            <a:lvl6pPr marL="2743200" lvl="5" indent="-397954" algn="l">
              <a:lnSpc>
                <a:spcPct val="100000"/>
              </a:lnSpc>
              <a:spcBef>
                <a:spcPts val="533"/>
              </a:spcBef>
              <a:spcAft>
                <a:spcPts val="0"/>
              </a:spcAft>
              <a:buClr>
                <a:schemeClr val="dk1"/>
              </a:buClr>
              <a:buSzPts val="2667"/>
              <a:buChar char="•"/>
              <a:defRPr sz="2667"/>
            </a:lvl6pPr>
            <a:lvl7pPr marL="3200400" lvl="6" indent="-397954" algn="l">
              <a:lnSpc>
                <a:spcPct val="100000"/>
              </a:lnSpc>
              <a:spcBef>
                <a:spcPts val="533"/>
              </a:spcBef>
              <a:spcAft>
                <a:spcPts val="0"/>
              </a:spcAft>
              <a:buClr>
                <a:schemeClr val="dk1"/>
              </a:buClr>
              <a:buSzPts val="2667"/>
              <a:buChar char="•"/>
              <a:defRPr sz="2667"/>
            </a:lvl7pPr>
            <a:lvl8pPr marL="3657600" lvl="7" indent="-397954" algn="l">
              <a:lnSpc>
                <a:spcPct val="100000"/>
              </a:lnSpc>
              <a:spcBef>
                <a:spcPts val="533"/>
              </a:spcBef>
              <a:spcAft>
                <a:spcPts val="0"/>
              </a:spcAft>
              <a:buClr>
                <a:schemeClr val="dk1"/>
              </a:buClr>
              <a:buSzPts val="2667"/>
              <a:buChar char="•"/>
              <a:defRPr sz="2667"/>
            </a:lvl8pPr>
            <a:lvl9pPr marL="4114800" lvl="8" indent="-397954" algn="l">
              <a:lnSpc>
                <a:spcPct val="100000"/>
              </a:lnSpc>
              <a:spcBef>
                <a:spcPts val="533"/>
              </a:spcBef>
              <a:spcAft>
                <a:spcPts val="0"/>
              </a:spcAft>
              <a:buClr>
                <a:schemeClr val="dk1"/>
              </a:buClr>
              <a:buSzPts val="2667"/>
              <a:buChar char="•"/>
              <a:defRPr sz="2667"/>
            </a:lvl9pPr>
          </a:lstStyle>
          <a:p>
            <a:endParaRPr/>
          </a:p>
        </p:txBody>
      </p:sp>
      <p:sp>
        <p:nvSpPr>
          <p:cNvPr id="61" name="Google Shape;61;p9"/>
          <p:cNvSpPr txBox="1">
            <a:spLocks noGrp="1"/>
          </p:cNvSpPr>
          <p:nvPr>
            <p:ph type="body" idx="2"/>
          </p:nvPr>
        </p:nvSpPr>
        <p:spPr>
          <a:xfrm>
            <a:off x="609603" y="1435104"/>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73"/>
              </a:spcBef>
              <a:spcAft>
                <a:spcPts val="0"/>
              </a:spcAft>
              <a:buClr>
                <a:schemeClr val="dk1"/>
              </a:buClr>
              <a:buSzPts val="1867"/>
              <a:buNone/>
              <a:defRPr sz="1867"/>
            </a:lvl1pPr>
            <a:lvl2pPr marL="914400" lvl="1" indent="-228600" algn="l">
              <a:lnSpc>
                <a:spcPct val="100000"/>
              </a:lnSpc>
              <a:spcBef>
                <a:spcPts val="320"/>
              </a:spcBef>
              <a:spcAft>
                <a:spcPts val="0"/>
              </a:spcAft>
              <a:buClr>
                <a:schemeClr val="dk1"/>
              </a:buClr>
              <a:buSzPts val="1600"/>
              <a:buNone/>
              <a:defRPr sz="1600"/>
            </a:lvl2pPr>
            <a:lvl3pPr marL="1371600" lvl="2" indent="-228600" algn="l">
              <a:lnSpc>
                <a:spcPct val="100000"/>
              </a:lnSpc>
              <a:spcBef>
                <a:spcPts val="267"/>
              </a:spcBef>
              <a:spcAft>
                <a:spcPts val="0"/>
              </a:spcAft>
              <a:buClr>
                <a:schemeClr val="dk1"/>
              </a:buClr>
              <a:buSzPts val="1333"/>
              <a:buNone/>
              <a:defRPr sz="1333"/>
            </a:lvl3pPr>
            <a:lvl4pPr marL="1828800" lvl="3" indent="-228600" algn="l">
              <a:lnSpc>
                <a:spcPct val="100000"/>
              </a:lnSpc>
              <a:spcBef>
                <a:spcPts val="240"/>
              </a:spcBef>
              <a:spcAft>
                <a:spcPts val="0"/>
              </a:spcAft>
              <a:buClr>
                <a:schemeClr val="dk1"/>
              </a:buClr>
              <a:buSzPts val="1200"/>
              <a:buNone/>
              <a:defRPr sz="1200"/>
            </a:lvl4pPr>
            <a:lvl5pPr marL="2286000" lvl="4" indent="-228600" algn="l">
              <a:lnSpc>
                <a:spcPct val="100000"/>
              </a:lnSpc>
              <a:spcBef>
                <a:spcPts val="240"/>
              </a:spcBef>
              <a:spcAft>
                <a:spcPts val="0"/>
              </a:spcAft>
              <a:buClr>
                <a:schemeClr val="dk1"/>
              </a:buClr>
              <a:buSzPts val="1200"/>
              <a:buNone/>
              <a:defRPr sz="1200"/>
            </a:lvl5pPr>
            <a:lvl6pPr marL="2743200" lvl="5" indent="-228600" algn="l">
              <a:lnSpc>
                <a:spcPct val="100000"/>
              </a:lnSpc>
              <a:spcBef>
                <a:spcPts val="240"/>
              </a:spcBef>
              <a:spcAft>
                <a:spcPts val="0"/>
              </a:spcAft>
              <a:buClr>
                <a:schemeClr val="dk1"/>
              </a:buClr>
              <a:buSzPts val="1200"/>
              <a:buNone/>
              <a:defRPr sz="1200"/>
            </a:lvl6pPr>
            <a:lvl7pPr marL="3200400" lvl="6" indent="-228600" algn="l">
              <a:lnSpc>
                <a:spcPct val="100000"/>
              </a:lnSpc>
              <a:spcBef>
                <a:spcPts val="240"/>
              </a:spcBef>
              <a:spcAft>
                <a:spcPts val="0"/>
              </a:spcAft>
              <a:buClr>
                <a:schemeClr val="dk1"/>
              </a:buClr>
              <a:buSzPts val="1200"/>
              <a:buNone/>
              <a:defRPr sz="1200"/>
            </a:lvl7pPr>
            <a:lvl8pPr marL="3657600" lvl="7" indent="-228600" algn="l">
              <a:lnSpc>
                <a:spcPct val="100000"/>
              </a:lnSpc>
              <a:spcBef>
                <a:spcPts val="240"/>
              </a:spcBef>
              <a:spcAft>
                <a:spcPts val="0"/>
              </a:spcAft>
              <a:buClr>
                <a:schemeClr val="dk1"/>
              </a:buClr>
              <a:buSzPts val="1200"/>
              <a:buNone/>
              <a:defRPr sz="1200"/>
            </a:lvl8pPr>
            <a:lvl9pPr marL="4114800" lvl="8" indent="-228600" algn="l">
              <a:lnSpc>
                <a:spcPct val="100000"/>
              </a:lnSpc>
              <a:spcBef>
                <a:spcPts val="240"/>
              </a:spcBef>
              <a:spcAft>
                <a:spcPts val="0"/>
              </a:spcAft>
              <a:buClr>
                <a:schemeClr val="dk1"/>
              </a:buClr>
              <a:buSzPts val="1200"/>
              <a:buNone/>
              <a:defRPr sz="1200"/>
            </a:lvl9pPr>
          </a:lstStyle>
          <a:p>
            <a:endParaRPr/>
          </a:p>
        </p:txBody>
      </p:sp>
      <p:sp>
        <p:nvSpPr>
          <p:cNvPr id="62" name="Google Shape;62;p9"/>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389717" y="4800601"/>
            <a:ext cx="7315200" cy="56673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667"/>
              <a:buFont typeface="Calibri"/>
              <a:buNone/>
              <a:defRPr sz="2667"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2389717" y="612775"/>
            <a:ext cx="7315200" cy="4114800"/>
          </a:xfrm>
          <a:prstGeom prst="rect">
            <a:avLst/>
          </a:prstGeom>
          <a:noFill/>
          <a:ln>
            <a:noFill/>
          </a:ln>
        </p:spPr>
      </p:sp>
      <p:sp>
        <p:nvSpPr>
          <p:cNvPr id="68" name="Google Shape;68;p10"/>
          <p:cNvSpPr txBox="1">
            <a:spLocks noGrp="1"/>
          </p:cNvSpPr>
          <p:nvPr>
            <p:ph type="body" idx="1"/>
          </p:nvPr>
        </p:nvSpPr>
        <p:spPr>
          <a:xfrm>
            <a:off x="2389717" y="5367341"/>
            <a:ext cx="7315200" cy="8048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73"/>
              </a:spcBef>
              <a:spcAft>
                <a:spcPts val="0"/>
              </a:spcAft>
              <a:buClr>
                <a:schemeClr val="dk1"/>
              </a:buClr>
              <a:buSzPts val="1867"/>
              <a:buNone/>
              <a:defRPr sz="1867"/>
            </a:lvl1pPr>
            <a:lvl2pPr marL="914400" lvl="1" indent="-228600" algn="l">
              <a:lnSpc>
                <a:spcPct val="100000"/>
              </a:lnSpc>
              <a:spcBef>
                <a:spcPts val="320"/>
              </a:spcBef>
              <a:spcAft>
                <a:spcPts val="0"/>
              </a:spcAft>
              <a:buClr>
                <a:schemeClr val="dk1"/>
              </a:buClr>
              <a:buSzPts val="1600"/>
              <a:buNone/>
              <a:defRPr sz="1600"/>
            </a:lvl2pPr>
            <a:lvl3pPr marL="1371600" lvl="2" indent="-228600" algn="l">
              <a:lnSpc>
                <a:spcPct val="100000"/>
              </a:lnSpc>
              <a:spcBef>
                <a:spcPts val="267"/>
              </a:spcBef>
              <a:spcAft>
                <a:spcPts val="0"/>
              </a:spcAft>
              <a:buClr>
                <a:schemeClr val="dk1"/>
              </a:buClr>
              <a:buSzPts val="1333"/>
              <a:buNone/>
              <a:defRPr sz="1333"/>
            </a:lvl3pPr>
            <a:lvl4pPr marL="1828800" lvl="3" indent="-228600" algn="l">
              <a:lnSpc>
                <a:spcPct val="100000"/>
              </a:lnSpc>
              <a:spcBef>
                <a:spcPts val="240"/>
              </a:spcBef>
              <a:spcAft>
                <a:spcPts val="0"/>
              </a:spcAft>
              <a:buClr>
                <a:schemeClr val="dk1"/>
              </a:buClr>
              <a:buSzPts val="1200"/>
              <a:buNone/>
              <a:defRPr sz="1200"/>
            </a:lvl4pPr>
            <a:lvl5pPr marL="2286000" lvl="4" indent="-228600" algn="l">
              <a:lnSpc>
                <a:spcPct val="100000"/>
              </a:lnSpc>
              <a:spcBef>
                <a:spcPts val="240"/>
              </a:spcBef>
              <a:spcAft>
                <a:spcPts val="0"/>
              </a:spcAft>
              <a:buClr>
                <a:schemeClr val="dk1"/>
              </a:buClr>
              <a:buSzPts val="1200"/>
              <a:buNone/>
              <a:defRPr sz="1200"/>
            </a:lvl5pPr>
            <a:lvl6pPr marL="2743200" lvl="5" indent="-228600" algn="l">
              <a:lnSpc>
                <a:spcPct val="100000"/>
              </a:lnSpc>
              <a:spcBef>
                <a:spcPts val="240"/>
              </a:spcBef>
              <a:spcAft>
                <a:spcPts val="0"/>
              </a:spcAft>
              <a:buClr>
                <a:schemeClr val="dk1"/>
              </a:buClr>
              <a:buSzPts val="1200"/>
              <a:buNone/>
              <a:defRPr sz="1200"/>
            </a:lvl6pPr>
            <a:lvl7pPr marL="3200400" lvl="6" indent="-228600" algn="l">
              <a:lnSpc>
                <a:spcPct val="100000"/>
              </a:lnSpc>
              <a:spcBef>
                <a:spcPts val="240"/>
              </a:spcBef>
              <a:spcAft>
                <a:spcPts val="0"/>
              </a:spcAft>
              <a:buClr>
                <a:schemeClr val="dk1"/>
              </a:buClr>
              <a:buSzPts val="1200"/>
              <a:buNone/>
              <a:defRPr sz="1200"/>
            </a:lvl7pPr>
            <a:lvl8pPr marL="3657600" lvl="7" indent="-228600" algn="l">
              <a:lnSpc>
                <a:spcPct val="100000"/>
              </a:lnSpc>
              <a:spcBef>
                <a:spcPts val="240"/>
              </a:spcBef>
              <a:spcAft>
                <a:spcPts val="0"/>
              </a:spcAft>
              <a:buClr>
                <a:schemeClr val="dk1"/>
              </a:buClr>
              <a:buSzPts val="1200"/>
              <a:buNone/>
              <a:defRPr sz="1200"/>
            </a:lvl8pPr>
            <a:lvl9pPr marL="4114800" lvl="8" indent="-228600" algn="l">
              <a:lnSpc>
                <a:spcPct val="100000"/>
              </a:lnSpc>
              <a:spcBef>
                <a:spcPts val="240"/>
              </a:spcBef>
              <a:spcAft>
                <a:spcPts val="0"/>
              </a:spcAft>
              <a:buClr>
                <a:schemeClr val="dk1"/>
              </a:buClr>
              <a:buSzPts val="1200"/>
              <a:buNone/>
              <a:defRPr sz="1200"/>
            </a:lvl9pPr>
          </a:lstStyle>
          <a:p>
            <a:endParaRPr/>
          </a:p>
        </p:txBody>
      </p:sp>
      <p:sp>
        <p:nvSpPr>
          <p:cNvPr id="69" name="Google Shape;69;p10"/>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5867"/>
              <a:buFont typeface="Calibri"/>
              <a:buNone/>
              <a:defRPr sz="5867"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99554" algn="l" rtl="0">
              <a:lnSpc>
                <a:spcPct val="100000"/>
              </a:lnSpc>
              <a:spcBef>
                <a:spcPts val="853"/>
              </a:spcBef>
              <a:spcAft>
                <a:spcPts val="0"/>
              </a:spcAft>
              <a:buClr>
                <a:schemeClr val="dk1"/>
              </a:buClr>
              <a:buSzPts val="4267"/>
              <a:buFont typeface="Arial"/>
              <a:buChar char="•"/>
              <a:defRPr sz="4267" b="0" i="0" u="none" strike="noStrike" cap="none">
                <a:solidFill>
                  <a:schemeClr val="dk1"/>
                </a:solidFill>
                <a:latin typeface="Calibri"/>
                <a:ea typeface="Calibri"/>
                <a:cs typeface="Calibri"/>
                <a:sym typeface="Calibri"/>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alibri"/>
                <a:ea typeface="Calibri"/>
                <a:cs typeface="Calibri"/>
                <a:sym typeface="Calibri"/>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6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0" y="-220342"/>
            <a:ext cx="12192000" cy="6775373"/>
            <a:chOff x="0" y="-220342"/>
            <a:chExt cx="12192000" cy="6775373"/>
          </a:xfrm>
        </p:grpSpPr>
        <p:pic>
          <p:nvPicPr>
            <p:cNvPr id="90" name="Google Shape;90;p13"/>
            <p:cNvPicPr preferRelativeResize="0"/>
            <p:nvPr/>
          </p:nvPicPr>
          <p:blipFill rotWithShape="1">
            <a:blip r:embed="rId3">
              <a:alphaModFix/>
            </a:blip>
            <a:srcRect/>
            <a:stretch/>
          </p:blipFill>
          <p:spPr>
            <a:xfrm>
              <a:off x="0" y="-220342"/>
              <a:ext cx="12192000" cy="6775373"/>
            </a:xfrm>
            <a:prstGeom prst="rect">
              <a:avLst/>
            </a:prstGeom>
            <a:noFill/>
            <a:ln>
              <a:noFill/>
            </a:ln>
          </p:spPr>
        </p:pic>
        <p:pic>
          <p:nvPicPr>
            <p:cNvPr id="91" name="Google Shape;91;p13"/>
            <p:cNvPicPr preferRelativeResize="0"/>
            <p:nvPr/>
          </p:nvPicPr>
          <p:blipFill rotWithShape="1">
            <a:blip r:embed="rId4">
              <a:alphaModFix/>
            </a:blip>
            <a:srcRect/>
            <a:stretch/>
          </p:blipFill>
          <p:spPr>
            <a:xfrm>
              <a:off x="1279419" y="309297"/>
              <a:ext cx="6764287" cy="1442385"/>
            </a:xfrm>
            <a:prstGeom prst="rect">
              <a:avLst/>
            </a:prstGeom>
            <a:noFill/>
            <a:ln>
              <a:noFill/>
            </a:ln>
          </p:spPr>
        </p:pic>
      </p:grpSp>
      <p:pic>
        <p:nvPicPr>
          <p:cNvPr id="92" name="Google Shape;92;p13" descr="A logo with blue dots and yellow text&#10;&#10;Description automatically generated"/>
          <p:cNvPicPr preferRelativeResize="0"/>
          <p:nvPr/>
        </p:nvPicPr>
        <p:blipFill rotWithShape="1">
          <a:blip r:embed="rId5">
            <a:alphaModFix/>
          </a:blip>
          <a:srcRect l="16518" t="5192" r="13657" b="9410"/>
          <a:stretch/>
        </p:blipFill>
        <p:spPr>
          <a:xfrm>
            <a:off x="10370878" y="3950328"/>
            <a:ext cx="1821122" cy="2124168"/>
          </a:xfrm>
          <a:prstGeom prst="rect">
            <a:avLst/>
          </a:prstGeom>
          <a:noFill/>
          <a:ln>
            <a:noFill/>
          </a:ln>
        </p:spPr>
      </p:pic>
      <p:sp>
        <p:nvSpPr>
          <p:cNvPr id="93" name="Google Shape;93;p13"/>
          <p:cNvSpPr txBox="1"/>
          <p:nvPr/>
        </p:nvSpPr>
        <p:spPr>
          <a:xfrm>
            <a:off x="109536" y="3650706"/>
            <a:ext cx="3689577" cy="1661953"/>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2400"/>
              <a:buFont typeface="Arial"/>
              <a:buNone/>
            </a:pPr>
            <a:r>
              <a:rPr lang="en-PH" sz="2400" b="0" i="0" u="none" strike="noStrike" cap="none" dirty="0">
                <a:solidFill>
                  <a:srgbClr val="1C1952"/>
                </a:solidFill>
                <a:latin typeface="Tahoma"/>
                <a:ea typeface="Tahoma"/>
                <a:cs typeface="Tahoma"/>
                <a:sym typeface="Tahoma"/>
              </a:rPr>
              <a:t>A</a:t>
            </a:r>
            <a:r>
              <a:rPr lang="en-PH" sz="2400" dirty="0">
                <a:solidFill>
                  <a:srgbClr val="1C1952"/>
                </a:solidFill>
                <a:latin typeface="Tahoma"/>
                <a:ea typeface="Tahoma"/>
                <a:cs typeface="Tahoma"/>
                <a:sym typeface="Tahoma"/>
              </a:rPr>
              <a:t>lasan, Julianna Joyce</a:t>
            </a:r>
          </a:p>
          <a:p>
            <a:pPr marL="0" marR="0" lvl="0" indent="0" algn="l" rtl="0">
              <a:lnSpc>
                <a:spcPct val="85000"/>
              </a:lnSpc>
              <a:spcBef>
                <a:spcPts val="0"/>
              </a:spcBef>
              <a:spcAft>
                <a:spcPts val="0"/>
              </a:spcAft>
              <a:buClr>
                <a:srgbClr val="000000"/>
              </a:buClr>
              <a:buSzPts val="2400"/>
              <a:buFont typeface="Arial"/>
              <a:buNone/>
            </a:pPr>
            <a:r>
              <a:rPr lang="en-PH" sz="2400" b="0" i="0" u="none" strike="noStrike" cap="none" dirty="0">
                <a:solidFill>
                  <a:srgbClr val="1C1952"/>
                </a:solidFill>
                <a:latin typeface="Tahoma"/>
                <a:ea typeface="Tahoma"/>
                <a:cs typeface="Tahoma"/>
                <a:sym typeface="Tahoma"/>
              </a:rPr>
              <a:t>Baquero</a:t>
            </a:r>
            <a:r>
              <a:rPr lang="en-PH" sz="2400" dirty="0">
                <a:solidFill>
                  <a:srgbClr val="1C1952"/>
                </a:solidFill>
                <a:latin typeface="Tahoma"/>
                <a:ea typeface="Tahoma"/>
                <a:cs typeface="Tahoma"/>
                <a:sym typeface="Tahoma"/>
              </a:rPr>
              <a:t>, Riza Mae</a:t>
            </a:r>
          </a:p>
          <a:p>
            <a:pPr marL="0" marR="0" lvl="0" indent="0" algn="l" rtl="0">
              <a:lnSpc>
                <a:spcPct val="85000"/>
              </a:lnSpc>
              <a:spcBef>
                <a:spcPts val="0"/>
              </a:spcBef>
              <a:spcAft>
                <a:spcPts val="0"/>
              </a:spcAft>
              <a:buClr>
                <a:srgbClr val="000000"/>
              </a:buClr>
              <a:buSzPts val="2400"/>
              <a:buFont typeface="Arial"/>
              <a:buNone/>
            </a:pPr>
            <a:r>
              <a:rPr lang="en-US" sz="2400" b="0" i="0" u="none" strike="noStrike" cap="none" dirty="0" err="1">
                <a:solidFill>
                  <a:srgbClr val="1C1952"/>
                </a:solidFill>
                <a:latin typeface="Tahoma"/>
                <a:ea typeface="Tahoma"/>
                <a:cs typeface="Tahoma"/>
                <a:sym typeface="Tahoma"/>
              </a:rPr>
              <a:t>Salvaleon</a:t>
            </a:r>
            <a:r>
              <a:rPr lang="en-US" sz="2400" b="0" i="0" u="none" strike="noStrike" cap="none" dirty="0">
                <a:solidFill>
                  <a:srgbClr val="1C1952"/>
                </a:solidFill>
                <a:latin typeface="Tahoma"/>
                <a:ea typeface="Tahoma"/>
                <a:cs typeface="Tahoma"/>
                <a:sym typeface="Tahoma"/>
              </a:rPr>
              <a:t>, Jed</a:t>
            </a:r>
          </a:p>
          <a:p>
            <a:pPr marL="0" marR="0" lvl="0" indent="0" algn="l" rtl="0">
              <a:lnSpc>
                <a:spcPct val="85000"/>
              </a:lnSpc>
              <a:spcBef>
                <a:spcPts val="0"/>
              </a:spcBef>
              <a:spcAft>
                <a:spcPts val="0"/>
              </a:spcAft>
              <a:buClr>
                <a:srgbClr val="000000"/>
              </a:buClr>
              <a:buSzPts val="2400"/>
              <a:buFont typeface="Arial"/>
              <a:buNone/>
            </a:pPr>
            <a:r>
              <a:rPr lang="en-US" sz="2400" dirty="0" err="1">
                <a:solidFill>
                  <a:srgbClr val="1C1952"/>
                </a:solidFill>
                <a:latin typeface="Tahoma"/>
                <a:ea typeface="Tahoma"/>
                <a:cs typeface="Tahoma"/>
                <a:sym typeface="Tahoma"/>
              </a:rPr>
              <a:t>Dagasuhan</a:t>
            </a:r>
            <a:r>
              <a:rPr lang="en-US" sz="2400" dirty="0">
                <a:solidFill>
                  <a:srgbClr val="1C1952"/>
                </a:solidFill>
                <a:latin typeface="Tahoma"/>
                <a:ea typeface="Tahoma"/>
                <a:cs typeface="Tahoma"/>
                <a:sym typeface="Tahoma"/>
              </a:rPr>
              <a:t>, </a:t>
            </a:r>
            <a:r>
              <a:rPr lang="en-US" sz="2400" dirty="0" err="1">
                <a:solidFill>
                  <a:srgbClr val="1C1952"/>
                </a:solidFill>
                <a:latin typeface="Tahoma"/>
                <a:ea typeface="Tahoma"/>
                <a:cs typeface="Tahoma"/>
                <a:sym typeface="Tahoma"/>
              </a:rPr>
              <a:t>Jedia</a:t>
            </a:r>
            <a:r>
              <a:rPr lang="en-US" sz="2400" dirty="0">
                <a:solidFill>
                  <a:srgbClr val="1C1952"/>
                </a:solidFill>
                <a:latin typeface="Tahoma"/>
                <a:ea typeface="Tahoma"/>
                <a:cs typeface="Tahoma"/>
                <a:sym typeface="Tahoma"/>
              </a:rPr>
              <a:t> Nicole</a:t>
            </a:r>
          </a:p>
          <a:p>
            <a:pPr marL="0" marR="0" lvl="0" indent="0" algn="l" rtl="0">
              <a:lnSpc>
                <a:spcPct val="85000"/>
              </a:lnSpc>
              <a:spcBef>
                <a:spcPts val="0"/>
              </a:spcBef>
              <a:spcAft>
                <a:spcPts val="0"/>
              </a:spcAft>
              <a:buClr>
                <a:srgbClr val="000000"/>
              </a:buClr>
              <a:buSzPts val="2400"/>
              <a:buFont typeface="Arial"/>
              <a:buNone/>
            </a:pPr>
            <a:r>
              <a:rPr lang="en-US" sz="2400" b="0" i="0" u="none" strike="noStrike" cap="none" dirty="0">
                <a:solidFill>
                  <a:srgbClr val="1C1952"/>
                </a:solidFill>
                <a:latin typeface="Tahoma"/>
                <a:ea typeface="Tahoma"/>
                <a:cs typeface="Tahoma"/>
                <a:sym typeface="Tahoma"/>
              </a:rPr>
              <a:t>Agusan, Joshua</a:t>
            </a:r>
            <a:endParaRPr sz="2400" b="0" i="0" u="none" strike="noStrike" cap="none" dirty="0">
              <a:solidFill>
                <a:srgbClr val="1C1952"/>
              </a:solidFill>
              <a:latin typeface="Tahoma"/>
              <a:ea typeface="Tahoma"/>
              <a:cs typeface="Tahoma"/>
              <a:sym typeface="Tahoma"/>
            </a:endParaRPr>
          </a:p>
        </p:txBody>
      </p:sp>
      <p:sp>
        <p:nvSpPr>
          <p:cNvPr id="94" name="Google Shape;94;p13"/>
          <p:cNvSpPr txBox="1"/>
          <p:nvPr/>
        </p:nvSpPr>
        <p:spPr>
          <a:xfrm>
            <a:off x="1414962" y="2445744"/>
            <a:ext cx="5602800" cy="51090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3200"/>
              <a:buFont typeface="Arial"/>
              <a:buNone/>
            </a:pPr>
            <a:r>
              <a:rPr lang="en-PH" sz="3200" b="0" i="0" u="none" strike="noStrike" cap="none" dirty="0">
                <a:solidFill>
                  <a:srgbClr val="1C1952"/>
                </a:solidFill>
                <a:latin typeface="Impact"/>
                <a:ea typeface="Impact"/>
                <a:cs typeface="Impact"/>
                <a:sym typeface="Impact"/>
              </a:rPr>
              <a:t>FURLICENSE</a:t>
            </a:r>
            <a:endParaRPr sz="3200" b="0" i="0" u="none" strike="noStrike" cap="none" dirty="0">
              <a:solidFill>
                <a:srgbClr val="1C1952"/>
              </a:solidFill>
              <a:latin typeface="Impact"/>
              <a:ea typeface="Impact"/>
              <a:cs typeface="Impact"/>
              <a:sym typeface="Impact"/>
            </a:endParaRPr>
          </a:p>
        </p:txBody>
      </p:sp>
      <p:sp>
        <p:nvSpPr>
          <p:cNvPr id="95" name="Google Shape;95;p13"/>
          <p:cNvSpPr txBox="1"/>
          <p:nvPr/>
        </p:nvSpPr>
        <p:spPr>
          <a:xfrm>
            <a:off x="0" y="6242447"/>
            <a:ext cx="8777400" cy="6156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2400"/>
              <a:buFont typeface="Arial"/>
              <a:buNone/>
            </a:pPr>
            <a:r>
              <a:rPr lang="en-PH" sz="2400" b="0" i="0" u="none" strike="noStrike" cap="none" dirty="0">
                <a:solidFill>
                  <a:srgbClr val="1C1952"/>
                </a:solidFill>
                <a:latin typeface="Tahoma"/>
                <a:ea typeface="Tahoma"/>
                <a:cs typeface="Tahoma"/>
                <a:sym typeface="Tahoma"/>
              </a:rPr>
              <a:t>NAME OF PRESENTER</a:t>
            </a:r>
            <a:endParaRPr sz="1400" b="0" i="0" u="none" strike="noStrike" cap="none" dirty="0">
              <a:solidFill>
                <a:srgbClr val="000000"/>
              </a:solidFill>
              <a:latin typeface="Arial"/>
              <a:ea typeface="Arial"/>
              <a:cs typeface="Arial"/>
              <a:sym typeface="Arial"/>
            </a:endParaRPr>
          </a:p>
          <a:p>
            <a:pPr marL="0" marR="0" lvl="0" indent="0" algn="l" rtl="0">
              <a:lnSpc>
                <a:spcPct val="85000"/>
              </a:lnSpc>
              <a:spcBef>
                <a:spcPts val="0"/>
              </a:spcBef>
              <a:spcAft>
                <a:spcPts val="0"/>
              </a:spcAft>
              <a:buClr>
                <a:srgbClr val="000000"/>
              </a:buClr>
              <a:buSzPts val="1600"/>
              <a:buFont typeface="Arial"/>
              <a:buNone/>
            </a:pPr>
            <a:r>
              <a:rPr lang="en-PH" sz="1600" b="0" i="0" u="none" strike="noStrike" cap="none" dirty="0">
                <a:solidFill>
                  <a:srgbClr val="1C1952"/>
                </a:solidFill>
                <a:latin typeface="Tahoma"/>
                <a:ea typeface="Tahoma"/>
                <a:cs typeface="Tahoma"/>
                <a:sym typeface="Tahoma"/>
              </a:rPr>
              <a:t>Designation</a:t>
            </a:r>
            <a:endParaRPr sz="1600" b="0" i="0" u="none" strike="noStrike" cap="none" dirty="0">
              <a:solidFill>
                <a:srgbClr val="1C1952"/>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98B68C03-DC60-C46E-DB9A-DF3DCB54375E}"/>
            </a:ext>
          </a:extLst>
        </p:cNvPr>
        <p:cNvGrpSpPr/>
        <p:nvPr/>
      </p:nvGrpSpPr>
      <p:grpSpPr>
        <a:xfrm>
          <a:off x="0" y="0"/>
          <a:ext cx="0" cy="0"/>
          <a:chOff x="0" y="0"/>
          <a:chExt cx="0" cy="0"/>
        </a:xfrm>
      </p:grpSpPr>
      <p:pic>
        <p:nvPicPr>
          <p:cNvPr id="141" name="Google Shape;141;p19">
            <a:extLst>
              <a:ext uri="{FF2B5EF4-FFF2-40B4-BE49-F238E27FC236}">
                <a16:creationId xmlns:a16="http://schemas.microsoft.com/office/drawing/2014/main" id="{468084DE-36E6-3FDC-B42B-487AD29FA410}"/>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2" name="Google Shape;142;p19">
            <a:extLst>
              <a:ext uri="{FF2B5EF4-FFF2-40B4-BE49-F238E27FC236}">
                <a16:creationId xmlns:a16="http://schemas.microsoft.com/office/drawing/2014/main" id="{5207D0E8-353B-D236-9D64-F9F09056AD61}"/>
              </a:ext>
            </a:extLst>
          </p:cNvPr>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SYSTEM DESIGN</a:t>
            </a:r>
            <a:endParaRPr sz="14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CBF7D12A-CCC0-3E30-184D-A40B99946338}"/>
              </a:ext>
            </a:extLst>
          </p:cNvPr>
          <p:cNvSpPr txBox="1"/>
          <p:nvPr/>
        </p:nvSpPr>
        <p:spPr>
          <a:xfrm>
            <a:off x="1674795" y="1101646"/>
            <a:ext cx="7459579" cy="461665"/>
          </a:xfrm>
          <a:prstGeom prst="rect">
            <a:avLst/>
          </a:prstGeom>
          <a:noFill/>
        </p:spPr>
        <p:txBody>
          <a:bodyPr wrap="square" rtlCol="0">
            <a:spAutoFit/>
          </a:bodyPr>
          <a:lstStyle/>
          <a:p>
            <a:pPr algn="ctr"/>
            <a:r>
              <a:rPr lang="en-US" sz="2400" b="1" dirty="0"/>
              <a:t>CUSTOMER SIDE SYSTEM DESIGN</a:t>
            </a:r>
          </a:p>
        </p:txBody>
      </p:sp>
      <p:pic>
        <p:nvPicPr>
          <p:cNvPr id="5" name="Picture 4">
            <a:extLst>
              <a:ext uri="{FF2B5EF4-FFF2-40B4-BE49-F238E27FC236}">
                <a16:creationId xmlns:a16="http://schemas.microsoft.com/office/drawing/2014/main" id="{2C80C43A-1042-52E7-3CF3-93587511862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6156" y="1846234"/>
            <a:ext cx="5437505" cy="3449955"/>
          </a:xfrm>
          <a:prstGeom prst="rect">
            <a:avLst/>
          </a:prstGeom>
          <a:noFill/>
          <a:ln>
            <a:noFill/>
          </a:ln>
        </p:spPr>
      </p:pic>
      <p:pic>
        <p:nvPicPr>
          <p:cNvPr id="6" name="Picture 5">
            <a:extLst>
              <a:ext uri="{FF2B5EF4-FFF2-40B4-BE49-F238E27FC236}">
                <a16:creationId xmlns:a16="http://schemas.microsoft.com/office/drawing/2014/main" id="{C1A07801-BABD-9042-194E-D7BA16487363}"/>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1672461"/>
            <a:ext cx="3719318" cy="2289881"/>
          </a:xfrm>
          <a:prstGeom prst="rect">
            <a:avLst/>
          </a:prstGeom>
          <a:noFill/>
          <a:ln>
            <a:noFill/>
          </a:ln>
        </p:spPr>
      </p:pic>
      <p:pic>
        <p:nvPicPr>
          <p:cNvPr id="7" name="Picture 6">
            <a:extLst>
              <a:ext uri="{FF2B5EF4-FFF2-40B4-BE49-F238E27FC236}">
                <a16:creationId xmlns:a16="http://schemas.microsoft.com/office/drawing/2014/main" id="{F39DCA1C-31E1-CD14-9A87-39010CF0D738}"/>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9308" y="4040598"/>
            <a:ext cx="3431770" cy="2289882"/>
          </a:xfrm>
          <a:prstGeom prst="rect">
            <a:avLst/>
          </a:prstGeom>
          <a:noFill/>
          <a:ln>
            <a:noFill/>
          </a:ln>
        </p:spPr>
      </p:pic>
    </p:spTree>
    <p:extLst>
      <p:ext uri="{BB962C8B-B14F-4D97-AF65-F5344CB8AC3E}">
        <p14:creationId xmlns:p14="http://schemas.microsoft.com/office/powerpoint/2010/main" val="3288448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92AD0E45-5033-F0AA-4618-8AEE570FBB27}"/>
            </a:ext>
          </a:extLst>
        </p:cNvPr>
        <p:cNvGrpSpPr/>
        <p:nvPr/>
      </p:nvGrpSpPr>
      <p:grpSpPr>
        <a:xfrm>
          <a:off x="0" y="0"/>
          <a:ext cx="0" cy="0"/>
          <a:chOff x="0" y="0"/>
          <a:chExt cx="0" cy="0"/>
        </a:xfrm>
      </p:grpSpPr>
      <p:pic>
        <p:nvPicPr>
          <p:cNvPr id="141" name="Google Shape;141;p19">
            <a:extLst>
              <a:ext uri="{FF2B5EF4-FFF2-40B4-BE49-F238E27FC236}">
                <a16:creationId xmlns:a16="http://schemas.microsoft.com/office/drawing/2014/main" id="{0C3C7D89-2006-BC4C-7150-B0FFD990EADC}"/>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2" name="Google Shape;142;p19">
            <a:extLst>
              <a:ext uri="{FF2B5EF4-FFF2-40B4-BE49-F238E27FC236}">
                <a16:creationId xmlns:a16="http://schemas.microsoft.com/office/drawing/2014/main" id="{F1E3AC31-1965-8F31-782C-5BE92AEE2592}"/>
              </a:ext>
            </a:extLst>
          </p:cNvPr>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SYSTEM DESIGN</a:t>
            </a:r>
            <a:endParaRPr sz="14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926BAF8C-63AB-E66A-927D-3E5E338EFD53}"/>
              </a:ext>
            </a:extLst>
          </p:cNvPr>
          <p:cNvSpPr txBox="1"/>
          <p:nvPr/>
        </p:nvSpPr>
        <p:spPr>
          <a:xfrm>
            <a:off x="1674795" y="1101646"/>
            <a:ext cx="7459579" cy="461665"/>
          </a:xfrm>
          <a:prstGeom prst="rect">
            <a:avLst/>
          </a:prstGeom>
          <a:noFill/>
        </p:spPr>
        <p:txBody>
          <a:bodyPr wrap="square" rtlCol="0">
            <a:spAutoFit/>
          </a:bodyPr>
          <a:lstStyle/>
          <a:p>
            <a:pPr algn="ctr"/>
            <a:r>
              <a:rPr lang="en-US" sz="2400" b="1" dirty="0"/>
              <a:t>ADMINISTRATOR SIDE SYSTEM DESIGN</a:t>
            </a:r>
          </a:p>
        </p:txBody>
      </p:sp>
      <p:pic>
        <p:nvPicPr>
          <p:cNvPr id="2" name="Picture 1">
            <a:extLst>
              <a:ext uri="{FF2B5EF4-FFF2-40B4-BE49-F238E27FC236}">
                <a16:creationId xmlns:a16="http://schemas.microsoft.com/office/drawing/2014/main" id="{365842C8-7049-9C06-821D-F612DB34AC2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6880" y="1889644"/>
            <a:ext cx="4782240" cy="3200400"/>
          </a:xfrm>
          <a:prstGeom prst="rect">
            <a:avLst/>
          </a:prstGeom>
          <a:noFill/>
          <a:ln>
            <a:noFill/>
          </a:ln>
        </p:spPr>
      </p:pic>
      <p:pic>
        <p:nvPicPr>
          <p:cNvPr id="3" name="Picture 2">
            <a:extLst>
              <a:ext uri="{FF2B5EF4-FFF2-40B4-BE49-F238E27FC236}">
                <a16:creationId xmlns:a16="http://schemas.microsoft.com/office/drawing/2014/main" id="{99804BB6-C0CD-83C7-0910-E9E546C2B3F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03495" y="1889644"/>
            <a:ext cx="4878871" cy="3200400"/>
          </a:xfrm>
          <a:prstGeom prst="rect">
            <a:avLst/>
          </a:prstGeom>
          <a:noFill/>
          <a:ln>
            <a:noFill/>
          </a:ln>
        </p:spPr>
      </p:pic>
    </p:spTree>
    <p:extLst>
      <p:ext uri="{BB962C8B-B14F-4D97-AF65-F5344CB8AC3E}">
        <p14:creationId xmlns:p14="http://schemas.microsoft.com/office/powerpoint/2010/main" val="3368727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F0093008-F655-77EC-ABC1-1F49EC2B235C}"/>
            </a:ext>
          </a:extLst>
        </p:cNvPr>
        <p:cNvGrpSpPr/>
        <p:nvPr/>
      </p:nvGrpSpPr>
      <p:grpSpPr>
        <a:xfrm>
          <a:off x="0" y="0"/>
          <a:ext cx="0" cy="0"/>
          <a:chOff x="0" y="0"/>
          <a:chExt cx="0" cy="0"/>
        </a:xfrm>
      </p:grpSpPr>
      <p:pic>
        <p:nvPicPr>
          <p:cNvPr id="141" name="Google Shape;141;p19">
            <a:extLst>
              <a:ext uri="{FF2B5EF4-FFF2-40B4-BE49-F238E27FC236}">
                <a16:creationId xmlns:a16="http://schemas.microsoft.com/office/drawing/2014/main" id="{898C94E7-32A5-5CA3-58FC-046C4DC929EC}"/>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2" name="Google Shape;142;p19">
            <a:extLst>
              <a:ext uri="{FF2B5EF4-FFF2-40B4-BE49-F238E27FC236}">
                <a16:creationId xmlns:a16="http://schemas.microsoft.com/office/drawing/2014/main" id="{DC5DDCEE-EA39-49DD-0C49-9965236591E7}"/>
              </a:ext>
            </a:extLst>
          </p:cNvPr>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SYSTEM DESIGN</a:t>
            </a:r>
            <a:endParaRPr sz="14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8AEF00AF-C726-ACCD-0A4F-8C4781B21C5C}"/>
              </a:ext>
            </a:extLst>
          </p:cNvPr>
          <p:cNvSpPr txBox="1"/>
          <p:nvPr/>
        </p:nvSpPr>
        <p:spPr>
          <a:xfrm>
            <a:off x="1674795" y="1101646"/>
            <a:ext cx="7459579" cy="461665"/>
          </a:xfrm>
          <a:prstGeom prst="rect">
            <a:avLst/>
          </a:prstGeom>
          <a:noFill/>
        </p:spPr>
        <p:txBody>
          <a:bodyPr wrap="square" rtlCol="0">
            <a:spAutoFit/>
          </a:bodyPr>
          <a:lstStyle/>
          <a:p>
            <a:pPr algn="ctr"/>
            <a:r>
              <a:rPr lang="en-US" sz="2400" b="1" dirty="0"/>
              <a:t>ADMINISTRATOR SIDE SYSTEM DESIGN</a:t>
            </a:r>
          </a:p>
        </p:txBody>
      </p:sp>
      <p:pic>
        <p:nvPicPr>
          <p:cNvPr id="6" name="Picture 5">
            <a:extLst>
              <a:ext uri="{FF2B5EF4-FFF2-40B4-BE49-F238E27FC236}">
                <a16:creationId xmlns:a16="http://schemas.microsoft.com/office/drawing/2014/main" id="{3793894A-66FD-2C48-6A27-7CF705FDA3B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713" y="1973179"/>
            <a:ext cx="4878871" cy="3200400"/>
          </a:xfrm>
          <a:prstGeom prst="rect">
            <a:avLst/>
          </a:prstGeom>
          <a:noFill/>
          <a:ln>
            <a:noFill/>
          </a:ln>
        </p:spPr>
      </p:pic>
      <p:pic>
        <p:nvPicPr>
          <p:cNvPr id="7" name="Picture 6">
            <a:extLst>
              <a:ext uri="{FF2B5EF4-FFF2-40B4-BE49-F238E27FC236}">
                <a16:creationId xmlns:a16="http://schemas.microsoft.com/office/drawing/2014/main" id="{24603E50-F830-1482-67F1-A05050E3DCF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24419" y="1973179"/>
            <a:ext cx="4835387" cy="3200400"/>
          </a:xfrm>
          <a:prstGeom prst="rect">
            <a:avLst/>
          </a:prstGeom>
          <a:noFill/>
          <a:ln>
            <a:noFill/>
          </a:ln>
        </p:spPr>
      </p:pic>
    </p:spTree>
    <p:extLst>
      <p:ext uri="{BB962C8B-B14F-4D97-AF65-F5344CB8AC3E}">
        <p14:creationId xmlns:p14="http://schemas.microsoft.com/office/powerpoint/2010/main" val="4171640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0"/>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50" name="Google Shape;150;p20"/>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CONCLUSION</a:t>
            </a:r>
            <a:endParaRPr sz="1400" b="0" i="0" u="none" strike="noStrike" cap="none">
              <a:solidFill>
                <a:srgbClr val="000000"/>
              </a:solidFill>
              <a:latin typeface="Arial"/>
              <a:ea typeface="Arial"/>
              <a:cs typeface="Arial"/>
              <a:sym typeface="Arial"/>
            </a:endParaRPr>
          </a:p>
        </p:txBody>
      </p:sp>
      <p:sp>
        <p:nvSpPr>
          <p:cNvPr id="151" name="Google Shape;151;p20"/>
          <p:cNvSpPr txBox="1"/>
          <p:nvPr/>
        </p:nvSpPr>
        <p:spPr>
          <a:xfrm>
            <a:off x="557491" y="1286854"/>
            <a:ext cx="9806400" cy="5705111"/>
          </a:xfrm>
          <a:prstGeom prst="rect">
            <a:avLst/>
          </a:prstGeom>
          <a:noFill/>
          <a:ln>
            <a:noFill/>
          </a:ln>
        </p:spPr>
        <p:txBody>
          <a:bodyPr spcFirstLastPara="1" wrap="square" lIns="91425" tIns="45700" rIns="91425" bIns="45700" anchor="t" anchorCtr="0">
            <a:spAutoFit/>
          </a:bodyPr>
          <a:lstStyle/>
          <a:p>
            <a:pPr marL="0" marR="0" algn="just">
              <a:lnSpc>
                <a:spcPct val="150000"/>
              </a:lnSpc>
              <a:spcAft>
                <a:spcPts val="800"/>
              </a:spcAft>
            </a:pPr>
            <a:r>
              <a:rPr lang="en-US" sz="2000" dirty="0"/>
              <a:t>The </a:t>
            </a:r>
            <a:r>
              <a:rPr lang="en-US" sz="2000" dirty="0" err="1"/>
              <a:t>FurLicense</a:t>
            </a:r>
            <a:r>
              <a:rPr lang="en-US" sz="2000" dirty="0"/>
              <a:t> System modernizes the pet licensing process by offering enhanced convenience for users through a digital platform that simplifies registration and renewal, reducing office visits and improving accessibility. It streamlines operations with automated processes and user-friendly interfaces, minimizing waiting times and boosting efficiency. However, users cannot update their personal or pet information once submitted. The system also acknowledges other limitations, such as the absence of photo uploads, feedback mechanisms, and declined request notifications. Despite these constraints, they do not overshadow its primary goal of improving the licensing experience. Overall, the system represents a significant step toward public service modernization, providing a foundation for future enhancements and broader applications in administrative processes.</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58" name="Google Shape;158;p21"/>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RECOMMENDATION</a:t>
            </a:r>
            <a:endParaRPr sz="3200" b="0" i="0" u="none" strike="noStrike" cap="none">
              <a:solidFill>
                <a:schemeClr val="lt1"/>
              </a:solidFill>
              <a:latin typeface="Impact"/>
              <a:ea typeface="Impact"/>
              <a:cs typeface="Impact"/>
              <a:sym typeface="Impact"/>
            </a:endParaRPr>
          </a:p>
        </p:txBody>
      </p:sp>
      <p:sp>
        <p:nvSpPr>
          <p:cNvPr id="159" name="Google Shape;159;p21"/>
          <p:cNvSpPr txBox="1"/>
          <p:nvPr/>
        </p:nvSpPr>
        <p:spPr>
          <a:xfrm>
            <a:off x="441988" y="920972"/>
            <a:ext cx="9806485" cy="5609187"/>
          </a:xfrm>
          <a:prstGeom prst="rect">
            <a:avLst/>
          </a:prstGeom>
          <a:noFill/>
          <a:ln>
            <a:noFill/>
          </a:ln>
        </p:spPr>
        <p:txBody>
          <a:bodyPr spcFirstLastPara="1" wrap="square" lIns="91425" tIns="45700" rIns="91425" bIns="45700" anchor="t" anchorCtr="0">
            <a:spAutoFit/>
          </a:bodyPr>
          <a:lstStyle/>
          <a:p>
            <a:pPr indent="-457200" algn="just">
              <a:lnSpc>
                <a:spcPct val="150000"/>
              </a:lnSpc>
            </a:pPr>
            <a:r>
              <a:rPr lang="en-US" sz="1600" dirty="0"/>
              <a:t>To enhance the </a:t>
            </a:r>
            <a:r>
              <a:rPr lang="en-US" sz="1600" dirty="0" err="1"/>
              <a:t>FurLicense</a:t>
            </a:r>
            <a:r>
              <a:rPr lang="en-US" sz="1600" dirty="0"/>
              <a:t> System's functionality and user experience, the following key recommendations are proposed:</a:t>
            </a:r>
          </a:p>
          <a:p>
            <a:pPr indent="-457200" algn="just">
              <a:lnSpc>
                <a:spcPct val="150000"/>
              </a:lnSpc>
              <a:buFont typeface="+mj-lt"/>
              <a:buAutoNum type="arabicPeriod"/>
            </a:pPr>
            <a:r>
              <a:rPr lang="en-US" sz="1600" b="1" dirty="0"/>
              <a:t> Implement a Notification System</a:t>
            </a:r>
            <a:r>
              <a:rPr lang="en-US" sz="1600" dirty="0"/>
              <a:t>: Notify users of declined requests to improve communication and reduce uncertainty.</a:t>
            </a:r>
          </a:p>
          <a:p>
            <a:pPr indent="-457200" algn="just">
              <a:lnSpc>
                <a:spcPct val="150000"/>
              </a:lnSpc>
              <a:buFont typeface="+mj-lt"/>
              <a:buAutoNum type="arabicPeriod"/>
            </a:pPr>
            <a:r>
              <a:rPr lang="en-US" sz="1600" b="1" dirty="0"/>
              <a:t>Enable Photo Upload Features</a:t>
            </a:r>
            <a:r>
              <a:rPr lang="en-US" sz="1600" dirty="0"/>
              <a:t>: Allow users to upload pet photos and documents to streamline verification and eliminate physical submissions.</a:t>
            </a:r>
          </a:p>
          <a:p>
            <a:pPr algn="just">
              <a:lnSpc>
                <a:spcPct val="150000"/>
              </a:lnSpc>
              <a:buFont typeface="+mj-lt"/>
              <a:buAutoNum type="arabicPeriod"/>
            </a:pPr>
            <a:r>
              <a:rPr lang="en-US" sz="1600" b="1" dirty="0"/>
              <a:t>      Incorporate Feedback Mechanisms</a:t>
            </a:r>
            <a:r>
              <a:rPr lang="en-US" sz="1600" dirty="0"/>
              <a:t>: Add a feedback feature to enable users to report issues and suggest improvements.</a:t>
            </a:r>
          </a:p>
          <a:p>
            <a:pPr indent="-457200" algn="just">
              <a:lnSpc>
                <a:spcPct val="150000"/>
              </a:lnSpc>
              <a:buFont typeface="+mj-lt"/>
              <a:buAutoNum type="arabicPeriod"/>
            </a:pPr>
            <a:r>
              <a:rPr lang="en-US" sz="1600" b="1" dirty="0"/>
              <a:t>Expand System Compatibility</a:t>
            </a:r>
            <a:r>
              <a:rPr lang="en-US" sz="1600" dirty="0"/>
              <a:t>: Support license renewals not initially registered through the platform to increase system usability.</a:t>
            </a:r>
          </a:p>
          <a:p>
            <a:pPr indent="-457200" algn="just">
              <a:lnSpc>
                <a:spcPct val="150000"/>
              </a:lnSpc>
              <a:buFont typeface="+mj-lt"/>
              <a:buAutoNum type="arabicPeriod"/>
            </a:pPr>
            <a:r>
              <a:rPr lang="en-US" sz="1600" b="1" dirty="0"/>
              <a:t>Enhance Admin and User Functionality</a:t>
            </a:r>
            <a:r>
              <a:rPr lang="en-US" sz="1600" dirty="0"/>
              <a:t>: Allow administrators and users to modify user and license information for better record management.</a:t>
            </a:r>
          </a:p>
          <a:p>
            <a:pPr indent="-457200" algn="just">
              <a:lnSpc>
                <a:spcPct val="150000"/>
              </a:lnSpc>
            </a:pPr>
            <a:r>
              <a:rPr lang="en-US" sz="1600" dirty="0"/>
              <a:t>Addressing these recommendations will boost system efficiency, flexibility, and user satisfaction, making it a more comprehensive solution for pet licensing management.</a:t>
            </a:r>
          </a:p>
          <a:p>
            <a:pPr marR="0" lvl="0" indent="-457200" algn="just" rtl="0">
              <a:lnSpc>
                <a:spcPct val="150000"/>
              </a:lnSpc>
              <a:spcAft>
                <a:spcPts val="0"/>
              </a:spcAft>
              <a:buClr>
                <a:srgbClr val="1C1952"/>
              </a:buClr>
              <a:buSzPts val="2400"/>
            </a:pPr>
            <a:endParaRPr sz="1500" b="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2" descr="A logo with blue dots and yellow text&#10;&#10;Description automatically generated"/>
          <p:cNvPicPr preferRelativeResize="0"/>
          <p:nvPr/>
        </p:nvPicPr>
        <p:blipFill rotWithShape="1">
          <a:blip r:embed="rId3">
            <a:alphaModFix/>
          </a:blip>
          <a:srcRect l="16518" t="5192" r="13657" b="20844"/>
          <a:stretch/>
        </p:blipFill>
        <p:spPr>
          <a:xfrm>
            <a:off x="4358698" y="1458588"/>
            <a:ext cx="3207962" cy="35706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40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2" name="Google Shape;102;p14"/>
          <p:cNvSpPr txBox="1"/>
          <p:nvPr/>
        </p:nvSpPr>
        <p:spPr>
          <a:xfrm>
            <a:off x="236157" y="264404"/>
            <a:ext cx="56028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INTRODUCTION</a:t>
            </a:r>
            <a:endParaRPr sz="3200" b="0" i="0" u="none" strike="noStrike" cap="none">
              <a:solidFill>
                <a:schemeClr val="lt1"/>
              </a:solidFill>
              <a:latin typeface="Impact"/>
              <a:ea typeface="Impact"/>
              <a:cs typeface="Impact"/>
              <a:sym typeface="Impact"/>
            </a:endParaRPr>
          </a:p>
        </p:txBody>
      </p:sp>
      <p:sp>
        <p:nvSpPr>
          <p:cNvPr id="3" name="Google Shape;119;p16">
            <a:extLst>
              <a:ext uri="{FF2B5EF4-FFF2-40B4-BE49-F238E27FC236}">
                <a16:creationId xmlns:a16="http://schemas.microsoft.com/office/drawing/2014/main" id="{3B505E00-5E75-54CF-3736-95F1DE1B2A7B}"/>
              </a:ext>
            </a:extLst>
          </p:cNvPr>
          <p:cNvSpPr txBox="1"/>
          <p:nvPr/>
        </p:nvSpPr>
        <p:spPr>
          <a:xfrm>
            <a:off x="566057" y="1039717"/>
            <a:ext cx="10088996" cy="5324494"/>
          </a:xfrm>
          <a:prstGeom prst="rect">
            <a:avLst/>
          </a:prstGeom>
          <a:noFill/>
          <a:ln>
            <a:noFill/>
          </a:ln>
        </p:spPr>
        <p:txBody>
          <a:bodyPr spcFirstLastPara="1" wrap="square" lIns="91425" tIns="45700" rIns="91425" bIns="45700" anchor="t" anchorCtr="0">
            <a:spAutoFit/>
          </a:bodyPr>
          <a:lstStyle/>
          <a:p>
            <a:pPr algn="just"/>
            <a:r>
              <a:rPr lang="en-US" sz="2000" dirty="0"/>
              <a:t>The </a:t>
            </a:r>
            <a:r>
              <a:rPr lang="en-US" sz="2000" b="1" dirty="0" err="1"/>
              <a:t>FurLicense</a:t>
            </a:r>
            <a:r>
              <a:rPr lang="en-US" sz="2000" b="1" dirty="0"/>
              <a:t> System</a:t>
            </a:r>
            <a:r>
              <a:rPr lang="en-US" sz="2000" dirty="0"/>
              <a:t> is an innovative platform designed to simplify and streamline pet licensing and registration processes. It serves both </a:t>
            </a:r>
            <a:r>
              <a:rPr lang="en-US" sz="2000" b="1" dirty="0"/>
              <a:t>pet owners (customers)</a:t>
            </a:r>
            <a:r>
              <a:rPr lang="en-US" sz="2000" dirty="0"/>
              <a:t> and </a:t>
            </a:r>
            <a:r>
              <a:rPr lang="en-US" sz="2000" b="1" dirty="0"/>
              <a:t>administrators</a:t>
            </a:r>
            <a:r>
              <a:rPr lang="en-US" sz="2000" dirty="0"/>
              <a:t>, providing distinct functionalities for each.</a:t>
            </a:r>
          </a:p>
          <a:p>
            <a:pPr algn="just"/>
            <a:endParaRPr lang="en-US" sz="2000" dirty="0"/>
          </a:p>
          <a:p>
            <a:pPr algn="just"/>
            <a:r>
              <a:rPr lang="en-US" sz="2000" dirty="0"/>
              <a:t>For customers, the system offers:</a:t>
            </a:r>
          </a:p>
          <a:p>
            <a:pPr algn="just">
              <a:buFont typeface="Arial" panose="020B0604020202020204" pitchFamily="34" charset="0"/>
              <a:buChar char="•"/>
            </a:pPr>
            <a:r>
              <a:rPr lang="en-US" sz="2000" dirty="0"/>
              <a:t> An intuitive dashboard to register pets, renew licenses, and view personal and pet information.</a:t>
            </a:r>
          </a:p>
          <a:p>
            <a:pPr algn="just">
              <a:buFont typeface="Arial" panose="020B0604020202020204" pitchFamily="34" charset="0"/>
              <a:buChar char="•"/>
            </a:pPr>
            <a:r>
              <a:rPr lang="en-US" sz="2000" dirty="0"/>
              <a:t> A seamless process for submitting new registrations and renewals.</a:t>
            </a:r>
          </a:p>
          <a:p>
            <a:pPr algn="just">
              <a:buFont typeface="Arial" panose="020B0604020202020204" pitchFamily="34" charset="0"/>
              <a:buChar char="•"/>
            </a:pPr>
            <a:endParaRPr lang="en-US" sz="2000" dirty="0"/>
          </a:p>
          <a:p>
            <a:pPr algn="just"/>
            <a:r>
              <a:rPr lang="en-US" sz="2000" dirty="0"/>
              <a:t>For administrators, the system allows:</a:t>
            </a:r>
          </a:p>
          <a:p>
            <a:pPr algn="just">
              <a:buFont typeface="Arial" panose="020B0604020202020204" pitchFamily="34" charset="0"/>
              <a:buChar char="•"/>
            </a:pPr>
            <a:r>
              <a:rPr lang="en-US" sz="2000" dirty="0"/>
              <a:t> Efficient management of license applications, including approving or declining requests.</a:t>
            </a:r>
          </a:p>
          <a:p>
            <a:pPr algn="just">
              <a:buFont typeface="Arial" panose="020B0604020202020204" pitchFamily="34" charset="0"/>
              <a:buChar char="•"/>
            </a:pPr>
            <a:r>
              <a:rPr lang="en-US" sz="2000" dirty="0"/>
              <a:t> The ability to monitor and modify the validity of licenses as needed.</a:t>
            </a:r>
          </a:p>
          <a:p>
            <a:pPr algn="just">
              <a:buFont typeface="Arial" panose="020B0604020202020204" pitchFamily="34" charset="0"/>
              <a:buChar char="•"/>
            </a:pPr>
            <a:endParaRPr lang="en-US" sz="2000" dirty="0"/>
          </a:p>
          <a:p>
            <a:pPr algn="just"/>
            <a:r>
              <a:rPr lang="en-US" sz="2000" dirty="0"/>
              <a:t>Although the system is highly efficient, it has some limitations, such as the inability to upload images or provide feedback. Despite this, </a:t>
            </a:r>
            <a:r>
              <a:rPr lang="en-US" sz="2000" b="1" dirty="0" err="1"/>
              <a:t>FurLicense</a:t>
            </a:r>
            <a:r>
              <a:rPr lang="en-US" sz="2000" b="1" dirty="0"/>
              <a:t> enhances convenience, reduces manual effort, and ensures better compliance in pet licensing processes</a:t>
            </a:r>
            <a:r>
              <a:rPr lang="en-US" sz="20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0" name="Google Shape;110;p15"/>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Objectives</a:t>
            </a:r>
            <a:endParaRPr sz="3200" b="0" i="0" u="none" strike="noStrike" cap="none">
              <a:solidFill>
                <a:schemeClr val="lt1"/>
              </a:solidFill>
              <a:latin typeface="Impact"/>
              <a:ea typeface="Impact"/>
              <a:cs typeface="Impact"/>
              <a:sym typeface="Impact"/>
            </a:endParaRPr>
          </a:p>
        </p:txBody>
      </p:sp>
      <p:sp>
        <p:nvSpPr>
          <p:cNvPr id="111" name="Google Shape;111;p15"/>
          <p:cNvSpPr txBox="1"/>
          <p:nvPr/>
        </p:nvSpPr>
        <p:spPr>
          <a:xfrm>
            <a:off x="452529" y="1360977"/>
            <a:ext cx="9806400" cy="4375516"/>
          </a:xfrm>
          <a:prstGeom prst="rect">
            <a:avLst/>
          </a:prstGeom>
          <a:noFill/>
          <a:ln>
            <a:noFill/>
          </a:ln>
        </p:spPr>
        <p:txBody>
          <a:bodyPr spcFirstLastPara="1" wrap="square" lIns="91425" tIns="45700" rIns="91425" bIns="45700" anchor="t" anchorCtr="0">
            <a:spAutoFit/>
          </a:bodyPr>
          <a:lstStyle/>
          <a:p>
            <a:r>
              <a:rPr lang="en-US" sz="2000" b="1" dirty="0"/>
              <a:t>1. Streamline Pet Licensing Application</a:t>
            </a:r>
            <a:endParaRPr lang="en-US" sz="2000" dirty="0"/>
          </a:p>
          <a:p>
            <a:r>
              <a:rPr lang="en-US" sz="2000" dirty="0"/>
              <a:t>Simplify the pet licensing application by allowing users to submit their information and requirements online, eliminating the need for multiple visits to the licensing office.</a:t>
            </a:r>
          </a:p>
          <a:p>
            <a:endParaRPr lang="en-US" sz="2000" dirty="0"/>
          </a:p>
          <a:p>
            <a:r>
              <a:rPr lang="en-US" sz="2000" b="1" dirty="0"/>
              <a:t>2. Reduce Waiting Time for Pet Owners</a:t>
            </a:r>
            <a:endParaRPr lang="en-US" sz="2000" dirty="0"/>
          </a:p>
          <a:p>
            <a:r>
              <a:rPr lang="en-US" sz="2000" dirty="0"/>
              <a:t>Minimize the time spent by pet owners in submitting their applications by providing a system that automates status tracking and centralizes information.</a:t>
            </a:r>
          </a:p>
          <a:p>
            <a:endParaRPr lang="en-US" sz="2000" dirty="0"/>
          </a:p>
          <a:p>
            <a:r>
              <a:rPr lang="en-US" sz="2000" b="1" dirty="0"/>
              <a:t>3. Enhance Accessibility and Convenience</a:t>
            </a:r>
            <a:endParaRPr lang="en-US" sz="2000" dirty="0"/>
          </a:p>
          <a:p>
            <a:r>
              <a:rPr lang="en-US" sz="2000" dirty="0"/>
              <a:t>Offer a user-friendly platform that makes the licensing process more accessible, particularly for individuals with limited mobility, busy schedules, or those who prefer online solutions over in-person interactions.</a:t>
            </a:r>
          </a:p>
          <a:p>
            <a:pPr marR="0" lvl="0">
              <a:lnSpc>
                <a:spcPct val="150000"/>
              </a:lnSpc>
              <a:spcAft>
                <a:spcPts val="1000"/>
              </a:spcAft>
              <a:tabLst>
                <a:tab pos="457200" algn="l"/>
              </a:tabLst>
            </a:pPr>
            <a:endParaRPr lang="en-US" sz="20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16"/>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8" name="Google Shape;118;p16"/>
          <p:cNvSpPr txBox="1"/>
          <p:nvPr/>
        </p:nvSpPr>
        <p:spPr>
          <a:xfrm>
            <a:off x="236157" y="264404"/>
            <a:ext cx="5602782" cy="83095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Scope and Delimitation</a:t>
            </a:r>
            <a:endParaRPr sz="3200" b="0" i="0" u="none" strike="noStrike" cap="none">
              <a:solidFill>
                <a:schemeClr val="lt1"/>
              </a:solidFill>
              <a:latin typeface="Impact"/>
              <a:ea typeface="Impact"/>
              <a:cs typeface="Impact"/>
              <a:sym typeface="Impact"/>
            </a:endParaRPr>
          </a:p>
        </p:txBody>
      </p:sp>
      <p:sp>
        <p:nvSpPr>
          <p:cNvPr id="5" name="TextBox 4">
            <a:extLst>
              <a:ext uri="{FF2B5EF4-FFF2-40B4-BE49-F238E27FC236}">
                <a16:creationId xmlns:a16="http://schemas.microsoft.com/office/drawing/2014/main" id="{1FC70EA4-5246-E95E-783E-7B2742CB246A}"/>
              </a:ext>
            </a:extLst>
          </p:cNvPr>
          <p:cNvSpPr txBox="1"/>
          <p:nvPr/>
        </p:nvSpPr>
        <p:spPr>
          <a:xfrm>
            <a:off x="424542" y="1371600"/>
            <a:ext cx="10439401" cy="5216236"/>
          </a:xfrm>
          <a:prstGeom prst="rect">
            <a:avLst/>
          </a:prstGeom>
          <a:noFill/>
        </p:spPr>
        <p:txBody>
          <a:bodyPr wrap="square" rtlCol="0">
            <a:spAutoFit/>
          </a:bodyPr>
          <a:lstStyle/>
          <a:p>
            <a:pPr marL="0" marR="0" algn="just">
              <a:lnSpc>
                <a:spcPct val="150000"/>
              </a:lnSpc>
              <a:spcAft>
                <a:spcPts val="800"/>
              </a:spcAft>
            </a:pPr>
            <a:r>
              <a:rPr lang="en-US" sz="2000" dirty="0"/>
              <a:t>The </a:t>
            </a:r>
            <a:r>
              <a:rPr lang="en-US" sz="2000" dirty="0" err="1"/>
              <a:t>FurLicense</a:t>
            </a:r>
            <a:r>
              <a:rPr lang="en-US" sz="2000" dirty="0"/>
              <a:t> System streamlines pet license registration and renewal for both customers and administrators. Customers can register accounts, submit applications, and view their personal and pet information, while administrators manage user accounts, handle license requests, and set license validity, with the ability to invalidate licenses if necessary. However, customers cannot update their personal and pet information once submitted. The system also has other limitations, such as the inability to upload images, provide feedback, or support renewals for licenses issued outside the platform. Customers are not notified of declined requests but can view approved licenses in the Active Licenses section. Despite these constraints, </a:t>
            </a:r>
            <a:r>
              <a:rPr lang="en-US" sz="2000" dirty="0" err="1"/>
              <a:t>FurLicense</a:t>
            </a:r>
            <a:r>
              <a:rPr lang="en-US" sz="2000" dirty="0"/>
              <a:t> offers an effective and organized platform for managing pet licensing processes.</a:t>
            </a:r>
            <a:r>
              <a:rPr lang="en-US" sz="2000" kern="100" dirty="0">
                <a:effectLst/>
                <a:latin typeface="+mn-lt"/>
                <a:ea typeface="Calibri" panose="020F0502020204030204" pitchFamily="34" charset="0"/>
                <a:cs typeface="Times New Roman" panose="02020603050405020304" pitchFamily="18" charset="0"/>
              </a:rPr>
              <a:t> </a:t>
            </a:r>
          </a:p>
          <a:p>
            <a:pPr>
              <a:lnSpc>
                <a:spcPct val="150000"/>
              </a:lnSpc>
            </a:pPr>
            <a:endParaRPr lang="en-US" sz="20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1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26" name="Google Shape;126;p1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FLOWCHART</a:t>
            </a:r>
            <a:endParaRPr sz="14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84C814C7-CDB8-E28D-5585-BDA97EFBDEC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3382" y="952192"/>
            <a:ext cx="5505650" cy="5487109"/>
          </a:xfrm>
          <a:prstGeom prst="rect">
            <a:avLst/>
          </a:prstGeom>
          <a:noFill/>
          <a:ln>
            <a:noFill/>
          </a:ln>
        </p:spPr>
      </p:pic>
      <p:sp>
        <p:nvSpPr>
          <p:cNvPr id="3" name="TextBox 2">
            <a:extLst>
              <a:ext uri="{FF2B5EF4-FFF2-40B4-BE49-F238E27FC236}">
                <a16:creationId xmlns:a16="http://schemas.microsoft.com/office/drawing/2014/main" id="{E4F875FC-DA9F-D6CF-715B-3F4B2CE41B36}"/>
              </a:ext>
            </a:extLst>
          </p:cNvPr>
          <p:cNvSpPr txBox="1"/>
          <p:nvPr/>
        </p:nvSpPr>
        <p:spPr>
          <a:xfrm>
            <a:off x="236156" y="2954956"/>
            <a:ext cx="4254366" cy="707886"/>
          </a:xfrm>
          <a:prstGeom prst="rect">
            <a:avLst/>
          </a:prstGeom>
          <a:noFill/>
        </p:spPr>
        <p:txBody>
          <a:bodyPr wrap="square" rtlCol="0">
            <a:spAutoFit/>
          </a:bodyPr>
          <a:lstStyle/>
          <a:p>
            <a:pPr algn="ctr"/>
            <a:r>
              <a:rPr lang="en-US" sz="2000" b="1" dirty="0"/>
              <a:t>CUSTOMER SIDE SYSTEM FLOW CHART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a:extLst>
            <a:ext uri="{FF2B5EF4-FFF2-40B4-BE49-F238E27FC236}">
              <a16:creationId xmlns:a16="http://schemas.microsoft.com/office/drawing/2014/main" id="{335F0780-24E4-1796-FA35-5E26B20FC5BE}"/>
            </a:ext>
          </a:extLst>
        </p:cNvPr>
        <p:cNvGrpSpPr/>
        <p:nvPr/>
      </p:nvGrpSpPr>
      <p:grpSpPr>
        <a:xfrm>
          <a:off x="0" y="0"/>
          <a:ext cx="0" cy="0"/>
          <a:chOff x="0" y="0"/>
          <a:chExt cx="0" cy="0"/>
        </a:xfrm>
      </p:grpSpPr>
      <p:pic>
        <p:nvPicPr>
          <p:cNvPr id="125" name="Google Shape;125;p17">
            <a:extLst>
              <a:ext uri="{FF2B5EF4-FFF2-40B4-BE49-F238E27FC236}">
                <a16:creationId xmlns:a16="http://schemas.microsoft.com/office/drawing/2014/main" id="{36C6926E-C513-A5CC-7D52-49DFEAA0F499}"/>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26" name="Google Shape;126;p17">
            <a:extLst>
              <a:ext uri="{FF2B5EF4-FFF2-40B4-BE49-F238E27FC236}">
                <a16:creationId xmlns:a16="http://schemas.microsoft.com/office/drawing/2014/main" id="{968147C8-903E-EA2E-AF1A-4867FC1B2657}"/>
              </a:ext>
            </a:extLst>
          </p:cNvPr>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FLOWCHART</a:t>
            </a:r>
            <a:endParaRPr sz="14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D7580F6C-380F-EE8F-83A3-A09C0BC6B307}"/>
              </a:ext>
            </a:extLst>
          </p:cNvPr>
          <p:cNvSpPr txBox="1"/>
          <p:nvPr/>
        </p:nvSpPr>
        <p:spPr>
          <a:xfrm>
            <a:off x="236156" y="2954956"/>
            <a:ext cx="4254366" cy="707886"/>
          </a:xfrm>
          <a:prstGeom prst="rect">
            <a:avLst/>
          </a:prstGeom>
          <a:noFill/>
        </p:spPr>
        <p:txBody>
          <a:bodyPr wrap="square" rtlCol="0">
            <a:spAutoFit/>
          </a:bodyPr>
          <a:lstStyle/>
          <a:p>
            <a:pPr algn="ctr"/>
            <a:r>
              <a:rPr lang="en-US" sz="2000" b="1" dirty="0"/>
              <a:t>ADMINISTRATOR SIDE SYSTEM FLOW CHART</a:t>
            </a:r>
          </a:p>
        </p:txBody>
      </p:sp>
      <p:pic>
        <p:nvPicPr>
          <p:cNvPr id="5" name="Picture 4">
            <a:extLst>
              <a:ext uri="{FF2B5EF4-FFF2-40B4-BE49-F238E27FC236}">
                <a16:creationId xmlns:a16="http://schemas.microsoft.com/office/drawing/2014/main" id="{F0C2AC30-A04B-B6B7-D411-795002AEEDF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6678" y="1002754"/>
            <a:ext cx="6172249" cy="5320175"/>
          </a:xfrm>
          <a:prstGeom prst="rect">
            <a:avLst/>
          </a:prstGeom>
          <a:noFill/>
          <a:ln>
            <a:noFill/>
          </a:ln>
        </p:spPr>
      </p:pic>
    </p:spTree>
    <p:extLst>
      <p:ext uri="{BB962C8B-B14F-4D97-AF65-F5344CB8AC3E}">
        <p14:creationId xmlns:p14="http://schemas.microsoft.com/office/powerpoint/2010/main" val="237456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18"/>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4" name="Google Shape;134;p18"/>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GANTT CHART</a:t>
            </a:r>
            <a:endParaRPr sz="14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9FB332CE-8802-6A3C-05AA-1128824233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538"/>
          <a:stretch/>
        </p:blipFill>
        <p:spPr bwMode="auto">
          <a:xfrm>
            <a:off x="702644" y="1394388"/>
            <a:ext cx="9957324" cy="4303767"/>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9"/>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2" name="Google Shape;142;p19"/>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SYSTEM DESIGN</a:t>
            </a:r>
            <a:endParaRPr sz="14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D11669D6-8BE3-9979-DBAD-2BC01EC36FAB}"/>
              </a:ext>
            </a:extLst>
          </p:cNvPr>
          <p:cNvPicPr>
            <a:picLocks noChangeAspect="1"/>
          </p:cNvPicPr>
          <p:nvPr/>
        </p:nvPicPr>
        <p:blipFill rotWithShape="1">
          <a:blip r:embed="rId4">
            <a:extLst>
              <a:ext uri="{28A0092B-C50C-407E-A947-70E740481C1C}">
                <a14:useLocalDpi xmlns:a14="http://schemas.microsoft.com/office/drawing/2010/main" val="0"/>
              </a:ext>
            </a:extLst>
          </a:blip>
          <a:srcRect l="1651" r="2359"/>
          <a:stretch/>
        </p:blipFill>
        <p:spPr bwMode="auto">
          <a:xfrm>
            <a:off x="508469" y="1938889"/>
            <a:ext cx="5168900" cy="4000500"/>
          </a:xfrm>
          <a:prstGeom prst="rect">
            <a:avLst/>
          </a:prstGeom>
          <a:noFill/>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891B52E7-8D2F-F48F-AB0C-F1F045124F4C}"/>
              </a:ext>
            </a:extLst>
          </p:cNvPr>
          <p:cNvSpPr txBox="1"/>
          <p:nvPr/>
        </p:nvSpPr>
        <p:spPr>
          <a:xfrm>
            <a:off x="1674795" y="1101646"/>
            <a:ext cx="7459579" cy="461665"/>
          </a:xfrm>
          <a:prstGeom prst="rect">
            <a:avLst/>
          </a:prstGeom>
          <a:noFill/>
        </p:spPr>
        <p:txBody>
          <a:bodyPr wrap="square" rtlCol="0">
            <a:spAutoFit/>
          </a:bodyPr>
          <a:lstStyle/>
          <a:p>
            <a:pPr algn="ctr"/>
            <a:r>
              <a:rPr lang="en-US" sz="2400" b="1" dirty="0"/>
              <a:t>CUSTOMER SIDE SYSTEM DESIGN</a:t>
            </a:r>
          </a:p>
        </p:txBody>
      </p:sp>
      <p:pic>
        <p:nvPicPr>
          <p:cNvPr id="5" name="Picture 4">
            <a:extLst>
              <a:ext uri="{FF2B5EF4-FFF2-40B4-BE49-F238E27FC236}">
                <a16:creationId xmlns:a16="http://schemas.microsoft.com/office/drawing/2014/main" id="{4226FB77-7720-99DE-D342-FD2745A6A07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46372" y="1773352"/>
            <a:ext cx="4738445" cy="43514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9DC9DE39-01CC-9C37-75DF-8CA3DC1E5756}"/>
            </a:ext>
          </a:extLst>
        </p:cNvPr>
        <p:cNvGrpSpPr/>
        <p:nvPr/>
      </p:nvGrpSpPr>
      <p:grpSpPr>
        <a:xfrm>
          <a:off x="0" y="0"/>
          <a:ext cx="0" cy="0"/>
          <a:chOff x="0" y="0"/>
          <a:chExt cx="0" cy="0"/>
        </a:xfrm>
      </p:grpSpPr>
      <p:pic>
        <p:nvPicPr>
          <p:cNvPr id="141" name="Google Shape;141;p19">
            <a:extLst>
              <a:ext uri="{FF2B5EF4-FFF2-40B4-BE49-F238E27FC236}">
                <a16:creationId xmlns:a16="http://schemas.microsoft.com/office/drawing/2014/main" id="{728362C3-A2E8-8D48-783F-477F2F5750B2}"/>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2" name="Google Shape;142;p19">
            <a:extLst>
              <a:ext uri="{FF2B5EF4-FFF2-40B4-BE49-F238E27FC236}">
                <a16:creationId xmlns:a16="http://schemas.microsoft.com/office/drawing/2014/main" id="{59E47030-D59D-B3FB-0C90-FB3D48063CC3}"/>
              </a:ext>
            </a:extLst>
          </p:cNvPr>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SYSTEM DESIGN</a:t>
            </a:r>
            <a:endParaRPr sz="14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F5031AC8-6D9C-A521-716B-8BBC9731E57C}"/>
              </a:ext>
            </a:extLst>
          </p:cNvPr>
          <p:cNvSpPr txBox="1"/>
          <p:nvPr/>
        </p:nvSpPr>
        <p:spPr>
          <a:xfrm>
            <a:off x="1674795" y="1101646"/>
            <a:ext cx="7459579" cy="461665"/>
          </a:xfrm>
          <a:prstGeom prst="rect">
            <a:avLst/>
          </a:prstGeom>
          <a:noFill/>
        </p:spPr>
        <p:txBody>
          <a:bodyPr wrap="square" rtlCol="0">
            <a:spAutoFit/>
          </a:bodyPr>
          <a:lstStyle/>
          <a:p>
            <a:pPr algn="ctr"/>
            <a:r>
              <a:rPr lang="en-US" sz="2400" b="1" dirty="0"/>
              <a:t>CUSTOMER SIDE SYSTEM DESIGN</a:t>
            </a:r>
          </a:p>
        </p:txBody>
      </p:sp>
      <p:pic>
        <p:nvPicPr>
          <p:cNvPr id="6" name="Picture 5">
            <a:extLst>
              <a:ext uri="{FF2B5EF4-FFF2-40B4-BE49-F238E27FC236}">
                <a16:creationId xmlns:a16="http://schemas.microsoft.com/office/drawing/2014/main" id="{06C9ADDC-6B17-C3C2-923D-FC31D7E86939}"/>
              </a:ext>
            </a:extLst>
          </p:cNvPr>
          <p:cNvPicPr>
            <a:picLocks noChangeAspect="1"/>
          </p:cNvPicPr>
          <p:nvPr/>
        </p:nvPicPr>
        <p:blipFill rotWithShape="1">
          <a:blip r:embed="rId4">
            <a:extLst>
              <a:ext uri="{28A0092B-C50C-407E-A947-70E740481C1C}">
                <a14:useLocalDpi xmlns:a14="http://schemas.microsoft.com/office/drawing/2010/main" val="0"/>
              </a:ext>
            </a:extLst>
          </a:blip>
          <a:srcRect l="1370" r="1679"/>
          <a:stretch/>
        </p:blipFill>
        <p:spPr bwMode="auto">
          <a:xfrm>
            <a:off x="387718" y="1977379"/>
            <a:ext cx="5391150" cy="3678555"/>
          </a:xfrm>
          <a:prstGeom prst="rect">
            <a:avLst/>
          </a:prstGeom>
          <a:noFill/>
          <a:ln>
            <a:noFill/>
          </a:ln>
          <a:extLst>
            <a:ext uri="{53640926-AAD7-44D8-BBD7-CCE9431645EC}">
              <a14:shadowObscured xmlns:a14="http://schemas.microsoft.com/office/drawing/2010/main"/>
            </a:ext>
          </a:extLst>
        </p:spPr>
      </p:pic>
      <p:pic>
        <p:nvPicPr>
          <p:cNvPr id="2" name="Picture 1">
            <a:extLst>
              <a:ext uri="{FF2B5EF4-FFF2-40B4-BE49-F238E27FC236}">
                <a16:creationId xmlns:a16="http://schemas.microsoft.com/office/drawing/2014/main" id="{6A8242AC-58AE-B443-6CB1-A7EA42C93D8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939596"/>
            <a:ext cx="5565775" cy="3754120"/>
          </a:xfrm>
          <a:prstGeom prst="rect">
            <a:avLst/>
          </a:prstGeom>
          <a:noFill/>
          <a:ln>
            <a:noFill/>
          </a:ln>
        </p:spPr>
      </p:pic>
    </p:spTree>
    <p:extLst>
      <p:ext uri="{BB962C8B-B14F-4D97-AF65-F5344CB8AC3E}">
        <p14:creationId xmlns:p14="http://schemas.microsoft.com/office/powerpoint/2010/main" val="2502369942"/>
      </p:ext>
    </p:extLst>
  </p:cSld>
  <p:clrMapOvr>
    <a:masterClrMapping/>
  </p:clrMapOvr>
</p:sld>
</file>

<file path=ppt/theme/theme1.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769</TotalTime>
  <Words>736</Words>
  <Application>Microsoft Office PowerPoint</Application>
  <PresentationFormat>Widescreen</PresentationFormat>
  <Paragraphs>71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Impact</vt:lpstr>
      <vt:lpstr>Tahoma</vt:lpstr>
      <vt:lpstr>Calibri</vt:lpstr>
      <vt:lpstr>Arial</vt:lpstr>
      <vt:lpstr>6_Office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julielliana alasan</dc:creator>
  <cp:lastModifiedBy>Julianna Joyce Alasan</cp:lastModifiedBy>
  <cp:revision>2</cp:revision>
  <dcterms:modified xsi:type="dcterms:W3CDTF">2024-12-09T14:59:41Z</dcterms:modified>
</cp:coreProperties>
</file>