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1"/>
  </p:notesMasterIdLst>
  <p:sldIdLst>
    <p:sldId id="256" r:id="rId2"/>
    <p:sldId id="258" r:id="rId3"/>
    <p:sldId id="259" r:id="rId4"/>
    <p:sldId id="260" r:id="rId5"/>
    <p:sldId id="264" r:id="rId6"/>
    <p:sldId id="269" r:id="rId7"/>
    <p:sldId id="271" r:id="rId8"/>
    <p:sldId id="276" r:id="rId9"/>
    <p:sldId id="275" r:id="rId10"/>
    <p:sldId id="277" r:id="rId11"/>
    <p:sldId id="311" r:id="rId12"/>
    <p:sldId id="312" r:id="rId13"/>
    <p:sldId id="313" r:id="rId14"/>
    <p:sldId id="314" r:id="rId15"/>
    <p:sldId id="315" r:id="rId16"/>
    <p:sldId id="316" r:id="rId17"/>
    <p:sldId id="317" r:id="rId18"/>
    <p:sldId id="318" r:id="rId19"/>
    <p:sldId id="310" r:id="rId20"/>
  </p:sldIdLst>
  <p:sldSz cx="9144000" cy="5143500" type="screen16x9"/>
  <p:notesSz cx="6858000" cy="9144000"/>
  <p:embeddedFontLst>
    <p:embeddedFont>
      <p:font typeface="Work Sans" panose="020B0604020202020204" charset="0"/>
      <p:regular r:id="rId22"/>
      <p:bold r:id="rId23"/>
      <p:italic r:id="rId24"/>
      <p:boldItalic r:id="rId25"/>
    </p:embeddedFont>
    <p:embeddedFont>
      <p:font typeface="Lexend Deca ExtraBold" panose="020B0604020202020204" charset="0"/>
      <p:bold r:id="rId26"/>
    </p:embeddedFont>
    <p:embeddedFont>
      <p:font typeface="Tahoma" panose="020B0604030504040204" pitchFamily="34" charset="0"/>
      <p:regular r:id="rId27"/>
      <p:bold r:id="rId28"/>
    </p:embeddedFont>
    <p:embeddedFont>
      <p:font typeface="PT Sans" panose="020B0604020202020204" charset="0"/>
      <p:regular r:id="rId29"/>
      <p:bold r:id="rId30"/>
      <p:italic r:id="rId31"/>
      <p:boldItalic r:id="rId32"/>
    </p:embeddedFont>
    <p:embeddedFont>
      <p:font typeface="Ranchers" panose="020B0604020202020204" charset="0"/>
      <p:regular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1A3269-2967-4C4C-BA0C-A8B36D4D4C25}">
  <a:tblStyle styleId="{2C1A3269-2967-4C4C-BA0C-A8B36D4D4C2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250BFB6-FD0F-4568-8566-D12142A9B40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0a1af1ac6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0a1af1ac6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1"/>
        <p:cNvGrpSpPr/>
        <p:nvPr/>
      </p:nvGrpSpPr>
      <p:grpSpPr>
        <a:xfrm>
          <a:off x="0" y="0"/>
          <a:ext cx="0" cy="0"/>
          <a:chOff x="0" y="0"/>
          <a:chExt cx="0" cy="0"/>
        </a:xfrm>
      </p:grpSpPr>
      <p:sp>
        <p:nvSpPr>
          <p:cNvPr id="11842" name="Google Shape;11842;g10a4c34524d_0_23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3" name="Google Shape;11843;g10a4c34524d_0_23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0a4c34524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0a4c34524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0a4c34524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0a4c34524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0a1af1ac6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0a1af1ac6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10a4c34524d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10a4c34524d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76000" y="1083113"/>
            <a:ext cx="6192000" cy="230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757000" y="3673925"/>
            <a:ext cx="36300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874050" y="2376851"/>
            <a:ext cx="2503254" cy="2766656"/>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 y="-563210"/>
            <a:ext cx="2022727" cy="3194263"/>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55263" y="3094470"/>
            <a:ext cx="3131229" cy="2298620"/>
            <a:chOff x="5847100" y="3240200"/>
            <a:chExt cx="1949100" cy="1430825"/>
          </a:xfrm>
        </p:grpSpPr>
        <p:sp>
          <p:nvSpPr>
            <p:cNvPr id="14" name="Google Shape;14;p2"/>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05189" y="-247771"/>
            <a:ext cx="1469683" cy="1482043"/>
            <a:chOff x="720000" y="559925"/>
            <a:chExt cx="1117800" cy="1127200"/>
          </a:xfrm>
        </p:grpSpPr>
        <p:sp>
          <p:nvSpPr>
            <p:cNvPr id="17" name="Google Shape;17;p2"/>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5609150" y="-10919"/>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7211248" y="-345965"/>
            <a:ext cx="2166061" cy="1951926"/>
            <a:chOff x="6349975" y="583850"/>
            <a:chExt cx="1513775" cy="1364125"/>
          </a:xfrm>
        </p:grpSpPr>
        <p:sp>
          <p:nvSpPr>
            <p:cNvPr id="21" name="Google Shape;21;p2"/>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002942" y="4698730"/>
            <a:ext cx="1049966" cy="508207"/>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135518" y="4057235"/>
            <a:ext cx="1358416" cy="1283276"/>
            <a:chOff x="944925" y="3624200"/>
            <a:chExt cx="1175100" cy="1110100"/>
          </a:xfrm>
        </p:grpSpPr>
        <p:sp>
          <p:nvSpPr>
            <p:cNvPr id="25" name="Google Shape;25;p2"/>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1273293" y="4418088"/>
            <a:ext cx="364834" cy="190827"/>
          </a:xfrm>
          <a:custGeom>
            <a:avLst/>
            <a:gdLst/>
            <a:ahLst/>
            <a:cxnLst/>
            <a:rect l="l" t="t" r="r" b="b"/>
            <a:pathLst>
              <a:path w="12624" h="6603" extrusionOk="0">
                <a:moveTo>
                  <a:pt x="7321" y="0"/>
                </a:moveTo>
                <a:lnTo>
                  <a:pt x="6534" y="35"/>
                </a:lnTo>
                <a:lnTo>
                  <a:pt x="5679" y="137"/>
                </a:lnTo>
                <a:lnTo>
                  <a:pt x="4858" y="274"/>
                </a:lnTo>
                <a:lnTo>
                  <a:pt x="4037" y="479"/>
                </a:lnTo>
                <a:lnTo>
                  <a:pt x="3250" y="753"/>
                </a:lnTo>
                <a:lnTo>
                  <a:pt x="2840" y="924"/>
                </a:lnTo>
                <a:lnTo>
                  <a:pt x="2464" y="1129"/>
                </a:lnTo>
                <a:lnTo>
                  <a:pt x="2121" y="1300"/>
                </a:lnTo>
                <a:lnTo>
                  <a:pt x="1779" y="1540"/>
                </a:lnTo>
                <a:lnTo>
                  <a:pt x="1437" y="1779"/>
                </a:lnTo>
                <a:lnTo>
                  <a:pt x="1129" y="2053"/>
                </a:lnTo>
                <a:lnTo>
                  <a:pt x="787" y="2395"/>
                </a:lnTo>
                <a:lnTo>
                  <a:pt x="445" y="2806"/>
                </a:lnTo>
                <a:lnTo>
                  <a:pt x="308" y="3011"/>
                </a:lnTo>
                <a:lnTo>
                  <a:pt x="206" y="3250"/>
                </a:lnTo>
                <a:lnTo>
                  <a:pt x="103" y="3490"/>
                </a:lnTo>
                <a:lnTo>
                  <a:pt x="35" y="3729"/>
                </a:lnTo>
                <a:lnTo>
                  <a:pt x="0" y="3900"/>
                </a:lnTo>
                <a:lnTo>
                  <a:pt x="0" y="4037"/>
                </a:lnTo>
                <a:lnTo>
                  <a:pt x="0" y="4208"/>
                </a:lnTo>
                <a:lnTo>
                  <a:pt x="35" y="4345"/>
                </a:lnTo>
                <a:lnTo>
                  <a:pt x="171" y="4584"/>
                </a:lnTo>
                <a:lnTo>
                  <a:pt x="343" y="4824"/>
                </a:lnTo>
                <a:lnTo>
                  <a:pt x="582" y="5029"/>
                </a:lnTo>
                <a:lnTo>
                  <a:pt x="856" y="5200"/>
                </a:lnTo>
                <a:lnTo>
                  <a:pt x="1129" y="5337"/>
                </a:lnTo>
                <a:lnTo>
                  <a:pt x="1403" y="5474"/>
                </a:lnTo>
                <a:lnTo>
                  <a:pt x="1985" y="5679"/>
                </a:lnTo>
                <a:lnTo>
                  <a:pt x="2566" y="5850"/>
                </a:lnTo>
                <a:lnTo>
                  <a:pt x="3182" y="5987"/>
                </a:lnTo>
                <a:lnTo>
                  <a:pt x="3798" y="6090"/>
                </a:lnTo>
                <a:lnTo>
                  <a:pt x="4174" y="6227"/>
                </a:lnTo>
                <a:lnTo>
                  <a:pt x="4550" y="6363"/>
                </a:lnTo>
                <a:lnTo>
                  <a:pt x="4961" y="6466"/>
                </a:lnTo>
                <a:lnTo>
                  <a:pt x="5337" y="6534"/>
                </a:lnTo>
                <a:lnTo>
                  <a:pt x="5748" y="6569"/>
                </a:lnTo>
                <a:lnTo>
                  <a:pt x="6158" y="6603"/>
                </a:lnTo>
                <a:lnTo>
                  <a:pt x="6569" y="6603"/>
                </a:lnTo>
                <a:lnTo>
                  <a:pt x="6979" y="6569"/>
                </a:lnTo>
                <a:lnTo>
                  <a:pt x="7800" y="6466"/>
                </a:lnTo>
                <a:lnTo>
                  <a:pt x="8621" y="6295"/>
                </a:lnTo>
                <a:lnTo>
                  <a:pt x="9408" y="6090"/>
                </a:lnTo>
                <a:lnTo>
                  <a:pt x="10161" y="5850"/>
                </a:lnTo>
                <a:lnTo>
                  <a:pt x="10468" y="5713"/>
                </a:lnTo>
                <a:lnTo>
                  <a:pt x="10742" y="5577"/>
                </a:lnTo>
                <a:lnTo>
                  <a:pt x="11016" y="5405"/>
                </a:lnTo>
                <a:lnTo>
                  <a:pt x="11289" y="5200"/>
                </a:lnTo>
                <a:lnTo>
                  <a:pt x="11563" y="4995"/>
                </a:lnTo>
                <a:lnTo>
                  <a:pt x="11803" y="4756"/>
                </a:lnTo>
                <a:lnTo>
                  <a:pt x="12008" y="4516"/>
                </a:lnTo>
                <a:lnTo>
                  <a:pt x="12179" y="4242"/>
                </a:lnTo>
                <a:lnTo>
                  <a:pt x="12350" y="3969"/>
                </a:lnTo>
                <a:lnTo>
                  <a:pt x="12487" y="3695"/>
                </a:lnTo>
                <a:lnTo>
                  <a:pt x="12555" y="3387"/>
                </a:lnTo>
                <a:lnTo>
                  <a:pt x="12624" y="3079"/>
                </a:lnTo>
                <a:lnTo>
                  <a:pt x="12624" y="2771"/>
                </a:lnTo>
                <a:lnTo>
                  <a:pt x="12589" y="2464"/>
                </a:lnTo>
                <a:lnTo>
                  <a:pt x="12487" y="2121"/>
                </a:lnTo>
                <a:lnTo>
                  <a:pt x="12350" y="1814"/>
                </a:lnTo>
                <a:lnTo>
                  <a:pt x="12145" y="1540"/>
                </a:lnTo>
                <a:lnTo>
                  <a:pt x="11939" y="1266"/>
                </a:lnTo>
                <a:lnTo>
                  <a:pt x="11666" y="1027"/>
                </a:lnTo>
                <a:lnTo>
                  <a:pt x="11392" y="856"/>
                </a:lnTo>
                <a:lnTo>
                  <a:pt x="11118" y="685"/>
                </a:lnTo>
                <a:lnTo>
                  <a:pt x="10776" y="514"/>
                </a:lnTo>
                <a:lnTo>
                  <a:pt x="10434" y="411"/>
                </a:lnTo>
                <a:lnTo>
                  <a:pt x="10092" y="308"/>
                </a:lnTo>
                <a:lnTo>
                  <a:pt x="9374" y="137"/>
                </a:lnTo>
                <a:lnTo>
                  <a:pt x="8655" y="69"/>
                </a:lnTo>
                <a:lnTo>
                  <a:pt x="7971" y="35"/>
                </a:lnTo>
                <a:lnTo>
                  <a:pt x="7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89325" y="3386825"/>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08475" y="1293250"/>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59"/>
        <p:cNvGrpSpPr/>
        <p:nvPr/>
      </p:nvGrpSpPr>
      <p:grpSpPr>
        <a:xfrm>
          <a:off x="0" y="0"/>
          <a:ext cx="0" cy="0"/>
          <a:chOff x="0" y="0"/>
          <a:chExt cx="0" cy="0"/>
        </a:xfrm>
      </p:grpSpPr>
      <p:sp>
        <p:nvSpPr>
          <p:cNvPr id="560" name="Google Shape;56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1" name="Google Shape;561;p28"/>
          <p:cNvSpPr/>
          <p:nvPr/>
        </p:nvSpPr>
        <p:spPr>
          <a:xfrm rot="10800000">
            <a:off x="7765978" y="3044479"/>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8"/>
          <p:cNvGrpSpPr/>
          <p:nvPr/>
        </p:nvGrpSpPr>
        <p:grpSpPr>
          <a:xfrm rot="10800000">
            <a:off x="8061271" y="4146732"/>
            <a:ext cx="1469683" cy="1482043"/>
            <a:chOff x="720000" y="559925"/>
            <a:chExt cx="1117800" cy="1127200"/>
          </a:xfrm>
        </p:grpSpPr>
        <p:sp>
          <p:nvSpPr>
            <p:cNvPr id="563" name="Google Shape;563;p28"/>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28"/>
          <p:cNvSpPr/>
          <p:nvPr/>
        </p:nvSpPr>
        <p:spPr>
          <a:xfrm rot="10800000">
            <a:off x="-1124552" y="4409239"/>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28"/>
          <p:cNvGrpSpPr/>
          <p:nvPr/>
        </p:nvGrpSpPr>
        <p:grpSpPr>
          <a:xfrm rot="5400000" flipH="1">
            <a:off x="7808304" y="-416690"/>
            <a:ext cx="2166061" cy="1951926"/>
            <a:chOff x="6349975" y="583850"/>
            <a:chExt cx="1513775" cy="1364125"/>
          </a:xfrm>
        </p:grpSpPr>
        <p:sp>
          <p:nvSpPr>
            <p:cNvPr id="567" name="Google Shape;567;p28"/>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8"/>
          <p:cNvSpPr/>
          <p:nvPr/>
        </p:nvSpPr>
        <p:spPr>
          <a:xfrm rot="5400000">
            <a:off x="-329083" y="2265380"/>
            <a:ext cx="1049966" cy="508207"/>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rot="10800000">
            <a:off x="8548142" y="174817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rot="10800000">
            <a:off x="307167" y="414672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28"/>
          <p:cNvGrpSpPr/>
          <p:nvPr/>
        </p:nvGrpSpPr>
        <p:grpSpPr>
          <a:xfrm flipH="1">
            <a:off x="-925221" y="-345952"/>
            <a:ext cx="2166061" cy="1951926"/>
            <a:chOff x="6349975" y="583850"/>
            <a:chExt cx="1513775" cy="1364125"/>
          </a:xfrm>
        </p:grpSpPr>
        <p:sp>
          <p:nvSpPr>
            <p:cNvPr id="573" name="Google Shape;573;p28"/>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75"/>
        <p:cNvGrpSpPr/>
        <p:nvPr/>
      </p:nvGrpSpPr>
      <p:grpSpPr>
        <a:xfrm>
          <a:off x="0" y="0"/>
          <a:ext cx="0" cy="0"/>
          <a:chOff x="0" y="0"/>
          <a:chExt cx="0" cy="0"/>
        </a:xfrm>
      </p:grpSpPr>
      <p:sp>
        <p:nvSpPr>
          <p:cNvPr id="576" name="Google Shape;5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77" name="Google Shape;577;p29"/>
          <p:cNvSpPr/>
          <p:nvPr/>
        </p:nvSpPr>
        <p:spPr>
          <a:xfrm flipH="1">
            <a:off x="7794403" y="-275986"/>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29"/>
          <p:cNvGrpSpPr/>
          <p:nvPr/>
        </p:nvGrpSpPr>
        <p:grpSpPr>
          <a:xfrm flipH="1">
            <a:off x="8089696" y="-523757"/>
            <a:ext cx="1469683" cy="1482043"/>
            <a:chOff x="720000" y="559925"/>
            <a:chExt cx="1117800" cy="1127200"/>
          </a:xfrm>
        </p:grpSpPr>
        <p:sp>
          <p:nvSpPr>
            <p:cNvPr id="579" name="Google Shape;579;p29"/>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9"/>
          <p:cNvGrpSpPr/>
          <p:nvPr/>
        </p:nvGrpSpPr>
        <p:grpSpPr>
          <a:xfrm rot="5400000">
            <a:off x="7836729" y="3569781"/>
            <a:ext cx="2166061" cy="1951926"/>
            <a:chOff x="6349975" y="583850"/>
            <a:chExt cx="1513775" cy="1364125"/>
          </a:xfrm>
        </p:grpSpPr>
        <p:sp>
          <p:nvSpPr>
            <p:cNvPr id="582" name="Google Shape;582;p29"/>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29"/>
          <p:cNvSpPr/>
          <p:nvPr/>
        </p:nvSpPr>
        <p:spPr>
          <a:xfrm rot="5400000" flipH="1">
            <a:off x="-464717" y="-29245"/>
            <a:ext cx="1685849" cy="815988"/>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29"/>
          <p:cNvGrpSpPr/>
          <p:nvPr/>
        </p:nvGrpSpPr>
        <p:grpSpPr>
          <a:xfrm>
            <a:off x="-29785" y="3988258"/>
            <a:ext cx="1358416" cy="1283276"/>
            <a:chOff x="944925" y="3624200"/>
            <a:chExt cx="1175100" cy="1110100"/>
          </a:xfrm>
        </p:grpSpPr>
        <p:sp>
          <p:nvSpPr>
            <p:cNvPr id="586" name="Google Shape;586;p29"/>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9"/>
          <p:cNvSpPr/>
          <p:nvPr/>
        </p:nvSpPr>
        <p:spPr>
          <a:xfrm flipH="1">
            <a:off x="8576567" y="3044139"/>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_1_1">
    <p:spTree>
      <p:nvGrpSpPr>
        <p:cNvPr id="1" name="Shape 718"/>
        <p:cNvGrpSpPr/>
        <p:nvPr/>
      </p:nvGrpSpPr>
      <p:grpSpPr>
        <a:xfrm>
          <a:off x="0" y="0"/>
          <a:ext cx="0" cy="0"/>
          <a:chOff x="0" y="0"/>
          <a:chExt cx="0" cy="0"/>
        </a:xfrm>
      </p:grpSpPr>
      <p:sp>
        <p:nvSpPr>
          <p:cNvPr id="719" name="Google Shape;719;p36"/>
          <p:cNvSpPr/>
          <p:nvPr/>
        </p:nvSpPr>
        <p:spPr>
          <a:xfrm>
            <a:off x="-121808" y="-275986"/>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36"/>
          <p:cNvGrpSpPr/>
          <p:nvPr/>
        </p:nvGrpSpPr>
        <p:grpSpPr>
          <a:xfrm>
            <a:off x="-407210" y="-523757"/>
            <a:ext cx="1469683" cy="1482043"/>
            <a:chOff x="720000" y="559925"/>
            <a:chExt cx="1117800" cy="1127200"/>
          </a:xfrm>
        </p:grpSpPr>
        <p:sp>
          <p:nvSpPr>
            <p:cNvPr id="721" name="Google Shape;721;p36"/>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36"/>
          <p:cNvSpPr/>
          <p:nvPr/>
        </p:nvSpPr>
        <p:spPr>
          <a:xfrm>
            <a:off x="7607392" y="-261243"/>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6"/>
          <p:cNvGrpSpPr/>
          <p:nvPr/>
        </p:nvGrpSpPr>
        <p:grpSpPr>
          <a:xfrm rot="-5400000" flipH="1">
            <a:off x="-850620" y="3569781"/>
            <a:ext cx="2166061" cy="1951926"/>
            <a:chOff x="6349975" y="583850"/>
            <a:chExt cx="1513775" cy="1364125"/>
          </a:xfrm>
        </p:grpSpPr>
        <p:sp>
          <p:nvSpPr>
            <p:cNvPr id="725" name="Google Shape;725;p36"/>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6"/>
          <p:cNvSpPr/>
          <p:nvPr/>
        </p:nvSpPr>
        <p:spPr>
          <a:xfrm rot="10800000">
            <a:off x="2868972" y="-65689"/>
            <a:ext cx="1958968" cy="948183"/>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6"/>
          <p:cNvGrpSpPr/>
          <p:nvPr/>
        </p:nvGrpSpPr>
        <p:grpSpPr>
          <a:xfrm flipH="1">
            <a:off x="7823540" y="3988258"/>
            <a:ext cx="1358416" cy="1283276"/>
            <a:chOff x="944925" y="3624200"/>
            <a:chExt cx="1175100" cy="1110100"/>
          </a:xfrm>
        </p:grpSpPr>
        <p:sp>
          <p:nvSpPr>
            <p:cNvPr id="729" name="Google Shape;729;p36"/>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36"/>
          <p:cNvSpPr/>
          <p:nvPr/>
        </p:nvSpPr>
        <p:spPr>
          <a:xfrm>
            <a:off x="3258879" y="4389389"/>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flipH="1">
            <a:off x="4703694" y="2037342"/>
            <a:ext cx="4440306" cy="3106136"/>
          </a:xfrm>
          <a:custGeom>
            <a:avLst/>
            <a:gdLst/>
            <a:ahLst/>
            <a:cxnLst/>
            <a:rect l="l" t="t" r="r" b="b"/>
            <a:pathLst>
              <a:path w="58978" h="41257" extrusionOk="0">
                <a:moveTo>
                  <a:pt x="10913" y="1"/>
                </a:moveTo>
                <a:lnTo>
                  <a:pt x="10058" y="69"/>
                </a:lnTo>
                <a:lnTo>
                  <a:pt x="9169" y="206"/>
                </a:lnTo>
                <a:lnTo>
                  <a:pt x="8313" y="445"/>
                </a:lnTo>
                <a:lnTo>
                  <a:pt x="7458" y="719"/>
                </a:lnTo>
                <a:lnTo>
                  <a:pt x="6637" y="1027"/>
                </a:lnTo>
                <a:lnTo>
                  <a:pt x="5850" y="1403"/>
                </a:lnTo>
                <a:lnTo>
                  <a:pt x="5098" y="1848"/>
                </a:lnTo>
                <a:lnTo>
                  <a:pt x="4345" y="2361"/>
                </a:lnTo>
                <a:lnTo>
                  <a:pt x="3661" y="2908"/>
                </a:lnTo>
                <a:lnTo>
                  <a:pt x="3045" y="3490"/>
                </a:lnTo>
                <a:lnTo>
                  <a:pt x="2429" y="4106"/>
                </a:lnTo>
                <a:lnTo>
                  <a:pt x="1916" y="4790"/>
                </a:lnTo>
                <a:lnTo>
                  <a:pt x="1437" y="5508"/>
                </a:lnTo>
                <a:lnTo>
                  <a:pt x="993" y="6261"/>
                </a:lnTo>
                <a:lnTo>
                  <a:pt x="651" y="7048"/>
                </a:lnTo>
                <a:lnTo>
                  <a:pt x="377" y="7903"/>
                </a:lnTo>
                <a:lnTo>
                  <a:pt x="274" y="8313"/>
                </a:lnTo>
                <a:lnTo>
                  <a:pt x="172" y="8758"/>
                </a:lnTo>
                <a:lnTo>
                  <a:pt x="103" y="9169"/>
                </a:lnTo>
                <a:lnTo>
                  <a:pt x="35" y="9613"/>
                </a:lnTo>
                <a:lnTo>
                  <a:pt x="1" y="10092"/>
                </a:lnTo>
                <a:lnTo>
                  <a:pt x="1" y="10537"/>
                </a:lnTo>
                <a:lnTo>
                  <a:pt x="1" y="41257"/>
                </a:lnTo>
                <a:lnTo>
                  <a:pt x="53880" y="41257"/>
                </a:lnTo>
                <a:lnTo>
                  <a:pt x="54564" y="40607"/>
                </a:lnTo>
                <a:lnTo>
                  <a:pt x="55180" y="39957"/>
                </a:lnTo>
                <a:lnTo>
                  <a:pt x="55762" y="39239"/>
                </a:lnTo>
                <a:lnTo>
                  <a:pt x="56309" y="38520"/>
                </a:lnTo>
                <a:lnTo>
                  <a:pt x="56788" y="37768"/>
                </a:lnTo>
                <a:lnTo>
                  <a:pt x="57233" y="36981"/>
                </a:lnTo>
                <a:lnTo>
                  <a:pt x="57643" y="36194"/>
                </a:lnTo>
                <a:lnTo>
                  <a:pt x="57985" y="35373"/>
                </a:lnTo>
                <a:lnTo>
                  <a:pt x="58293" y="34552"/>
                </a:lnTo>
                <a:lnTo>
                  <a:pt x="58533" y="33731"/>
                </a:lnTo>
                <a:lnTo>
                  <a:pt x="58738" y="32910"/>
                </a:lnTo>
                <a:lnTo>
                  <a:pt x="58875" y="32089"/>
                </a:lnTo>
                <a:lnTo>
                  <a:pt x="58943" y="31234"/>
                </a:lnTo>
                <a:lnTo>
                  <a:pt x="58977" y="30447"/>
                </a:lnTo>
                <a:lnTo>
                  <a:pt x="58943" y="29626"/>
                </a:lnTo>
                <a:lnTo>
                  <a:pt x="58875" y="28839"/>
                </a:lnTo>
                <a:lnTo>
                  <a:pt x="58738" y="28052"/>
                </a:lnTo>
                <a:lnTo>
                  <a:pt x="58533" y="27299"/>
                </a:lnTo>
                <a:lnTo>
                  <a:pt x="58259" y="26581"/>
                </a:lnTo>
                <a:lnTo>
                  <a:pt x="57951" y="25863"/>
                </a:lnTo>
                <a:lnTo>
                  <a:pt x="57575" y="25179"/>
                </a:lnTo>
                <a:lnTo>
                  <a:pt x="57130" y="24563"/>
                </a:lnTo>
                <a:lnTo>
                  <a:pt x="56617" y="23947"/>
                </a:lnTo>
                <a:lnTo>
                  <a:pt x="56035" y="23400"/>
                </a:lnTo>
                <a:lnTo>
                  <a:pt x="55385" y="22921"/>
                </a:lnTo>
                <a:lnTo>
                  <a:pt x="54667" y="22442"/>
                </a:lnTo>
                <a:lnTo>
                  <a:pt x="53914" y="22065"/>
                </a:lnTo>
                <a:lnTo>
                  <a:pt x="53059" y="21689"/>
                </a:lnTo>
                <a:lnTo>
                  <a:pt x="52136" y="21416"/>
                </a:lnTo>
                <a:lnTo>
                  <a:pt x="51143" y="21210"/>
                </a:lnTo>
                <a:lnTo>
                  <a:pt x="50083" y="21039"/>
                </a:lnTo>
                <a:lnTo>
                  <a:pt x="48954" y="20971"/>
                </a:lnTo>
                <a:lnTo>
                  <a:pt x="47483" y="20868"/>
                </a:lnTo>
                <a:lnTo>
                  <a:pt x="45875" y="20697"/>
                </a:lnTo>
                <a:lnTo>
                  <a:pt x="44199" y="20458"/>
                </a:lnTo>
                <a:lnTo>
                  <a:pt x="43310" y="20287"/>
                </a:lnTo>
                <a:lnTo>
                  <a:pt x="42386" y="20081"/>
                </a:lnTo>
                <a:lnTo>
                  <a:pt x="41496" y="19876"/>
                </a:lnTo>
                <a:lnTo>
                  <a:pt x="40539" y="19637"/>
                </a:lnTo>
                <a:lnTo>
                  <a:pt x="39615" y="19363"/>
                </a:lnTo>
                <a:lnTo>
                  <a:pt x="38657" y="19055"/>
                </a:lnTo>
                <a:lnTo>
                  <a:pt x="37699" y="18747"/>
                </a:lnTo>
                <a:lnTo>
                  <a:pt x="36741" y="18371"/>
                </a:lnTo>
                <a:lnTo>
                  <a:pt x="35749" y="17995"/>
                </a:lnTo>
                <a:lnTo>
                  <a:pt x="34791" y="17584"/>
                </a:lnTo>
                <a:lnTo>
                  <a:pt x="33834" y="17139"/>
                </a:lnTo>
                <a:lnTo>
                  <a:pt x="32876" y="16660"/>
                </a:lnTo>
                <a:lnTo>
                  <a:pt x="31918" y="16147"/>
                </a:lnTo>
                <a:lnTo>
                  <a:pt x="30994" y="15600"/>
                </a:lnTo>
                <a:lnTo>
                  <a:pt x="30071" y="15018"/>
                </a:lnTo>
                <a:lnTo>
                  <a:pt x="29147" y="14403"/>
                </a:lnTo>
                <a:lnTo>
                  <a:pt x="28257" y="13718"/>
                </a:lnTo>
                <a:lnTo>
                  <a:pt x="27368" y="13034"/>
                </a:lnTo>
                <a:lnTo>
                  <a:pt x="26547" y="12316"/>
                </a:lnTo>
                <a:lnTo>
                  <a:pt x="25692" y="11529"/>
                </a:lnTo>
                <a:lnTo>
                  <a:pt x="24905" y="10742"/>
                </a:lnTo>
                <a:lnTo>
                  <a:pt x="24152" y="9887"/>
                </a:lnTo>
                <a:lnTo>
                  <a:pt x="23400" y="8998"/>
                </a:lnTo>
                <a:lnTo>
                  <a:pt x="22716" y="8040"/>
                </a:lnTo>
                <a:lnTo>
                  <a:pt x="22031" y="7082"/>
                </a:lnTo>
                <a:lnTo>
                  <a:pt x="21416" y="6056"/>
                </a:lnTo>
                <a:lnTo>
                  <a:pt x="21108" y="5542"/>
                </a:lnTo>
                <a:lnTo>
                  <a:pt x="20800" y="5064"/>
                </a:lnTo>
                <a:lnTo>
                  <a:pt x="20458" y="4585"/>
                </a:lnTo>
                <a:lnTo>
                  <a:pt x="20116" y="4174"/>
                </a:lnTo>
                <a:lnTo>
                  <a:pt x="19774" y="3764"/>
                </a:lnTo>
                <a:lnTo>
                  <a:pt x="19397" y="3353"/>
                </a:lnTo>
                <a:lnTo>
                  <a:pt x="19055" y="2977"/>
                </a:lnTo>
                <a:lnTo>
                  <a:pt x="18645" y="2635"/>
                </a:lnTo>
                <a:lnTo>
                  <a:pt x="18268" y="2327"/>
                </a:lnTo>
                <a:lnTo>
                  <a:pt x="17858" y="2019"/>
                </a:lnTo>
                <a:lnTo>
                  <a:pt x="17482" y="1745"/>
                </a:lnTo>
                <a:lnTo>
                  <a:pt x="17071" y="1506"/>
                </a:lnTo>
                <a:lnTo>
                  <a:pt x="16661" y="1266"/>
                </a:lnTo>
                <a:lnTo>
                  <a:pt x="16216" y="1027"/>
                </a:lnTo>
                <a:lnTo>
                  <a:pt x="15805" y="856"/>
                </a:lnTo>
                <a:lnTo>
                  <a:pt x="15361" y="685"/>
                </a:lnTo>
                <a:lnTo>
                  <a:pt x="14505" y="377"/>
                </a:lnTo>
                <a:lnTo>
                  <a:pt x="13616" y="172"/>
                </a:lnTo>
                <a:lnTo>
                  <a:pt x="12726" y="35"/>
                </a:lnTo>
                <a:lnTo>
                  <a:pt x="11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4463129" y="130356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736"/>
        <p:cNvGrpSpPr/>
        <p:nvPr/>
      </p:nvGrpSpPr>
      <p:grpSpPr>
        <a:xfrm>
          <a:off x="0" y="0"/>
          <a:ext cx="0" cy="0"/>
          <a:chOff x="0" y="0"/>
          <a:chExt cx="0" cy="0"/>
        </a:xfrm>
      </p:grpSpPr>
      <p:sp>
        <p:nvSpPr>
          <p:cNvPr id="737" name="Google Shape;737;p37"/>
          <p:cNvSpPr/>
          <p:nvPr/>
        </p:nvSpPr>
        <p:spPr>
          <a:xfrm flipH="1">
            <a:off x="7794403" y="-275986"/>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7" y="2676223"/>
            <a:ext cx="3527032" cy="2467272"/>
          </a:xfrm>
          <a:custGeom>
            <a:avLst/>
            <a:gdLst/>
            <a:ahLst/>
            <a:cxnLst/>
            <a:rect l="l" t="t" r="r" b="b"/>
            <a:pathLst>
              <a:path w="58978" h="41257" extrusionOk="0">
                <a:moveTo>
                  <a:pt x="10913" y="1"/>
                </a:moveTo>
                <a:lnTo>
                  <a:pt x="10058" y="69"/>
                </a:lnTo>
                <a:lnTo>
                  <a:pt x="9169" y="206"/>
                </a:lnTo>
                <a:lnTo>
                  <a:pt x="8313" y="445"/>
                </a:lnTo>
                <a:lnTo>
                  <a:pt x="7458" y="719"/>
                </a:lnTo>
                <a:lnTo>
                  <a:pt x="6637" y="1027"/>
                </a:lnTo>
                <a:lnTo>
                  <a:pt x="5850" y="1403"/>
                </a:lnTo>
                <a:lnTo>
                  <a:pt x="5098" y="1848"/>
                </a:lnTo>
                <a:lnTo>
                  <a:pt x="4345" y="2361"/>
                </a:lnTo>
                <a:lnTo>
                  <a:pt x="3661" y="2908"/>
                </a:lnTo>
                <a:lnTo>
                  <a:pt x="3045" y="3490"/>
                </a:lnTo>
                <a:lnTo>
                  <a:pt x="2429" y="4106"/>
                </a:lnTo>
                <a:lnTo>
                  <a:pt x="1916" y="4790"/>
                </a:lnTo>
                <a:lnTo>
                  <a:pt x="1437" y="5508"/>
                </a:lnTo>
                <a:lnTo>
                  <a:pt x="993" y="6261"/>
                </a:lnTo>
                <a:lnTo>
                  <a:pt x="651" y="7048"/>
                </a:lnTo>
                <a:lnTo>
                  <a:pt x="377" y="7903"/>
                </a:lnTo>
                <a:lnTo>
                  <a:pt x="274" y="8313"/>
                </a:lnTo>
                <a:lnTo>
                  <a:pt x="172" y="8758"/>
                </a:lnTo>
                <a:lnTo>
                  <a:pt x="103" y="9169"/>
                </a:lnTo>
                <a:lnTo>
                  <a:pt x="35" y="9613"/>
                </a:lnTo>
                <a:lnTo>
                  <a:pt x="1" y="10092"/>
                </a:lnTo>
                <a:lnTo>
                  <a:pt x="1" y="10537"/>
                </a:lnTo>
                <a:lnTo>
                  <a:pt x="1" y="41257"/>
                </a:lnTo>
                <a:lnTo>
                  <a:pt x="53880" y="41257"/>
                </a:lnTo>
                <a:lnTo>
                  <a:pt x="54564" y="40607"/>
                </a:lnTo>
                <a:lnTo>
                  <a:pt x="55180" y="39957"/>
                </a:lnTo>
                <a:lnTo>
                  <a:pt x="55762" y="39239"/>
                </a:lnTo>
                <a:lnTo>
                  <a:pt x="56309" y="38520"/>
                </a:lnTo>
                <a:lnTo>
                  <a:pt x="56788" y="37768"/>
                </a:lnTo>
                <a:lnTo>
                  <a:pt x="57233" y="36981"/>
                </a:lnTo>
                <a:lnTo>
                  <a:pt x="57643" y="36194"/>
                </a:lnTo>
                <a:lnTo>
                  <a:pt x="57985" y="35373"/>
                </a:lnTo>
                <a:lnTo>
                  <a:pt x="58293" y="34552"/>
                </a:lnTo>
                <a:lnTo>
                  <a:pt x="58533" y="33731"/>
                </a:lnTo>
                <a:lnTo>
                  <a:pt x="58738" y="32910"/>
                </a:lnTo>
                <a:lnTo>
                  <a:pt x="58875" y="32089"/>
                </a:lnTo>
                <a:lnTo>
                  <a:pt x="58943" y="31234"/>
                </a:lnTo>
                <a:lnTo>
                  <a:pt x="58977" y="30447"/>
                </a:lnTo>
                <a:lnTo>
                  <a:pt x="58943" y="29626"/>
                </a:lnTo>
                <a:lnTo>
                  <a:pt x="58875" y="28839"/>
                </a:lnTo>
                <a:lnTo>
                  <a:pt x="58738" y="28052"/>
                </a:lnTo>
                <a:lnTo>
                  <a:pt x="58533" y="27299"/>
                </a:lnTo>
                <a:lnTo>
                  <a:pt x="58259" y="26581"/>
                </a:lnTo>
                <a:lnTo>
                  <a:pt x="57951" y="25863"/>
                </a:lnTo>
                <a:lnTo>
                  <a:pt x="57575" y="25179"/>
                </a:lnTo>
                <a:lnTo>
                  <a:pt x="57130" y="24563"/>
                </a:lnTo>
                <a:lnTo>
                  <a:pt x="56617" y="23947"/>
                </a:lnTo>
                <a:lnTo>
                  <a:pt x="56035" y="23400"/>
                </a:lnTo>
                <a:lnTo>
                  <a:pt x="55385" y="22921"/>
                </a:lnTo>
                <a:lnTo>
                  <a:pt x="54667" y="22442"/>
                </a:lnTo>
                <a:lnTo>
                  <a:pt x="53914" y="22065"/>
                </a:lnTo>
                <a:lnTo>
                  <a:pt x="53059" y="21689"/>
                </a:lnTo>
                <a:lnTo>
                  <a:pt x="52136" y="21416"/>
                </a:lnTo>
                <a:lnTo>
                  <a:pt x="51143" y="21210"/>
                </a:lnTo>
                <a:lnTo>
                  <a:pt x="50083" y="21039"/>
                </a:lnTo>
                <a:lnTo>
                  <a:pt x="48954" y="20971"/>
                </a:lnTo>
                <a:lnTo>
                  <a:pt x="47483" y="20868"/>
                </a:lnTo>
                <a:lnTo>
                  <a:pt x="45875" y="20697"/>
                </a:lnTo>
                <a:lnTo>
                  <a:pt x="44199" y="20458"/>
                </a:lnTo>
                <a:lnTo>
                  <a:pt x="43310" y="20287"/>
                </a:lnTo>
                <a:lnTo>
                  <a:pt x="42386" y="20081"/>
                </a:lnTo>
                <a:lnTo>
                  <a:pt x="41496" y="19876"/>
                </a:lnTo>
                <a:lnTo>
                  <a:pt x="40539" y="19637"/>
                </a:lnTo>
                <a:lnTo>
                  <a:pt x="39615" y="19363"/>
                </a:lnTo>
                <a:lnTo>
                  <a:pt x="38657" y="19055"/>
                </a:lnTo>
                <a:lnTo>
                  <a:pt x="37699" y="18747"/>
                </a:lnTo>
                <a:lnTo>
                  <a:pt x="36741" y="18371"/>
                </a:lnTo>
                <a:lnTo>
                  <a:pt x="35749" y="17995"/>
                </a:lnTo>
                <a:lnTo>
                  <a:pt x="34791" y="17584"/>
                </a:lnTo>
                <a:lnTo>
                  <a:pt x="33834" y="17139"/>
                </a:lnTo>
                <a:lnTo>
                  <a:pt x="32876" y="16660"/>
                </a:lnTo>
                <a:lnTo>
                  <a:pt x="31918" y="16147"/>
                </a:lnTo>
                <a:lnTo>
                  <a:pt x="30994" y="15600"/>
                </a:lnTo>
                <a:lnTo>
                  <a:pt x="30071" y="15018"/>
                </a:lnTo>
                <a:lnTo>
                  <a:pt x="29147" y="14403"/>
                </a:lnTo>
                <a:lnTo>
                  <a:pt x="28257" y="13718"/>
                </a:lnTo>
                <a:lnTo>
                  <a:pt x="27368" y="13034"/>
                </a:lnTo>
                <a:lnTo>
                  <a:pt x="26547" y="12316"/>
                </a:lnTo>
                <a:lnTo>
                  <a:pt x="25692" y="11529"/>
                </a:lnTo>
                <a:lnTo>
                  <a:pt x="24905" y="10742"/>
                </a:lnTo>
                <a:lnTo>
                  <a:pt x="24152" y="9887"/>
                </a:lnTo>
                <a:lnTo>
                  <a:pt x="23400" y="8998"/>
                </a:lnTo>
                <a:lnTo>
                  <a:pt x="22716" y="8040"/>
                </a:lnTo>
                <a:lnTo>
                  <a:pt x="22031" y="7082"/>
                </a:lnTo>
                <a:lnTo>
                  <a:pt x="21416" y="6056"/>
                </a:lnTo>
                <a:lnTo>
                  <a:pt x="21108" y="5542"/>
                </a:lnTo>
                <a:lnTo>
                  <a:pt x="20800" y="5064"/>
                </a:lnTo>
                <a:lnTo>
                  <a:pt x="20458" y="4585"/>
                </a:lnTo>
                <a:lnTo>
                  <a:pt x="20116" y="4174"/>
                </a:lnTo>
                <a:lnTo>
                  <a:pt x="19774" y="3764"/>
                </a:lnTo>
                <a:lnTo>
                  <a:pt x="19397" y="3353"/>
                </a:lnTo>
                <a:lnTo>
                  <a:pt x="19055" y="2977"/>
                </a:lnTo>
                <a:lnTo>
                  <a:pt x="18645" y="2635"/>
                </a:lnTo>
                <a:lnTo>
                  <a:pt x="18268" y="2327"/>
                </a:lnTo>
                <a:lnTo>
                  <a:pt x="17858" y="2019"/>
                </a:lnTo>
                <a:lnTo>
                  <a:pt x="17482" y="1745"/>
                </a:lnTo>
                <a:lnTo>
                  <a:pt x="17071" y="1506"/>
                </a:lnTo>
                <a:lnTo>
                  <a:pt x="16661" y="1266"/>
                </a:lnTo>
                <a:lnTo>
                  <a:pt x="16216" y="1027"/>
                </a:lnTo>
                <a:lnTo>
                  <a:pt x="15805" y="856"/>
                </a:lnTo>
                <a:lnTo>
                  <a:pt x="15361" y="685"/>
                </a:lnTo>
                <a:lnTo>
                  <a:pt x="14505" y="377"/>
                </a:lnTo>
                <a:lnTo>
                  <a:pt x="13616" y="172"/>
                </a:lnTo>
                <a:lnTo>
                  <a:pt x="12726" y="35"/>
                </a:lnTo>
                <a:lnTo>
                  <a:pt x="11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7"/>
          <p:cNvGrpSpPr/>
          <p:nvPr/>
        </p:nvGrpSpPr>
        <p:grpSpPr>
          <a:xfrm flipH="1">
            <a:off x="8089696" y="-523757"/>
            <a:ext cx="1469683" cy="1482043"/>
            <a:chOff x="720000" y="559925"/>
            <a:chExt cx="1117800" cy="1127200"/>
          </a:xfrm>
        </p:grpSpPr>
        <p:sp>
          <p:nvSpPr>
            <p:cNvPr id="740" name="Google Shape;740;p37"/>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7"/>
          <p:cNvGrpSpPr/>
          <p:nvPr/>
        </p:nvGrpSpPr>
        <p:grpSpPr>
          <a:xfrm rot="5400000">
            <a:off x="7836729" y="3569781"/>
            <a:ext cx="2166061" cy="1951926"/>
            <a:chOff x="6349975" y="583850"/>
            <a:chExt cx="1513775" cy="1364125"/>
          </a:xfrm>
        </p:grpSpPr>
        <p:sp>
          <p:nvSpPr>
            <p:cNvPr id="743" name="Google Shape;743;p37"/>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37"/>
          <p:cNvSpPr/>
          <p:nvPr/>
        </p:nvSpPr>
        <p:spPr>
          <a:xfrm rot="5400000" flipH="1">
            <a:off x="-464717" y="-29245"/>
            <a:ext cx="1685849" cy="815988"/>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7"/>
          <p:cNvGrpSpPr/>
          <p:nvPr/>
        </p:nvGrpSpPr>
        <p:grpSpPr>
          <a:xfrm>
            <a:off x="-29785" y="3988258"/>
            <a:ext cx="1358416" cy="1283276"/>
            <a:chOff x="944925" y="3624200"/>
            <a:chExt cx="1175100" cy="1110100"/>
          </a:xfrm>
        </p:grpSpPr>
        <p:sp>
          <p:nvSpPr>
            <p:cNvPr id="747" name="Google Shape;747;p37"/>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7"/>
          <p:cNvSpPr/>
          <p:nvPr/>
        </p:nvSpPr>
        <p:spPr>
          <a:xfrm flipH="1">
            <a:off x="6862067" y="4295839"/>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flipH="1">
            <a:off x="4880392" y="790289"/>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1168952" y="2400079"/>
            <a:ext cx="6806100" cy="107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3892802" y="874904"/>
            <a:ext cx="13584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031502" y="3477366"/>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 name="Google Shape;36;p3"/>
          <p:cNvSpPr/>
          <p:nvPr/>
        </p:nvSpPr>
        <p:spPr>
          <a:xfrm>
            <a:off x="7042650" y="2714951"/>
            <a:ext cx="2503254" cy="2766656"/>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6155263" y="3094470"/>
            <a:ext cx="3131229" cy="2298620"/>
            <a:chOff x="5847100" y="3240200"/>
            <a:chExt cx="1949100" cy="1430825"/>
          </a:xfrm>
        </p:grpSpPr>
        <p:sp>
          <p:nvSpPr>
            <p:cNvPr id="38" name="Google Shape;38;p3"/>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a:off x="5609150" y="-10919"/>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7211248" y="-345965"/>
            <a:ext cx="2166061" cy="1951926"/>
            <a:chOff x="6349975" y="583850"/>
            <a:chExt cx="1513775" cy="1364125"/>
          </a:xfrm>
        </p:grpSpPr>
        <p:sp>
          <p:nvSpPr>
            <p:cNvPr id="42" name="Google Shape;42;p3"/>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p:nvPr/>
        </p:nvSpPr>
        <p:spPr>
          <a:xfrm>
            <a:off x="3252627" y="4549412"/>
            <a:ext cx="1358416" cy="657503"/>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135518" y="4057235"/>
            <a:ext cx="1358416" cy="1283276"/>
            <a:chOff x="944925" y="3624200"/>
            <a:chExt cx="1175100" cy="1110100"/>
          </a:xfrm>
        </p:grpSpPr>
        <p:sp>
          <p:nvSpPr>
            <p:cNvPr id="46" name="Google Shape;46;p3"/>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rot="-4499977">
            <a:off x="145644" y="3094465"/>
            <a:ext cx="364831" cy="190825"/>
          </a:xfrm>
          <a:custGeom>
            <a:avLst/>
            <a:gdLst/>
            <a:ahLst/>
            <a:cxnLst/>
            <a:rect l="l" t="t" r="r" b="b"/>
            <a:pathLst>
              <a:path w="12624" h="6603" extrusionOk="0">
                <a:moveTo>
                  <a:pt x="7321" y="0"/>
                </a:moveTo>
                <a:lnTo>
                  <a:pt x="6534" y="35"/>
                </a:lnTo>
                <a:lnTo>
                  <a:pt x="5679" y="137"/>
                </a:lnTo>
                <a:lnTo>
                  <a:pt x="4858" y="274"/>
                </a:lnTo>
                <a:lnTo>
                  <a:pt x="4037" y="479"/>
                </a:lnTo>
                <a:lnTo>
                  <a:pt x="3250" y="753"/>
                </a:lnTo>
                <a:lnTo>
                  <a:pt x="2840" y="924"/>
                </a:lnTo>
                <a:lnTo>
                  <a:pt x="2464" y="1129"/>
                </a:lnTo>
                <a:lnTo>
                  <a:pt x="2121" y="1300"/>
                </a:lnTo>
                <a:lnTo>
                  <a:pt x="1779" y="1540"/>
                </a:lnTo>
                <a:lnTo>
                  <a:pt x="1437" y="1779"/>
                </a:lnTo>
                <a:lnTo>
                  <a:pt x="1129" y="2053"/>
                </a:lnTo>
                <a:lnTo>
                  <a:pt x="787" y="2395"/>
                </a:lnTo>
                <a:lnTo>
                  <a:pt x="445" y="2806"/>
                </a:lnTo>
                <a:lnTo>
                  <a:pt x="308" y="3011"/>
                </a:lnTo>
                <a:lnTo>
                  <a:pt x="206" y="3250"/>
                </a:lnTo>
                <a:lnTo>
                  <a:pt x="103" y="3490"/>
                </a:lnTo>
                <a:lnTo>
                  <a:pt x="35" y="3729"/>
                </a:lnTo>
                <a:lnTo>
                  <a:pt x="0" y="3900"/>
                </a:lnTo>
                <a:lnTo>
                  <a:pt x="0" y="4037"/>
                </a:lnTo>
                <a:lnTo>
                  <a:pt x="0" y="4208"/>
                </a:lnTo>
                <a:lnTo>
                  <a:pt x="35" y="4345"/>
                </a:lnTo>
                <a:lnTo>
                  <a:pt x="171" y="4584"/>
                </a:lnTo>
                <a:lnTo>
                  <a:pt x="343" y="4824"/>
                </a:lnTo>
                <a:lnTo>
                  <a:pt x="582" y="5029"/>
                </a:lnTo>
                <a:lnTo>
                  <a:pt x="856" y="5200"/>
                </a:lnTo>
                <a:lnTo>
                  <a:pt x="1129" y="5337"/>
                </a:lnTo>
                <a:lnTo>
                  <a:pt x="1403" y="5474"/>
                </a:lnTo>
                <a:lnTo>
                  <a:pt x="1985" y="5679"/>
                </a:lnTo>
                <a:lnTo>
                  <a:pt x="2566" y="5850"/>
                </a:lnTo>
                <a:lnTo>
                  <a:pt x="3182" y="5987"/>
                </a:lnTo>
                <a:lnTo>
                  <a:pt x="3798" y="6090"/>
                </a:lnTo>
                <a:lnTo>
                  <a:pt x="4174" y="6227"/>
                </a:lnTo>
                <a:lnTo>
                  <a:pt x="4550" y="6363"/>
                </a:lnTo>
                <a:lnTo>
                  <a:pt x="4961" y="6466"/>
                </a:lnTo>
                <a:lnTo>
                  <a:pt x="5337" y="6534"/>
                </a:lnTo>
                <a:lnTo>
                  <a:pt x="5748" y="6569"/>
                </a:lnTo>
                <a:lnTo>
                  <a:pt x="6158" y="6603"/>
                </a:lnTo>
                <a:lnTo>
                  <a:pt x="6569" y="6603"/>
                </a:lnTo>
                <a:lnTo>
                  <a:pt x="6979" y="6569"/>
                </a:lnTo>
                <a:lnTo>
                  <a:pt x="7800" y="6466"/>
                </a:lnTo>
                <a:lnTo>
                  <a:pt x="8621" y="6295"/>
                </a:lnTo>
                <a:lnTo>
                  <a:pt x="9408" y="6090"/>
                </a:lnTo>
                <a:lnTo>
                  <a:pt x="10161" y="5850"/>
                </a:lnTo>
                <a:lnTo>
                  <a:pt x="10468" y="5713"/>
                </a:lnTo>
                <a:lnTo>
                  <a:pt x="10742" y="5577"/>
                </a:lnTo>
                <a:lnTo>
                  <a:pt x="11016" y="5405"/>
                </a:lnTo>
                <a:lnTo>
                  <a:pt x="11289" y="5200"/>
                </a:lnTo>
                <a:lnTo>
                  <a:pt x="11563" y="4995"/>
                </a:lnTo>
                <a:lnTo>
                  <a:pt x="11803" y="4756"/>
                </a:lnTo>
                <a:lnTo>
                  <a:pt x="12008" y="4516"/>
                </a:lnTo>
                <a:lnTo>
                  <a:pt x="12179" y="4242"/>
                </a:lnTo>
                <a:lnTo>
                  <a:pt x="12350" y="3969"/>
                </a:lnTo>
                <a:lnTo>
                  <a:pt x="12487" y="3695"/>
                </a:lnTo>
                <a:lnTo>
                  <a:pt x="12555" y="3387"/>
                </a:lnTo>
                <a:lnTo>
                  <a:pt x="12624" y="3079"/>
                </a:lnTo>
                <a:lnTo>
                  <a:pt x="12624" y="2771"/>
                </a:lnTo>
                <a:lnTo>
                  <a:pt x="12589" y="2464"/>
                </a:lnTo>
                <a:lnTo>
                  <a:pt x="12487" y="2121"/>
                </a:lnTo>
                <a:lnTo>
                  <a:pt x="12350" y="1814"/>
                </a:lnTo>
                <a:lnTo>
                  <a:pt x="12145" y="1540"/>
                </a:lnTo>
                <a:lnTo>
                  <a:pt x="11939" y="1266"/>
                </a:lnTo>
                <a:lnTo>
                  <a:pt x="11666" y="1027"/>
                </a:lnTo>
                <a:lnTo>
                  <a:pt x="11392" y="856"/>
                </a:lnTo>
                <a:lnTo>
                  <a:pt x="11118" y="685"/>
                </a:lnTo>
                <a:lnTo>
                  <a:pt x="10776" y="514"/>
                </a:lnTo>
                <a:lnTo>
                  <a:pt x="10434" y="411"/>
                </a:lnTo>
                <a:lnTo>
                  <a:pt x="10092" y="308"/>
                </a:lnTo>
                <a:lnTo>
                  <a:pt x="9374" y="137"/>
                </a:lnTo>
                <a:lnTo>
                  <a:pt x="8655" y="69"/>
                </a:lnTo>
                <a:lnTo>
                  <a:pt x="7971" y="35"/>
                </a:lnTo>
                <a:lnTo>
                  <a:pt x="7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31500" y="2375350"/>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3"/>
          <p:cNvGrpSpPr/>
          <p:nvPr/>
        </p:nvGrpSpPr>
        <p:grpSpPr>
          <a:xfrm>
            <a:off x="-592735" y="-187897"/>
            <a:ext cx="3080972" cy="1923748"/>
            <a:chOff x="3050500" y="617225"/>
            <a:chExt cx="1780600" cy="1111800"/>
          </a:xfrm>
        </p:grpSpPr>
        <p:sp>
          <p:nvSpPr>
            <p:cNvPr id="53" name="Google Shape;53;p3"/>
            <p:cNvSpPr/>
            <p:nvPr/>
          </p:nvSpPr>
          <p:spPr>
            <a:xfrm>
              <a:off x="3518300" y="671950"/>
              <a:ext cx="620925" cy="366925"/>
            </a:xfrm>
            <a:custGeom>
              <a:avLst/>
              <a:gdLst/>
              <a:ahLst/>
              <a:cxnLst/>
              <a:rect l="l" t="t" r="r" b="b"/>
              <a:pathLst>
                <a:path w="24837" h="14677" extrusionOk="0">
                  <a:moveTo>
                    <a:pt x="23092" y="0"/>
                  </a:moveTo>
                  <a:lnTo>
                    <a:pt x="22921" y="69"/>
                  </a:lnTo>
                  <a:lnTo>
                    <a:pt x="22818" y="171"/>
                  </a:lnTo>
                  <a:lnTo>
                    <a:pt x="22716" y="411"/>
                  </a:lnTo>
                  <a:lnTo>
                    <a:pt x="22681" y="719"/>
                  </a:lnTo>
                  <a:lnTo>
                    <a:pt x="22613" y="1266"/>
                  </a:lnTo>
                  <a:lnTo>
                    <a:pt x="22510" y="1779"/>
                  </a:lnTo>
                  <a:lnTo>
                    <a:pt x="22374" y="2258"/>
                  </a:lnTo>
                  <a:lnTo>
                    <a:pt x="22203" y="2703"/>
                  </a:lnTo>
                  <a:lnTo>
                    <a:pt x="21963" y="3148"/>
                  </a:lnTo>
                  <a:lnTo>
                    <a:pt x="21724" y="3524"/>
                  </a:lnTo>
                  <a:lnTo>
                    <a:pt x="21450" y="3900"/>
                  </a:lnTo>
                  <a:lnTo>
                    <a:pt x="21176" y="4277"/>
                  </a:lnTo>
                  <a:lnTo>
                    <a:pt x="20834" y="4619"/>
                  </a:lnTo>
                  <a:lnTo>
                    <a:pt x="20492" y="4927"/>
                  </a:lnTo>
                  <a:lnTo>
                    <a:pt x="19774" y="5542"/>
                  </a:lnTo>
                  <a:lnTo>
                    <a:pt x="18987" y="6158"/>
                  </a:lnTo>
                  <a:lnTo>
                    <a:pt x="18166" y="6774"/>
                  </a:lnTo>
                  <a:lnTo>
                    <a:pt x="14813" y="9237"/>
                  </a:lnTo>
                  <a:lnTo>
                    <a:pt x="13137" y="10468"/>
                  </a:lnTo>
                  <a:lnTo>
                    <a:pt x="11461" y="11632"/>
                  </a:lnTo>
                  <a:lnTo>
                    <a:pt x="11358" y="11700"/>
                  </a:lnTo>
                  <a:lnTo>
                    <a:pt x="11119" y="11700"/>
                  </a:lnTo>
                  <a:lnTo>
                    <a:pt x="11016" y="11666"/>
                  </a:lnTo>
                  <a:lnTo>
                    <a:pt x="10742" y="11529"/>
                  </a:lnTo>
                  <a:lnTo>
                    <a:pt x="10469" y="11289"/>
                  </a:lnTo>
                  <a:lnTo>
                    <a:pt x="10161" y="10982"/>
                  </a:lnTo>
                  <a:lnTo>
                    <a:pt x="9853" y="10639"/>
                  </a:lnTo>
                  <a:lnTo>
                    <a:pt x="9237" y="9818"/>
                  </a:lnTo>
                  <a:lnTo>
                    <a:pt x="8621" y="8929"/>
                  </a:lnTo>
                  <a:lnTo>
                    <a:pt x="8074" y="8074"/>
                  </a:lnTo>
                  <a:lnTo>
                    <a:pt x="7664" y="7390"/>
                  </a:lnTo>
                  <a:lnTo>
                    <a:pt x="7390" y="6979"/>
                  </a:lnTo>
                  <a:lnTo>
                    <a:pt x="7048" y="6534"/>
                  </a:lnTo>
                  <a:lnTo>
                    <a:pt x="6706" y="6124"/>
                  </a:lnTo>
                  <a:lnTo>
                    <a:pt x="5987" y="5371"/>
                  </a:lnTo>
                  <a:lnTo>
                    <a:pt x="5303" y="4653"/>
                  </a:lnTo>
                  <a:lnTo>
                    <a:pt x="4619" y="3969"/>
                  </a:lnTo>
                  <a:lnTo>
                    <a:pt x="4311" y="3592"/>
                  </a:lnTo>
                  <a:lnTo>
                    <a:pt x="4003" y="3216"/>
                  </a:lnTo>
                  <a:lnTo>
                    <a:pt x="3730" y="2806"/>
                  </a:lnTo>
                  <a:lnTo>
                    <a:pt x="3490" y="2395"/>
                  </a:lnTo>
                  <a:lnTo>
                    <a:pt x="3285" y="1916"/>
                  </a:lnTo>
                  <a:lnTo>
                    <a:pt x="3080" y="1437"/>
                  </a:lnTo>
                  <a:lnTo>
                    <a:pt x="2943" y="924"/>
                  </a:lnTo>
                  <a:lnTo>
                    <a:pt x="2840" y="342"/>
                  </a:lnTo>
                  <a:lnTo>
                    <a:pt x="2122" y="479"/>
                  </a:lnTo>
                  <a:lnTo>
                    <a:pt x="1438" y="582"/>
                  </a:lnTo>
                  <a:lnTo>
                    <a:pt x="753" y="650"/>
                  </a:lnTo>
                  <a:lnTo>
                    <a:pt x="35" y="685"/>
                  </a:lnTo>
                  <a:lnTo>
                    <a:pt x="1" y="719"/>
                  </a:lnTo>
                  <a:lnTo>
                    <a:pt x="35" y="821"/>
                  </a:lnTo>
                  <a:lnTo>
                    <a:pt x="103" y="1164"/>
                  </a:lnTo>
                  <a:lnTo>
                    <a:pt x="274" y="1642"/>
                  </a:lnTo>
                  <a:lnTo>
                    <a:pt x="480" y="2190"/>
                  </a:lnTo>
                  <a:lnTo>
                    <a:pt x="924" y="3284"/>
                  </a:lnTo>
                  <a:lnTo>
                    <a:pt x="1198" y="3900"/>
                  </a:lnTo>
                  <a:lnTo>
                    <a:pt x="1438" y="4242"/>
                  </a:lnTo>
                  <a:lnTo>
                    <a:pt x="1711" y="4550"/>
                  </a:lnTo>
                  <a:lnTo>
                    <a:pt x="1951" y="4824"/>
                  </a:lnTo>
                  <a:lnTo>
                    <a:pt x="2224" y="5098"/>
                  </a:lnTo>
                  <a:lnTo>
                    <a:pt x="2806" y="5577"/>
                  </a:lnTo>
                  <a:lnTo>
                    <a:pt x="3456" y="6021"/>
                  </a:lnTo>
                  <a:lnTo>
                    <a:pt x="4072" y="6466"/>
                  </a:lnTo>
                  <a:lnTo>
                    <a:pt x="4482" y="6774"/>
                  </a:lnTo>
                  <a:lnTo>
                    <a:pt x="4893" y="7116"/>
                  </a:lnTo>
                  <a:lnTo>
                    <a:pt x="5269" y="7492"/>
                  </a:lnTo>
                  <a:lnTo>
                    <a:pt x="5645" y="7869"/>
                  </a:lnTo>
                  <a:lnTo>
                    <a:pt x="5987" y="8279"/>
                  </a:lnTo>
                  <a:lnTo>
                    <a:pt x="6329" y="8690"/>
                  </a:lnTo>
                  <a:lnTo>
                    <a:pt x="6979" y="9579"/>
                  </a:lnTo>
                  <a:lnTo>
                    <a:pt x="7561" y="10468"/>
                  </a:lnTo>
                  <a:lnTo>
                    <a:pt x="8143" y="11392"/>
                  </a:lnTo>
                  <a:lnTo>
                    <a:pt x="8758" y="12281"/>
                  </a:lnTo>
                  <a:lnTo>
                    <a:pt x="9340" y="13171"/>
                  </a:lnTo>
                  <a:lnTo>
                    <a:pt x="9716" y="13616"/>
                  </a:lnTo>
                  <a:lnTo>
                    <a:pt x="10092" y="13992"/>
                  </a:lnTo>
                  <a:lnTo>
                    <a:pt x="10537" y="14266"/>
                  </a:lnTo>
                  <a:lnTo>
                    <a:pt x="10742" y="14402"/>
                  </a:lnTo>
                  <a:lnTo>
                    <a:pt x="10982" y="14505"/>
                  </a:lnTo>
                  <a:lnTo>
                    <a:pt x="11187" y="14574"/>
                  </a:lnTo>
                  <a:lnTo>
                    <a:pt x="11427" y="14642"/>
                  </a:lnTo>
                  <a:lnTo>
                    <a:pt x="11666" y="14676"/>
                  </a:lnTo>
                  <a:lnTo>
                    <a:pt x="12179" y="14676"/>
                  </a:lnTo>
                  <a:lnTo>
                    <a:pt x="12453" y="14642"/>
                  </a:lnTo>
                  <a:lnTo>
                    <a:pt x="12727" y="14574"/>
                  </a:lnTo>
                  <a:lnTo>
                    <a:pt x="13000" y="14471"/>
                  </a:lnTo>
                  <a:lnTo>
                    <a:pt x="13445" y="14231"/>
                  </a:lnTo>
                  <a:lnTo>
                    <a:pt x="13924" y="13958"/>
                  </a:lnTo>
                  <a:lnTo>
                    <a:pt x="14403" y="13616"/>
                  </a:lnTo>
                  <a:lnTo>
                    <a:pt x="14848" y="13274"/>
                  </a:lnTo>
                  <a:lnTo>
                    <a:pt x="15771" y="12521"/>
                  </a:lnTo>
                  <a:lnTo>
                    <a:pt x="16182" y="12179"/>
                  </a:lnTo>
                  <a:lnTo>
                    <a:pt x="16626" y="11837"/>
                  </a:lnTo>
                  <a:lnTo>
                    <a:pt x="21416" y="8313"/>
                  </a:lnTo>
                  <a:lnTo>
                    <a:pt x="21792" y="8040"/>
                  </a:lnTo>
                  <a:lnTo>
                    <a:pt x="22168" y="7697"/>
                  </a:lnTo>
                  <a:lnTo>
                    <a:pt x="22510" y="7390"/>
                  </a:lnTo>
                  <a:lnTo>
                    <a:pt x="22818" y="7047"/>
                  </a:lnTo>
                  <a:lnTo>
                    <a:pt x="23092" y="6705"/>
                  </a:lnTo>
                  <a:lnTo>
                    <a:pt x="23366" y="6363"/>
                  </a:lnTo>
                  <a:lnTo>
                    <a:pt x="23639" y="5987"/>
                  </a:lnTo>
                  <a:lnTo>
                    <a:pt x="23845" y="5611"/>
                  </a:lnTo>
                  <a:lnTo>
                    <a:pt x="24050" y="5234"/>
                  </a:lnTo>
                  <a:lnTo>
                    <a:pt x="24221" y="4824"/>
                  </a:lnTo>
                  <a:lnTo>
                    <a:pt x="24392" y="4413"/>
                  </a:lnTo>
                  <a:lnTo>
                    <a:pt x="24529" y="3969"/>
                  </a:lnTo>
                  <a:lnTo>
                    <a:pt x="24631" y="3524"/>
                  </a:lnTo>
                  <a:lnTo>
                    <a:pt x="24734" y="3079"/>
                  </a:lnTo>
                  <a:lnTo>
                    <a:pt x="24802" y="2600"/>
                  </a:lnTo>
                  <a:lnTo>
                    <a:pt x="24837" y="2121"/>
                  </a:lnTo>
                  <a:lnTo>
                    <a:pt x="24837" y="1882"/>
                  </a:lnTo>
                  <a:lnTo>
                    <a:pt x="24768" y="1677"/>
                  </a:lnTo>
                  <a:lnTo>
                    <a:pt x="24666" y="1403"/>
                  </a:lnTo>
                  <a:lnTo>
                    <a:pt x="24563" y="1164"/>
                  </a:lnTo>
                  <a:lnTo>
                    <a:pt x="24392" y="924"/>
                  </a:lnTo>
                  <a:lnTo>
                    <a:pt x="24221" y="685"/>
                  </a:lnTo>
                  <a:lnTo>
                    <a:pt x="24050" y="479"/>
                  </a:lnTo>
                  <a:lnTo>
                    <a:pt x="23845" y="308"/>
                  </a:lnTo>
                  <a:lnTo>
                    <a:pt x="23639" y="137"/>
                  </a:lnTo>
                  <a:lnTo>
                    <a:pt x="23434" y="35"/>
                  </a:lnTo>
                  <a:lnTo>
                    <a:pt x="232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332725" y="617225"/>
              <a:ext cx="1041700" cy="639725"/>
            </a:xfrm>
            <a:custGeom>
              <a:avLst/>
              <a:gdLst/>
              <a:ahLst/>
              <a:cxnLst/>
              <a:rect l="l" t="t" r="r" b="b"/>
              <a:pathLst>
                <a:path w="41668" h="25589" extrusionOk="0">
                  <a:moveTo>
                    <a:pt x="40641" y="0"/>
                  </a:moveTo>
                  <a:lnTo>
                    <a:pt x="40436" y="68"/>
                  </a:lnTo>
                  <a:lnTo>
                    <a:pt x="40230" y="171"/>
                  </a:lnTo>
                  <a:lnTo>
                    <a:pt x="40025" y="342"/>
                  </a:lnTo>
                  <a:lnTo>
                    <a:pt x="39854" y="513"/>
                  </a:lnTo>
                  <a:lnTo>
                    <a:pt x="39649" y="753"/>
                  </a:lnTo>
                  <a:lnTo>
                    <a:pt x="39512" y="992"/>
                  </a:lnTo>
                  <a:lnTo>
                    <a:pt x="39375" y="1232"/>
                  </a:lnTo>
                  <a:lnTo>
                    <a:pt x="39273" y="1505"/>
                  </a:lnTo>
                  <a:lnTo>
                    <a:pt x="39238" y="1779"/>
                  </a:lnTo>
                  <a:lnTo>
                    <a:pt x="39204" y="2018"/>
                  </a:lnTo>
                  <a:lnTo>
                    <a:pt x="39273" y="2258"/>
                  </a:lnTo>
                  <a:lnTo>
                    <a:pt x="39341" y="2703"/>
                  </a:lnTo>
                  <a:lnTo>
                    <a:pt x="39341" y="3113"/>
                  </a:lnTo>
                  <a:lnTo>
                    <a:pt x="39307" y="3592"/>
                  </a:lnTo>
                  <a:lnTo>
                    <a:pt x="39238" y="4037"/>
                  </a:lnTo>
                  <a:lnTo>
                    <a:pt x="39102" y="4516"/>
                  </a:lnTo>
                  <a:lnTo>
                    <a:pt x="38930" y="5029"/>
                  </a:lnTo>
                  <a:lnTo>
                    <a:pt x="38759" y="5508"/>
                  </a:lnTo>
                  <a:lnTo>
                    <a:pt x="38520" y="5987"/>
                  </a:lnTo>
                  <a:lnTo>
                    <a:pt x="38041" y="6944"/>
                  </a:lnTo>
                  <a:lnTo>
                    <a:pt x="37562" y="7868"/>
                  </a:lnTo>
                  <a:lnTo>
                    <a:pt x="37083" y="8723"/>
                  </a:lnTo>
                  <a:lnTo>
                    <a:pt x="36673" y="9510"/>
                  </a:lnTo>
                  <a:lnTo>
                    <a:pt x="35852" y="11221"/>
                  </a:lnTo>
                  <a:lnTo>
                    <a:pt x="35031" y="12931"/>
                  </a:lnTo>
                  <a:lnTo>
                    <a:pt x="34141" y="14642"/>
                  </a:lnTo>
                  <a:lnTo>
                    <a:pt x="33662" y="15497"/>
                  </a:lnTo>
                  <a:lnTo>
                    <a:pt x="33183" y="16318"/>
                  </a:lnTo>
                  <a:lnTo>
                    <a:pt x="32875" y="16728"/>
                  </a:lnTo>
                  <a:lnTo>
                    <a:pt x="32533" y="17139"/>
                  </a:lnTo>
                  <a:lnTo>
                    <a:pt x="32191" y="17515"/>
                  </a:lnTo>
                  <a:lnTo>
                    <a:pt x="31815" y="17823"/>
                  </a:lnTo>
                  <a:lnTo>
                    <a:pt x="31404" y="18131"/>
                  </a:lnTo>
                  <a:lnTo>
                    <a:pt x="30994" y="18405"/>
                  </a:lnTo>
                  <a:lnTo>
                    <a:pt x="30549" y="18644"/>
                  </a:lnTo>
                  <a:lnTo>
                    <a:pt x="30104" y="18883"/>
                  </a:lnTo>
                  <a:lnTo>
                    <a:pt x="29181" y="19260"/>
                  </a:lnTo>
                  <a:lnTo>
                    <a:pt x="28223" y="19602"/>
                  </a:lnTo>
                  <a:lnTo>
                    <a:pt x="26273" y="20252"/>
                  </a:lnTo>
                  <a:lnTo>
                    <a:pt x="24494" y="20902"/>
                  </a:lnTo>
                  <a:lnTo>
                    <a:pt x="22715" y="21552"/>
                  </a:lnTo>
                  <a:lnTo>
                    <a:pt x="21826" y="21860"/>
                  </a:lnTo>
                  <a:lnTo>
                    <a:pt x="20902" y="22133"/>
                  </a:lnTo>
                  <a:lnTo>
                    <a:pt x="19979" y="22339"/>
                  </a:lnTo>
                  <a:lnTo>
                    <a:pt x="19055" y="22510"/>
                  </a:lnTo>
                  <a:lnTo>
                    <a:pt x="18644" y="22544"/>
                  </a:lnTo>
                  <a:lnTo>
                    <a:pt x="18234" y="22544"/>
                  </a:lnTo>
                  <a:lnTo>
                    <a:pt x="17823" y="22510"/>
                  </a:lnTo>
                  <a:lnTo>
                    <a:pt x="17413" y="22441"/>
                  </a:lnTo>
                  <a:lnTo>
                    <a:pt x="17037" y="22339"/>
                  </a:lnTo>
                  <a:lnTo>
                    <a:pt x="16626" y="22202"/>
                  </a:lnTo>
                  <a:lnTo>
                    <a:pt x="16250" y="22031"/>
                  </a:lnTo>
                  <a:lnTo>
                    <a:pt x="15873" y="21825"/>
                  </a:lnTo>
                  <a:lnTo>
                    <a:pt x="15531" y="21620"/>
                  </a:lnTo>
                  <a:lnTo>
                    <a:pt x="15155" y="21381"/>
                  </a:lnTo>
                  <a:lnTo>
                    <a:pt x="14813" y="21107"/>
                  </a:lnTo>
                  <a:lnTo>
                    <a:pt x="14471" y="20799"/>
                  </a:lnTo>
                  <a:lnTo>
                    <a:pt x="13821" y="20149"/>
                  </a:lnTo>
                  <a:lnTo>
                    <a:pt x="13205" y="19465"/>
                  </a:lnTo>
                  <a:lnTo>
                    <a:pt x="12624" y="18712"/>
                  </a:lnTo>
                  <a:lnTo>
                    <a:pt x="12076" y="17926"/>
                  </a:lnTo>
                  <a:lnTo>
                    <a:pt x="11563" y="17139"/>
                  </a:lnTo>
                  <a:lnTo>
                    <a:pt x="11084" y="16352"/>
                  </a:lnTo>
                  <a:lnTo>
                    <a:pt x="10263" y="14813"/>
                  </a:lnTo>
                  <a:lnTo>
                    <a:pt x="9545" y="13513"/>
                  </a:lnTo>
                  <a:lnTo>
                    <a:pt x="7766" y="9989"/>
                  </a:lnTo>
                  <a:lnTo>
                    <a:pt x="6842" y="8244"/>
                  </a:lnTo>
                  <a:lnTo>
                    <a:pt x="6329" y="7389"/>
                  </a:lnTo>
                  <a:lnTo>
                    <a:pt x="5816" y="6568"/>
                  </a:lnTo>
                  <a:lnTo>
                    <a:pt x="5337" y="5816"/>
                  </a:lnTo>
                  <a:lnTo>
                    <a:pt x="4790" y="5097"/>
                  </a:lnTo>
                  <a:lnTo>
                    <a:pt x="4311" y="4345"/>
                  </a:lnTo>
                  <a:lnTo>
                    <a:pt x="4071" y="3968"/>
                  </a:lnTo>
                  <a:lnTo>
                    <a:pt x="3866" y="3592"/>
                  </a:lnTo>
                  <a:lnTo>
                    <a:pt x="3729" y="3250"/>
                  </a:lnTo>
                  <a:lnTo>
                    <a:pt x="3661" y="2976"/>
                  </a:lnTo>
                  <a:lnTo>
                    <a:pt x="3592" y="2703"/>
                  </a:lnTo>
                  <a:lnTo>
                    <a:pt x="3490" y="2497"/>
                  </a:lnTo>
                  <a:lnTo>
                    <a:pt x="3353" y="2292"/>
                  </a:lnTo>
                  <a:lnTo>
                    <a:pt x="3148" y="2155"/>
                  </a:lnTo>
                  <a:lnTo>
                    <a:pt x="2840" y="2018"/>
                  </a:lnTo>
                  <a:lnTo>
                    <a:pt x="2395" y="1916"/>
                  </a:lnTo>
                  <a:lnTo>
                    <a:pt x="0" y="1471"/>
                  </a:lnTo>
                  <a:lnTo>
                    <a:pt x="240" y="2600"/>
                  </a:lnTo>
                  <a:lnTo>
                    <a:pt x="377" y="3147"/>
                  </a:lnTo>
                  <a:lnTo>
                    <a:pt x="548" y="3660"/>
                  </a:lnTo>
                  <a:lnTo>
                    <a:pt x="719" y="4208"/>
                  </a:lnTo>
                  <a:lnTo>
                    <a:pt x="958" y="4721"/>
                  </a:lnTo>
                  <a:lnTo>
                    <a:pt x="1232" y="5200"/>
                  </a:lnTo>
                  <a:lnTo>
                    <a:pt x="1540" y="5645"/>
                  </a:lnTo>
                  <a:lnTo>
                    <a:pt x="1779" y="5952"/>
                  </a:lnTo>
                  <a:lnTo>
                    <a:pt x="2429" y="6808"/>
                  </a:lnTo>
                  <a:lnTo>
                    <a:pt x="3011" y="7663"/>
                  </a:lnTo>
                  <a:lnTo>
                    <a:pt x="3592" y="8552"/>
                  </a:lnTo>
                  <a:lnTo>
                    <a:pt x="4140" y="9442"/>
                  </a:lnTo>
                  <a:lnTo>
                    <a:pt x="5200" y="11289"/>
                  </a:lnTo>
                  <a:lnTo>
                    <a:pt x="6192" y="13171"/>
                  </a:lnTo>
                  <a:lnTo>
                    <a:pt x="7184" y="15018"/>
                  </a:lnTo>
                  <a:lnTo>
                    <a:pt x="8176" y="16899"/>
                  </a:lnTo>
                  <a:lnTo>
                    <a:pt x="8724" y="17823"/>
                  </a:lnTo>
                  <a:lnTo>
                    <a:pt x="9237" y="18747"/>
                  </a:lnTo>
                  <a:lnTo>
                    <a:pt x="9818" y="19636"/>
                  </a:lnTo>
                  <a:lnTo>
                    <a:pt x="10400" y="20526"/>
                  </a:lnTo>
                  <a:lnTo>
                    <a:pt x="10913" y="21244"/>
                  </a:lnTo>
                  <a:lnTo>
                    <a:pt x="11460" y="21928"/>
                  </a:lnTo>
                  <a:lnTo>
                    <a:pt x="12076" y="22578"/>
                  </a:lnTo>
                  <a:lnTo>
                    <a:pt x="12692" y="23160"/>
                  </a:lnTo>
                  <a:lnTo>
                    <a:pt x="13376" y="23707"/>
                  </a:lnTo>
                  <a:lnTo>
                    <a:pt x="14095" y="24220"/>
                  </a:lnTo>
                  <a:lnTo>
                    <a:pt x="14813" y="24699"/>
                  </a:lnTo>
                  <a:lnTo>
                    <a:pt x="15600" y="25110"/>
                  </a:lnTo>
                  <a:lnTo>
                    <a:pt x="16044" y="25281"/>
                  </a:lnTo>
                  <a:lnTo>
                    <a:pt x="16455" y="25417"/>
                  </a:lnTo>
                  <a:lnTo>
                    <a:pt x="16900" y="25520"/>
                  </a:lnTo>
                  <a:lnTo>
                    <a:pt x="17344" y="25554"/>
                  </a:lnTo>
                  <a:lnTo>
                    <a:pt x="17789" y="25588"/>
                  </a:lnTo>
                  <a:lnTo>
                    <a:pt x="18234" y="25554"/>
                  </a:lnTo>
                  <a:lnTo>
                    <a:pt x="18644" y="25520"/>
                  </a:lnTo>
                  <a:lnTo>
                    <a:pt x="19089" y="25452"/>
                  </a:lnTo>
                  <a:lnTo>
                    <a:pt x="19979" y="25281"/>
                  </a:lnTo>
                  <a:lnTo>
                    <a:pt x="20834" y="25007"/>
                  </a:lnTo>
                  <a:lnTo>
                    <a:pt x="22544" y="24425"/>
                  </a:lnTo>
                  <a:lnTo>
                    <a:pt x="24699" y="23741"/>
                  </a:lnTo>
                  <a:lnTo>
                    <a:pt x="26889" y="23023"/>
                  </a:lnTo>
                  <a:lnTo>
                    <a:pt x="27983" y="22646"/>
                  </a:lnTo>
                  <a:lnTo>
                    <a:pt x="29044" y="22236"/>
                  </a:lnTo>
                  <a:lnTo>
                    <a:pt x="30104" y="21791"/>
                  </a:lnTo>
                  <a:lnTo>
                    <a:pt x="31131" y="21312"/>
                  </a:lnTo>
                  <a:lnTo>
                    <a:pt x="31507" y="21073"/>
                  </a:lnTo>
                  <a:lnTo>
                    <a:pt x="31883" y="20833"/>
                  </a:lnTo>
                  <a:lnTo>
                    <a:pt x="32260" y="20594"/>
                  </a:lnTo>
                  <a:lnTo>
                    <a:pt x="32602" y="20286"/>
                  </a:lnTo>
                  <a:lnTo>
                    <a:pt x="32910" y="20012"/>
                  </a:lnTo>
                  <a:lnTo>
                    <a:pt x="33218" y="19705"/>
                  </a:lnTo>
                  <a:lnTo>
                    <a:pt x="33799" y="19020"/>
                  </a:lnTo>
                  <a:lnTo>
                    <a:pt x="34346" y="18302"/>
                  </a:lnTo>
                  <a:lnTo>
                    <a:pt x="34825" y="17549"/>
                  </a:lnTo>
                  <a:lnTo>
                    <a:pt x="35304" y="16797"/>
                  </a:lnTo>
                  <a:lnTo>
                    <a:pt x="35715" y="16044"/>
                  </a:lnTo>
                  <a:lnTo>
                    <a:pt x="36262" y="15052"/>
                  </a:lnTo>
                  <a:lnTo>
                    <a:pt x="36775" y="14060"/>
                  </a:lnTo>
                  <a:lnTo>
                    <a:pt x="37767" y="12042"/>
                  </a:lnTo>
                  <a:lnTo>
                    <a:pt x="39683" y="7971"/>
                  </a:lnTo>
                  <a:lnTo>
                    <a:pt x="40538" y="6260"/>
                  </a:lnTo>
                  <a:lnTo>
                    <a:pt x="40915" y="5371"/>
                  </a:lnTo>
                  <a:lnTo>
                    <a:pt x="41257" y="4481"/>
                  </a:lnTo>
                  <a:lnTo>
                    <a:pt x="41394" y="4037"/>
                  </a:lnTo>
                  <a:lnTo>
                    <a:pt x="41530" y="3592"/>
                  </a:lnTo>
                  <a:lnTo>
                    <a:pt x="41599" y="3113"/>
                  </a:lnTo>
                  <a:lnTo>
                    <a:pt x="41667" y="2668"/>
                  </a:lnTo>
                  <a:lnTo>
                    <a:pt x="41667" y="2189"/>
                  </a:lnTo>
                  <a:lnTo>
                    <a:pt x="41633" y="1710"/>
                  </a:lnTo>
                  <a:lnTo>
                    <a:pt x="41599" y="1232"/>
                  </a:lnTo>
                  <a:lnTo>
                    <a:pt x="41462" y="753"/>
                  </a:lnTo>
                  <a:lnTo>
                    <a:pt x="41359" y="445"/>
                  </a:lnTo>
                  <a:lnTo>
                    <a:pt x="41222" y="205"/>
                  </a:lnTo>
                  <a:lnTo>
                    <a:pt x="41051" y="68"/>
                  </a:lnTo>
                  <a:lnTo>
                    <a:pt x="40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179625" y="662550"/>
              <a:ext cx="1404325" cy="778275"/>
            </a:xfrm>
            <a:custGeom>
              <a:avLst/>
              <a:gdLst/>
              <a:ahLst/>
              <a:cxnLst/>
              <a:rect l="l" t="t" r="r" b="b"/>
              <a:pathLst>
                <a:path w="56173" h="31131" extrusionOk="0">
                  <a:moveTo>
                    <a:pt x="56172" y="0"/>
                  </a:moveTo>
                  <a:lnTo>
                    <a:pt x="54804" y="205"/>
                  </a:lnTo>
                  <a:lnTo>
                    <a:pt x="53436" y="376"/>
                  </a:lnTo>
                  <a:lnTo>
                    <a:pt x="52067" y="513"/>
                  </a:lnTo>
                  <a:lnTo>
                    <a:pt x="50699" y="616"/>
                  </a:lnTo>
                  <a:lnTo>
                    <a:pt x="49365" y="5508"/>
                  </a:lnTo>
                  <a:lnTo>
                    <a:pt x="48407" y="9100"/>
                  </a:lnTo>
                  <a:lnTo>
                    <a:pt x="47791" y="11221"/>
                  </a:lnTo>
                  <a:lnTo>
                    <a:pt x="46902" y="14060"/>
                  </a:lnTo>
                  <a:lnTo>
                    <a:pt x="46423" y="15463"/>
                  </a:lnTo>
                  <a:lnTo>
                    <a:pt x="45910" y="16831"/>
                  </a:lnTo>
                  <a:lnTo>
                    <a:pt x="45602" y="17515"/>
                  </a:lnTo>
                  <a:lnTo>
                    <a:pt x="45294" y="18165"/>
                  </a:lnTo>
                  <a:lnTo>
                    <a:pt x="44952" y="18815"/>
                  </a:lnTo>
                  <a:lnTo>
                    <a:pt x="44576" y="19431"/>
                  </a:lnTo>
                  <a:lnTo>
                    <a:pt x="44165" y="20047"/>
                  </a:lnTo>
                  <a:lnTo>
                    <a:pt x="43755" y="20662"/>
                  </a:lnTo>
                  <a:lnTo>
                    <a:pt x="43276" y="21244"/>
                  </a:lnTo>
                  <a:lnTo>
                    <a:pt x="42762" y="21791"/>
                  </a:lnTo>
                  <a:lnTo>
                    <a:pt x="42352" y="22202"/>
                  </a:lnTo>
                  <a:lnTo>
                    <a:pt x="41907" y="22612"/>
                  </a:lnTo>
                  <a:lnTo>
                    <a:pt x="41462" y="22989"/>
                  </a:lnTo>
                  <a:lnTo>
                    <a:pt x="40984" y="23331"/>
                  </a:lnTo>
                  <a:lnTo>
                    <a:pt x="40026" y="24015"/>
                  </a:lnTo>
                  <a:lnTo>
                    <a:pt x="39034" y="24631"/>
                  </a:lnTo>
                  <a:lnTo>
                    <a:pt x="38007" y="25212"/>
                  </a:lnTo>
                  <a:lnTo>
                    <a:pt x="36947" y="25760"/>
                  </a:lnTo>
                  <a:lnTo>
                    <a:pt x="35886" y="26273"/>
                  </a:lnTo>
                  <a:lnTo>
                    <a:pt x="34826" y="26752"/>
                  </a:lnTo>
                  <a:lnTo>
                    <a:pt x="33492" y="27367"/>
                  </a:lnTo>
                  <a:lnTo>
                    <a:pt x="32123" y="27915"/>
                  </a:lnTo>
                  <a:lnTo>
                    <a:pt x="31405" y="28154"/>
                  </a:lnTo>
                  <a:lnTo>
                    <a:pt x="30721" y="28394"/>
                  </a:lnTo>
                  <a:lnTo>
                    <a:pt x="30002" y="28565"/>
                  </a:lnTo>
                  <a:lnTo>
                    <a:pt x="29284" y="28736"/>
                  </a:lnTo>
                  <a:lnTo>
                    <a:pt x="28839" y="28770"/>
                  </a:lnTo>
                  <a:lnTo>
                    <a:pt x="28429" y="28804"/>
                  </a:lnTo>
                  <a:lnTo>
                    <a:pt x="27984" y="28804"/>
                  </a:lnTo>
                  <a:lnTo>
                    <a:pt x="27539" y="28770"/>
                  </a:lnTo>
                  <a:lnTo>
                    <a:pt x="26650" y="28667"/>
                  </a:lnTo>
                  <a:lnTo>
                    <a:pt x="25760" y="28496"/>
                  </a:lnTo>
                  <a:lnTo>
                    <a:pt x="23982" y="28120"/>
                  </a:lnTo>
                  <a:lnTo>
                    <a:pt x="23092" y="27983"/>
                  </a:lnTo>
                  <a:lnTo>
                    <a:pt x="22237" y="27846"/>
                  </a:lnTo>
                  <a:lnTo>
                    <a:pt x="20971" y="27778"/>
                  </a:lnTo>
                  <a:lnTo>
                    <a:pt x="19740" y="27710"/>
                  </a:lnTo>
                  <a:lnTo>
                    <a:pt x="18542" y="27607"/>
                  </a:lnTo>
                  <a:lnTo>
                    <a:pt x="17961" y="27504"/>
                  </a:lnTo>
                  <a:lnTo>
                    <a:pt x="17413" y="27402"/>
                  </a:lnTo>
                  <a:lnTo>
                    <a:pt x="16832" y="27265"/>
                  </a:lnTo>
                  <a:lnTo>
                    <a:pt x="16284" y="27094"/>
                  </a:lnTo>
                  <a:lnTo>
                    <a:pt x="15771" y="26889"/>
                  </a:lnTo>
                  <a:lnTo>
                    <a:pt x="15258" y="26649"/>
                  </a:lnTo>
                  <a:lnTo>
                    <a:pt x="14745" y="26307"/>
                  </a:lnTo>
                  <a:lnTo>
                    <a:pt x="14232" y="25931"/>
                  </a:lnTo>
                  <a:lnTo>
                    <a:pt x="13787" y="25486"/>
                  </a:lnTo>
                  <a:lnTo>
                    <a:pt x="13308" y="24973"/>
                  </a:lnTo>
                  <a:lnTo>
                    <a:pt x="13000" y="24562"/>
                  </a:lnTo>
                  <a:lnTo>
                    <a:pt x="12727" y="24152"/>
                  </a:lnTo>
                  <a:lnTo>
                    <a:pt x="12453" y="23707"/>
                  </a:lnTo>
                  <a:lnTo>
                    <a:pt x="12214" y="23228"/>
                  </a:lnTo>
                  <a:lnTo>
                    <a:pt x="11974" y="22749"/>
                  </a:lnTo>
                  <a:lnTo>
                    <a:pt x="11769" y="22270"/>
                  </a:lnTo>
                  <a:lnTo>
                    <a:pt x="11393" y="21278"/>
                  </a:lnTo>
                  <a:lnTo>
                    <a:pt x="11085" y="20252"/>
                  </a:lnTo>
                  <a:lnTo>
                    <a:pt x="10811" y="19191"/>
                  </a:lnTo>
                  <a:lnTo>
                    <a:pt x="10332" y="17173"/>
                  </a:lnTo>
                  <a:lnTo>
                    <a:pt x="9785" y="14881"/>
                  </a:lnTo>
                  <a:lnTo>
                    <a:pt x="9237" y="12692"/>
                  </a:lnTo>
                  <a:lnTo>
                    <a:pt x="8929" y="11597"/>
                  </a:lnTo>
                  <a:lnTo>
                    <a:pt x="8622" y="10537"/>
                  </a:lnTo>
                  <a:lnTo>
                    <a:pt x="8279" y="9510"/>
                  </a:lnTo>
                  <a:lnTo>
                    <a:pt x="7937" y="8450"/>
                  </a:lnTo>
                  <a:lnTo>
                    <a:pt x="7527" y="7458"/>
                  </a:lnTo>
                  <a:lnTo>
                    <a:pt x="7116" y="6431"/>
                  </a:lnTo>
                  <a:lnTo>
                    <a:pt x="6637" y="5439"/>
                  </a:lnTo>
                  <a:lnTo>
                    <a:pt x="6090" y="4482"/>
                  </a:lnTo>
                  <a:lnTo>
                    <a:pt x="5543" y="3524"/>
                  </a:lnTo>
                  <a:lnTo>
                    <a:pt x="4893" y="2566"/>
                  </a:lnTo>
                  <a:lnTo>
                    <a:pt x="4209" y="1608"/>
                  </a:lnTo>
                  <a:lnTo>
                    <a:pt x="3456" y="684"/>
                  </a:lnTo>
                  <a:lnTo>
                    <a:pt x="2567" y="650"/>
                  </a:lnTo>
                  <a:lnTo>
                    <a:pt x="1711" y="684"/>
                  </a:lnTo>
                  <a:lnTo>
                    <a:pt x="856" y="753"/>
                  </a:lnTo>
                  <a:lnTo>
                    <a:pt x="1" y="855"/>
                  </a:lnTo>
                  <a:lnTo>
                    <a:pt x="1609" y="3660"/>
                  </a:lnTo>
                  <a:lnTo>
                    <a:pt x="2567" y="5234"/>
                  </a:lnTo>
                  <a:lnTo>
                    <a:pt x="3695" y="7013"/>
                  </a:lnTo>
                  <a:lnTo>
                    <a:pt x="4243" y="7902"/>
                  </a:lnTo>
                  <a:lnTo>
                    <a:pt x="4756" y="8826"/>
                  </a:lnTo>
                  <a:lnTo>
                    <a:pt x="5235" y="9750"/>
                  </a:lnTo>
                  <a:lnTo>
                    <a:pt x="5645" y="10708"/>
                  </a:lnTo>
                  <a:lnTo>
                    <a:pt x="6056" y="11734"/>
                  </a:lnTo>
                  <a:lnTo>
                    <a:pt x="6364" y="12794"/>
                  </a:lnTo>
                  <a:lnTo>
                    <a:pt x="6706" y="14094"/>
                  </a:lnTo>
                  <a:lnTo>
                    <a:pt x="6980" y="15360"/>
                  </a:lnTo>
                  <a:lnTo>
                    <a:pt x="7493" y="17926"/>
                  </a:lnTo>
                  <a:lnTo>
                    <a:pt x="7732" y="19226"/>
                  </a:lnTo>
                  <a:lnTo>
                    <a:pt x="8040" y="20491"/>
                  </a:lnTo>
                  <a:lnTo>
                    <a:pt x="8382" y="21757"/>
                  </a:lnTo>
                  <a:lnTo>
                    <a:pt x="8758" y="23023"/>
                  </a:lnTo>
                  <a:lnTo>
                    <a:pt x="9101" y="23912"/>
                  </a:lnTo>
                  <a:lnTo>
                    <a:pt x="9477" y="24768"/>
                  </a:lnTo>
                  <a:lnTo>
                    <a:pt x="9922" y="25589"/>
                  </a:lnTo>
                  <a:lnTo>
                    <a:pt x="10400" y="26375"/>
                  </a:lnTo>
                  <a:lnTo>
                    <a:pt x="10982" y="27094"/>
                  </a:lnTo>
                  <a:lnTo>
                    <a:pt x="11256" y="27436"/>
                  </a:lnTo>
                  <a:lnTo>
                    <a:pt x="11598" y="27778"/>
                  </a:lnTo>
                  <a:lnTo>
                    <a:pt x="11906" y="28086"/>
                  </a:lnTo>
                  <a:lnTo>
                    <a:pt x="12282" y="28394"/>
                  </a:lnTo>
                  <a:lnTo>
                    <a:pt x="12658" y="28702"/>
                  </a:lnTo>
                  <a:lnTo>
                    <a:pt x="13035" y="28975"/>
                  </a:lnTo>
                  <a:lnTo>
                    <a:pt x="13308" y="29146"/>
                  </a:lnTo>
                  <a:lnTo>
                    <a:pt x="13548" y="29283"/>
                  </a:lnTo>
                  <a:lnTo>
                    <a:pt x="14129" y="29557"/>
                  </a:lnTo>
                  <a:lnTo>
                    <a:pt x="14711" y="29728"/>
                  </a:lnTo>
                  <a:lnTo>
                    <a:pt x="15327" y="29865"/>
                  </a:lnTo>
                  <a:lnTo>
                    <a:pt x="15942" y="30002"/>
                  </a:lnTo>
                  <a:lnTo>
                    <a:pt x="16558" y="30070"/>
                  </a:lnTo>
                  <a:lnTo>
                    <a:pt x="17755" y="30173"/>
                  </a:lnTo>
                  <a:lnTo>
                    <a:pt x="19534" y="30309"/>
                  </a:lnTo>
                  <a:lnTo>
                    <a:pt x="21245" y="30446"/>
                  </a:lnTo>
                  <a:lnTo>
                    <a:pt x="22989" y="30652"/>
                  </a:lnTo>
                  <a:lnTo>
                    <a:pt x="23845" y="30788"/>
                  </a:lnTo>
                  <a:lnTo>
                    <a:pt x="24700" y="30925"/>
                  </a:lnTo>
                  <a:lnTo>
                    <a:pt x="25316" y="31028"/>
                  </a:lnTo>
                  <a:lnTo>
                    <a:pt x="25931" y="31096"/>
                  </a:lnTo>
                  <a:lnTo>
                    <a:pt x="26513" y="31130"/>
                  </a:lnTo>
                  <a:lnTo>
                    <a:pt x="27163" y="31130"/>
                  </a:lnTo>
                  <a:lnTo>
                    <a:pt x="27779" y="31096"/>
                  </a:lnTo>
                  <a:lnTo>
                    <a:pt x="28395" y="31062"/>
                  </a:lnTo>
                  <a:lnTo>
                    <a:pt x="29045" y="30994"/>
                  </a:lnTo>
                  <a:lnTo>
                    <a:pt x="29660" y="30891"/>
                  </a:lnTo>
                  <a:lnTo>
                    <a:pt x="30310" y="30754"/>
                  </a:lnTo>
                  <a:lnTo>
                    <a:pt x="30960" y="30583"/>
                  </a:lnTo>
                  <a:lnTo>
                    <a:pt x="31576" y="30412"/>
                  </a:lnTo>
                  <a:lnTo>
                    <a:pt x="32226" y="30241"/>
                  </a:lnTo>
                  <a:lnTo>
                    <a:pt x="33492" y="29762"/>
                  </a:lnTo>
                  <a:lnTo>
                    <a:pt x="34757" y="29249"/>
                  </a:lnTo>
                  <a:lnTo>
                    <a:pt x="36023" y="28667"/>
                  </a:lnTo>
                  <a:lnTo>
                    <a:pt x="37221" y="28052"/>
                  </a:lnTo>
                  <a:lnTo>
                    <a:pt x="38418" y="27367"/>
                  </a:lnTo>
                  <a:lnTo>
                    <a:pt x="39547" y="26649"/>
                  </a:lnTo>
                  <a:lnTo>
                    <a:pt x="40641" y="25931"/>
                  </a:lnTo>
                  <a:lnTo>
                    <a:pt x="41702" y="25178"/>
                  </a:lnTo>
                  <a:lnTo>
                    <a:pt x="42660" y="24425"/>
                  </a:lnTo>
                  <a:lnTo>
                    <a:pt x="43583" y="23673"/>
                  </a:lnTo>
                  <a:lnTo>
                    <a:pt x="44473" y="22852"/>
                  </a:lnTo>
                  <a:lnTo>
                    <a:pt x="45294" y="21997"/>
                  </a:lnTo>
                  <a:lnTo>
                    <a:pt x="46047" y="21107"/>
                  </a:lnTo>
                  <a:lnTo>
                    <a:pt x="46765" y="20149"/>
                  </a:lnTo>
                  <a:lnTo>
                    <a:pt x="47415" y="19157"/>
                  </a:lnTo>
                  <a:lnTo>
                    <a:pt x="47996" y="18165"/>
                  </a:lnTo>
                  <a:lnTo>
                    <a:pt x="48578" y="17105"/>
                  </a:lnTo>
                  <a:lnTo>
                    <a:pt x="49057" y="16010"/>
                  </a:lnTo>
                  <a:lnTo>
                    <a:pt x="49433" y="15018"/>
                  </a:lnTo>
                  <a:lnTo>
                    <a:pt x="49775" y="14026"/>
                  </a:lnTo>
                  <a:lnTo>
                    <a:pt x="50083" y="13034"/>
                  </a:lnTo>
                  <a:lnTo>
                    <a:pt x="50357" y="12008"/>
                  </a:lnTo>
                  <a:lnTo>
                    <a:pt x="50904" y="9989"/>
                  </a:lnTo>
                  <a:lnTo>
                    <a:pt x="51212" y="8997"/>
                  </a:lnTo>
                  <a:lnTo>
                    <a:pt x="51554" y="8005"/>
                  </a:lnTo>
                  <a:lnTo>
                    <a:pt x="51931" y="7013"/>
                  </a:lnTo>
                  <a:lnTo>
                    <a:pt x="52409" y="6055"/>
                  </a:lnTo>
                  <a:lnTo>
                    <a:pt x="52888" y="5097"/>
                  </a:lnTo>
                  <a:lnTo>
                    <a:pt x="53436" y="4139"/>
                  </a:lnTo>
                  <a:lnTo>
                    <a:pt x="54017" y="3216"/>
                  </a:lnTo>
                  <a:lnTo>
                    <a:pt x="54599" y="2326"/>
                  </a:lnTo>
                  <a:lnTo>
                    <a:pt x="55249" y="1471"/>
                  </a:lnTo>
                  <a:lnTo>
                    <a:pt x="55865" y="616"/>
                  </a:lnTo>
                  <a:lnTo>
                    <a:pt x="56001" y="479"/>
                  </a:lnTo>
                  <a:lnTo>
                    <a:pt x="56070" y="342"/>
                  </a:lnTo>
                  <a:lnTo>
                    <a:pt x="56138" y="171"/>
                  </a:lnTo>
                  <a:lnTo>
                    <a:pt x="56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050500" y="678800"/>
              <a:ext cx="1780600" cy="1050225"/>
            </a:xfrm>
            <a:custGeom>
              <a:avLst/>
              <a:gdLst/>
              <a:ahLst/>
              <a:cxnLst/>
              <a:rect l="l" t="t" r="r" b="b"/>
              <a:pathLst>
                <a:path w="71224" h="42009" extrusionOk="0">
                  <a:moveTo>
                    <a:pt x="67666" y="0"/>
                  </a:moveTo>
                  <a:lnTo>
                    <a:pt x="67700" y="274"/>
                  </a:lnTo>
                  <a:lnTo>
                    <a:pt x="67735" y="582"/>
                  </a:lnTo>
                  <a:lnTo>
                    <a:pt x="67700" y="855"/>
                  </a:lnTo>
                  <a:lnTo>
                    <a:pt x="67666" y="1163"/>
                  </a:lnTo>
                  <a:lnTo>
                    <a:pt x="67564" y="1745"/>
                  </a:lnTo>
                  <a:lnTo>
                    <a:pt x="67393" y="2292"/>
                  </a:lnTo>
                  <a:lnTo>
                    <a:pt x="67016" y="3797"/>
                  </a:lnTo>
                  <a:lnTo>
                    <a:pt x="66845" y="4516"/>
                  </a:lnTo>
                  <a:lnTo>
                    <a:pt x="66640" y="5234"/>
                  </a:lnTo>
                  <a:lnTo>
                    <a:pt x="66400" y="5952"/>
                  </a:lnTo>
                  <a:lnTo>
                    <a:pt x="66093" y="6637"/>
                  </a:lnTo>
                  <a:lnTo>
                    <a:pt x="65887" y="6945"/>
                  </a:lnTo>
                  <a:lnTo>
                    <a:pt x="65716" y="7287"/>
                  </a:lnTo>
                  <a:lnTo>
                    <a:pt x="65477" y="7595"/>
                  </a:lnTo>
                  <a:lnTo>
                    <a:pt x="65237" y="7902"/>
                  </a:lnTo>
                  <a:lnTo>
                    <a:pt x="64724" y="8450"/>
                  </a:lnTo>
                  <a:lnTo>
                    <a:pt x="64211" y="8997"/>
                  </a:lnTo>
                  <a:lnTo>
                    <a:pt x="63151" y="10092"/>
                  </a:lnTo>
                  <a:lnTo>
                    <a:pt x="62672" y="10673"/>
                  </a:lnTo>
                  <a:lnTo>
                    <a:pt x="62193" y="11255"/>
                  </a:lnTo>
                  <a:lnTo>
                    <a:pt x="61748" y="11871"/>
                  </a:lnTo>
                  <a:lnTo>
                    <a:pt x="61372" y="12521"/>
                  </a:lnTo>
                  <a:lnTo>
                    <a:pt x="60687" y="13923"/>
                  </a:lnTo>
                  <a:lnTo>
                    <a:pt x="60072" y="15326"/>
                  </a:lnTo>
                  <a:lnTo>
                    <a:pt x="58909" y="18131"/>
                  </a:lnTo>
                  <a:lnTo>
                    <a:pt x="58293" y="19534"/>
                  </a:lnTo>
                  <a:lnTo>
                    <a:pt x="57643" y="20902"/>
                  </a:lnTo>
                  <a:lnTo>
                    <a:pt x="57301" y="21586"/>
                  </a:lnTo>
                  <a:lnTo>
                    <a:pt x="56924" y="22270"/>
                  </a:lnTo>
                  <a:lnTo>
                    <a:pt x="56514" y="22954"/>
                  </a:lnTo>
                  <a:lnTo>
                    <a:pt x="56103" y="23604"/>
                  </a:lnTo>
                  <a:lnTo>
                    <a:pt x="55111" y="25007"/>
                  </a:lnTo>
                  <a:lnTo>
                    <a:pt x="54085" y="26375"/>
                  </a:lnTo>
                  <a:lnTo>
                    <a:pt x="52990" y="27710"/>
                  </a:lnTo>
                  <a:lnTo>
                    <a:pt x="51827" y="29044"/>
                  </a:lnTo>
                  <a:lnTo>
                    <a:pt x="50630" y="30309"/>
                  </a:lnTo>
                  <a:lnTo>
                    <a:pt x="49398" y="31575"/>
                  </a:lnTo>
                  <a:lnTo>
                    <a:pt x="48167" y="32738"/>
                  </a:lnTo>
                  <a:lnTo>
                    <a:pt x="46901" y="33867"/>
                  </a:lnTo>
                  <a:lnTo>
                    <a:pt x="46285" y="34380"/>
                  </a:lnTo>
                  <a:lnTo>
                    <a:pt x="45601" y="34859"/>
                  </a:lnTo>
                  <a:lnTo>
                    <a:pt x="44917" y="35338"/>
                  </a:lnTo>
                  <a:lnTo>
                    <a:pt x="44164" y="35749"/>
                  </a:lnTo>
                  <a:lnTo>
                    <a:pt x="43412" y="36125"/>
                  </a:lnTo>
                  <a:lnTo>
                    <a:pt x="42625" y="36501"/>
                  </a:lnTo>
                  <a:lnTo>
                    <a:pt x="41838" y="36843"/>
                  </a:lnTo>
                  <a:lnTo>
                    <a:pt x="41017" y="37185"/>
                  </a:lnTo>
                  <a:lnTo>
                    <a:pt x="40196" y="37459"/>
                  </a:lnTo>
                  <a:lnTo>
                    <a:pt x="39375" y="37767"/>
                  </a:lnTo>
                  <a:lnTo>
                    <a:pt x="37733" y="38246"/>
                  </a:lnTo>
                  <a:lnTo>
                    <a:pt x="36091" y="38691"/>
                  </a:lnTo>
                  <a:lnTo>
                    <a:pt x="34517" y="39033"/>
                  </a:lnTo>
                  <a:lnTo>
                    <a:pt x="34004" y="39135"/>
                  </a:lnTo>
                  <a:lnTo>
                    <a:pt x="33491" y="39238"/>
                  </a:lnTo>
                  <a:lnTo>
                    <a:pt x="32978" y="39272"/>
                  </a:lnTo>
                  <a:lnTo>
                    <a:pt x="32499" y="39306"/>
                  </a:lnTo>
                  <a:lnTo>
                    <a:pt x="31986" y="39341"/>
                  </a:lnTo>
                  <a:lnTo>
                    <a:pt x="31473" y="39306"/>
                  </a:lnTo>
                  <a:lnTo>
                    <a:pt x="30994" y="39272"/>
                  </a:lnTo>
                  <a:lnTo>
                    <a:pt x="30515" y="39204"/>
                  </a:lnTo>
                  <a:lnTo>
                    <a:pt x="30002" y="39135"/>
                  </a:lnTo>
                  <a:lnTo>
                    <a:pt x="29523" y="39033"/>
                  </a:lnTo>
                  <a:lnTo>
                    <a:pt x="29044" y="38896"/>
                  </a:lnTo>
                  <a:lnTo>
                    <a:pt x="28565" y="38725"/>
                  </a:lnTo>
                  <a:lnTo>
                    <a:pt x="28086" y="38554"/>
                  </a:lnTo>
                  <a:lnTo>
                    <a:pt x="27641" y="38349"/>
                  </a:lnTo>
                  <a:lnTo>
                    <a:pt x="27197" y="38109"/>
                  </a:lnTo>
                  <a:lnTo>
                    <a:pt x="26718" y="37835"/>
                  </a:lnTo>
                  <a:lnTo>
                    <a:pt x="25623" y="37117"/>
                  </a:lnTo>
                  <a:lnTo>
                    <a:pt x="24563" y="36433"/>
                  </a:lnTo>
                  <a:lnTo>
                    <a:pt x="24015" y="36125"/>
                  </a:lnTo>
                  <a:lnTo>
                    <a:pt x="23434" y="35851"/>
                  </a:lnTo>
                  <a:lnTo>
                    <a:pt x="22852" y="35612"/>
                  </a:lnTo>
                  <a:lnTo>
                    <a:pt x="22202" y="35407"/>
                  </a:lnTo>
                  <a:lnTo>
                    <a:pt x="21586" y="35270"/>
                  </a:lnTo>
                  <a:lnTo>
                    <a:pt x="20936" y="35201"/>
                  </a:lnTo>
                  <a:lnTo>
                    <a:pt x="20252" y="35167"/>
                  </a:lnTo>
                  <a:lnTo>
                    <a:pt x="19568" y="35167"/>
                  </a:lnTo>
                  <a:lnTo>
                    <a:pt x="18234" y="35236"/>
                  </a:lnTo>
                  <a:lnTo>
                    <a:pt x="17584" y="35270"/>
                  </a:lnTo>
                  <a:lnTo>
                    <a:pt x="16934" y="35270"/>
                  </a:lnTo>
                  <a:lnTo>
                    <a:pt x="16558" y="35236"/>
                  </a:lnTo>
                  <a:lnTo>
                    <a:pt x="16215" y="35201"/>
                  </a:lnTo>
                  <a:lnTo>
                    <a:pt x="15873" y="35133"/>
                  </a:lnTo>
                  <a:lnTo>
                    <a:pt x="15565" y="35064"/>
                  </a:lnTo>
                  <a:lnTo>
                    <a:pt x="15258" y="34962"/>
                  </a:lnTo>
                  <a:lnTo>
                    <a:pt x="14984" y="34825"/>
                  </a:lnTo>
                  <a:lnTo>
                    <a:pt x="14676" y="34688"/>
                  </a:lnTo>
                  <a:lnTo>
                    <a:pt x="14402" y="34517"/>
                  </a:lnTo>
                  <a:lnTo>
                    <a:pt x="13923" y="34141"/>
                  </a:lnTo>
                  <a:lnTo>
                    <a:pt x="13444" y="33696"/>
                  </a:lnTo>
                  <a:lnTo>
                    <a:pt x="13034" y="33217"/>
                  </a:lnTo>
                  <a:lnTo>
                    <a:pt x="12658" y="32704"/>
                  </a:lnTo>
                  <a:lnTo>
                    <a:pt x="12316" y="32122"/>
                  </a:lnTo>
                  <a:lnTo>
                    <a:pt x="12008" y="31541"/>
                  </a:lnTo>
                  <a:lnTo>
                    <a:pt x="11700" y="30925"/>
                  </a:lnTo>
                  <a:lnTo>
                    <a:pt x="11460" y="30309"/>
                  </a:lnTo>
                  <a:lnTo>
                    <a:pt x="11221" y="29694"/>
                  </a:lnTo>
                  <a:lnTo>
                    <a:pt x="11016" y="29044"/>
                  </a:lnTo>
                  <a:lnTo>
                    <a:pt x="10639" y="27846"/>
                  </a:lnTo>
                  <a:lnTo>
                    <a:pt x="10160" y="26170"/>
                  </a:lnTo>
                  <a:lnTo>
                    <a:pt x="9750" y="24528"/>
                  </a:lnTo>
                  <a:lnTo>
                    <a:pt x="9032" y="21141"/>
                  </a:lnTo>
                  <a:lnTo>
                    <a:pt x="8655" y="19465"/>
                  </a:lnTo>
                  <a:lnTo>
                    <a:pt x="8245" y="17789"/>
                  </a:lnTo>
                  <a:lnTo>
                    <a:pt x="7834" y="16113"/>
                  </a:lnTo>
                  <a:lnTo>
                    <a:pt x="7355" y="14471"/>
                  </a:lnTo>
                  <a:lnTo>
                    <a:pt x="6739" y="12555"/>
                  </a:lnTo>
                  <a:lnTo>
                    <a:pt x="6055" y="10708"/>
                  </a:lnTo>
                  <a:lnTo>
                    <a:pt x="5303" y="8826"/>
                  </a:lnTo>
                  <a:lnTo>
                    <a:pt x="4516" y="7013"/>
                  </a:lnTo>
                  <a:lnTo>
                    <a:pt x="4174" y="6192"/>
                  </a:lnTo>
                  <a:lnTo>
                    <a:pt x="3900" y="5337"/>
                  </a:lnTo>
                  <a:lnTo>
                    <a:pt x="3353" y="3626"/>
                  </a:lnTo>
                  <a:lnTo>
                    <a:pt x="3079" y="2771"/>
                  </a:lnTo>
                  <a:lnTo>
                    <a:pt x="2737" y="1950"/>
                  </a:lnTo>
                  <a:lnTo>
                    <a:pt x="2532" y="1574"/>
                  </a:lnTo>
                  <a:lnTo>
                    <a:pt x="2326" y="1197"/>
                  </a:lnTo>
                  <a:lnTo>
                    <a:pt x="2087" y="821"/>
                  </a:lnTo>
                  <a:lnTo>
                    <a:pt x="1813" y="445"/>
                  </a:lnTo>
                  <a:lnTo>
                    <a:pt x="1642" y="274"/>
                  </a:lnTo>
                  <a:lnTo>
                    <a:pt x="1540" y="205"/>
                  </a:lnTo>
                  <a:lnTo>
                    <a:pt x="1403" y="137"/>
                  </a:lnTo>
                  <a:lnTo>
                    <a:pt x="1198" y="137"/>
                  </a:lnTo>
                  <a:lnTo>
                    <a:pt x="958" y="171"/>
                  </a:lnTo>
                  <a:lnTo>
                    <a:pt x="0" y="411"/>
                  </a:lnTo>
                  <a:lnTo>
                    <a:pt x="1369" y="3353"/>
                  </a:lnTo>
                  <a:lnTo>
                    <a:pt x="2190" y="5234"/>
                  </a:lnTo>
                  <a:lnTo>
                    <a:pt x="2976" y="7116"/>
                  </a:lnTo>
                  <a:lnTo>
                    <a:pt x="3729" y="8997"/>
                  </a:lnTo>
                  <a:lnTo>
                    <a:pt x="4447" y="10879"/>
                  </a:lnTo>
                  <a:lnTo>
                    <a:pt x="5132" y="12794"/>
                  </a:lnTo>
                  <a:lnTo>
                    <a:pt x="5782" y="14744"/>
                  </a:lnTo>
                  <a:lnTo>
                    <a:pt x="6363" y="16694"/>
                  </a:lnTo>
                  <a:lnTo>
                    <a:pt x="6876" y="18678"/>
                  </a:lnTo>
                  <a:lnTo>
                    <a:pt x="7287" y="20389"/>
                  </a:lnTo>
                  <a:lnTo>
                    <a:pt x="7663" y="22065"/>
                  </a:lnTo>
                  <a:lnTo>
                    <a:pt x="8039" y="23775"/>
                  </a:lnTo>
                  <a:lnTo>
                    <a:pt x="8416" y="25452"/>
                  </a:lnTo>
                  <a:lnTo>
                    <a:pt x="8895" y="27094"/>
                  </a:lnTo>
                  <a:lnTo>
                    <a:pt x="9134" y="27915"/>
                  </a:lnTo>
                  <a:lnTo>
                    <a:pt x="9408" y="28736"/>
                  </a:lnTo>
                  <a:lnTo>
                    <a:pt x="9716" y="29557"/>
                  </a:lnTo>
                  <a:lnTo>
                    <a:pt x="10024" y="30344"/>
                  </a:lnTo>
                  <a:lnTo>
                    <a:pt x="10366" y="31165"/>
                  </a:lnTo>
                  <a:lnTo>
                    <a:pt x="10776" y="31951"/>
                  </a:lnTo>
                  <a:lnTo>
                    <a:pt x="11289" y="32909"/>
                  </a:lnTo>
                  <a:lnTo>
                    <a:pt x="11597" y="33388"/>
                  </a:lnTo>
                  <a:lnTo>
                    <a:pt x="11905" y="33867"/>
                  </a:lnTo>
                  <a:lnTo>
                    <a:pt x="12247" y="34346"/>
                  </a:lnTo>
                  <a:lnTo>
                    <a:pt x="12623" y="34825"/>
                  </a:lnTo>
                  <a:lnTo>
                    <a:pt x="13034" y="35270"/>
                  </a:lnTo>
                  <a:lnTo>
                    <a:pt x="13444" y="35714"/>
                  </a:lnTo>
                  <a:lnTo>
                    <a:pt x="13889" y="36125"/>
                  </a:lnTo>
                  <a:lnTo>
                    <a:pt x="14334" y="36501"/>
                  </a:lnTo>
                  <a:lnTo>
                    <a:pt x="14813" y="36843"/>
                  </a:lnTo>
                  <a:lnTo>
                    <a:pt x="15292" y="37151"/>
                  </a:lnTo>
                  <a:lnTo>
                    <a:pt x="15805" y="37425"/>
                  </a:lnTo>
                  <a:lnTo>
                    <a:pt x="16318" y="37630"/>
                  </a:lnTo>
                  <a:lnTo>
                    <a:pt x="16865" y="37801"/>
                  </a:lnTo>
                  <a:lnTo>
                    <a:pt x="17413" y="37904"/>
                  </a:lnTo>
                  <a:lnTo>
                    <a:pt x="17926" y="37938"/>
                  </a:lnTo>
                  <a:lnTo>
                    <a:pt x="18473" y="37972"/>
                  </a:lnTo>
                  <a:lnTo>
                    <a:pt x="19534" y="38006"/>
                  </a:lnTo>
                  <a:lnTo>
                    <a:pt x="21621" y="38006"/>
                  </a:lnTo>
                  <a:lnTo>
                    <a:pt x="22134" y="38041"/>
                  </a:lnTo>
                  <a:lnTo>
                    <a:pt x="22647" y="38109"/>
                  </a:lnTo>
                  <a:lnTo>
                    <a:pt x="23160" y="38178"/>
                  </a:lnTo>
                  <a:lnTo>
                    <a:pt x="23673" y="38280"/>
                  </a:lnTo>
                  <a:lnTo>
                    <a:pt x="24186" y="38417"/>
                  </a:lnTo>
                  <a:lnTo>
                    <a:pt x="24665" y="38588"/>
                  </a:lnTo>
                  <a:lnTo>
                    <a:pt x="25178" y="38827"/>
                  </a:lnTo>
                  <a:lnTo>
                    <a:pt x="25657" y="39101"/>
                  </a:lnTo>
                  <a:lnTo>
                    <a:pt x="26273" y="39477"/>
                  </a:lnTo>
                  <a:lnTo>
                    <a:pt x="26855" y="39854"/>
                  </a:lnTo>
                  <a:lnTo>
                    <a:pt x="27436" y="40264"/>
                  </a:lnTo>
                  <a:lnTo>
                    <a:pt x="28018" y="40641"/>
                  </a:lnTo>
                  <a:lnTo>
                    <a:pt x="28633" y="40983"/>
                  </a:lnTo>
                  <a:lnTo>
                    <a:pt x="29249" y="41291"/>
                  </a:lnTo>
                  <a:lnTo>
                    <a:pt x="29933" y="41564"/>
                  </a:lnTo>
                  <a:lnTo>
                    <a:pt x="30275" y="41667"/>
                  </a:lnTo>
                  <a:lnTo>
                    <a:pt x="30618" y="41735"/>
                  </a:lnTo>
                  <a:lnTo>
                    <a:pt x="31507" y="41906"/>
                  </a:lnTo>
                  <a:lnTo>
                    <a:pt x="32396" y="41975"/>
                  </a:lnTo>
                  <a:lnTo>
                    <a:pt x="33252" y="42009"/>
                  </a:lnTo>
                  <a:lnTo>
                    <a:pt x="34141" y="41975"/>
                  </a:lnTo>
                  <a:lnTo>
                    <a:pt x="34996" y="41906"/>
                  </a:lnTo>
                  <a:lnTo>
                    <a:pt x="35886" y="41804"/>
                  </a:lnTo>
                  <a:lnTo>
                    <a:pt x="36741" y="41633"/>
                  </a:lnTo>
                  <a:lnTo>
                    <a:pt x="37596" y="41427"/>
                  </a:lnTo>
                  <a:lnTo>
                    <a:pt x="38451" y="41222"/>
                  </a:lnTo>
                  <a:lnTo>
                    <a:pt x="39307" y="40948"/>
                  </a:lnTo>
                  <a:lnTo>
                    <a:pt x="40162" y="40675"/>
                  </a:lnTo>
                  <a:lnTo>
                    <a:pt x="41017" y="40367"/>
                  </a:lnTo>
                  <a:lnTo>
                    <a:pt x="42659" y="39751"/>
                  </a:lnTo>
                  <a:lnTo>
                    <a:pt x="44301" y="39101"/>
                  </a:lnTo>
                  <a:lnTo>
                    <a:pt x="45156" y="38725"/>
                  </a:lnTo>
                  <a:lnTo>
                    <a:pt x="45978" y="38314"/>
                  </a:lnTo>
                  <a:lnTo>
                    <a:pt x="46799" y="37835"/>
                  </a:lnTo>
                  <a:lnTo>
                    <a:pt x="47551" y="37322"/>
                  </a:lnTo>
                  <a:lnTo>
                    <a:pt x="48304" y="36809"/>
                  </a:lnTo>
                  <a:lnTo>
                    <a:pt x="49022" y="36228"/>
                  </a:lnTo>
                  <a:lnTo>
                    <a:pt x="49741" y="35612"/>
                  </a:lnTo>
                  <a:lnTo>
                    <a:pt x="50391" y="34996"/>
                  </a:lnTo>
                  <a:lnTo>
                    <a:pt x="51075" y="34346"/>
                  </a:lnTo>
                  <a:lnTo>
                    <a:pt x="51725" y="33662"/>
                  </a:lnTo>
                  <a:lnTo>
                    <a:pt x="52990" y="32294"/>
                  </a:lnTo>
                  <a:lnTo>
                    <a:pt x="54188" y="30891"/>
                  </a:lnTo>
                  <a:lnTo>
                    <a:pt x="55385" y="29488"/>
                  </a:lnTo>
                  <a:lnTo>
                    <a:pt x="55967" y="28804"/>
                  </a:lnTo>
                  <a:lnTo>
                    <a:pt x="56514" y="28120"/>
                  </a:lnTo>
                  <a:lnTo>
                    <a:pt x="57027" y="27436"/>
                  </a:lnTo>
                  <a:lnTo>
                    <a:pt x="57540" y="26717"/>
                  </a:lnTo>
                  <a:lnTo>
                    <a:pt x="58019" y="26033"/>
                  </a:lnTo>
                  <a:lnTo>
                    <a:pt x="58498" y="25281"/>
                  </a:lnTo>
                  <a:lnTo>
                    <a:pt x="59353" y="23844"/>
                  </a:lnTo>
                  <a:lnTo>
                    <a:pt x="60174" y="22339"/>
                  </a:lnTo>
                  <a:lnTo>
                    <a:pt x="60927" y="20765"/>
                  </a:lnTo>
                  <a:lnTo>
                    <a:pt x="61611" y="19191"/>
                  </a:lnTo>
                  <a:lnTo>
                    <a:pt x="62261" y="17549"/>
                  </a:lnTo>
                  <a:lnTo>
                    <a:pt x="62569" y="16728"/>
                  </a:lnTo>
                  <a:lnTo>
                    <a:pt x="62911" y="15907"/>
                  </a:lnTo>
                  <a:lnTo>
                    <a:pt x="63287" y="15086"/>
                  </a:lnTo>
                  <a:lnTo>
                    <a:pt x="63698" y="14334"/>
                  </a:lnTo>
                  <a:lnTo>
                    <a:pt x="64143" y="13581"/>
                  </a:lnTo>
                  <a:lnTo>
                    <a:pt x="64656" y="12863"/>
                  </a:lnTo>
                  <a:lnTo>
                    <a:pt x="65203" y="12179"/>
                  </a:lnTo>
                  <a:lnTo>
                    <a:pt x="65511" y="11836"/>
                  </a:lnTo>
                  <a:lnTo>
                    <a:pt x="65819" y="11529"/>
                  </a:lnTo>
                  <a:lnTo>
                    <a:pt x="66640" y="10708"/>
                  </a:lnTo>
                  <a:lnTo>
                    <a:pt x="67358" y="9921"/>
                  </a:lnTo>
                  <a:lnTo>
                    <a:pt x="68008" y="9100"/>
                  </a:lnTo>
                  <a:lnTo>
                    <a:pt x="68590" y="8244"/>
                  </a:lnTo>
                  <a:lnTo>
                    <a:pt x="68864" y="7800"/>
                  </a:lnTo>
                  <a:lnTo>
                    <a:pt x="69103" y="7355"/>
                  </a:lnTo>
                  <a:lnTo>
                    <a:pt x="69342" y="6876"/>
                  </a:lnTo>
                  <a:lnTo>
                    <a:pt x="69548" y="6397"/>
                  </a:lnTo>
                  <a:lnTo>
                    <a:pt x="69924" y="5371"/>
                  </a:lnTo>
                  <a:lnTo>
                    <a:pt x="70266" y="4276"/>
                  </a:lnTo>
                  <a:lnTo>
                    <a:pt x="70779" y="2155"/>
                  </a:lnTo>
                  <a:lnTo>
                    <a:pt x="712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8" name="Google Shape;78;p5"/>
          <p:cNvSpPr txBox="1">
            <a:spLocks noGrp="1"/>
          </p:cNvSpPr>
          <p:nvPr>
            <p:ph type="title" idx="2"/>
          </p:nvPr>
        </p:nvSpPr>
        <p:spPr>
          <a:xfrm>
            <a:off x="1404200" y="2798625"/>
            <a:ext cx="2937300" cy="47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9" name="Google Shape;79;p5"/>
          <p:cNvSpPr txBox="1">
            <a:spLocks noGrp="1"/>
          </p:cNvSpPr>
          <p:nvPr>
            <p:ph type="title" idx="3"/>
          </p:nvPr>
        </p:nvSpPr>
        <p:spPr>
          <a:xfrm>
            <a:off x="4801894" y="2798625"/>
            <a:ext cx="2937900" cy="47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5"/>
          <p:cNvSpPr txBox="1">
            <a:spLocks noGrp="1"/>
          </p:cNvSpPr>
          <p:nvPr>
            <p:ph type="subTitle" idx="1"/>
          </p:nvPr>
        </p:nvSpPr>
        <p:spPr>
          <a:xfrm>
            <a:off x="4801893" y="3286250"/>
            <a:ext cx="29379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1" name="Google Shape;81;p5"/>
          <p:cNvSpPr txBox="1">
            <a:spLocks noGrp="1"/>
          </p:cNvSpPr>
          <p:nvPr>
            <p:ph type="subTitle" idx="4"/>
          </p:nvPr>
        </p:nvSpPr>
        <p:spPr>
          <a:xfrm>
            <a:off x="1404386" y="3286250"/>
            <a:ext cx="29373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 name="Google Shape;82;p5"/>
          <p:cNvSpPr/>
          <p:nvPr/>
        </p:nvSpPr>
        <p:spPr>
          <a:xfrm rot="10800000">
            <a:off x="1513667" y="318761"/>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5"/>
          <p:cNvGrpSpPr/>
          <p:nvPr/>
        </p:nvGrpSpPr>
        <p:grpSpPr>
          <a:xfrm rot="5400000" flipH="1">
            <a:off x="7758054" y="-416690"/>
            <a:ext cx="2166061" cy="1951926"/>
            <a:chOff x="6349975" y="583850"/>
            <a:chExt cx="1513775" cy="1364125"/>
          </a:xfrm>
        </p:grpSpPr>
        <p:sp>
          <p:nvSpPr>
            <p:cNvPr id="84" name="Google Shape;84;p5"/>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p:nvPr/>
        </p:nvSpPr>
        <p:spPr>
          <a:xfrm rot="5400000">
            <a:off x="-379333" y="2265380"/>
            <a:ext cx="1049966" cy="508207"/>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5"/>
          <p:cNvGrpSpPr/>
          <p:nvPr/>
        </p:nvGrpSpPr>
        <p:grpSpPr>
          <a:xfrm rot="10800000" flipH="1">
            <a:off x="-108460" y="-166515"/>
            <a:ext cx="1358416" cy="1283276"/>
            <a:chOff x="944925" y="3624200"/>
            <a:chExt cx="1175100" cy="1110100"/>
          </a:xfrm>
        </p:grpSpPr>
        <p:sp>
          <p:nvSpPr>
            <p:cNvPr id="88" name="Google Shape;88;p5"/>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5"/>
          <p:cNvSpPr/>
          <p:nvPr/>
        </p:nvSpPr>
        <p:spPr>
          <a:xfrm rot="10800000">
            <a:off x="8497892" y="174817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938919" y="4362781"/>
            <a:ext cx="2169142" cy="1049956"/>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0800000">
            <a:off x="7715728" y="3044479"/>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5"/>
          <p:cNvGrpSpPr/>
          <p:nvPr/>
        </p:nvGrpSpPr>
        <p:grpSpPr>
          <a:xfrm rot="10800000">
            <a:off x="8011021" y="4146732"/>
            <a:ext cx="1469683" cy="1482043"/>
            <a:chOff x="720000" y="559925"/>
            <a:chExt cx="1117800" cy="1127200"/>
          </a:xfrm>
        </p:grpSpPr>
        <p:sp>
          <p:nvSpPr>
            <p:cNvPr id="96" name="Google Shape;96;p5"/>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529425" y="1307100"/>
            <a:ext cx="80853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6" name="Google Shape;136;p8"/>
          <p:cNvSpPr/>
          <p:nvPr/>
        </p:nvSpPr>
        <p:spPr>
          <a:xfrm>
            <a:off x="7042650" y="2714951"/>
            <a:ext cx="2503254" cy="2766656"/>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8"/>
          <p:cNvGrpSpPr/>
          <p:nvPr/>
        </p:nvGrpSpPr>
        <p:grpSpPr>
          <a:xfrm>
            <a:off x="6155263" y="3094470"/>
            <a:ext cx="3131229" cy="2298620"/>
            <a:chOff x="5847100" y="3240200"/>
            <a:chExt cx="1949100" cy="1430825"/>
          </a:xfrm>
        </p:grpSpPr>
        <p:sp>
          <p:nvSpPr>
            <p:cNvPr id="138" name="Google Shape;138;p8"/>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8"/>
          <p:cNvSpPr/>
          <p:nvPr/>
        </p:nvSpPr>
        <p:spPr>
          <a:xfrm>
            <a:off x="5987825" y="-10919"/>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8"/>
          <p:cNvGrpSpPr/>
          <p:nvPr/>
        </p:nvGrpSpPr>
        <p:grpSpPr>
          <a:xfrm>
            <a:off x="7589923" y="-345965"/>
            <a:ext cx="2166061" cy="1951926"/>
            <a:chOff x="6349975" y="583850"/>
            <a:chExt cx="1513775" cy="1364125"/>
          </a:xfrm>
        </p:grpSpPr>
        <p:sp>
          <p:nvSpPr>
            <p:cNvPr id="142" name="Google Shape;142;p8"/>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a:off x="3252627" y="4549412"/>
            <a:ext cx="1358416" cy="657503"/>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8"/>
          <p:cNvGrpSpPr/>
          <p:nvPr/>
        </p:nvGrpSpPr>
        <p:grpSpPr>
          <a:xfrm>
            <a:off x="-135518" y="4057235"/>
            <a:ext cx="1358416" cy="1283276"/>
            <a:chOff x="944925" y="3624200"/>
            <a:chExt cx="1175100" cy="1110100"/>
          </a:xfrm>
        </p:grpSpPr>
        <p:sp>
          <p:nvSpPr>
            <p:cNvPr id="146" name="Google Shape;146;p8"/>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rot="-4499977">
            <a:off x="145644" y="3094465"/>
            <a:ext cx="364831" cy="190825"/>
          </a:xfrm>
          <a:custGeom>
            <a:avLst/>
            <a:gdLst/>
            <a:ahLst/>
            <a:cxnLst/>
            <a:rect l="l" t="t" r="r" b="b"/>
            <a:pathLst>
              <a:path w="12624" h="6603" extrusionOk="0">
                <a:moveTo>
                  <a:pt x="7321" y="0"/>
                </a:moveTo>
                <a:lnTo>
                  <a:pt x="6534" y="35"/>
                </a:lnTo>
                <a:lnTo>
                  <a:pt x="5679" y="137"/>
                </a:lnTo>
                <a:lnTo>
                  <a:pt x="4858" y="274"/>
                </a:lnTo>
                <a:lnTo>
                  <a:pt x="4037" y="479"/>
                </a:lnTo>
                <a:lnTo>
                  <a:pt x="3250" y="753"/>
                </a:lnTo>
                <a:lnTo>
                  <a:pt x="2840" y="924"/>
                </a:lnTo>
                <a:lnTo>
                  <a:pt x="2464" y="1129"/>
                </a:lnTo>
                <a:lnTo>
                  <a:pt x="2121" y="1300"/>
                </a:lnTo>
                <a:lnTo>
                  <a:pt x="1779" y="1540"/>
                </a:lnTo>
                <a:lnTo>
                  <a:pt x="1437" y="1779"/>
                </a:lnTo>
                <a:lnTo>
                  <a:pt x="1129" y="2053"/>
                </a:lnTo>
                <a:lnTo>
                  <a:pt x="787" y="2395"/>
                </a:lnTo>
                <a:lnTo>
                  <a:pt x="445" y="2806"/>
                </a:lnTo>
                <a:lnTo>
                  <a:pt x="308" y="3011"/>
                </a:lnTo>
                <a:lnTo>
                  <a:pt x="206" y="3250"/>
                </a:lnTo>
                <a:lnTo>
                  <a:pt x="103" y="3490"/>
                </a:lnTo>
                <a:lnTo>
                  <a:pt x="35" y="3729"/>
                </a:lnTo>
                <a:lnTo>
                  <a:pt x="0" y="3900"/>
                </a:lnTo>
                <a:lnTo>
                  <a:pt x="0" y="4037"/>
                </a:lnTo>
                <a:lnTo>
                  <a:pt x="0" y="4208"/>
                </a:lnTo>
                <a:lnTo>
                  <a:pt x="35" y="4345"/>
                </a:lnTo>
                <a:lnTo>
                  <a:pt x="171" y="4584"/>
                </a:lnTo>
                <a:lnTo>
                  <a:pt x="343" y="4824"/>
                </a:lnTo>
                <a:lnTo>
                  <a:pt x="582" y="5029"/>
                </a:lnTo>
                <a:lnTo>
                  <a:pt x="856" y="5200"/>
                </a:lnTo>
                <a:lnTo>
                  <a:pt x="1129" y="5337"/>
                </a:lnTo>
                <a:lnTo>
                  <a:pt x="1403" y="5474"/>
                </a:lnTo>
                <a:lnTo>
                  <a:pt x="1985" y="5679"/>
                </a:lnTo>
                <a:lnTo>
                  <a:pt x="2566" y="5850"/>
                </a:lnTo>
                <a:lnTo>
                  <a:pt x="3182" y="5987"/>
                </a:lnTo>
                <a:lnTo>
                  <a:pt x="3798" y="6090"/>
                </a:lnTo>
                <a:lnTo>
                  <a:pt x="4174" y="6227"/>
                </a:lnTo>
                <a:lnTo>
                  <a:pt x="4550" y="6363"/>
                </a:lnTo>
                <a:lnTo>
                  <a:pt x="4961" y="6466"/>
                </a:lnTo>
                <a:lnTo>
                  <a:pt x="5337" y="6534"/>
                </a:lnTo>
                <a:lnTo>
                  <a:pt x="5748" y="6569"/>
                </a:lnTo>
                <a:lnTo>
                  <a:pt x="6158" y="6603"/>
                </a:lnTo>
                <a:lnTo>
                  <a:pt x="6569" y="6603"/>
                </a:lnTo>
                <a:lnTo>
                  <a:pt x="6979" y="6569"/>
                </a:lnTo>
                <a:lnTo>
                  <a:pt x="7800" y="6466"/>
                </a:lnTo>
                <a:lnTo>
                  <a:pt x="8621" y="6295"/>
                </a:lnTo>
                <a:lnTo>
                  <a:pt x="9408" y="6090"/>
                </a:lnTo>
                <a:lnTo>
                  <a:pt x="10161" y="5850"/>
                </a:lnTo>
                <a:lnTo>
                  <a:pt x="10468" y="5713"/>
                </a:lnTo>
                <a:lnTo>
                  <a:pt x="10742" y="5577"/>
                </a:lnTo>
                <a:lnTo>
                  <a:pt x="11016" y="5405"/>
                </a:lnTo>
                <a:lnTo>
                  <a:pt x="11289" y="5200"/>
                </a:lnTo>
                <a:lnTo>
                  <a:pt x="11563" y="4995"/>
                </a:lnTo>
                <a:lnTo>
                  <a:pt x="11803" y="4756"/>
                </a:lnTo>
                <a:lnTo>
                  <a:pt x="12008" y="4516"/>
                </a:lnTo>
                <a:lnTo>
                  <a:pt x="12179" y="4242"/>
                </a:lnTo>
                <a:lnTo>
                  <a:pt x="12350" y="3969"/>
                </a:lnTo>
                <a:lnTo>
                  <a:pt x="12487" y="3695"/>
                </a:lnTo>
                <a:lnTo>
                  <a:pt x="12555" y="3387"/>
                </a:lnTo>
                <a:lnTo>
                  <a:pt x="12624" y="3079"/>
                </a:lnTo>
                <a:lnTo>
                  <a:pt x="12624" y="2771"/>
                </a:lnTo>
                <a:lnTo>
                  <a:pt x="12589" y="2464"/>
                </a:lnTo>
                <a:lnTo>
                  <a:pt x="12487" y="2121"/>
                </a:lnTo>
                <a:lnTo>
                  <a:pt x="12350" y="1814"/>
                </a:lnTo>
                <a:lnTo>
                  <a:pt x="12145" y="1540"/>
                </a:lnTo>
                <a:lnTo>
                  <a:pt x="11939" y="1266"/>
                </a:lnTo>
                <a:lnTo>
                  <a:pt x="11666" y="1027"/>
                </a:lnTo>
                <a:lnTo>
                  <a:pt x="11392" y="856"/>
                </a:lnTo>
                <a:lnTo>
                  <a:pt x="11118" y="685"/>
                </a:lnTo>
                <a:lnTo>
                  <a:pt x="10776" y="514"/>
                </a:lnTo>
                <a:lnTo>
                  <a:pt x="10434" y="411"/>
                </a:lnTo>
                <a:lnTo>
                  <a:pt x="10092" y="308"/>
                </a:lnTo>
                <a:lnTo>
                  <a:pt x="9374" y="137"/>
                </a:lnTo>
                <a:lnTo>
                  <a:pt x="8655" y="69"/>
                </a:lnTo>
                <a:lnTo>
                  <a:pt x="7971" y="35"/>
                </a:lnTo>
                <a:lnTo>
                  <a:pt x="7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8292438" y="2151600"/>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1528885" y="-187897"/>
            <a:ext cx="3080972" cy="1923748"/>
            <a:chOff x="3050500" y="617225"/>
            <a:chExt cx="1780600" cy="1111800"/>
          </a:xfrm>
        </p:grpSpPr>
        <p:sp>
          <p:nvSpPr>
            <p:cNvPr id="153" name="Google Shape;153;p8"/>
            <p:cNvSpPr/>
            <p:nvPr/>
          </p:nvSpPr>
          <p:spPr>
            <a:xfrm>
              <a:off x="3518300" y="671950"/>
              <a:ext cx="620925" cy="366925"/>
            </a:xfrm>
            <a:custGeom>
              <a:avLst/>
              <a:gdLst/>
              <a:ahLst/>
              <a:cxnLst/>
              <a:rect l="l" t="t" r="r" b="b"/>
              <a:pathLst>
                <a:path w="24837" h="14677" extrusionOk="0">
                  <a:moveTo>
                    <a:pt x="23092" y="0"/>
                  </a:moveTo>
                  <a:lnTo>
                    <a:pt x="22921" y="69"/>
                  </a:lnTo>
                  <a:lnTo>
                    <a:pt x="22818" y="171"/>
                  </a:lnTo>
                  <a:lnTo>
                    <a:pt x="22716" y="411"/>
                  </a:lnTo>
                  <a:lnTo>
                    <a:pt x="22681" y="719"/>
                  </a:lnTo>
                  <a:lnTo>
                    <a:pt x="22613" y="1266"/>
                  </a:lnTo>
                  <a:lnTo>
                    <a:pt x="22510" y="1779"/>
                  </a:lnTo>
                  <a:lnTo>
                    <a:pt x="22374" y="2258"/>
                  </a:lnTo>
                  <a:lnTo>
                    <a:pt x="22203" y="2703"/>
                  </a:lnTo>
                  <a:lnTo>
                    <a:pt x="21963" y="3148"/>
                  </a:lnTo>
                  <a:lnTo>
                    <a:pt x="21724" y="3524"/>
                  </a:lnTo>
                  <a:lnTo>
                    <a:pt x="21450" y="3900"/>
                  </a:lnTo>
                  <a:lnTo>
                    <a:pt x="21176" y="4277"/>
                  </a:lnTo>
                  <a:lnTo>
                    <a:pt x="20834" y="4619"/>
                  </a:lnTo>
                  <a:lnTo>
                    <a:pt x="20492" y="4927"/>
                  </a:lnTo>
                  <a:lnTo>
                    <a:pt x="19774" y="5542"/>
                  </a:lnTo>
                  <a:lnTo>
                    <a:pt x="18987" y="6158"/>
                  </a:lnTo>
                  <a:lnTo>
                    <a:pt x="18166" y="6774"/>
                  </a:lnTo>
                  <a:lnTo>
                    <a:pt x="14813" y="9237"/>
                  </a:lnTo>
                  <a:lnTo>
                    <a:pt x="13137" y="10468"/>
                  </a:lnTo>
                  <a:lnTo>
                    <a:pt x="11461" y="11632"/>
                  </a:lnTo>
                  <a:lnTo>
                    <a:pt x="11358" y="11700"/>
                  </a:lnTo>
                  <a:lnTo>
                    <a:pt x="11119" y="11700"/>
                  </a:lnTo>
                  <a:lnTo>
                    <a:pt x="11016" y="11666"/>
                  </a:lnTo>
                  <a:lnTo>
                    <a:pt x="10742" y="11529"/>
                  </a:lnTo>
                  <a:lnTo>
                    <a:pt x="10469" y="11289"/>
                  </a:lnTo>
                  <a:lnTo>
                    <a:pt x="10161" y="10982"/>
                  </a:lnTo>
                  <a:lnTo>
                    <a:pt x="9853" y="10639"/>
                  </a:lnTo>
                  <a:lnTo>
                    <a:pt x="9237" y="9818"/>
                  </a:lnTo>
                  <a:lnTo>
                    <a:pt x="8621" y="8929"/>
                  </a:lnTo>
                  <a:lnTo>
                    <a:pt x="8074" y="8074"/>
                  </a:lnTo>
                  <a:lnTo>
                    <a:pt x="7664" y="7390"/>
                  </a:lnTo>
                  <a:lnTo>
                    <a:pt x="7390" y="6979"/>
                  </a:lnTo>
                  <a:lnTo>
                    <a:pt x="7048" y="6534"/>
                  </a:lnTo>
                  <a:lnTo>
                    <a:pt x="6706" y="6124"/>
                  </a:lnTo>
                  <a:lnTo>
                    <a:pt x="5987" y="5371"/>
                  </a:lnTo>
                  <a:lnTo>
                    <a:pt x="5303" y="4653"/>
                  </a:lnTo>
                  <a:lnTo>
                    <a:pt x="4619" y="3969"/>
                  </a:lnTo>
                  <a:lnTo>
                    <a:pt x="4311" y="3592"/>
                  </a:lnTo>
                  <a:lnTo>
                    <a:pt x="4003" y="3216"/>
                  </a:lnTo>
                  <a:lnTo>
                    <a:pt x="3730" y="2806"/>
                  </a:lnTo>
                  <a:lnTo>
                    <a:pt x="3490" y="2395"/>
                  </a:lnTo>
                  <a:lnTo>
                    <a:pt x="3285" y="1916"/>
                  </a:lnTo>
                  <a:lnTo>
                    <a:pt x="3080" y="1437"/>
                  </a:lnTo>
                  <a:lnTo>
                    <a:pt x="2943" y="924"/>
                  </a:lnTo>
                  <a:lnTo>
                    <a:pt x="2840" y="342"/>
                  </a:lnTo>
                  <a:lnTo>
                    <a:pt x="2122" y="479"/>
                  </a:lnTo>
                  <a:lnTo>
                    <a:pt x="1438" y="582"/>
                  </a:lnTo>
                  <a:lnTo>
                    <a:pt x="753" y="650"/>
                  </a:lnTo>
                  <a:lnTo>
                    <a:pt x="35" y="685"/>
                  </a:lnTo>
                  <a:lnTo>
                    <a:pt x="1" y="719"/>
                  </a:lnTo>
                  <a:lnTo>
                    <a:pt x="35" y="821"/>
                  </a:lnTo>
                  <a:lnTo>
                    <a:pt x="103" y="1164"/>
                  </a:lnTo>
                  <a:lnTo>
                    <a:pt x="274" y="1642"/>
                  </a:lnTo>
                  <a:lnTo>
                    <a:pt x="480" y="2190"/>
                  </a:lnTo>
                  <a:lnTo>
                    <a:pt x="924" y="3284"/>
                  </a:lnTo>
                  <a:lnTo>
                    <a:pt x="1198" y="3900"/>
                  </a:lnTo>
                  <a:lnTo>
                    <a:pt x="1438" y="4242"/>
                  </a:lnTo>
                  <a:lnTo>
                    <a:pt x="1711" y="4550"/>
                  </a:lnTo>
                  <a:lnTo>
                    <a:pt x="1951" y="4824"/>
                  </a:lnTo>
                  <a:lnTo>
                    <a:pt x="2224" y="5098"/>
                  </a:lnTo>
                  <a:lnTo>
                    <a:pt x="2806" y="5577"/>
                  </a:lnTo>
                  <a:lnTo>
                    <a:pt x="3456" y="6021"/>
                  </a:lnTo>
                  <a:lnTo>
                    <a:pt x="4072" y="6466"/>
                  </a:lnTo>
                  <a:lnTo>
                    <a:pt x="4482" y="6774"/>
                  </a:lnTo>
                  <a:lnTo>
                    <a:pt x="4893" y="7116"/>
                  </a:lnTo>
                  <a:lnTo>
                    <a:pt x="5269" y="7492"/>
                  </a:lnTo>
                  <a:lnTo>
                    <a:pt x="5645" y="7869"/>
                  </a:lnTo>
                  <a:lnTo>
                    <a:pt x="5987" y="8279"/>
                  </a:lnTo>
                  <a:lnTo>
                    <a:pt x="6329" y="8690"/>
                  </a:lnTo>
                  <a:lnTo>
                    <a:pt x="6979" y="9579"/>
                  </a:lnTo>
                  <a:lnTo>
                    <a:pt x="7561" y="10468"/>
                  </a:lnTo>
                  <a:lnTo>
                    <a:pt x="8143" y="11392"/>
                  </a:lnTo>
                  <a:lnTo>
                    <a:pt x="8758" y="12281"/>
                  </a:lnTo>
                  <a:lnTo>
                    <a:pt x="9340" y="13171"/>
                  </a:lnTo>
                  <a:lnTo>
                    <a:pt x="9716" y="13616"/>
                  </a:lnTo>
                  <a:lnTo>
                    <a:pt x="10092" y="13992"/>
                  </a:lnTo>
                  <a:lnTo>
                    <a:pt x="10537" y="14266"/>
                  </a:lnTo>
                  <a:lnTo>
                    <a:pt x="10742" y="14402"/>
                  </a:lnTo>
                  <a:lnTo>
                    <a:pt x="10982" y="14505"/>
                  </a:lnTo>
                  <a:lnTo>
                    <a:pt x="11187" y="14574"/>
                  </a:lnTo>
                  <a:lnTo>
                    <a:pt x="11427" y="14642"/>
                  </a:lnTo>
                  <a:lnTo>
                    <a:pt x="11666" y="14676"/>
                  </a:lnTo>
                  <a:lnTo>
                    <a:pt x="12179" y="14676"/>
                  </a:lnTo>
                  <a:lnTo>
                    <a:pt x="12453" y="14642"/>
                  </a:lnTo>
                  <a:lnTo>
                    <a:pt x="12727" y="14574"/>
                  </a:lnTo>
                  <a:lnTo>
                    <a:pt x="13000" y="14471"/>
                  </a:lnTo>
                  <a:lnTo>
                    <a:pt x="13445" y="14231"/>
                  </a:lnTo>
                  <a:lnTo>
                    <a:pt x="13924" y="13958"/>
                  </a:lnTo>
                  <a:lnTo>
                    <a:pt x="14403" y="13616"/>
                  </a:lnTo>
                  <a:lnTo>
                    <a:pt x="14848" y="13274"/>
                  </a:lnTo>
                  <a:lnTo>
                    <a:pt x="15771" y="12521"/>
                  </a:lnTo>
                  <a:lnTo>
                    <a:pt x="16182" y="12179"/>
                  </a:lnTo>
                  <a:lnTo>
                    <a:pt x="16626" y="11837"/>
                  </a:lnTo>
                  <a:lnTo>
                    <a:pt x="21416" y="8313"/>
                  </a:lnTo>
                  <a:lnTo>
                    <a:pt x="21792" y="8040"/>
                  </a:lnTo>
                  <a:lnTo>
                    <a:pt x="22168" y="7697"/>
                  </a:lnTo>
                  <a:lnTo>
                    <a:pt x="22510" y="7390"/>
                  </a:lnTo>
                  <a:lnTo>
                    <a:pt x="22818" y="7047"/>
                  </a:lnTo>
                  <a:lnTo>
                    <a:pt x="23092" y="6705"/>
                  </a:lnTo>
                  <a:lnTo>
                    <a:pt x="23366" y="6363"/>
                  </a:lnTo>
                  <a:lnTo>
                    <a:pt x="23639" y="5987"/>
                  </a:lnTo>
                  <a:lnTo>
                    <a:pt x="23845" y="5611"/>
                  </a:lnTo>
                  <a:lnTo>
                    <a:pt x="24050" y="5234"/>
                  </a:lnTo>
                  <a:lnTo>
                    <a:pt x="24221" y="4824"/>
                  </a:lnTo>
                  <a:lnTo>
                    <a:pt x="24392" y="4413"/>
                  </a:lnTo>
                  <a:lnTo>
                    <a:pt x="24529" y="3969"/>
                  </a:lnTo>
                  <a:lnTo>
                    <a:pt x="24631" y="3524"/>
                  </a:lnTo>
                  <a:lnTo>
                    <a:pt x="24734" y="3079"/>
                  </a:lnTo>
                  <a:lnTo>
                    <a:pt x="24802" y="2600"/>
                  </a:lnTo>
                  <a:lnTo>
                    <a:pt x="24837" y="2121"/>
                  </a:lnTo>
                  <a:lnTo>
                    <a:pt x="24837" y="1882"/>
                  </a:lnTo>
                  <a:lnTo>
                    <a:pt x="24768" y="1677"/>
                  </a:lnTo>
                  <a:lnTo>
                    <a:pt x="24666" y="1403"/>
                  </a:lnTo>
                  <a:lnTo>
                    <a:pt x="24563" y="1164"/>
                  </a:lnTo>
                  <a:lnTo>
                    <a:pt x="24392" y="924"/>
                  </a:lnTo>
                  <a:lnTo>
                    <a:pt x="24221" y="685"/>
                  </a:lnTo>
                  <a:lnTo>
                    <a:pt x="24050" y="479"/>
                  </a:lnTo>
                  <a:lnTo>
                    <a:pt x="23845" y="308"/>
                  </a:lnTo>
                  <a:lnTo>
                    <a:pt x="23639" y="137"/>
                  </a:lnTo>
                  <a:lnTo>
                    <a:pt x="23434" y="35"/>
                  </a:lnTo>
                  <a:lnTo>
                    <a:pt x="232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332725" y="617225"/>
              <a:ext cx="1041700" cy="639725"/>
            </a:xfrm>
            <a:custGeom>
              <a:avLst/>
              <a:gdLst/>
              <a:ahLst/>
              <a:cxnLst/>
              <a:rect l="l" t="t" r="r" b="b"/>
              <a:pathLst>
                <a:path w="41668" h="25589" extrusionOk="0">
                  <a:moveTo>
                    <a:pt x="40641" y="0"/>
                  </a:moveTo>
                  <a:lnTo>
                    <a:pt x="40436" y="68"/>
                  </a:lnTo>
                  <a:lnTo>
                    <a:pt x="40230" y="171"/>
                  </a:lnTo>
                  <a:lnTo>
                    <a:pt x="40025" y="342"/>
                  </a:lnTo>
                  <a:lnTo>
                    <a:pt x="39854" y="513"/>
                  </a:lnTo>
                  <a:lnTo>
                    <a:pt x="39649" y="753"/>
                  </a:lnTo>
                  <a:lnTo>
                    <a:pt x="39512" y="992"/>
                  </a:lnTo>
                  <a:lnTo>
                    <a:pt x="39375" y="1232"/>
                  </a:lnTo>
                  <a:lnTo>
                    <a:pt x="39273" y="1505"/>
                  </a:lnTo>
                  <a:lnTo>
                    <a:pt x="39238" y="1779"/>
                  </a:lnTo>
                  <a:lnTo>
                    <a:pt x="39204" y="2018"/>
                  </a:lnTo>
                  <a:lnTo>
                    <a:pt x="39273" y="2258"/>
                  </a:lnTo>
                  <a:lnTo>
                    <a:pt x="39341" y="2703"/>
                  </a:lnTo>
                  <a:lnTo>
                    <a:pt x="39341" y="3113"/>
                  </a:lnTo>
                  <a:lnTo>
                    <a:pt x="39307" y="3592"/>
                  </a:lnTo>
                  <a:lnTo>
                    <a:pt x="39238" y="4037"/>
                  </a:lnTo>
                  <a:lnTo>
                    <a:pt x="39102" y="4516"/>
                  </a:lnTo>
                  <a:lnTo>
                    <a:pt x="38930" y="5029"/>
                  </a:lnTo>
                  <a:lnTo>
                    <a:pt x="38759" y="5508"/>
                  </a:lnTo>
                  <a:lnTo>
                    <a:pt x="38520" y="5987"/>
                  </a:lnTo>
                  <a:lnTo>
                    <a:pt x="38041" y="6944"/>
                  </a:lnTo>
                  <a:lnTo>
                    <a:pt x="37562" y="7868"/>
                  </a:lnTo>
                  <a:lnTo>
                    <a:pt x="37083" y="8723"/>
                  </a:lnTo>
                  <a:lnTo>
                    <a:pt x="36673" y="9510"/>
                  </a:lnTo>
                  <a:lnTo>
                    <a:pt x="35852" y="11221"/>
                  </a:lnTo>
                  <a:lnTo>
                    <a:pt x="35031" y="12931"/>
                  </a:lnTo>
                  <a:lnTo>
                    <a:pt x="34141" y="14642"/>
                  </a:lnTo>
                  <a:lnTo>
                    <a:pt x="33662" y="15497"/>
                  </a:lnTo>
                  <a:lnTo>
                    <a:pt x="33183" y="16318"/>
                  </a:lnTo>
                  <a:lnTo>
                    <a:pt x="32875" y="16728"/>
                  </a:lnTo>
                  <a:lnTo>
                    <a:pt x="32533" y="17139"/>
                  </a:lnTo>
                  <a:lnTo>
                    <a:pt x="32191" y="17515"/>
                  </a:lnTo>
                  <a:lnTo>
                    <a:pt x="31815" y="17823"/>
                  </a:lnTo>
                  <a:lnTo>
                    <a:pt x="31404" y="18131"/>
                  </a:lnTo>
                  <a:lnTo>
                    <a:pt x="30994" y="18405"/>
                  </a:lnTo>
                  <a:lnTo>
                    <a:pt x="30549" y="18644"/>
                  </a:lnTo>
                  <a:lnTo>
                    <a:pt x="30104" y="18883"/>
                  </a:lnTo>
                  <a:lnTo>
                    <a:pt x="29181" y="19260"/>
                  </a:lnTo>
                  <a:lnTo>
                    <a:pt x="28223" y="19602"/>
                  </a:lnTo>
                  <a:lnTo>
                    <a:pt x="26273" y="20252"/>
                  </a:lnTo>
                  <a:lnTo>
                    <a:pt x="24494" y="20902"/>
                  </a:lnTo>
                  <a:lnTo>
                    <a:pt x="22715" y="21552"/>
                  </a:lnTo>
                  <a:lnTo>
                    <a:pt x="21826" y="21860"/>
                  </a:lnTo>
                  <a:lnTo>
                    <a:pt x="20902" y="22133"/>
                  </a:lnTo>
                  <a:lnTo>
                    <a:pt x="19979" y="22339"/>
                  </a:lnTo>
                  <a:lnTo>
                    <a:pt x="19055" y="22510"/>
                  </a:lnTo>
                  <a:lnTo>
                    <a:pt x="18644" y="22544"/>
                  </a:lnTo>
                  <a:lnTo>
                    <a:pt x="18234" y="22544"/>
                  </a:lnTo>
                  <a:lnTo>
                    <a:pt x="17823" y="22510"/>
                  </a:lnTo>
                  <a:lnTo>
                    <a:pt x="17413" y="22441"/>
                  </a:lnTo>
                  <a:lnTo>
                    <a:pt x="17037" y="22339"/>
                  </a:lnTo>
                  <a:lnTo>
                    <a:pt x="16626" y="22202"/>
                  </a:lnTo>
                  <a:lnTo>
                    <a:pt x="16250" y="22031"/>
                  </a:lnTo>
                  <a:lnTo>
                    <a:pt x="15873" y="21825"/>
                  </a:lnTo>
                  <a:lnTo>
                    <a:pt x="15531" y="21620"/>
                  </a:lnTo>
                  <a:lnTo>
                    <a:pt x="15155" y="21381"/>
                  </a:lnTo>
                  <a:lnTo>
                    <a:pt x="14813" y="21107"/>
                  </a:lnTo>
                  <a:lnTo>
                    <a:pt x="14471" y="20799"/>
                  </a:lnTo>
                  <a:lnTo>
                    <a:pt x="13821" y="20149"/>
                  </a:lnTo>
                  <a:lnTo>
                    <a:pt x="13205" y="19465"/>
                  </a:lnTo>
                  <a:lnTo>
                    <a:pt x="12624" y="18712"/>
                  </a:lnTo>
                  <a:lnTo>
                    <a:pt x="12076" y="17926"/>
                  </a:lnTo>
                  <a:lnTo>
                    <a:pt x="11563" y="17139"/>
                  </a:lnTo>
                  <a:lnTo>
                    <a:pt x="11084" y="16352"/>
                  </a:lnTo>
                  <a:lnTo>
                    <a:pt x="10263" y="14813"/>
                  </a:lnTo>
                  <a:lnTo>
                    <a:pt x="9545" y="13513"/>
                  </a:lnTo>
                  <a:lnTo>
                    <a:pt x="7766" y="9989"/>
                  </a:lnTo>
                  <a:lnTo>
                    <a:pt x="6842" y="8244"/>
                  </a:lnTo>
                  <a:lnTo>
                    <a:pt x="6329" y="7389"/>
                  </a:lnTo>
                  <a:lnTo>
                    <a:pt x="5816" y="6568"/>
                  </a:lnTo>
                  <a:lnTo>
                    <a:pt x="5337" y="5816"/>
                  </a:lnTo>
                  <a:lnTo>
                    <a:pt x="4790" y="5097"/>
                  </a:lnTo>
                  <a:lnTo>
                    <a:pt x="4311" y="4345"/>
                  </a:lnTo>
                  <a:lnTo>
                    <a:pt x="4071" y="3968"/>
                  </a:lnTo>
                  <a:lnTo>
                    <a:pt x="3866" y="3592"/>
                  </a:lnTo>
                  <a:lnTo>
                    <a:pt x="3729" y="3250"/>
                  </a:lnTo>
                  <a:lnTo>
                    <a:pt x="3661" y="2976"/>
                  </a:lnTo>
                  <a:lnTo>
                    <a:pt x="3592" y="2703"/>
                  </a:lnTo>
                  <a:lnTo>
                    <a:pt x="3490" y="2497"/>
                  </a:lnTo>
                  <a:lnTo>
                    <a:pt x="3353" y="2292"/>
                  </a:lnTo>
                  <a:lnTo>
                    <a:pt x="3148" y="2155"/>
                  </a:lnTo>
                  <a:lnTo>
                    <a:pt x="2840" y="2018"/>
                  </a:lnTo>
                  <a:lnTo>
                    <a:pt x="2395" y="1916"/>
                  </a:lnTo>
                  <a:lnTo>
                    <a:pt x="0" y="1471"/>
                  </a:lnTo>
                  <a:lnTo>
                    <a:pt x="240" y="2600"/>
                  </a:lnTo>
                  <a:lnTo>
                    <a:pt x="377" y="3147"/>
                  </a:lnTo>
                  <a:lnTo>
                    <a:pt x="548" y="3660"/>
                  </a:lnTo>
                  <a:lnTo>
                    <a:pt x="719" y="4208"/>
                  </a:lnTo>
                  <a:lnTo>
                    <a:pt x="958" y="4721"/>
                  </a:lnTo>
                  <a:lnTo>
                    <a:pt x="1232" y="5200"/>
                  </a:lnTo>
                  <a:lnTo>
                    <a:pt x="1540" y="5645"/>
                  </a:lnTo>
                  <a:lnTo>
                    <a:pt x="1779" y="5952"/>
                  </a:lnTo>
                  <a:lnTo>
                    <a:pt x="2429" y="6808"/>
                  </a:lnTo>
                  <a:lnTo>
                    <a:pt x="3011" y="7663"/>
                  </a:lnTo>
                  <a:lnTo>
                    <a:pt x="3592" y="8552"/>
                  </a:lnTo>
                  <a:lnTo>
                    <a:pt x="4140" y="9442"/>
                  </a:lnTo>
                  <a:lnTo>
                    <a:pt x="5200" y="11289"/>
                  </a:lnTo>
                  <a:lnTo>
                    <a:pt x="6192" y="13171"/>
                  </a:lnTo>
                  <a:lnTo>
                    <a:pt x="7184" y="15018"/>
                  </a:lnTo>
                  <a:lnTo>
                    <a:pt x="8176" y="16899"/>
                  </a:lnTo>
                  <a:lnTo>
                    <a:pt x="8724" y="17823"/>
                  </a:lnTo>
                  <a:lnTo>
                    <a:pt x="9237" y="18747"/>
                  </a:lnTo>
                  <a:lnTo>
                    <a:pt x="9818" y="19636"/>
                  </a:lnTo>
                  <a:lnTo>
                    <a:pt x="10400" y="20526"/>
                  </a:lnTo>
                  <a:lnTo>
                    <a:pt x="10913" y="21244"/>
                  </a:lnTo>
                  <a:lnTo>
                    <a:pt x="11460" y="21928"/>
                  </a:lnTo>
                  <a:lnTo>
                    <a:pt x="12076" y="22578"/>
                  </a:lnTo>
                  <a:lnTo>
                    <a:pt x="12692" y="23160"/>
                  </a:lnTo>
                  <a:lnTo>
                    <a:pt x="13376" y="23707"/>
                  </a:lnTo>
                  <a:lnTo>
                    <a:pt x="14095" y="24220"/>
                  </a:lnTo>
                  <a:lnTo>
                    <a:pt x="14813" y="24699"/>
                  </a:lnTo>
                  <a:lnTo>
                    <a:pt x="15600" y="25110"/>
                  </a:lnTo>
                  <a:lnTo>
                    <a:pt x="16044" y="25281"/>
                  </a:lnTo>
                  <a:lnTo>
                    <a:pt x="16455" y="25417"/>
                  </a:lnTo>
                  <a:lnTo>
                    <a:pt x="16900" y="25520"/>
                  </a:lnTo>
                  <a:lnTo>
                    <a:pt x="17344" y="25554"/>
                  </a:lnTo>
                  <a:lnTo>
                    <a:pt x="17789" y="25588"/>
                  </a:lnTo>
                  <a:lnTo>
                    <a:pt x="18234" y="25554"/>
                  </a:lnTo>
                  <a:lnTo>
                    <a:pt x="18644" y="25520"/>
                  </a:lnTo>
                  <a:lnTo>
                    <a:pt x="19089" y="25452"/>
                  </a:lnTo>
                  <a:lnTo>
                    <a:pt x="19979" y="25281"/>
                  </a:lnTo>
                  <a:lnTo>
                    <a:pt x="20834" y="25007"/>
                  </a:lnTo>
                  <a:lnTo>
                    <a:pt x="22544" y="24425"/>
                  </a:lnTo>
                  <a:lnTo>
                    <a:pt x="24699" y="23741"/>
                  </a:lnTo>
                  <a:lnTo>
                    <a:pt x="26889" y="23023"/>
                  </a:lnTo>
                  <a:lnTo>
                    <a:pt x="27983" y="22646"/>
                  </a:lnTo>
                  <a:lnTo>
                    <a:pt x="29044" y="22236"/>
                  </a:lnTo>
                  <a:lnTo>
                    <a:pt x="30104" y="21791"/>
                  </a:lnTo>
                  <a:lnTo>
                    <a:pt x="31131" y="21312"/>
                  </a:lnTo>
                  <a:lnTo>
                    <a:pt x="31507" y="21073"/>
                  </a:lnTo>
                  <a:lnTo>
                    <a:pt x="31883" y="20833"/>
                  </a:lnTo>
                  <a:lnTo>
                    <a:pt x="32260" y="20594"/>
                  </a:lnTo>
                  <a:lnTo>
                    <a:pt x="32602" y="20286"/>
                  </a:lnTo>
                  <a:lnTo>
                    <a:pt x="32910" y="20012"/>
                  </a:lnTo>
                  <a:lnTo>
                    <a:pt x="33218" y="19705"/>
                  </a:lnTo>
                  <a:lnTo>
                    <a:pt x="33799" y="19020"/>
                  </a:lnTo>
                  <a:lnTo>
                    <a:pt x="34346" y="18302"/>
                  </a:lnTo>
                  <a:lnTo>
                    <a:pt x="34825" y="17549"/>
                  </a:lnTo>
                  <a:lnTo>
                    <a:pt x="35304" y="16797"/>
                  </a:lnTo>
                  <a:lnTo>
                    <a:pt x="35715" y="16044"/>
                  </a:lnTo>
                  <a:lnTo>
                    <a:pt x="36262" y="15052"/>
                  </a:lnTo>
                  <a:lnTo>
                    <a:pt x="36775" y="14060"/>
                  </a:lnTo>
                  <a:lnTo>
                    <a:pt x="37767" y="12042"/>
                  </a:lnTo>
                  <a:lnTo>
                    <a:pt x="39683" y="7971"/>
                  </a:lnTo>
                  <a:lnTo>
                    <a:pt x="40538" y="6260"/>
                  </a:lnTo>
                  <a:lnTo>
                    <a:pt x="40915" y="5371"/>
                  </a:lnTo>
                  <a:lnTo>
                    <a:pt x="41257" y="4481"/>
                  </a:lnTo>
                  <a:lnTo>
                    <a:pt x="41394" y="4037"/>
                  </a:lnTo>
                  <a:lnTo>
                    <a:pt x="41530" y="3592"/>
                  </a:lnTo>
                  <a:lnTo>
                    <a:pt x="41599" y="3113"/>
                  </a:lnTo>
                  <a:lnTo>
                    <a:pt x="41667" y="2668"/>
                  </a:lnTo>
                  <a:lnTo>
                    <a:pt x="41667" y="2189"/>
                  </a:lnTo>
                  <a:lnTo>
                    <a:pt x="41633" y="1710"/>
                  </a:lnTo>
                  <a:lnTo>
                    <a:pt x="41599" y="1232"/>
                  </a:lnTo>
                  <a:lnTo>
                    <a:pt x="41462" y="753"/>
                  </a:lnTo>
                  <a:lnTo>
                    <a:pt x="41359" y="445"/>
                  </a:lnTo>
                  <a:lnTo>
                    <a:pt x="41222" y="205"/>
                  </a:lnTo>
                  <a:lnTo>
                    <a:pt x="41051" y="68"/>
                  </a:lnTo>
                  <a:lnTo>
                    <a:pt x="40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3179625" y="662550"/>
              <a:ext cx="1404325" cy="778275"/>
            </a:xfrm>
            <a:custGeom>
              <a:avLst/>
              <a:gdLst/>
              <a:ahLst/>
              <a:cxnLst/>
              <a:rect l="l" t="t" r="r" b="b"/>
              <a:pathLst>
                <a:path w="56173" h="31131" extrusionOk="0">
                  <a:moveTo>
                    <a:pt x="56172" y="0"/>
                  </a:moveTo>
                  <a:lnTo>
                    <a:pt x="54804" y="205"/>
                  </a:lnTo>
                  <a:lnTo>
                    <a:pt x="53436" y="376"/>
                  </a:lnTo>
                  <a:lnTo>
                    <a:pt x="52067" y="513"/>
                  </a:lnTo>
                  <a:lnTo>
                    <a:pt x="50699" y="616"/>
                  </a:lnTo>
                  <a:lnTo>
                    <a:pt x="49365" y="5508"/>
                  </a:lnTo>
                  <a:lnTo>
                    <a:pt x="48407" y="9100"/>
                  </a:lnTo>
                  <a:lnTo>
                    <a:pt x="47791" y="11221"/>
                  </a:lnTo>
                  <a:lnTo>
                    <a:pt x="46902" y="14060"/>
                  </a:lnTo>
                  <a:lnTo>
                    <a:pt x="46423" y="15463"/>
                  </a:lnTo>
                  <a:lnTo>
                    <a:pt x="45910" y="16831"/>
                  </a:lnTo>
                  <a:lnTo>
                    <a:pt x="45602" y="17515"/>
                  </a:lnTo>
                  <a:lnTo>
                    <a:pt x="45294" y="18165"/>
                  </a:lnTo>
                  <a:lnTo>
                    <a:pt x="44952" y="18815"/>
                  </a:lnTo>
                  <a:lnTo>
                    <a:pt x="44576" y="19431"/>
                  </a:lnTo>
                  <a:lnTo>
                    <a:pt x="44165" y="20047"/>
                  </a:lnTo>
                  <a:lnTo>
                    <a:pt x="43755" y="20662"/>
                  </a:lnTo>
                  <a:lnTo>
                    <a:pt x="43276" y="21244"/>
                  </a:lnTo>
                  <a:lnTo>
                    <a:pt x="42762" y="21791"/>
                  </a:lnTo>
                  <a:lnTo>
                    <a:pt x="42352" y="22202"/>
                  </a:lnTo>
                  <a:lnTo>
                    <a:pt x="41907" y="22612"/>
                  </a:lnTo>
                  <a:lnTo>
                    <a:pt x="41462" y="22989"/>
                  </a:lnTo>
                  <a:lnTo>
                    <a:pt x="40984" y="23331"/>
                  </a:lnTo>
                  <a:lnTo>
                    <a:pt x="40026" y="24015"/>
                  </a:lnTo>
                  <a:lnTo>
                    <a:pt x="39034" y="24631"/>
                  </a:lnTo>
                  <a:lnTo>
                    <a:pt x="38007" y="25212"/>
                  </a:lnTo>
                  <a:lnTo>
                    <a:pt x="36947" y="25760"/>
                  </a:lnTo>
                  <a:lnTo>
                    <a:pt x="35886" y="26273"/>
                  </a:lnTo>
                  <a:lnTo>
                    <a:pt x="34826" y="26752"/>
                  </a:lnTo>
                  <a:lnTo>
                    <a:pt x="33492" y="27367"/>
                  </a:lnTo>
                  <a:lnTo>
                    <a:pt x="32123" y="27915"/>
                  </a:lnTo>
                  <a:lnTo>
                    <a:pt x="31405" y="28154"/>
                  </a:lnTo>
                  <a:lnTo>
                    <a:pt x="30721" y="28394"/>
                  </a:lnTo>
                  <a:lnTo>
                    <a:pt x="30002" y="28565"/>
                  </a:lnTo>
                  <a:lnTo>
                    <a:pt x="29284" y="28736"/>
                  </a:lnTo>
                  <a:lnTo>
                    <a:pt x="28839" y="28770"/>
                  </a:lnTo>
                  <a:lnTo>
                    <a:pt x="28429" y="28804"/>
                  </a:lnTo>
                  <a:lnTo>
                    <a:pt x="27984" y="28804"/>
                  </a:lnTo>
                  <a:lnTo>
                    <a:pt x="27539" y="28770"/>
                  </a:lnTo>
                  <a:lnTo>
                    <a:pt x="26650" y="28667"/>
                  </a:lnTo>
                  <a:lnTo>
                    <a:pt x="25760" y="28496"/>
                  </a:lnTo>
                  <a:lnTo>
                    <a:pt x="23982" y="28120"/>
                  </a:lnTo>
                  <a:lnTo>
                    <a:pt x="23092" y="27983"/>
                  </a:lnTo>
                  <a:lnTo>
                    <a:pt x="22237" y="27846"/>
                  </a:lnTo>
                  <a:lnTo>
                    <a:pt x="20971" y="27778"/>
                  </a:lnTo>
                  <a:lnTo>
                    <a:pt x="19740" y="27710"/>
                  </a:lnTo>
                  <a:lnTo>
                    <a:pt x="18542" y="27607"/>
                  </a:lnTo>
                  <a:lnTo>
                    <a:pt x="17961" y="27504"/>
                  </a:lnTo>
                  <a:lnTo>
                    <a:pt x="17413" y="27402"/>
                  </a:lnTo>
                  <a:lnTo>
                    <a:pt x="16832" y="27265"/>
                  </a:lnTo>
                  <a:lnTo>
                    <a:pt x="16284" y="27094"/>
                  </a:lnTo>
                  <a:lnTo>
                    <a:pt x="15771" y="26889"/>
                  </a:lnTo>
                  <a:lnTo>
                    <a:pt x="15258" y="26649"/>
                  </a:lnTo>
                  <a:lnTo>
                    <a:pt x="14745" y="26307"/>
                  </a:lnTo>
                  <a:lnTo>
                    <a:pt x="14232" y="25931"/>
                  </a:lnTo>
                  <a:lnTo>
                    <a:pt x="13787" y="25486"/>
                  </a:lnTo>
                  <a:lnTo>
                    <a:pt x="13308" y="24973"/>
                  </a:lnTo>
                  <a:lnTo>
                    <a:pt x="13000" y="24562"/>
                  </a:lnTo>
                  <a:lnTo>
                    <a:pt x="12727" y="24152"/>
                  </a:lnTo>
                  <a:lnTo>
                    <a:pt x="12453" y="23707"/>
                  </a:lnTo>
                  <a:lnTo>
                    <a:pt x="12214" y="23228"/>
                  </a:lnTo>
                  <a:lnTo>
                    <a:pt x="11974" y="22749"/>
                  </a:lnTo>
                  <a:lnTo>
                    <a:pt x="11769" y="22270"/>
                  </a:lnTo>
                  <a:lnTo>
                    <a:pt x="11393" y="21278"/>
                  </a:lnTo>
                  <a:lnTo>
                    <a:pt x="11085" y="20252"/>
                  </a:lnTo>
                  <a:lnTo>
                    <a:pt x="10811" y="19191"/>
                  </a:lnTo>
                  <a:lnTo>
                    <a:pt x="10332" y="17173"/>
                  </a:lnTo>
                  <a:lnTo>
                    <a:pt x="9785" y="14881"/>
                  </a:lnTo>
                  <a:lnTo>
                    <a:pt x="9237" y="12692"/>
                  </a:lnTo>
                  <a:lnTo>
                    <a:pt x="8929" y="11597"/>
                  </a:lnTo>
                  <a:lnTo>
                    <a:pt x="8622" y="10537"/>
                  </a:lnTo>
                  <a:lnTo>
                    <a:pt x="8279" y="9510"/>
                  </a:lnTo>
                  <a:lnTo>
                    <a:pt x="7937" y="8450"/>
                  </a:lnTo>
                  <a:lnTo>
                    <a:pt x="7527" y="7458"/>
                  </a:lnTo>
                  <a:lnTo>
                    <a:pt x="7116" y="6431"/>
                  </a:lnTo>
                  <a:lnTo>
                    <a:pt x="6637" y="5439"/>
                  </a:lnTo>
                  <a:lnTo>
                    <a:pt x="6090" y="4482"/>
                  </a:lnTo>
                  <a:lnTo>
                    <a:pt x="5543" y="3524"/>
                  </a:lnTo>
                  <a:lnTo>
                    <a:pt x="4893" y="2566"/>
                  </a:lnTo>
                  <a:lnTo>
                    <a:pt x="4209" y="1608"/>
                  </a:lnTo>
                  <a:lnTo>
                    <a:pt x="3456" y="684"/>
                  </a:lnTo>
                  <a:lnTo>
                    <a:pt x="2567" y="650"/>
                  </a:lnTo>
                  <a:lnTo>
                    <a:pt x="1711" y="684"/>
                  </a:lnTo>
                  <a:lnTo>
                    <a:pt x="856" y="753"/>
                  </a:lnTo>
                  <a:lnTo>
                    <a:pt x="1" y="855"/>
                  </a:lnTo>
                  <a:lnTo>
                    <a:pt x="1609" y="3660"/>
                  </a:lnTo>
                  <a:lnTo>
                    <a:pt x="2567" y="5234"/>
                  </a:lnTo>
                  <a:lnTo>
                    <a:pt x="3695" y="7013"/>
                  </a:lnTo>
                  <a:lnTo>
                    <a:pt x="4243" y="7902"/>
                  </a:lnTo>
                  <a:lnTo>
                    <a:pt x="4756" y="8826"/>
                  </a:lnTo>
                  <a:lnTo>
                    <a:pt x="5235" y="9750"/>
                  </a:lnTo>
                  <a:lnTo>
                    <a:pt x="5645" y="10708"/>
                  </a:lnTo>
                  <a:lnTo>
                    <a:pt x="6056" y="11734"/>
                  </a:lnTo>
                  <a:lnTo>
                    <a:pt x="6364" y="12794"/>
                  </a:lnTo>
                  <a:lnTo>
                    <a:pt x="6706" y="14094"/>
                  </a:lnTo>
                  <a:lnTo>
                    <a:pt x="6980" y="15360"/>
                  </a:lnTo>
                  <a:lnTo>
                    <a:pt x="7493" y="17926"/>
                  </a:lnTo>
                  <a:lnTo>
                    <a:pt x="7732" y="19226"/>
                  </a:lnTo>
                  <a:lnTo>
                    <a:pt x="8040" y="20491"/>
                  </a:lnTo>
                  <a:lnTo>
                    <a:pt x="8382" y="21757"/>
                  </a:lnTo>
                  <a:lnTo>
                    <a:pt x="8758" y="23023"/>
                  </a:lnTo>
                  <a:lnTo>
                    <a:pt x="9101" y="23912"/>
                  </a:lnTo>
                  <a:lnTo>
                    <a:pt x="9477" y="24768"/>
                  </a:lnTo>
                  <a:lnTo>
                    <a:pt x="9922" y="25589"/>
                  </a:lnTo>
                  <a:lnTo>
                    <a:pt x="10400" y="26375"/>
                  </a:lnTo>
                  <a:lnTo>
                    <a:pt x="10982" y="27094"/>
                  </a:lnTo>
                  <a:lnTo>
                    <a:pt x="11256" y="27436"/>
                  </a:lnTo>
                  <a:lnTo>
                    <a:pt x="11598" y="27778"/>
                  </a:lnTo>
                  <a:lnTo>
                    <a:pt x="11906" y="28086"/>
                  </a:lnTo>
                  <a:lnTo>
                    <a:pt x="12282" y="28394"/>
                  </a:lnTo>
                  <a:lnTo>
                    <a:pt x="12658" y="28702"/>
                  </a:lnTo>
                  <a:lnTo>
                    <a:pt x="13035" y="28975"/>
                  </a:lnTo>
                  <a:lnTo>
                    <a:pt x="13308" y="29146"/>
                  </a:lnTo>
                  <a:lnTo>
                    <a:pt x="13548" y="29283"/>
                  </a:lnTo>
                  <a:lnTo>
                    <a:pt x="14129" y="29557"/>
                  </a:lnTo>
                  <a:lnTo>
                    <a:pt x="14711" y="29728"/>
                  </a:lnTo>
                  <a:lnTo>
                    <a:pt x="15327" y="29865"/>
                  </a:lnTo>
                  <a:lnTo>
                    <a:pt x="15942" y="30002"/>
                  </a:lnTo>
                  <a:lnTo>
                    <a:pt x="16558" y="30070"/>
                  </a:lnTo>
                  <a:lnTo>
                    <a:pt x="17755" y="30173"/>
                  </a:lnTo>
                  <a:lnTo>
                    <a:pt x="19534" y="30309"/>
                  </a:lnTo>
                  <a:lnTo>
                    <a:pt x="21245" y="30446"/>
                  </a:lnTo>
                  <a:lnTo>
                    <a:pt x="22989" y="30652"/>
                  </a:lnTo>
                  <a:lnTo>
                    <a:pt x="23845" y="30788"/>
                  </a:lnTo>
                  <a:lnTo>
                    <a:pt x="24700" y="30925"/>
                  </a:lnTo>
                  <a:lnTo>
                    <a:pt x="25316" y="31028"/>
                  </a:lnTo>
                  <a:lnTo>
                    <a:pt x="25931" y="31096"/>
                  </a:lnTo>
                  <a:lnTo>
                    <a:pt x="26513" y="31130"/>
                  </a:lnTo>
                  <a:lnTo>
                    <a:pt x="27163" y="31130"/>
                  </a:lnTo>
                  <a:lnTo>
                    <a:pt x="27779" y="31096"/>
                  </a:lnTo>
                  <a:lnTo>
                    <a:pt x="28395" y="31062"/>
                  </a:lnTo>
                  <a:lnTo>
                    <a:pt x="29045" y="30994"/>
                  </a:lnTo>
                  <a:lnTo>
                    <a:pt x="29660" y="30891"/>
                  </a:lnTo>
                  <a:lnTo>
                    <a:pt x="30310" y="30754"/>
                  </a:lnTo>
                  <a:lnTo>
                    <a:pt x="30960" y="30583"/>
                  </a:lnTo>
                  <a:lnTo>
                    <a:pt x="31576" y="30412"/>
                  </a:lnTo>
                  <a:lnTo>
                    <a:pt x="32226" y="30241"/>
                  </a:lnTo>
                  <a:lnTo>
                    <a:pt x="33492" y="29762"/>
                  </a:lnTo>
                  <a:lnTo>
                    <a:pt x="34757" y="29249"/>
                  </a:lnTo>
                  <a:lnTo>
                    <a:pt x="36023" y="28667"/>
                  </a:lnTo>
                  <a:lnTo>
                    <a:pt x="37221" y="28052"/>
                  </a:lnTo>
                  <a:lnTo>
                    <a:pt x="38418" y="27367"/>
                  </a:lnTo>
                  <a:lnTo>
                    <a:pt x="39547" y="26649"/>
                  </a:lnTo>
                  <a:lnTo>
                    <a:pt x="40641" y="25931"/>
                  </a:lnTo>
                  <a:lnTo>
                    <a:pt x="41702" y="25178"/>
                  </a:lnTo>
                  <a:lnTo>
                    <a:pt x="42660" y="24425"/>
                  </a:lnTo>
                  <a:lnTo>
                    <a:pt x="43583" y="23673"/>
                  </a:lnTo>
                  <a:lnTo>
                    <a:pt x="44473" y="22852"/>
                  </a:lnTo>
                  <a:lnTo>
                    <a:pt x="45294" y="21997"/>
                  </a:lnTo>
                  <a:lnTo>
                    <a:pt x="46047" y="21107"/>
                  </a:lnTo>
                  <a:lnTo>
                    <a:pt x="46765" y="20149"/>
                  </a:lnTo>
                  <a:lnTo>
                    <a:pt x="47415" y="19157"/>
                  </a:lnTo>
                  <a:lnTo>
                    <a:pt x="47996" y="18165"/>
                  </a:lnTo>
                  <a:lnTo>
                    <a:pt x="48578" y="17105"/>
                  </a:lnTo>
                  <a:lnTo>
                    <a:pt x="49057" y="16010"/>
                  </a:lnTo>
                  <a:lnTo>
                    <a:pt x="49433" y="15018"/>
                  </a:lnTo>
                  <a:lnTo>
                    <a:pt x="49775" y="14026"/>
                  </a:lnTo>
                  <a:lnTo>
                    <a:pt x="50083" y="13034"/>
                  </a:lnTo>
                  <a:lnTo>
                    <a:pt x="50357" y="12008"/>
                  </a:lnTo>
                  <a:lnTo>
                    <a:pt x="50904" y="9989"/>
                  </a:lnTo>
                  <a:lnTo>
                    <a:pt x="51212" y="8997"/>
                  </a:lnTo>
                  <a:lnTo>
                    <a:pt x="51554" y="8005"/>
                  </a:lnTo>
                  <a:lnTo>
                    <a:pt x="51931" y="7013"/>
                  </a:lnTo>
                  <a:lnTo>
                    <a:pt x="52409" y="6055"/>
                  </a:lnTo>
                  <a:lnTo>
                    <a:pt x="52888" y="5097"/>
                  </a:lnTo>
                  <a:lnTo>
                    <a:pt x="53436" y="4139"/>
                  </a:lnTo>
                  <a:lnTo>
                    <a:pt x="54017" y="3216"/>
                  </a:lnTo>
                  <a:lnTo>
                    <a:pt x="54599" y="2326"/>
                  </a:lnTo>
                  <a:lnTo>
                    <a:pt x="55249" y="1471"/>
                  </a:lnTo>
                  <a:lnTo>
                    <a:pt x="55865" y="616"/>
                  </a:lnTo>
                  <a:lnTo>
                    <a:pt x="56001" y="479"/>
                  </a:lnTo>
                  <a:lnTo>
                    <a:pt x="56070" y="342"/>
                  </a:lnTo>
                  <a:lnTo>
                    <a:pt x="56138" y="171"/>
                  </a:lnTo>
                  <a:lnTo>
                    <a:pt x="56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3050500" y="678800"/>
              <a:ext cx="1780600" cy="1050225"/>
            </a:xfrm>
            <a:custGeom>
              <a:avLst/>
              <a:gdLst/>
              <a:ahLst/>
              <a:cxnLst/>
              <a:rect l="l" t="t" r="r" b="b"/>
              <a:pathLst>
                <a:path w="71224" h="42009" extrusionOk="0">
                  <a:moveTo>
                    <a:pt x="67666" y="0"/>
                  </a:moveTo>
                  <a:lnTo>
                    <a:pt x="67700" y="274"/>
                  </a:lnTo>
                  <a:lnTo>
                    <a:pt x="67735" y="582"/>
                  </a:lnTo>
                  <a:lnTo>
                    <a:pt x="67700" y="855"/>
                  </a:lnTo>
                  <a:lnTo>
                    <a:pt x="67666" y="1163"/>
                  </a:lnTo>
                  <a:lnTo>
                    <a:pt x="67564" y="1745"/>
                  </a:lnTo>
                  <a:lnTo>
                    <a:pt x="67393" y="2292"/>
                  </a:lnTo>
                  <a:lnTo>
                    <a:pt x="67016" y="3797"/>
                  </a:lnTo>
                  <a:lnTo>
                    <a:pt x="66845" y="4516"/>
                  </a:lnTo>
                  <a:lnTo>
                    <a:pt x="66640" y="5234"/>
                  </a:lnTo>
                  <a:lnTo>
                    <a:pt x="66400" y="5952"/>
                  </a:lnTo>
                  <a:lnTo>
                    <a:pt x="66093" y="6637"/>
                  </a:lnTo>
                  <a:lnTo>
                    <a:pt x="65887" y="6945"/>
                  </a:lnTo>
                  <a:lnTo>
                    <a:pt x="65716" y="7287"/>
                  </a:lnTo>
                  <a:lnTo>
                    <a:pt x="65477" y="7595"/>
                  </a:lnTo>
                  <a:lnTo>
                    <a:pt x="65237" y="7902"/>
                  </a:lnTo>
                  <a:lnTo>
                    <a:pt x="64724" y="8450"/>
                  </a:lnTo>
                  <a:lnTo>
                    <a:pt x="64211" y="8997"/>
                  </a:lnTo>
                  <a:lnTo>
                    <a:pt x="63151" y="10092"/>
                  </a:lnTo>
                  <a:lnTo>
                    <a:pt x="62672" y="10673"/>
                  </a:lnTo>
                  <a:lnTo>
                    <a:pt x="62193" y="11255"/>
                  </a:lnTo>
                  <a:lnTo>
                    <a:pt x="61748" y="11871"/>
                  </a:lnTo>
                  <a:lnTo>
                    <a:pt x="61372" y="12521"/>
                  </a:lnTo>
                  <a:lnTo>
                    <a:pt x="60687" y="13923"/>
                  </a:lnTo>
                  <a:lnTo>
                    <a:pt x="60072" y="15326"/>
                  </a:lnTo>
                  <a:lnTo>
                    <a:pt x="58909" y="18131"/>
                  </a:lnTo>
                  <a:lnTo>
                    <a:pt x="58293" y="19534"/>
                  </a:lnTo>
                  <a:lnTo>
                    <a:pt x="57643" y="20902"/>
                  </a:lnTo>
                  <a:lnTo>
                    <a:pt x="57301" y="21586"/>
                  </a:lnTo>
                  <a:lnTo>
                    <a:pt x="56924" y="22270"/>
                  </a:lnTo>
                  <a:lnTo>
                    <a:pt x="56514" y="22954"/>
                  </a:lnTo>
                  <a:lnTo>
                    <a:pt x="56103" y="23604"/>
                  </a:lnTo>
                  <a:lnTo>
                    <a:pt x="55111" y="25007"/>
                  </a:lnTo>
                  <a:lnTo>
                    <a:pt x="54085" y="26375"/>
                  </a:lnTo>
                  <a:lnTo>
                    <a:pt x="52990" y="27710"/>
                  </a:lnTo>
                  <a:lnTo>
                    <a:pt x="51827" y="29044"/>
                  </a:lnTo>
                  <a:lnTo>
                    <a:pt x="50630" y="30309"/>
                  </a:lnTo>
                  <a:lnTo>
                    <a:pt x="49398" y="31575"/>
                  </a:lnTo>
                  <a:lnTo>
                    <a:pt x="48167" y="32738"/>
                  </a:lnTo>
                  <a:lnTo>
                    <a:pt x="46901" y="33867"/>
                  </a:lnTo>
                  <a:lnTo>
                    <a:pt x="46285" y="34380"/>
                  </a:lnTo>
                  <a:lnTo>
                    <a:pt x="45601" y="34859"/>
                  </a:lnTo>
                  <a:lnTo>
                    <a:pt x="44917" y="35338"/>
                  </a:lnTo>
                  <a:lnTo>
                    <a:pt x="44164" y="35749"/>
                  </a:lnTo>
                  <a:lnTo>
                    <a:pt x="43412" y="36125"/>
                  </a:lnTo>
                  <a:lnTo>
                    <a:pt x="42625" y="36501"/>
                  </a:lnTo>
                  <a:lnTo>
                    <a:pt x="41838" y="36843"/>
                  </a:lnTo>
                  <a:lnTo>
                    <a:pt x="41017" y="37185"/>
                  </a:lnTo>
                  <a:lnTo>
                    <a:pt x="40196" y="37459"/>
                  </a:lnTo>
                  <a:lnTo>
                    <a:pt x="39375" y="37767"/>
                  </a:lnTo>
                  <a:lnTo>
                    <a:pt x="37733" y="38246"/>
                  </a:lnTo>
                  <a:lnTo>
                    <a:pt x="36091" y="38691"/>
                  </a:lnTo>
                  <a:lnTo>
                    <a:pt x="34517" y="39033"/>
                  </a:lnTo>
                  <a:lnTo>
                    <a:pt x="34004" y="39135"/>
                  </a:lnTo>
                  <a:lnTo>
                    <a:pt x="33491" y="39238"/>
                  </a:lnTo>
                  <a:lnTo>
                    <a:pt x="32978" y="39272"/>
                  </a:lnTo>
                  <a:lnTo>
                    <a:pt x="32499" y="39306"/>
                  </a:lnTo>
                  <a:lnTo>
                    <a:pt x="31986" y="39341"/>
                  </a:lnTo>
                  <a:lnTo>
                    <a:pt x="31473" y="39306"/>
                  </a:lnTo>
                  <a:lnTo>
                    <a:pt x="30994" y="39272"/>
                  </a:lnTo>
                  <a:lnTo>
                    <a:pt x="30515" y="39204"/>
                  </a:lnTo>
                  <a:lnTo>
                    <a:pt x="30002" y="39135"/>
                  </a:lnTo>
                  <a:lnTo>
                    <a:pt x="29523" y="39033"/>
                  </a:lnTo>
                  <a:lnTo>
                    <a:pt x="29044" y="38896"/>
                  </a:lnTo>
                  <a:lnTo>
                    <a:pt x="28565" y="38725"/>
                  </a:lnTo>
                  <a:lnTo>
                    <a:pt x="28086" y="38554"/>
                  </a:lnTo>
                  <a:lnTo>
                    <a:pt x="27641" y="38349"/>
                  </a:lnTo>
                  <a:lnTo>
                    <a:pt x="27197" y="38109"/>
                  </a:lnTo>
                  <a:lnTo>
                    <a:pt x="26718" y="37835"/>
                  </a:lnTo>
                  <a:lnTo>
                    <a:pt x="25623" y="37117"/>
                  </a:lnTo>
                  <a:lnTo>
                    <a:pt x="24563" y="36433"/>
                  </a:lnTo>
                  <a:lnTo>
                    <a:pt x="24015" y="36125"/>
                  </a:lnTo>
                  <a:lnTo>
                    <a:pt x="23434" y="35851"/>
                  </a:lnTo>
                  <a:lnTo>
                    <a:pt x="22852" y="35612"/>
                  </a:lnTo>
                  <a:lnTo>
                    <a:pt x="22202" y="35407"/>
                  </a:lnTo>
                  <a:lnTo>
                    <a:pt x="21586" y="35270"/>
                  </a:lnTo>
                  <a:lnTo>
                    <a:pt x="20936" y="35201"/>
                  </a:lnTo>
                  <a:lnTo>
                    <a:pt x="20252" y="35167"/>
                  </a:lnTo>
                  <a:lnTo>
                    <a:pt x="19568" y="35167"/>
                  </a:lnTo>
                  <a:lnTo>
                    <a:pt x="18234" y="35236"/>
                  </a:lnTo>
                  <a:lnTo>
                    <a:pt x="17584" y="35270"/>
                  </a:lnTo>
                  <a:lnTo>
                    <a:pt x="16934" y="35270"/>
                  </a:lnTo>
                  <a:lnTo>
                    <a:pt x="16558" y="35236"/>
                  </a:lnTo>
                  <a:lnTo>
                    <a:pt x="16215" y="35201"/>
                  </a:lnTo>
                  <a:lnTo>
                    <a:pt x="15873" y="35133"/>
                  </a:lnTo>
                  <a:lnTo>
                    <a:pt x="15565" y="35064"/>
                  </a:lnTo>
                  <a:lnTo>
                    <a:pt x="15258" y="34962"/>
                  </a:lnTo>
                  <a:lnTo>
                    <a:pt x="14984" y="34825"/>
                  </a:lnTo>
                  <a:lnTo>
                    <a:pt x="14676" y="34688"/>
                  </a:lnTo>
                  <a:lnTo>
                    <a:pt x="14402" y="34517"/>
                  </a:lnTo>
                  <a:lnTo>
                    <a:pt x="13923" y="34141"/>
                  </a:lnTo>
                  <a:lnTo>
                    <a:pt x="13444" y="33696"/>
                  </a:lnTo>
                  <a:lnTo>
                    <a:pt x="13034" y="33217"/>
                  </a:lnTo>
                  <a:lnTo>
                    <a:pt x="12658" y="32704"/>
                  </a:lnTo>
                  <a:lnTo>
                    <a:pt x="12316" y="32122"/>
                  </a:lnTo>
                  <a:lnTo>
                    <a:pt x="12008" y="31541"/>
                  </a:lnTo>
                  <a:lnTo>
                    <a:pt x="11700" y="30925"/>
                  </a:lnTo>
                  <a:lnTo>
                    <a:pt x="11460" y="30309"/>
                  </a:lnTo>
                  <a:lnTo>
                    <a:pt x="11221" y="29694"/>
                  </a:lnTo>
                  <a:lnTo>
                    <a:pt x="11016" y="29044"/>
                  </a:lnTo>
                  <a:lnTo>
                    <a:pt x="10639" y="27846"/>
                  </a:lnTo>
                  <a:lnTo>
                    <a:pt x="10160" y="26170"/>
                  </a:lnTo>
                  <a:lnTo>
                    <a:pt x="9750" y="24528"/>
                  </a:lnTo>
                  <a:lnTo>
                    <a:pt x="9032" y="21141"/>
                  </a:lnTo>
                  <a:lnTo>
                    <a:pt x="8655" y="19465"/>
                  </a:lnTo>
                  <a:lnTo>
                    <a:pt x="8245" y="17789"/>
                  </a:lnTo>
                  <a:lnTo>
                    <a:pt x="7834" y="16113"/>
                  </a:lnTo>
                  <a:lnTo>
                    <a:pt x="7355" y="14471"/>
                  </a:lnTo>
                  <a:lnTo>
                    <a:pt x="6739" y="12555"/>
                  </a:lnTo>
                  <a:lnTo>
                    <a:pt x="6055" y="10708"/>
                  </a:lnTo>
                  <a:lnTo>
                    <a:pt x="5303" y="8826"/>
                  </a:lnTo>
                  <a:lnTo>
                    <a:pt x="4516" y="7013"/>
                  </a:lnTo>
                  <a:lnTo>
                    <a:pt x="4174" y="6192"/>
                  </a:lnTo>
                  <a:lnTo>
                    <a:pt x="3900" y="5337"/>
                  </a:lnTo>
                  <a:lnTo>
                    <a:pt x="3353" y="3626"/>
                  </a:lnTo>
                  <a:lnTo>
                    <a:pt x="3079" y="2771"/>
                  </a:lnTo>
                  <a:lnTo>
                    <a:pt x="2737" y="1950"/>
                  </a:lnTo>
                  <a:lnTo>
                    <a:pt x="2532" y="1574"/>
                  </a:lnTo>
                  <a:lnTo>
                    <a:pt x="2326" y="1197"/>
                  </a:lnTo>
                  <a:lnTo>
                    <a:pt x="2087" y="821"/>
                  </a:lnTo>
                  <a:lnTo>
                    <a:pt x="1813" y="445"/>
                  </a:lnTo>
                  <a:lnTo>
                    <a:pt x="1642" y="274"/>
                  </a:lnTo>
                  <a:lnTo>
                    <a:pt x="1540" y="205"/>
                  </a:lnTo>
                  <a:lnTo>
                    <a:pt x="1403" y="137"/>
                  </a:lnTo>
                  <a:lnTo>
                    <a:pt x="1198" y="137"/>
                  </a:lnTo>
                  <a:lnTo>
                    <a:pt x="958" y="171"/>
                  </a:lnTo>
                  <a:lnTo>
                    <a:pt x="0" y="411"/>
                  </a:lnTo>
                  <a:lnTo>
                    <a:pt x="1369" y="3353"/>
                  </a:lnTo>
                  <a:lnTo>
                    <a:pt x="2190" y="5234"/>
                  </a:lnTo>
                  <a:lnTo>
                    <a:pt x="2976" y="7116"/>
                  </a:lnTo>
                  <a:lnTo>
                    <a:pt x="3729" y="8997"/>
                  </a:lnTo>
                  <a:lnTo>
                    <a:pt x="4447" y="10879"/>
                  </a:lnTo>
                  <a:lnTo>
                    <a:pt x="5132" y="12794"/>
                  </a:lnTo>
                  <a:lnTo>
                    <a:pt x="5782" y="14744"/>
                  </a:lnTo>
                  <a:lnTo>
                    <a:pt x="6363" y="16694"/>
                  </a:lnTo>
                  <a:lnTo>
                    <a:pt x="6876" y="18678"/>
                  </a:lnTo>
                  <a:lnTo>
                    <a:pt x="7287" y="20389"/>
                  </a:lnTo>
                  <a:lnTo>
                    <a:pt x="7663" y="22065"/>
                  </a:lnTo>
                  <a:lnTo>
                    <a:pt x="8039" y="23775"/>
                  </a:lnTo>
                  <a:lnTo>
                    <a:pt x="8416" y="25452"/>
                  </a:lnTo>
                  <a:lnTo>
                    <a:pt x="8895" y="27094"/>
                  </a:lnTo>
                  <a:lnTo>
                    <a:pt x="9134" y="27915"/>
                  </a:lnTo>
                  <a:lnTo>
                    <a:pt x="9408" y="28736"/>
                  </a:lnTo>
                  <a:lnTo>
                    <a:pt x="9716" y="29557"/>
                  </a:lnTo>
                  <a:lnTo>
                    <a:pt x="10024" y="30344"/>
                  </a:lnTo>
                  <a:lnTo>
                    <a:pt x="10366" y="31165"/>
                  </a:lnTo>
                  <a:lnTo>
                    <a:pt x="10776" y="31951"/>
                  </a:lnTo>
                  <a:lnTo>
                    <a:pt x="11289" y="32909"/>
                  </a:lnTo>
                  <a:lnTo>
                    <a:pt x="11597" y="33388"/>
                  </a:lnTo>
                  <a:lnTo>
                    <a:pt x="11905" y="33867"/>
                  </a:lnTo>
                  <a:lnTo>
                    <a:pt x="12247" y="34346"/>
                  </a:lnTo>
                  <a:lnTo>
                    <a:pt x="12623" y="34825"/>
                  </a:lnTo>
                  <a:lnTo>
                    <a:pt x="13034" y="35270"/>
                  </a:lnTo>
                  <a:lnTo>
                    <a:pt x="13444" y="35714"/>
                  </a:lnTo>
                  <a:lnTo>
                    <a:pt x="13889" y="36125"/>
                  </a:lnTo>
                  <a:lnTo>
                    <a:pt x="14334" y="36501"/>
                  </a:lnTo>
                  <a:lnTo>
                    <a:pt x="14813" y="36843"/>
                  </a:lnTo>
                  <a:lnTo>
                    <a:pt x="15292" y="37151"/>
                  </a:lnTo>
                  <a:lnTo>
                    <a:pt x="15805" y="37425"/>
                  </a:lnTo>
                  <a:lnTo>
                    <a:pt x="16318" y="37630"/>
                  </a:lnTo>
                  <a:lnTo>
                    <a:pt x="16865" y="37801"/>
                  </a:lnTo>
                  <a:lnTo>
                    <a:pt x="17413" y="37904"/>
                  </a:lnTo>
                  <a:lnTo>
                    <a:pt x="17926" y="37938"/>
                  </a:lnTo>
                  <a:lnTo>
                    <a:pt x="18473" y="37972"/>
                  </a:lnTo>
                  <a:lnTo>
                    <a:pt x="19534" y="38006"/>
                  </a:lnTo>
                  <a:lnTo>
                    <a:pt x="21621" y="38006"/>
                  </a:lnTo>
                  <a:lnTo>
                    <a:pt x="22134" y="38041"/>
                  </a:lnTo>
                  <a:lnTo>
                    <a:pt x="22647" y="38109"/>
                  </a:lnTo>
                  <a:lnTo>
                    <a:pt x="23160" y="38178"/>
                  </a:lnTo>
                  <a:lnTo>
                    <a:pt x="23673" y="38280"/>
                  </a:lnTo>
                  <a:lnTo>
                    <a:pt x="24186" y="38417"/>
                  </a:lnTo>
                  <a:lnTo>
                    <a:pt x="24665" y="38588"/>
                  </a:lnTo>
                  <a:lnTo>
                    <a:pt x="25178" y="38827"/>
                  </a:lnTo>
                  <a:lnTo>
                    <a:pt x="25657" y="39101"/>
                  </a:lnTo>
                  <a:lnTo>
                    <a:pt x="26273" y="39477"/>
                  </a:lnTo>
                  <a:lnTo>
                    <a:pt x="26855" y="39854"/>
                  </a:lnTo>
                  <a:lnTo>
                    <a:pt x="27436" y="40264"/>
                  </a:lnTo>
                  <a:lnTo>
                    <a:pt x="28018" y="40641"/>
                  </a:lnTo>
                  <a:lnTo>
                    <a:pt x="28633" y="40983"/>
                  </a:lnTo>
                  <a:lnTo>
                    <a:pt x="29249" y="41291"/>
                  </a:lnTo>
                  <a:lnTo>
                    <a:pt x="29933" y="41564"/>
                  </a:lnTo>
                  <a:lnTo>
                    <a:pt x="30275" y="41667"/>
                  </a:lnTo>
                  <a:lnTo>
                    <a:pt x="30618" y="41735"/>
                  </a:lnTo>
                  <a:lnTo>
                    <a:pt x="31507" y="41906"/>
                  </a:lnTo>
                  <a:lnTo>
                    <a:pt x="32396" y="41975"/>
                  </a:lnTo>
                  <a:lnTo>
                    <a:pt x="33252" y="42009"/>
                  </a:lnTo>
                  <a:lnTo>
                    <a:pt x="34141" y="41975"/>
                  </a:lnTo>
                  <a:lnTo>
                    <a:pt x="34996" y="41906"/>
                  </a:lnTo>
                  <a:lnTo>
                    <a:pt x="35886" y="41804"/>
                  </a:lnTo>
                  <a:lnTo>
                    <a:pt x="36741" y="41633"/>
                  </a:lnTo>
                  <a:lnTo>
                    <a:pt x="37596" y="41427"/>
                  </a:lnTo>
                  <a:lnTo>
                    <a:pt x="38451" y="41222"/>
                  </a:lnTo>
                  <a:lnTo>
                    <a:pt x="39307" y="40948"/>
                  </a:lnTo>
                  <a:lnTo>
                    <a:pt x="40162" y="40675"/>
                  </a:lnTo>
                  <a:lnTo>
                    <a:pt x="41017" y="40367"/>
                  </a:lnTo>
                  <a:lnTo>
                    <a:pt x="42659" y="39751"/>
                  </a:lnTo>
                  <a:lnTo>
                    <a:pt x="44301" y="39101"/>
                  </a:lnTo>
                  <a:lnTo>
                    <a:pt x="45156" y="38725"/>
                  </a:lnTo>
                  <a:lnTo>
                    <a:pt x="45978" y="38314"/>
                  </a:lnTo>
                  <a:lnTo>
                    <a:pt x="46799" y="37835"/>
                  </a:lnTo>
                  <a:lnTo>
                    <a:pt x="47551" y="37322"/>
                  </a:lnTo>
                  <a:lnTo>
                    <a:pt x="48304" y="36809"/>
                  </a:lnTo>
                  <a:lnTo>
                    <a:pt x="49022" y="36228"/>
                  </a:lnTo>
                  <a:lnTo>
                    <a:pt x="49741" y="35612"/>
                  </a:lnTo>
                  <a:lnTo>
                    <a:pt x="50391" y="34996"/>
                  </a:lnTo>
                  <a:lnTo>
                    <a:pt x="51075" y="34346"/>
                  </a:lnTo>
                  <a:lnTo>
                    <a:pt x="51725" y="33662"/>
                  </a:lnTo>
                  <a:lnTo>
                    <a:pt x="52990" y="32294"/>
                  </a:lnTo>
                  <a:lnTo>
                    <a:pt x="54188" y="30891"/>
                  </a:lnTo>
                  <a:lnTo>
                    <a:pt x="55385" y="29488"/>
                  </a:lnTo>
                  <a:lnTo>
                    <a:pt x="55967" y="28804"/>
                  </a:lnTo>
                  <a:lnTo>
                    <a:pt x="56514" y="28120"/>
                  </a:lnTo>
                  <a:lnTo>
                    <a:pt x="57027" y="27436"/>
                  </a:lnTo>
                  <a:lnTo>
                    <a:pt x="57540" y="26717"/>
                  </a:lnTo>
                  <a:lnTo>
                    <a:pt x="58019" y="26033"/>
                  </a:lnTo>
                  <a:lnTo>
                    <a:pt x="58498" y="25281"/>
                  </a:lnTo>
                  <a:lnTo>
                    <a:pt x="59353" y="23844"/>
                  </a:lnTo>
                  <a:lnTo>
                    <a:pt x="60174" y="22339"/>
                  </a:lnTo>
                  <a:lnTo>
                    <a:pt x="60927" y="20765"/>
                  </a:lnTo>
                  <a:lnTo>
                    <a:pt x="61611" y="19191"/>
                  </a:lnTo>
                  <a:lnTo>
                    <a:pt x="62261" y="17549"/>
                  </a:lnTo>
                  <a:lnTo>
                    <a:pt x="62569" y="16728"/>
                  </a:lnTo>
                  <a:lnTo>
                    <a:pt x="62911" y="15907"/>
                  </a:lnTo>
                  <a:lnTo>
                    <a:pt x="63287" y="15086"/>
                  </a:lnTo>
                  <a:lnTo>
                    <a:pt x="63698" y="14334"/>
                  </a:lnTo>
                  <a:lnTo>
                    <a:pt x="64143" y="13581"/>
                  </a:lnTo>
                  <a:lnTo>
                    <a:pt x="64656" y="12863"/>
                  </a:lnTo>
                  <a:lnTo>
                    <a:pt x="65203" y="12179"/>
                  </a:lnTo>
                  <a:lnTo>
                    <a:pt x="65511" y="11836"/>
                  </a:lnTo>
                  <a:lnTo>
                    <a:pt x="65819" y="11529"/>
                  </a:lnTo>
                  <a:lnTo>
                    <a:pt x="66640" y="10708"/>
                  </a:lnTo>
                  <a:lnTo>
                    <a:pt x="67358" y="9921"/>
                  </a:lnTo>
                  <a:lnTo>
                    <a:pt x="68008" y="9100"/>
                  </a:lnTo>
                  <a:lnTo>
                    <a:pt x="68590" y="8244"/>
                  </a:lnTo>
                  <a:lnTo>
                    <a:pt x="68864" y="7800"/>
                  </a:lnTo>
                  <a:lnTo>
                    <a:pt x="69103" y="7355"/>
                  </a:lnTo>
                  <a:lnTo>
                    <a:pt x="69342" y="6876"/>
                  </a:lnTo>
                  <a:lnTo>
                    <a:pt x="69548" y="6397"/>
                  </a:lnTo>
                  <a:lnTo>
                    <a:pt x="69924" y="5371"/>
                  </a:lnTo>
                  <a:lnTo>
                    <a:pt x="70266" y="4276"/>
                  </a:lnTo>
                  <a:lnTo>
                    <a:pt x="70779" y="2155"/>
                  </a:lnTo>
                  <a:lnTo>
                    <a:pt x="712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989500" y="447625"/>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2072125" y="1518575"/>
            <a:ext cx="2334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5" name="Google Shape;215;p13"/>
          <p:cNvSpPr txBox="1">
            <a:spLocks noGrp="1"/>
          </p:cNvSpPr>
          <p:nvPr>
            <p:ph type="subTitle" idx="1"/>
          </p:nvPr>
        </p:nvSpPr>
        <p:spPr>
          <a:xfrm>
            <a:off x="2072125" y="2046269"/>
            <a:ext cx="23346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6" name="Google Shape;216;p13"/>
          <p:cNvSpPr txBox="1">
            <a:spLocks noGrp="1"/>
          </p:cNvSpPr>
          <p:nvPr>
            <p:ph type="title" idx="2"/>
          </p:nvPr>
        </p:nvSpPr>
        <p:spPr>
          <a:xfrm>
            <a:off x="5925375" y="1518575"/>
            <a:ext cx="2334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7" name="Google Shape;217;p13"/>
          <p:cNvSpPr txBox="1">
            <a:spLocks noGrp="1"/>
          </p:cNvSpPr>
          <p:nvPr>
            <p:ph type="subTitle" idx="3"/>
          </p:nvPr>
        </p:nvSpPr>
        <p:spPr>
          <a:xfrm>
            <a:off x="5925377" y="2046269"/>
            <a:ext cx="23346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13"/>
          <p:cNvSpPr txBox="1">
            <a:spLocks noGrp="1"/>
          </p:cNvSpPr>
          <p:nvPr>
            <p:ph type="title" idx="4"/>
          </p:nvPr>
        </p:nvSpPr>
        <p:spPr>
          <a:xfrm>
            <a:off x="2072125" y="2998071"/>
            <a:ext cx="2334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9" name="Google Shape;219;p13"/>
          <p:cNvSpPr txBox="1">
            <a:spLocks noGrp="1"/>
          </p:cNvSpPr>
          <p:nvPr>
            <p:ph type="subTitle" idx="5"/>
          </p:nvPr>
        </p:nvSpPr>
        <p:spPr>
          <a:xfrm>
            <a:off x="2072125" y="3525776"/>
            <a:ext cx="23346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13"/>
          <p:cNvSpPr txBox="1">
            <a:spLocks noGrp="1"/>
          </p:cNvSpPr>
          <p:nvPr>
            <p:ph type="title" idx="6"/>
          </p:nvPr>
        </p:nvSpPr>
        <p:spPr>
          <a:xfrm>
            <a:off x="5925375" y="2998071"/>
            <a:ext cx="2334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13"/>
          <p:cNvSpPr txBox="1">
            <a:spLocks noGrp="1"/>
          </p:cNvSpPr>
          <p:nvPr>
            <p:ph type="subTitle" idx="7"/>
          </p:nvPr>
        </p:nvSpPr>
        <p:spPr>
          <a:xfrm>
            <a:off x="5925377" y="3525776"/>
            <a:ext cx="23346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2" name="Google Shape;222;p13"/>
          <p:cNvSpPr txBox="1">
            <a:spLocks noGrp="1"/>
          </p:cNvSpPr>
          <p:nvPr>
            <p:ph type="title" idx="8" hasCustomPrompt="1"/>
          </p:nvPr>
        </p:nvSpPr>
        <p:spPr>
          <a:xfrm>
            <a:off x="884025" y="1786025"/>
            <a:ext cx="1048200" cy="51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3" name="Google Shape;223;p13"/>
          <p:cNvSpPr txBox="1">
            <a:spLocks noGrp="1"/>
          </p:cNvSpPr>
          <p:nvPr>
            <p:ph type="title" idx="9" hasCustomPrompt="1"/>
          </p:nvPr>
        </p:nvSpPr>
        <p:spPr>
          <a:xfrm>
            <a:off x="884025" y="3269125"/>
            <a:ext cx="1048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 name="Google Shape;224;p13"/>
          <p:cNvSpPr txBox="1">
            <a:spLocks noGrp="1"/>
          </p:cNvSpPr>
          <p:nvPr>
            <p:ph type="title" idx="13" hasCustomPrompt="1"/>
          </p:nvPr>
        </p:nvSpPr>
        <p:spPr>
          <a:xfrm>
            <a:off x="4734200" y="1786025"/>
            <a:ext cx="1048200" cy="51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13"/>
          <p:cNvSpPr txBox="1">
            <a:spLocks noGrp="1"/>
          </p:cNvSpPr>
          <p:nvPr>
            <p:ph type="title" idx="14" hasCustomPrompt="1"/>
          </p:nvPr>
        </p:nvSpPr>
        <p:spPr>
          <a:xfrm>
            <a:off x="4734200" y="3269125"/>
            <a:ext cx="1048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7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6" name="Google Shape;226;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27" name="Google Shape;227;p13"/>
          <p:cNvSpPr/>
          <p:nvPr/>
        </p:nvSpPr>
        <p:spPr>
          <a:xfrm>
            <a:off x="7468076" y="3312552"/>
            <a:ext cx="1676014" cy="1852371"/>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6236063" y="3524158"/>
            <a:ext cx="3131229" cy="2298620"/>
            <a:chOff x="5847100" y="3240200"/>
            <a:chExt cx="1949100" cy="1430825"/>
          </a:xfrm>
        </p:grpSpPr>
        <p:sp>
          <p:nvSpPr>
            <p:cNvPr id="229" name="Google Shape;229;p13"/>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3"/>
          <p:cNvSpPr/>
          <p:nvPr/>
        </p:nvSpPr>
        <p:spPr>
          <a:xfrm rot="-5400000">
            <a:off x="7580058" y="1124939"/>
            <a:ext cx="2635451" cy="1275616"/>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3"/>
          <p:cNvGrpSpPr/>
          <p:nvPr/>
        </p:nvGrpSpPr>
        <p:grpSpPr>
          <a:xfrm>
            <a:off x="7288395" y="-182181"/>
            <a:ext cx="2166061" cy="1951926"/>
            <a:chOff x="6349975" y="583850"/>
            <a:chExt cx="1513775" cy="1364125"/>
          </a:xfrm>
        </p:grpSpPr>
        <p:sp>
          <p:nvSpPr>
            <p:cNvPr id="233" name="Google Shape;233;p13"/>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3"/>
          <p:cNvGrpSpPr/>
          <p:nvPr/>
        </p:nvGrpSpPr>
        <p:grpSpPr>
          <a:xfrm>
            <a:off x="-154270" y="3988258"/>
            <a:ext cx="1358416" cy="1283276"/>
            <a:chOff x="944925" y="3624200"/>
            <a:chExt cx="1175100" cy="1110100"/>
          </a:xfrm>
        </p:grpSpPr>
        <p:sp>
          <p:nvSpPr>
            <p:cNvPr id="236" name="Google Shape;236;p13"/>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3"/>
          <p:cNvSpPr/>
          <p:nvPr/>
        </p:nvSpPr>
        <p:spPr>
          <a:xfrm>
            <a:off x="1620488" y="451711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025275" y="4517125"/>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53100" y="-73636"/>
            <a:ext cx="1479575" cy="2336525"/>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3"/>
          <p:cNvGrpSpPr/>
          <p:nvPr/>
        </p:nvGrpSpPr>
        <p:grpSpPr>
          <a:xfrm>
            <a:off x="-438502" y="-523757"/>
            <a:ext cx="1469683" cy="1482043"/>
            <a:chOff x="720000" y="559925"/>
            <a:chExt cx="1117800" cy="1127200"/>
          </a:xfrm>
        </p:grpSpPr>
        <p:sp>
          <p:nvSpPr>
            <p:cNvPr id="244" name="Google Shape;244;p13"/>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3"/>
          <p:cNvSpPr/>
          <p:nvPr/>
        </p:nvSpPr>
        <p:spPr>
          <a:xfrm>
            <a:off x="1936063" y="22521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1991650" y="1033925"/>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sz="10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9" name="Google Shape;269;p15"/>
          <p:cNvSpPr txBox="1">
            <a:spLocks noGrp="1"/>
          </p:cNvSpPr>
          <p:nvPr>
            <p:ph type="subTitle" idx="1"/>
          </p:nvPr>
        </p:nvSpPr>
        <p:spPr>
          <a:xfrm>
            <a:off x="1656950" y="2839925"/>
            <a:ext cx="58533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15"/>
          <p:cNvSpPr/>
          <p:nvPr/>
        </p:nvSpPr>
        <p:spPr>
          <a:xfrm rot="10800000" flipH="1">
            <a:off x="6640775" y="-68946"/>
            <a:ext cx="2503254" cy="2766656"/>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rot="10800000" flipH="1">
            <a:off x="0" y="2322574"/>
            <a:ext cx="2333882" cy="3021127"/>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5"/>
          <p:cNvGrpSpPr/>
          <p:nvPr/>
        </p:nvGrpSpPr>
        <p:grpSpPr>
          <a:xfrm flipH="1">
            <a:off x="6460300" y="-445692"/>
            <a:ext cx="3131229" cy="2298620"/>
            <a:chOff x="5847100" y="3240200"/>
            <a:chExt cx="1949100" cy="1430825"/>
          </a:xfrm>
        </p:grpSpPr>
        <p:sp>
          <p:nvSpPr>
            <p:cNvPr id="273" name="Google Shape;273;p15"/>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5"/>
          <p:cNvGrpSpPr/>
          <p:nvPr/>
        </p:nvGrpSpPr>
        <p:grpSpPr>
          <a:xfrm rot="10800000" flipH="1">
            <a:off x="-305189" y="3861666"/>
            <a:ext cx="1469683" cy="1482043"/>
            <a:chOff x="720000" y="559925"/>
            <a:chExt cx="1117800" cy="1127200"/>
          </a:xfrm>
        </p:grpSpPr>
        <p:sp>
          <p:nvSpPr>
            <p:cNvPr id="276" name="Google Shape;276;p15"/>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15"/>
          <p:cNvSpPr/>
          <p:nvPr/>
        </p:nvSpPr>
        <p:spPr>
          <a:xfrm rot="10800000" flipH="1">
            <a:off x="8160875" y="2987176"/>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rot="10800000" flipH="1">
            <a:off x="879350" y="2322570"/>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581350" y="-10919"/>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5896628" y="4558677"/>
            <a:ext cx="1469680" cy="711357"/>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5531793" y="4549350"/>
            <a:ext cx="364834" cy="190827"/>
          </a:xfrm>
          <a:custGeom>
            <a:avLst/>
            <a:gdLst/>
            <a:ahLst/>
            <a:cxnLst/>
            <a:rect l="l" t="t" r="r" b="b"/>
            <a:pathLst>
              <a:path w="12624" h="6603" extrusionOk="0">
                <a:moveTo>
                  <a:pt x="7321" y="0"/>
                </a:moveTo>
                <a:lnTo>
                  <a:pt x="6534" y="35"/>
                </a:lnTo>
                <a:lnTo>
                  <a:pt x="5679" y="137"/>
                </a:lnTo>
                <a:lnTo>
                  <a:pt x="4858" y="274"/>
                </a:lnTo>
                <a:lnTo>
                  <a:pt x="4037" y="479"/>
                </a:lnTo>
                <a:lnTo>
                  <a:pt x="3250" y="753"/>
                </a:lnTo>
                <a:lnTo>
                  <a:pt x="2840" y="924"/>
                </a:lnTo>
                <a:lnTo>
                  <a:pt x="2464" y="1129"/>
                </a:lnTo>
                <a:lnTo>
                  <a:pt x="2121" y="1300"/>
                </a:lnTo>
                <a:lnTo>
                  <a:pt x="1779" y="1540"/>
                </a:lnTo>
                <a:lnTo>
                  <a:pt x="1437" y="1779"/>
                </a:lnTo>
                <a:lnTo>
                  <a:pt x="1129" y="2053"/>
                </a:lnTo>
                <a:lnTo>
                  <a:pt x="787" y="2395"/>
                </a:lnTo>
                <a:lnTo>
                  <a:pt x="445" y="2806"/>
                </a:lnTo>
                <a:lnTo>
                  <a:pt x="308" y="3011"/>
                </a:lnTo>
                <a:lnTo>
                  <a:pt x="206" y="3250"/>
                </a:lnTo>
                <a:lnTo>
                  <a:pt x="103" y="3490"/>
                </a:lnTo>
                <a:lnTo>
                  <a:pt x="35" y="3729"/>
                </a:lnTo>
                <a:lnTo>
                  <a:pt x="0" y="3900"/>
                </a:lnTo>
                <a:lnTo>
                  <a:pt x="0" y="4037"/>
                </a:lnTo>
                <a:lnTo>
                  <a:pt x="0" y="4208"/>
                </a:lnTo>
                <a:lnTo>
                  <a:pt x="35" y="4345"/>
                </a:lnTo>
                <a:lnTo>
                  <a:pt x="171" y="4584"/>
                </a:lnTo>
                <a:lnTo>
                  <a:pt x="343" y="4824"/>
                </a:lnTo>
                <a:lnTo>
                  <a:pt x="582" y="5029"/>
                </a:lnTo>
                <a:lnTo>
                  <a:pt x="856" y="5200"/>
                </a:lnTo>
                <a:lnTo>
                  <a:pt x="1129" y="5337"/>
                </a:lnTo>
                <a:lnTo>
                  <a:pt x="1403" y="5474"/>
                </a:lnTo>
                <a:lnTo>
                  <a:pt x="1985" y="5679"/>
                </a:lnTo>
                <a:lnTo>
                  <a:pt x="2566" y="5850"/>
                </a:lnTo>
                <a:lnTo>
                  <a:pt x="3182" y="5987"/>
                </a:lnTo>
                <a:lnTo>
                  <a:pt x="3798" y="6090"/>
                </a:lnTo>
                <a:lnTo>
                  <a:pt x="4174" y="6227"/>
                </a:lnTo>
                <a:lnTo>
                  <a:pt x="4550" y="6363"/>
                </a:lnTo>
                <a:lnTo>
                  <a:pt x="4961" y="6466"/>
                </a:lnTo>
                <a:lnTo>
                  <a:pt x="5337" y="6534"/>
                </a:lnTo>
                <a:lnTo>
                  <a:pt x="5748" y="6569"/>
                </a:lnTo>
                <a:lnTo>
                  <a:pt x="6158" y="6603"/>
                </a:lnTo>
                <a:lnTo>
                  <a:pt x="6569" y="6603"/>
                </a:lnTo>
                <a:lnTo>
                  <a:pt x="6979" y="6569"/>
                </a:lnTo>
                <a:lnTo>
                  <a:pt x="7800" y="6466"/>
                </a:lnTo>
                <a:lnTo>
                  <a:pt x="8621" y="6295"/>
                </a:lnTo>
                <a:lnTo>
                  <a:pt x="9408" y="6090"/>
                </a:lnTo>
                <a:lnTo>
                  <a:pt x="10161" y="5850"/>
                </a:lnTo>
                <a:lnTo>
                  <a:pt x="10468" y="5713"/>
                </a:lnTo>
                <a:lnTo>
                  <a:pt x="10742" y="5577"/>
                </a:lnTo>
                <a:lnTo>
                  <a:pt x="11016" y="5405"/>
                </a:lnTo>
                <a:lnTo>
                  <a:pt x="11289" y="5200"/>
                </a:lnTo>
                <a:lnTo>
                  <a:pt x="11563" y="4995"/>
                </a:lnTo>
                <a:lnTo>
                  <a:pt x="11803" y="4756"/>
                </a:lnTo>
                <a:lnTo>
                  <a:pt x="12008" y="4516"/>
                </a:lnTo>
                <a:lnTo>
                  <a:pt x="12179" y="4242"/>
                </a:lnTo>
                <a:lnTo>
                  <a:pt x="12350" y="3969"/>
                </a:lnTo>
                <a:lnTo>
                  <a:pt x="12487" y="3695"/>
                </a:lnTo>
                <a:lnTo>
                  <a:pt x="12555" y="3387"/>
                </a:lnTo>
                <a:lnTo>
                  <a:pt x="12624" y="3079"/>
                </a:lnTo>
                <a:lnTo>
                  <a:pt x="12624" y="2771"/>
                </a:lnTo>
                <a:lnTo>
                  <a:pt x="12589" y="2464"/>
                </a:lnTo>
                <a:lnTo>
                  <a:pt x="12487" y="2121"/>
                </a:lnTo>
                <a:lnTo>
                  <a:pt x="12350" y="1814"/>
                </a:lnTo>
                <a:lnTo>
                  <a:pt x="12145" y="1540"/>
                </a:lnTo>
                <a:lnTo>
                  <a:pt x="11939" y="1266"/>
                </a:lnTo>
                <a:lnTo>
                  <a:pt x="11666" y="1027"/>
                </a:lnTo>
                <a:lnTo>
                  <a:pt x="11392" y="856"/>
                </a:lnTo>
                <a:lnTo>
                  <a:pt x="11118" y="685"/>
                </a:lnTo>
                <a:lnTo>
                  <a:pt x="10776" y="514"/>
                </a:lnTo>
                <a:lnTo>
                  <a:pt x="10434" y="411"/>
                </a:lnTo>
                <a:lnTo>
                  <a:pt x="10092" y="308"/>
                </a:lnTo>
                <a:lnTo>
                  <a:pt x="9374" y="137"/>
                </a:lnTo>
                <a:lnTo>
                  <a:pt x="8655" y="69"/>
                </a:lnTo>
                <a:lnTo>
                  <a:pt x="7971" y="35"/>
                </a:lnTo>
                <a:lnTo>
                  <a:pt x="7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5"/>
          <p:cNvGrpSpPr/>
          <p:nvPr/>
        </p:nvGrpSpPr>
        <p:grpSpPr>
          <a:xfrm rot="-3073808">
            <a:off x="-363012" y="-719144"/>
            <a:ext cx="2166010" cy="1951881"/>
            <a:chOff x="6349975" y="583850"/>
            <a:chExt cx="1513775" cy="1364125"/>
          </a:xfrm>
        </p:grpSpPr>
        <p:sp>
          <p:nvSpPr>
            <p:cNvPr id="284" name="Google Shape;284;p15"/>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5"/>
          <p:cNvSpPr/>
          <p:nvPr/>
        </p:nvSpPr>
        <p:spPr>
          <a:xfrm rot="5400000">
            <a:off x="7445336" y="4166252"/>
            <a:ext cx="2640905" cy="957022"/>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31"/>
        <p:cNvGrpSpPr/>
        <p:nvPr/>
      </p:nvGrpSpPr>
      <p:grpSpPr>
        <a:xfrm>
          <a:off x="0" y="0"/>
          <a:ext cx="0" cy="0"/>
          <a:chOff x="0" y="0"/>
          <a:chExt cx="0" cy="0"/>
        </a:xfrm>
      </p:grpSpPr>
      <p:sp>
        <p:nvSpPr>
          <p:cNvPr id="432" name="Google Shape;432;p22"/>
          <p:cNvSpPr txBox="1">
            <a:spLocks noGrp="1"/>
          </p:cNvSpPr>
          <p:nvPr>
            <p:ph type="title" hasCustomPrompt="1"/>
          </p:nvPr>
        </p:nvSpPr>
        <p:spPr>
          <a:xfrm>
            <a:off x="2223600" y="732983"/>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3" name="Google Shape;433;p22"/>
          <p:cNvSpPr txBox="1">
            <a:spLocks noGrp="1"/>
          </p:cNvSpPr>
          <p:nvPr>
            <p:ph type="subTitle" idx="1"/>
          </p:nvPr>
        </p:nvSpPr>
        <p:spPr>
          <a:xfrm>
            <a:off x="2223600" y="1450748"/>
            <a:ext cx="4696800" cy="3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34" name="Google Shape;434;p22"/>
          <p:cNvSpPr txBox="1">
            <a:spLocks noGrp="1"/>
          </p:cNvSpPr>
          <p:nvPr>
            <p:ph type="title" idx="2" hasCustomPrompt="1"/>
          </p:nvPr>
        </p:nvSpPr>
        <p:spPr>
          <a:xfrm>
            <a:off x="2223600" y="2039464"/>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5" name="Google Shape;435;p22"/>
          <p:cNvSpPr txBox="1">
            <a:spLocks noGrp="1"/>
          </p:cNvSpPr>
          <p:nvPr>
            <p:ph type="subTitle" idx="3"/>
          </p:nvPr>
        </p:nvSpPr>
        <p:spPr>
          <a:xfrm>
            <a:off x="2223600" y="2756183"/>
            <a:ext cx="4696800" cy="3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36" name="Google Shape;436;p22"/>
          <p:cNvSpPr txBox="1">
            <a:spLocks noGrp="1"/>
          </p:cNvSpPr>
          <p:nvPr>
            <p:ph type="title" idx="4" hasCustomPrompt="1"/>
          </p:nvPr>
        </p:nvSpPr>
        <p:spPr>
          <a:xfrm>
            <a:off x="2223600" y="3350791"/>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7" name="Google Shape;437;p22"/>
          <p:cNvSpPr txBox="1">
            <a:spLocks noGrp="1"/>
          </p:cNvSpPr>
          <p:nvPr>
            <p:ph type="subTitle" idx="5"/>
          </p:nvPr>
        </p:nvSpPr>
        <p:spPr>
          <a:xfrm>
            <a:off x="2223600" y="4065517"/>
            <a:ext cx="4696800" cy="34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38" name="Google Shape;438;p22"/>
          <p:cNvSpPr/>
          <p:nvPr/>
        </p:nvSpPr>
        <p:spPr>
          <a:xfrm rot="10800000">
            <a:off x="7257765" y="2312337"/>
            <a:ext cx="1898739" cy="2998463"/>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rot="10800000">
            <a:off x="7741915" y="3726876"/>
            <a:ext cx="1886064" cy="1901925"/>
            <a:chOff x="720000" y="559925"/>
            <a:chExt cx="1117800" cy="1127200"/>
          </a:xfrm>
        </p:grpSpPr>
        <p:sp>
          <p:nvSpPr>
            <p:cNvPr id="440" name="Google Shape;440;p22"/>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2"/>
          <p:cNvGrpSpPr/>
          <p:nvPr/>
        </p:nvGrpSpPr>
        <p:grpSpPr>
          <a:xfrm rot="5400000" flipH="1">
            <a:off x="7758054" y="-416690"/>
            <a:ext cx="2166061" cy="1951926"/>
            <a:chOff x="6349975" y="583850"/>
            <a:chExt cx="1513775" cy="1364125"/>
          </a:xfrm>
        </p:grpSpPr>
        <p:sp>
          <p:nvSpPr>
            <p:cNvPr id="443" name="Google Shape;443;p22"/>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2"/>
          <p:cNvSpPr/>
          <p:nvPr/>
        </p:nvSpPr>
        <p:spPr>
          <a:xfrm rot="10800000">
            <a:off x="8059167" y="1439124"/>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rot="10800000">
            <a:off x="977217" y="1032636"/>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rot="5400000">
            <a:off x="-478182" y="1981146"/>
            <a:ext cx="1433076" cy="693640"/>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2"/>
          <p:cNvGrpSpPr/>
          <p:nvPr/>
        </p:nvGrpSpPr>
        <p:grpSpPr>
          <a:xfrm rot="10800000" flipH="1">
            <a:off x="-108460" y="-166515"/>
            <a:ext cx="1358416" cy="1283276"/>
            <a:chOff x="944925" y="3624200"/>
            <a:chExt cx="1175100" cy="1110100"/>
          </a:xfrm>
        </p:grpSpPr>
        <p:sp>
          <p:nvSpPr>
            <p:cNvPr id="449" name="Google Shape;449;p22"/>
            <p:cNvSpPr/>
            <p:nvPr/>
          </p:nvSpPr>
          <p:spPr>
            <a:xfrm>
              <a:off x="944925" y="4221150"/>
              <a:ext cx="670525" cy="513150"/>
            </a:xfrm>
            <a:custGeom>
              <a:avLst/>
              <a:gdLst/>
              <a:ahLst/>
              <a:cxnLst/>
              <a:rect l="l" t="t" r="r" b="b"/>
              <a:pathLst>
                <a:path w="26821" h="20526" extrusionOk="0">
                  <a:moveTo>
                    <a:pt x="650" y="1"/>
                  </a:moveTo>
                  <a:lnTo>
                    <a:pt x="513" y="35"/>
                  </a:lnTo>
                  <a:lnTo>
                    <a:pt x="411" y="103"/>
                  </a:lnTo>
                  <a:lnTo>
                    <a:pt x="308" y="240"/>
                  </a:lnTo>
                  <a:lnTo>
                    <a:pt x="205" y="377"/>
                  </a:lnTo>
                  <a:lnTo>
                    <a:pt x="68" y="787"/>
                  </a:lnTo>
                  <a:lnTo>
                    <a:pt x="0" y="1232"/>
                  </a:lnTo>
                  <a:lnTo>
                    <a:pt x="0" y="1711"/>
                  </a:lnTo>
                  <a:lnTo>
                    <a:pt x="34" y="2087"/>
                  </a:lnTo>
                  <a:lnTo>
                    <a:pt x="68" y="2258"/>
                  </a:lnTo>
                  <a:lnTo>
                    <a:pt x="137" y="2361"/>
                  </a:lnTo>
                  <a:lnTo>
                    <a:pt x="205" y="2464"/>
                  </a:lnTo>
                  <a:lnTo>
                    <a:pt x="308" y="2498"/>
                  </a:lnTo>
                  <a:lnTo>
                    <a:pt x="1300" y="2498"/>
                  </a:lnTo>
                  <a:lnTo>
                    <a:pt x="2258" y="2532"/>
                  </a:lnTo>
                  <a:lnTo>
                    <a:pt x="3250" y="2600"/>
                  </a:lnTo>
                  <a:lnTo>
                    <a:pt x="4208" y="2703"/>
                  </a:lnTo>
                  <a:lnTo>
                    <a:pt x="5166" y="2874"/>
                  </a:lnTo>
                  <a:lnTo>
                    <a:pt x="6123" y="3045"/>
                  </a:lnTo>
                  <a:lnTo>
                    <a:pt x="7047" y="3285"/>
                  </a:lnTo>
                  <a:lnTo>
                    <a:pt x="7971" y="3558"/>
                  </a:lnTo>
                  <a:lnTo>
                    <a:pt x="8860" y="3900"/>
                  </a:lnTo>
                  <a:lnTo>
                    <a:pt x="9715" y="4277"/>
                  </a:lnTo>
                  <a:lnTo>
                    <a:pt x="10571" y="4687"/>
                  </a:lnTo>
                  <a:lnTo>
                    <a:pt x="11392" y="5200"/>
                  </a:lnTo>
                  <a:lnTo>
                    <a:pt x="12179" y="5748"/>
                  </a:lnTo>
                  <a:lnTo>
                    <a:pt x="12931" y="6363"/>
                  </a:lnTo>
                  <a:lnTo>
                    <a:pt x="13650" y="7048"/>
                  </a:lnTo>
                  <a:lnTo>
                    <a:pt x="14300" y="7800"/>
                  </a:lnTo>
                  <a:lnTo>
                    <a:pt x="14949" y="8621"/>
                  </a:lnTo>
                  <a:lnTo>
                    <a:pt x="15531" y="9442"/>
                  </a:lnTo>
                  <a:lnTo>
                    <a:pt x="16078" y="10332"/>
                  </a:lnTo>
                  <a:lnTo>
                    <a:pt x="16626" y="11187"/>
                  </a:lnTo>
                  <a:lnTo>
                    <a:pt x="17173" y="12076"/>
                  </a:lnTo>
                  <a:lnTo>
                    <a:pt x="17720" y="12932"/>
                  </a:lnTo>
                  <a:lnTo>
                    <a:pt x="18336" y="13753"/>
                  </a:lnTo>
                  <a:lnTo>
                    <a:pt x="18986" y="14574"/>
                  </a:lnTo>
                  <a:lnTo>
                    <a:pt x="19773" y="15395"/>
                  </a:lnTo>
                  <a:lnTo>
                    <a:pt x="20594" y="16216"/>
                  </a:lnTo>
                  <a:lnTo>
                    <a:pt x="21483" y="16968"/>
                  </a:lnTo>
                  <a:lnTo>
                    <a:pt x="22373" y="17721"/>
                  </a:lnTo>
                  <a:lnTo>
                    <a:pt x="23297" y="18439"/>
                  </a:lnTo>
                  <a:lnTo>
                    <a:pt x="24220" y="19123"/>
                  </a:lnTo>
                  <a:lnTo>
                    <a:pt x="26067" y="20492"/>
                  </a:lnTo>
                  <a:lnTo>
                    <a:pt x="26170" y="20526"/>
                  </a:lnTo>
                  <a:lnTo>
                    <a:pt x="26273" y="20526"/>
                  </a:lnTo>
                  <a:lnTo>
                    <a:pt x="26341" y="20458"/>
                  </a:lnTo>
                  <a:lnTo>
                    <a:pt x="26444" y="20321"/>
                  </a:lnTo>
                  <a:lnTo>
                    <a:pt x="26615" y="20013"/>
                  </a:lnTo>
                  <a:lnTo>
                    <a:pt x="26717" y="19602"/>
                  </a:lnTo>
                  <a:lnTo>
                    <a:pt x="26820" y="19158"/>
                  </a:lnTo>
                  <a:lnTo>
                    <a:pt x="26820" y="18713"/>
                  </a:lnTo>
                  <a:lnTo>
                    <a:pt x="26786" y="18508"/>
                  </a:lnTo>
                  <a:lnTo>
                    <a:pt x="26752" y="18371"/>
                  </a:lnTo>
                  <a:lnTo>
                    <a:pt x="26683" y="18234"/>
                  </a:lnTo>
                  <a:lnTo>
                    <a:pt x="26615" y="18131"/>
                  </a:lnTo>
                  <a:lnTo>
                    <a:pt x="24904" y="16866"/>
                  </a:lnTo>
                  <a:lnTo>
                    <a:pt x="23262" y="15600"/>
                  </a:lnTo>
                  <a:lnTo>
                    <a:pt x="22441" y="14916"/>
                  </a:lnTo>
                  <a:lnTo>
                    <a:pt x="21655" y="14232"/>
                  </a:lnTo>
                  <a:lnTo>
                    <a:pt x="20868" y="13547"/>
                  </a:lnTo>
                  <a:lnTo>
                    <a:pt x="20115" y="12795"/>
                  </a:lnTo>
                  <a:lnTo>
                    <a:pt x="19705" y="12384"/>
                  </a:lnTo>
                  <a:lnTo>
                    <a:pt x="19328" y="11974"/>
                  </a:lnTo>
                  <a:lnTo>
                    <a:pt x="18610" y="11084"/>
                  </a:lnTo>
                  <a:lnTo>
                    <a:pt x="17960" y="10161"/>
                  </a:lnTo>
                  <a:lnTo>
                    <a:pt x="17344" y="9237"/>
                  </a:lnTo>
                  <a:lnTo>
                    <a:pt x="16113" y="7321"/>
                  </a:lnTo>
                  <a:lnTo>
                    <a:pt x="15497" y="6363"/>
                  </a:lnTo>
                  <a:lnTo>
                    <a:pt x="14847" y="5440"/>
                  </a:lnTo>
                  <a:lnTo>
                    <a:pt x="14539" y="5029"/>
                  </a:lnTo>
                  <a:lnTo>
                    <a:pt x="14231" y="4653"/>
                  </a:lnTo>
                  <a:lnTo>
                    <a:pt x="13889" y="4277"/>
                  </a:lnTo>
                  <a:lnTo>
                    <a:pt x="13513" y="3935"/>
                  </a:lnTo>
                  <a:lnTo>
                    <a:pt x="13171" y="3592"/>
                  </a:lnTo>
                  <a:lnTo>
                    <a:pt x="12794" y="3285"/>
                  </a:lnTo>
                  <a:lnTo>
                    <a:pt x="11973" y="2737"/>
                  </a:lnTo>
                  <a:lnTo>
                    <a:pt x="11152" y="2224"/>
                  </a:lnTo>
                  <a:lnTo>
                    <a:pt x="10263" y="1779"/>
                  </a:lnTo>
                  <a:lnTo>
                    <a:pt x="9373" y="1403"/>
                  </a:lnTo>
                  <a:lnTo>
                    <a:pt x="8450" y="1061"/>
                  </a:lnTo>
                  <a:lnTo>
                    <a:pt x="7492" y="787"/>
                  </a:lnTo>
                  <a:lnTo>
                    <a:pt x="6500" y="548"/>
                  </a:lnTo>
                  <a:lnTo>
                    <a:pt x="5542" y="377"/>
                  </a:lnTo>
                  <a:lnTo>
                    <a:pt x="4550" y="240"/>
                  </a:lnTo>
                  <a:lnTo>
                    <a:pt x="3558" y="103"/>
                  </a:lnTo>
                  <a:lnTo>
                    <a:pt x="2566" y="35"/>
                  </a:lnTo>
                  <a:lnTo>
                    <a:pt x="16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954325" y="4055225"/>
              <a:ext cx="783425" cy="565350"/>
            </a:xfrm>
            <a:custGeom>
              <a:avLst/>
              <a:gdLst/>
              <a:ahLst/>
              <a:cxnLst/>
              <a:rect l="l" t="t" r="r" b="b"/>
              <a:pathLst>
                <a:path w="31337" h="22614" extrusionOk="0">
                  <a:moveTo>
                    <a:pt x="1574" y="1"/>
                  </a:moveTo>
                  <a:lnTo>
                    <a:pt x="1403" y="35"/>
                  </a:lnTo>
                  <a:lnTo>
                    <a:pt x="1198" y="104"/>
                  </a:lnTo>
                  <a:lnTo>
                    <a:pt x="992" y="206"/>
                  </a:lnTo>
                  <a:lnTo>
                    <a:pt x="787" y="343"/>
                  </a:lnTo>
                  <a:lnTo>
                    <a:pt x="582" y="480"/>
                  </a:lnTo>
                  <a:lnTo>
                    <a:pt x="411" y="617"/>
                  </a:lnTo>
                  <a:lnTo>
                    <a:pt x="274" y="788"/>
                  </a:lnTo>
                  <a:lnTo>
                    <a:pt x="137" y="959"/>
                  </a:lnTo>
                  <a:lnTo>
                    <a:pt x="35" y="1130"/>
                  </a:lnTo>
                  <a:lnTo>
                    <a:pt x="0" y="1267"/>
                  </a:lnTo>
                  <a:lnTo>
                    <a:pt x="0" y="1438"/>
                  </a:lnTo>
                  <a:lnTo>
                    <a:pt x="35" y="1540"/>
                  </a:lnTo>
                  <a:lnTo>
                    <a:pt x="103" y="1643"/>
                  </a:lnTo>
                  <a:lnTo>
                    <a:pt x="856" y="2190"/>
                  </a:lnTo>
                  <a:lnTo>
                    <a:pt x="1608" y="2669"/>
                  </a:lnTo>
                  <a:lnTo>
                    <a:pt x="2361" y="3080"/>
                  </a:lnTo>
                  <a:lnTo>
                    <a:pt x="3148" y="3422"/>
                  </a:lnTo>
                  <a:lnTo>
                    <a:pt x="3969" y="3730"/>
                  </a:lnTo>
                  <a:lnTo>
                    <a:pt x="4824" y="4003"/>
                  </a:lnTo>
                  <a:lnTo>
                    <a:pt x="5679" y="4243"/>
                  </a:lnTo>
                  <a:lnTo>
                    <a:pt x="6534" y="4482"/>
                  </a:lnTo>
                  <a:lnTo>
                    <a:pt x="7561" y="4756"/>
                  </a:lnTo>
                  <a:lnTo>
                    <a:pt x="8553" y="5064"/>
                  </a:lnTo>
                  <a:lnTo>
                    <a:pt x="9545" y="5372"/>
                  </a:lnTo>
                  <a:lnTo>
                    <a:pt x="10503" y="5714"/>
                  </a:lnTo>
                  <a:lnTo>
                    <a:pt x="11495" y="6090"/>
                  </a:lnTo>
                  <a:lnTo>
                    <a:pt x="12418" y="6501"/>
                  </a:lnTo>
                  <a:lnTo>
                    <a:pt x="13376" y="6945"/>
                  </a:lnTo>
                  <a:lnTo>
                    <a:pt x="14300" y="7424"/>
                  </a:lnTo>
                  <a:lnTo>
                    <a:pt x="15395" y="8074"/>
                  </a:lnTo>
                  <a:lnTo>
                    <a:pt x="16455" y="8793"/>
                  </a:lnTo>
                  <a:lnTo>
                    <a:pt x="17447" y="9545"/>
                  </a:lnTo>
                  <a:lnTo>
                    <a:pt x="18439" y="10366"/>
                  </a:lnTo>
                  <a:lnTo>
                    <a:pt x="19363" y="11222"/>
                  </a:lnTo>
                  <a:lnTo>
                    <a:pt x="20252" y="12111"/>
                  </a:lnTo>
                  <a:lnTo>
                    <a:pt x="21107" y="13069"/>
                  </a:lnTo>
                  <a:lnTo>
                    <a:pt x="21894" y="14061"/>
                  </a:lnTo>
                  <a:lnTo>
                    <a:pt x="23263" y="15874"/>
                  </a:lnTo>
                  <a:lnTo>
                    <a:pt x="23981" y="16729"/>
                  </a:lnTo>
                  <a:lnTo>
                    <a:pt x="24357" y="17140"/>
                  </a:lnTo>
                  <a:lnTo>
                    <a:pt x="24734" y="17550"/>
                  </a:lnTo>
                  <a:lnTo>
                    <a:pt x="24973" y="17824"/>
                  </a:lnTo>
                  <a:lnTo>
                    <a:pt x="25178" y="18063"/>
                  </a:lnTo>
                  <a:lnTo>
                    <a:pt x="25349" y="18337"/>
                  </a:lnTo>
                  <a:lnTo>
                    <a:pt x="25486" y="18611"/>
                  </a:lnTo>
                  <a:lnTo>
                    <a:pt x="25726" y="19192"/>
                  </a:lnTo>
                  <a:lnTo>
                    <a:pt x="25897" y="19808"/>
                  </a:lnTo>
                  <a:lnTo>
                    <a:pt x="26205" y="21040"/>
                  </a:lnTo>
                  <a:lnTo>
                    <a:pt x="26410" y="21621"/>
                  </a:lnTo>
                  <a:lnTo>
                    <a:pt x="26649" y="22237"/>
                  </a:lnTo>
                  <a:lnTo>
                    <a:pt x="26752" y="22374"/>
                  </a:lnTo>
                  <a:lnTo>
                    <a:pt x="26855" y="22511"/>
                  </a:lnTo>
                  <a:lnTo>
                    <a:pt x="26957" y="22545"/>
                  </a:lnTo>
                  <a:lnTo>
                    <a:pt x="27060" y="22579"/>
                  </a:lnTo>
                  <a:lnTo>
                    <a:pt x="27265" y="22579"/>
                  </a:lnTo>
                  <a:lnTo>
                    <a:pt x="31336" y="22613"/>
                  </a:lnTo>
                  <a:lnTo>
                    <a:pt x="29762" y="20971"/>
                  </a:lnTo>
                  <a:lnTo>
                    <a:pt x="28668" y="19740"/>
                  </a:lnTo>
                  <a:lnTo>
                    <a:pt x="28120" y="19124"/>
                  </a:lnTo>
                  <a:lnTo>
                    <a:pt x="27607" y="18508"/>
                  </a:lnTo>
                  <a:lnTo>
                    <a:pt x="27026" y="17721"/>
                  </a:lnTo>
                  <a:lnTo>
                    <a:pt x="26513" y="16934"/>
                  </a:lnTo>
                  <a:lnTo>
                    <a:pt x="25999" y="16113"/>
                  </a:lnTo>
                  <a:lnTo>
                    <a:pt x="25520" y="15258"/>
                  </a:lnTo>
                  <a:lnTo>
                    <a:pt x="25042" y="14437"/>
                  </a:lnTo>
                  <a:lnTo>
                    <a:pt x="24563" y="13616"/>
                  </a:lnTo>
                  <a:lnTo>
                    <a:pt x="24015" y="12829"/>
                  </a:lnTo>
                  <a:lnTo>
                    <a:pt x="23434" y="12043"/>
                  </a:lnTo>
                  <a:lnTo>
                    <a:pt x="22818" y="11324"/>
                  </a:lnTo>
                  <a:lnTo>
                    <a:pt x="22168" y="10606"/>
                  </a:lnTo>
                  <a:lnTo>
                    <a:pt x="21518" y="9922"/>
                  </a:lnTo>
                  <a:lnTo>
                    <a:pt x="20834" y="9272"/>
                  </a:lnTo>
                  <a:lnTo>
                    <a:pt x="20150" y="8656"/>
                  </a:lnTo>
                  <a:lnTo>
                    <a:pt x="19431" y="8040"/>
                  </a:lnTo>
                  <a:lnTo>
                    <a:pt x="18679" y="7459"/>
                  </a:lnTo>
                  <a:lnTo>
                    <a:pt x="17926" y="6877"/>
                  </a:lnTo>
                  <a:lnTo>
                    <a:pt x="17071" y="6295"/>
                  </a:lnTo>
                  <a:lnTo>
                    <a:pt x="16181" y="5782"/>
                  </a:lnTo>
                  <a:lnTo>
                    <a:pt x="15292" y="5269"/>
                  </a:lnTo>
                  <a:lnTo>
                    <a:pt x="14368" y="4824"/>
                  </a:lnTo>
                  <a:lnTo>
                    <a:pt x="13410" y="4380"/>
                  </a:lnTo>
                  <a:lnTo>
                    <a:pt x="12453" y="4003"/>
                  </a:lnTo>
                  <a:lnTo>
                    <a:pt x="11495" y="3661"/>
                  </a:lnTo>
                  <a:lnTo>
                    <a:pt x="10503" y="3353"/>
                  </a:lnTo>
                  <a:lnTo>
                    <a:pt x="9408" y="3011"/>
                  </a:lnTo>
                  <a:lnTo>
                    <a:pt x="8313" y="2738"/>
                  </a:lnTo>
                  <a:lnTo>
                    <a:pt x="7218" y="2464"/>
                  </a:lnTo>
                  <a:lnTo>
                    <a:pt x="6158" y="2156"/>
                  </a:lnTo>
                  <a:lnTo>
                    <a:pt x="5063" y="1780"/>
                  </a:lnTo>
                  <a:lnTo>
                    <a:pt x="4550" y="1575"/>
                  </a:lnTo>
                  <a:lnTo>
                    <a:pt x="4037" y="1335"/>
                  </a:lnTo>
                  <a:lnTo>
                    <a:pt x="3558" y="1096"/>
                  </a:lnTo>
                  <a:lnTo>
                    <a:pt x="3045" y="822"/>
                  </a:lnTo>
                  <a:lnTo>
                    <a:pt x="2566" y="480"/>
                  </a:lnTo>
                  <a:lnTo>
                    <a:pt x="2121" y="138"/>
                  </a:lnTo>
                  <a:lnTo>
                    <a:pt x="1950" y="35"/>
                  </a:lnTo>
                  <a:lnTo>
                    <a:pt x="17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54325" y="3829450"/>
              <a:ext cx="975850" cy="842425"/>
            </a:xfrm>
            <a:custGeom>
              <a:avLst/>
              <a:gdLst/>
              <a:ahLst/>
              <a:cxnLst/>
              <a:rect l="l" t="t" r="r" b="b"/>
              <a:pathLst>
                <a:path w="39034" h="33697" extrusionOk="0">
                  <a:moveTo>
                    <a:pt x="0" y="1"/>
                  </a:moveTo>
                  <a:lnTo>
                    <a:pt x="0" y="3387"/>
                  </a:lnTo>
                  <a:lnTo>
                    <a:pt x="1471" y="3456"/>
                  </a:lnTo>
                  <a:lnTo>
                    <a:pt x="2156" y="3490"/>
                  </a:lnTo>
                  <a:lnTo>
                    <a:pt x="2840" y="3524"/>
                  </a:lnTo>
                  <a:lnTo>
                    <a:pt x="3763" y="3661"/>
                  </a:lnTo>
                  <a:lnTo>
                    <a:pt x="4208" y="3764"/>
                  </a:lnTo>
                  <a:lnTo>
                    <a:pt x="4653" y="3866"/>
                  </a:lnTo>
                  <a:lnTo>
                    <a:pt x="5098" y="4003"/>
                  </a:lnTo>
                  <a:lnTo>
                    <a:pt x="5542" y="4174"/>
                  </a:lnTo>
                  <a:lnTo>
                    <a:pt x="5987" y="4379"/>
                  </a:lnTo>
                  <a:lnTo>
                    <a:pt x="6432" y="4619"/>
                  </a:lnTo>
                  <a:lnTo>
                    <a:pt x="7287" y="5098"/>
                  </a:lnTo>
                  <a:lnTo>
                    <a:pt x="8176" y="5543"/>
                  </a:lnTo>
                  <a:lnTo>
                    <a:pt x="9955" y="6432"/>
                  </a:lnTo>
                  <a:lnTo>
                    <a:pt x="10845" y="6877"/>
                  </a:lnTo>
                  <a:lnTo>
                    <a:pt x="11734" y="7356"/>
                  </a:lnTo>
                  <a:lnTo>
                    <a:pt x="12624" y="7835"/>
                  </a:lnTo>
                  <a:lnTo>
                    <a:pt x="13479" y="8382"/>
                  </a:lnTo>
                  <a:lnTo>
                    <a:pt x="14060" y="8758"/>
                  </a:lnTo>
                  <a:lnTo>
                    <a:pt x="14608" y="9203"/>
                  </a:lnTo>
                  <a:lnTo>
                    <a:pt x="15737" y="10058"/>
                  </a:lnTo>
                  <a:lnTo>
                    <a:pt x="16866" y="10913"/>
                  </a:lnTo>
                  <a:lnTo>
                    <a:pt x="17447" y="11324"/>
                  </a:lnTo>
                  <a:lnTo>
                    <a:pt x="18029" y="11734"/>
                  </a:lnTo>
                  <a:lnTo>
                    <a:pt x="18405" y="11905"/>
                  </a:lnTo>
                  <a:lnTo>
                    <a:pt x="18781" y="12042"/>
                  </a:lnTo>
                  <a:lnTo>
                    <a:pt x="19192" y="12145"/>
                  </a:lnTo>
                  <a:lnTo>
                    <a:pt x="19602" y="12213"/>
                  </a:lnTo>
                  <a:lnTo>
                    <a:pt x="20457" y="12282"/>
                  </a:lnTo>
                  <a:lnTo>
                    <a:pt x="21279" y="12384"/>
                  </a:lnTo>
                  <a:lnTo>
                    <a:pt x="21655" y="12487"/>
                  </a:lnTo>
                  <a:lnTo>
                    <a:pt x="21997" y="12590"/>
                  </a:lnTo>
                  <a:lnTo>
                    <a:pt x="22339" y="12795"/>
                  </a:lnTo>
                  <a:lnTo>
                    <a:pt x="22647" y="12966"/>
                  </a:lnTo>
                  <a:lnTo>
                    <a:pt x="23263" y="13445"/>
                  </a:lnTo>
                  <a:lnTo>
                    <a:pt x="23810" y="13924"/>
                  </a:lnTo>
                  <a:lnTo>
                    <a:pt x="24973" y="14882"/>
                  </a:lnTo>
                  <a:lnTo>
                    <a:pt x="26136" y="15908"/>
                  </a:lnTo>
                  <a:lnTo>
                    <a:pt x="27265" y="16968"/>
                  </a:lnTo>
                  <a:lnTo>
                    <a:pt x="28394" y="18029"/>
                  </a:lnTo>
                  <a:lnTo>
                    <a:pt x="29489" y="19158"/>
                  </a:lnTo>
                  <a:lnTo>
                    <a:pt x="30549" y="20321"/>
                  </a:lnTo>
                  <a:lnTo>
                    <a:pt x="31575" y="21484"/>
                  </a:lnTo>
                  <a:lnTo>
                    <a:pt x="32602" y="22716"/>
                  </a:lnTo>
                  <a:lnTo>
                    <a:pt x="33525" y="23947"/>
                  </a:lnTo>
                  <a:lnTo>
                    <a:pt x="34415" y="25247"/>
                  </a:lnTo>
                  <a:lnTo>
                    <a:pt x="35270" y="26547"/>
                  </a:lnTo>
                  <a:lnTo>
                    <a:pt x="36023" y="27881"/>
                  </a:lnTo>
                  <a:lnTo>
                    <a:pt x="36365" y="28565"/>
                  </a:lnTo>
                  <a:lnTo>
                    <a:pt x="36707" y="29284"/>
                  </a:lnTo>
                  <a:lnTo>
                    <a:pt x="37015" y="29968"/>
                  </a:lnTo>
                  <a:lnTo>
                    <a:pt x="37323" y="30686"/>
                  </a:lnTo>
                  <a:lnTo>
                    <a:pt x="37596" y="31405"/>
                  </a:lnTo>
                  <a:lnTo>
                    <a:pt x="37836" y="32123"/>
                  </a:lnTo>
                  <a:lnTo>
                    <a:pt x="38075" y="32876"/>
                  </a:lnTo>
                  <a:lnTo>
                    <a:pt x="38246" y="33594"/>
                  </a:lnTo>
                  <a:lnTo>
                    <a:pt x="38281" y="33663"/>
                  </a:lnTo>
                  <a:lnTo>
                    <a:pt x="38349" y="33697"/>
                  </a:lnTo>
                  <a:lnTo>
                    <a:pt x="38383" y="33663"/>
                  </a:lnTo>
                  <a:lnTo>
                    <a:pt x="38452" y="33594"/>
                  </a:lnTo>
                  <a:lnTo>
                    <a:pt x="38588" y="33320"/>
                  </a:lnTo>
                  <a:lnTo>
                    <a:pt x="38725" y="32978"/>
                  </a:lnTo>
                  <a:lnTo>
                    <a:pt x="38862" y="32568"/>
                  </a:lnTo>
                  <a:lnTo>
                    <a:pt x="38965" y="32157"/>
                  </a:lnTo>
                  <a:lnTo>
                    <a:pt x="39033" y="31815"/>
                  </a:lnTo>
                  <a:lnTo>
                    <a:pt x="38999" y="31542"/>
                  </a:lnTo>
                  <a:lnTo>
                    <a:pt x="38828" y="30823"/>
                  </a:lnTo>
                  <a:lnTo>
                    <a:pt x="38588" y="30105"/>
                  </a:lnTo>
                  <a:lnTo>
                    <a:pt x="38349" y="29386"/>
                  </a:lnTo>
                  <a:lnTo>
                    <a:pt x="38109" y="28702"/>
                  </a:lnTo>
                  <a:lnTo>
                    <a:pt x="37836" y="28018"/>
                  </a:lnTo>
                  <a:lnTo>
                    <a:pt x="37528" y="27334"/>
                  </a:lnTo>
                  <a:lnTo>
                    <a:pt x="36878" y="26034"/>
                  </a:lnTo>
                  <a:lnTo>
                    <a:pt x="36160" y="24734"/>
                  </a:lnTo>
                  <a:lnTo>
                    <a:pt x="35407" y="23502"/>
                  </a:lnTo>
                  <a:lnTo>
                    <a:pt x="34586" y="22305"/>
                  </a:lnTo>
                  <a:lnTo>
                    <a:pt x="33696" y="21108"/>
                  </a:lnTo>
                  <a:lnTo>
                    <a:pt x="32773" y="19979"/>
                  </a:lnTo>
                  <a:lnTo>
                    <a:pt x="31815" y="18850"/>
                  </a:lnTo>
                  <a:lnTo>
                    <a:pt x="30823" y="17755"/>
                  </a:lnTo>
                  <a:lnTo>
                    <a:pt x="29797" y="16695"/>
                  </a:lnTo>
                  <a:lnTo>
                    <a:pt x="28770" y="15634"/>
                  </a:lnTo>
                  <a:lnTo>
                    <a:pt x="27710" y="14608"/>
                  </a:lnTo>
                  <a:lnTo>
                    <a:pt x="25555" y="12555"/>
                  </a:lnTo>
                  <a:lnTo>
                    <a:pt x="24528" y="11632"/>
                  </a:lnTo>
                  <a:lnTo>
                    <a:pt x="24015" y="11187"/>
                  </a:lnTo>
                  <a:lnTo>
                    <a:pt x="23468" y="10811"/>
                  </a:lnTo>
                  <a:lnTo>
                    <a:pt x="22921" y="10469"/>
                  </a:lnTo>
                  <a:lnTo>
                    <a:pt x="22339" y="10195"/>
                  </a:lnTo>
                  <a:lnTo>
                    <a:pt x="21689" y="9956"/>
                  </a:lnTo>
                  <a:lnTo>
                    <a:pt x="21347" y="9853"/>
                  </a:lnTo>
                  <a:lnTo>
                    <a:pt x="20971" y="9785"/>
                  </a:lnTo>
                  <a:lnTo>
                    <a:pt x="20115" y="9613"/>
                  </a:lnTo>
                  <a:lnTo>
                    <a:pt x="19363" y="9374"/>
                  </a:lnTo>
                  <a:lnTo>
                    <a:pt x="18644" y="9100"/>
                  </a:lnTo>
                  <a:lnTo>
                    <a:pt x="17994" y="8758"/>
                  </a:lnTo>
                  <a:lnTo>
                    <a:pt x="17344" y="8348"/>
                  </a:lnTo>
                  <a:lnTo>
                    <a:pt x="16729" y="7903"/>
                  </a:lnTo>
                  <a:lnTo>
                    <a:pt x="15395" y="6877"/>
                  </a:lnTo>
                  <a:lnTo>
                    <a:pt x="14573" y="6295"/>
                  </a:lnTo>
                  <a:lnTo>
                    <a:pt x="13787" y="5748"/>
                  </a:lnTo>
                  <a:lnTo>
                    <a:pt x="12931" y="5235"/>
                  </a:lnTo>
                  <a:lnTo>
                    <a:pt x="12110" y="4756"/>
                  </a:lnTo>
                  <a:lnTo>
                    <a:pt x="11255" y="4277"/>
                  </a:lnTo>
                  <a:lnTo>
                    <a:pt x="10400" y="3866"/>
                  </a:lnTo>
                  <a:lnTo>
                    <a:pt x="9545" y="3422"/>
                  </a:lnTo>
                  <a:lnTo>
                    <a:pt x="8655" y="3045"/>
                  </a:lnTo>
                  <a:lnTo>
                    <a:pt x="6876" y="2293"/>
                  </a:lnTo>
                  <a:lnTo>
                    <a:pt x="5063" y="1609"/>
                  </a:lnTo>
                  <a:lnTo>
                    <a:pt x="1403" y="240"/>
                  </a:lnTo>
                  <a:lnTo>
                    <a:pt x="1027" y="138"/>
                  </a:lnTo>
                  <a:lnTo>
                    <a:pt x="821" y="103"/>
                  </a:lnTo>
                  <a:lnTo>
                    <a:pt x="616" y="69"/>
                  </a:lnTo>
                  <a:lnTo>
                    <a:pt x="274" y="103"/>
                  </a:lnTo>
                  <a:lnTo>
                    <a:pt x="137" y="6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963725" y="3624200"/>
              <a:ext cx="1156300" cy="1019450"/>
            </a:xfrm>
            <a:custGeom>
              <a:avLst/>
              <a:gdLst/>
              <a:ahLst/>
              <a:cxnLst/>
              <a:rect l="l" t="t" r="r" b="b"/>
              <a:pathLst>
                <a:path w="46252" h="40778" extrusionOk="0">
                  <a:moveTo>
                    <a:pt x="787" y="0"/>
                  </a:moveTo>
                  <a:lnTo>
                    <a:pt x="582" y="35"/>
                  </a:lnTo>
                  <a:lnTo>
                    <a:pt x="411" y="103"/>
                  </a:lnTo>
                  <a:lnTo>
                    <a:pt x="240" y="206"/>
                  </a:lnTo>
                  <a:lnTo>
                    <a:pt x="137" y="377"/>
                  </a:lnTo>
                  <a:lnTo>
                    <a:pt x="69" y="548"/>
                  </a:lnTo>
                  <a:lnTo>
                    <a:pt x="35" y="787"/>
                  </a:lnTo>
                  <a:lnTo>
                    <a:pt x="1" y="993"/>
                  </a:lnTo>
                  <a:lnTo>
                    <a:pt x="35" y="1232"/>
                  </a:lnTo>
                  <a:lnTo>
                    <a:pt x="69" y="1471"/>
                  </a:lnTo>
                  <a:lnTo>
                    <a:pt x="137" y="1677"/>
                  </a:lnTo>
                  <a:lnTo>
                    <a:pt x="240" y="1882"/>
                  </a:lnTo>
                  <a:lnTo>
                    <a:pt x="343" y="2087"/>
                  </a:lnTo>
                  <a:lnTo>
                    <a:pt x="514" y="2258"/>
                  </a:lnTo>
                  <a:lnTo>
                    <a:pt x="685" y="2361"/>
                  </a:lnTo>
                  <a:lnTo>
                    <a:pt x="890" y="2464"/>
                  </a:lnTo>
                  <a:lnTo>
                    <a:pt x="1095" y="2498"/>
                  </a:lnTo>
                  <a:lnTo>
                    <a:pt x="1574" y="2532"/>
                  </a:lnTo>
                  <a:lnTo>
                    <a:pt x="2053" y="2566"/>
                  </a:lnTo>
                  <a:lnTo>
                    <a:pt x="2532" y="2669"/>
                  </a:lnTo>
                  <a:lnTo>
                    <a:pt x="2977" y="2771"/>
                  </a:lnTo>
                  <a:lnTo>
                    <a:pt x="3422" y="2908"/>
                  </a:lnTo>
                  <a:lnTo>
                    <a:pt x="3866" y="3045"/>
                  </a:lnTo>
                  <a:lnTo>
                    <a:pt x="4722" y="3421"/>
                  </a:lnTo>
                  <a:lnTo>
                    <a:pt x="5543" y="3832"/>
                  </a:lnTo>
                  <a:lnTo>
                    <a:pt x="6364" y="4277"/>
                  </a:lnTo>
                  <a:lnTo>
                    <a:pt x="7971" y="5269"/>
                  </a:lnTo>
                  <a:lnTo>
                    <a:pt x="8656" y="5645"/>
                  </a:lnTo>
                  <a:lnTo>
                    <a:pt x="9340" y="6021"/>
                  </a:lnTo>
                  <a:lnTo>
                    <a:pt x="10024" y="6363"/>
                  </a:lnTo>
                  <a:lnTo>
                    <a:pt x="10708" y="6705"/>
                  </a:lnTo>
                  <a:lnTo>
                    <a:pt x="12145" y="7321"/>
                  </a:lnTo>
                  <a:lnTo>
                    <a:pt x="13582" y="7869"/>
                  </a:lnTo>
                  <a:lnTo>
                    <a:pt x="15395" y="8519"/>
                  </a:lnTo>
                  <a:lnTo>
                    <a:pt x="17139" y="9203"/>
                  </a:lnTo>
                  <a:lnTo>
                    <a:pt x="18816" y="9921"/>
                  </a:lnTo>
                  <a:lnTo>
                    <a:pt x="19637" y="10297"/>
                  </a:lnTo>
                  <a:lnTo>
                    <a:pt x="20458" y="10708"/>
                  </a:lnTo>
                  <a:lnTo>
                    <a:pt x="21245" y="11118"/>
                  </a:lnTo>
                  <a:lnTo>
                    <a:pt x="22031" y="11563"/>
                  </a:lnTo>
                  <a:lnTo>
                    <a:pt x="22784" y="12042"/>
                  </a:lnTo>
                  <a:lnTo>
                    <a:pt x="23571" y="12521"/>
                  </a:lnTo>
                  <a:lnTo>
                    <a:pt x="24323" y="13068"/>
                  </a:lnTo>
                  <a:lnTo>
                    <a:pt x="25076" y="13650"/>
                  </a:lnTo>
                  <a:lnTo>
                    <a:pt x="25794" y="14266"/>
                  </a:lnTo>
                  <a:lnTo>
                    <a:pt x="26513" y="14916"/>
                  </a:lnTo>
                  <a:lnTo>
                    <a:pt x="27847" y="16216"/>
                  </a:lnTo>
                  <a:lnTo>
                    <a:pt x="29113" y="17550"/>
                  </a:lnTo>
                  <a:lnTo>
                    <a:pt x="30378" y="18884"/>
                  </a:lnTo>
                  <a:lnTo>
                    <a:pt x="31576" y="20287"/>
                  </a:lnTo>
                  <a:lnTo>
                    <a:pt x="33970" y="23092"/>
                  </a:lnTo>
                  <a:lnTo>
                    <a:pt x="36365" y="25931"/>
                  </a:lnTo>
                  <a:lnTo>
                    <a:pt x="37631" y="27334"/>
                  </a:lnTo>
                  <a:lnTo>
                    <a:pt x="38999" y="28839"/>
                  </a:lnTo>
                  <a:lnTo>
                    <a:pt x="39683" y="29626"/>
                  </a:lnTo>
                  <a:lnTo>
                    <a:pt x="40368" y="30412"/>
                  </a:lnTo>
                  <a:lnTo>
                    <a:pt x="41052" y="31233"/>
                  </a:lnTo>
                  <a:lnTo>
                    <a:pt x="41668" y="32054"/>
                  </a:lnTo>
                  <a:lnTo>
                    <a:pt x="42249" y="32910"/>
                  </a:lnTo>
                  <a:lnTo>
                    <a:pt x="42796" y="33765"/>
                  </a:lnTo>
                  <a:lnTo>
                    <a:pt x="43275" y="34654"/>
                  </a:lnTo>
                  <a:lnTo>
                    <a:pt x="43686" y="35544"/>
                  </a:lnTo>
                  <a:lnTo>
                    <a:pt x="43857" y="36023"/>
                  </a:lnTo>
                  <a:lnTo>
                    <a:pt x="44028" y="36467"/>
                  </a:lnTo>
                  <a:lnTo>
                    <a:pt x="44165" y="36946"/>
                  </a:lnTo>
                  <a:lnTo>
                    <a:pt x="44267" y="37425"/>
                  </a:lnTo>
                  <a:lnTo>
                    <a:pt x="44336" y="37904"/>
                  </a:lnTo>
                  <a:lnTo>
                    <a:pt x="44370" y="38417"/>
                  </a:lnTo>
                  <a:lnTo>
                    <a:pt x="44404" y="38896"/>
                  </a:lnTo>
                  <a:lnTo>
                    <a:pt x="44404" y="39409"/>
                  </a:lnTo>
                  <a:lnTo>
                    <a:pt x="44404" y="39649"/>
                  </a:lnTo>
                  <a:lnTo>
                    <a:pt x="44473" y="39888"/>
                  </a:lnTo>
                  <a:lnTo>
                    <a:pt x="44541" y="40094"/>
                  </a:lnTo>
                  <a:lnTo>
                    <a:pt x="44678" y="40299"/>
                  </a:lnTo>
                  <a:lnTo>
                    <a:pt x="44781" y="40470"/>
                  </a:lnTo>
                  <a:lnTo>
                    <a:pt x="44952" y="40573"/>
                  </a:lnTo>
                  <a:lnTo>
                    <a:pt x="45123" y="40675"/>
                  </a:lnTo>
                  <a:lnTo>
                    <a:pt x="45294" y="40744"/>
                  </a:lnTo>
                  <a:lnTo>
                    <a:pt x="45465" y="40778"/>
                  </a:lnTo>
                  <a:lnTo>
                    <a:pt x="45636" y="40778"/>
                  </a:lnTo>
                  <a:lnTo>
                    <a:pt x="45807" y="40744"/>
                  </a:lnTo>
                  <a:lnTo>
                    <a:pt x="45944" y="40641"/>
                  </a:lnTo>
                  <a:lnTo>
                    <a:pt x="46046" y="40538"/>
                  </a:lnTo>
                  <a:lnTo>
                    <a:pt x="46149" y="40333"/>
                  </a:lnTo>
                  <a:lnTo>
                    <a:pt x="46217" y="40128"/>
                  </a:lnTo>
                  <a:lnTo>
                    <a:pt x="46252" y="39820"/>
                  </a:lnTo>
                  <a:lnTo>
                    <a:pt x="46252" y="38999"/>
                  </a:lnTo>
                  <a:lnTo>
                    <a:pt x="46217" y="38178"/>
                  </a:lnTo>
                  <a:lnTo>
                    <a:pt x="46115" y="37357"/>
                  </a:lnTo>
                  <a:lnTo>
                    <a:pt x="45944" y="36570"/>
                  </a:lnTo>
                  <a:lnTo>
                    <a:pt x="45738" y="35818"/>
                  </a:lnTo>
                  <a:lnTo>
                    <a:pt x="45465" y="35065"/>
                  </a:lnTo>
                  <a:lnTo>
                    <a:pt x="45157" y="34347"/>
                  </a:lnTo>
                  <a:lnTo>
                    <a:pt x="44849" y="33628"/>
                  </a:lnTo>
                  <a:lnTo>
                    <a:pt x="44473" y="32944"/>
                  </a:lnTo>
                  <a:lnTo>
                    <a:pt x="44062" y="32226"/>
                  </a:lnTo>
                  <a:lnTo>
                    <a:pt x="43617" y="31576"/>
                  </a:lnTo>
                  <a:lnTo>
                    <a:pt x="43173" y="30891"/>
                  </a:lnTo>
                  <a:lnTo>
                    <a:pt x="42694" y="30241"/>
                  </a:lnTo>
                  <a:lnTo>
                    <a:pt x="42215" y="29591"/>
                  </a:lnTo>
                  <a:lnTo>
                    <a:pt x="41154" y="28326"/>
                  </a:lnTo>
                  <a:lnTo>
                    <a:pt x="38144" y="24734"/>
                  </a:lnTo>
                  <a:lnTo>
                    <a:pt x="35099" y="21176"/>
                  </a:lnTo>
                  <a:lnTo>
                    <a:pt x="33560" y="19397"/>
                  </a:lnTo>
                  <a:lnTo>
                    <a:pt x="31986" y="17652"/>
                  </a:lnTo>
                  <a:lnTo>
                    <a:pt x="30413" y="15908"/>
                  </a:lnTo>
                  <a:lnTo>
                    <a:pt x="28805" y="14197"/>
                  </a:lnTo>
                  <a:lnTo>
                    <a:pt x="28086" y="13479"/>
                  </a:lnTo>
                  <a:lnTo>
                    <a:pt x="27334" y="12761"/>
                  </a:lnTo>
                  <a:lnTo>
                    <a:pt x="26581" y="12111"/>
                  </a:lnTo>
                  <a:lnTo>
                    <a:pt x="25829" y="11461"/>
                  </a:lnTo>
                  <a:lnTo>
                    <a:pt x="25042" y="10845"/>
                  </a:lnTo>
                  <a:lnTo>
                    <a:pt x="24255" y="10297"/>
                  </a:lnTo>
                  <a:lnTo>
                    <a:pt x="23434" y="9750"/>
                  </a:lnTo>
                  <a:lnTo>
                    <a:pt x="22613" y="9237"/>
                  </a:lnTo>
                  <a:lnTo>
                    <a:pt x="21792" y="8758"/>
                  </a:lnTo>
                  <a:lnTo>
                    <a:pt x="20937" y="8279"/>
                  </a:lnTo>
                  <a:lnTo>
                    <a:pt x="20047" y="7834"/>
                  </a:lnTo>
                  <a:lnTo>
                    <a:pt x="19158" y="7424"/>
                  </a:lnTo>
                  <a:lnTo>
                    <a:pt x="18268" y="7048"/>
                  </a:lnTo>
                  <a:lnTo>
                    <a:pt x="17311" y="6671"/>
                  </a:lnTo>
                  <a:lnTo>
                    <a:pt x="16387" y="6295"/>
                  </a:lnTo>
                  <a:lnTo>
                    <a:pt x="15395" y="5953"/>
                  </a:lnTo>
                  <a:lnTo>
                    <a:pt x="14334" y="5577"/>
                  </a:lnTo>
                  <a:lnTo>
                    <a:pt x="13274" y="5166"/>
                  </a:lnTo>
                  <a:lnTo>
                    <a:pt x="12213" y="4756"/>
                  </a:lnTo>
                  <a:lnTo>
                    <a:pt x="11187" y="4277"/>
                  </a:lnTo>
                  <a:lnTo>
                    <a:pt x="10195" y="3798"/>
                  </a:lnTo>
                  <a:lnTo>
                    <a:pt x="9203" y="3285"/>
                  </a:lnTo>
                  <a:lnTo>
                    <a:pt x="8211" y="2737"/>
                  </a:lnTo>
                  <a:lnTo>
                    <a:pt x="7219" y="2156"/>
                  </a:lnTo>
                  <a:lnTo>
                    <a:pt x="6466" y="1711"/>
                  </a:lnTo>
                  <a:lnTo>
                    <a:pt x="5679" y="1300"/>
                  </a:lnTo>
                  <a:lnTo>
                    <a:pt x="4927" y="924"/>
                  </a:lnTo>
                  <a:lnTo>
                    <a:pt x="4140" y="616"/>
                  </a:lnTo>
                  <a:lnTo>
                    <a:pt x="3319" y="377"/>
                  </a:lnTo>
                  <a:lnTo>
                    <a:pt x="2498" y="172"/>
                  </a:lnTo>
                  <a:lnTo>
                    <a:pt x="1677" y="69"/>
                  </a:lnTo>
                  <a:lnTo>
                    <a:pt x="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2"/>
          <p:cNvSpPr/>
          <p:nvPr/>
        </p:nvSpPr>
        <p:spPr>
          <a:xfrm>
            <a:off x="-938919" y="4362781"/>
            <a:ext cx="2169142" cy="1049956"/>
          </a:xfrm>
          <a:custGeom>
            <a:avLst/>
            <a:gdLst/>
            <a:ahLst/>
            <a:cxnLst/>
            <a:rect l="l" t="t" r="r" b="b"/>
            <a:pathLst>
              <a:path w="36331" h="17585" extrusionOk="0">
                <a:moveTo>
                  <a:pt x="17789" y="1"/>
                </a:moveTo>
                <a:lnTo>
                  <a:pt x="17002" y="35"/>
                </a:lnTo>
                <a:lnTo>
                  <a:pt x="16181" y="103"/>
                </a:lnTo>
                <a:lnTo>
                  <a:pt x="15394" y="206"/>
                </a:lnTo>
                <a:lnTo>
                  <a:pt x="14573" y="343"/>
                </a:lnTo>
                <a:lnTo>
                  <a:pt x="13787" y="480"/>
                </a:lnTo>
                <a:lnTo>
                  <a:pt x="13000" y="651"/>
                </a:lnTo>
                <a:lnTo>
                  <a:pt x="12213" y="890"/>
                </a:lnTo>
                <a:lnTo>
                  <a:pt x="11460" y="1130"/>
                </a:lnTo>
                <a:lnTo>
                  <a:pt x="10674" y="1403"/>
                </a:lnTo>
                <a:lnTo>
                  <a:pt x="9955" y="1711"/>
                </a:lnTo>
                <a:lnTo>
                  <a:pt x="9203" y="2088"/>
                </a:lnTo>
                <a:lnTo>
                  <a:pt x="8484" y="2464"/>
                </a:lnTo>
                <a:lnTo>
                  <a:pt x="7766" y="2874"/>
                </a:lnTo>
                <a:lnTo>
                  <a:pt x="7116" y="3319"/>
                </a:lnTo>
                <a:lnTo>
                  <a:pt x="6432" y="3832"/>
                </a:lnTo>
                <a:lnTo>
                  <a:pt x="5782" y="4380"/>
                </a:lnTo>
                <a:lnTo>
                  <a:pt x="5166" y="4927"/>
                </a:lnTo>
                <a:lnTo>
                  <a:pt x="4584" y="5543"/>
                </a:lnTo>
                <a:lnTo>
                  <a:pt x="4037" y="6193"/>
                </a:lnTo>
                <a:lnTo>
                  <a:pt x="3490" y="6911"/>
                </a:lnTo>
                <a:lnTo>
                  <a:pt x="2977" y="7630"/>
                </a:lnTo>
                <a:lnTo>
                  <a:pt x="2532" y="8416"/>
                </a:lnTo>
                <a:lnTo>
                  <a:pt x="2087" y="9272"/>
                </a:lnTo>
                <a:lnTo>
                  <a:pt x="1677" y="10127"/>
                </a:lnTo>
                <a:lnTo>
                  <a:pt x="1300" y="11050"/>
                </a:lnTo>
                <a:lnTo>
                  <a:pt x="992" y="12008"/>
                </a:lnTo>
                <a:lnTo>
                  <a:pt x="685" y="13035"/>
                </a:lnTo>
                <a:lnTo>
                  <a:pt x="445" y="14095"/>
                </a:lnTo>
                <a:lnTo>
                  <a:pt x="240" y="15224"/>
                </a:lnTo>
                <a:lnTo>
                  <a:pt x="103" y="16387"/>
                </a:lnTo>
                <a:lnTo>
                  <a:pt x="0" y="17584"/>
                </a:lnTo>
                <a:lnTo>
                  <a:pt x="36331" y="17584"/>
                </a:lnTo>
                <a:lnTo>
                  <a:pt x="36262" y="17003"/>
                </a:lnTo>
                <a:lnTo>
                  <a:pt x="36091" y="16182"/>
                </a:lnTo>
                <a:lnTo>
                  <a:pt x="35852" y="15156"/>
                </a:lnTo>
                <a:lnTo>
                  <a:pt x="35544" y="13992"/>
                </a:lnTo>
                <a:lnTo>
                  <a:pt x="35133" y="12692"/>
                </a:lnTo>
                <a:lnTo>
                  <a:pt x="34620" y="11324"/>
                </a:lnTo>
                <a:lnTo>
                  <a:pt x="34346" y="10640"/>
                </a:lnTo>
                <a:lnTo>
                  <a:pt x="34004" y="9922"/>
                </a:lnTo>
                <a:lnTo>
                  <a:pt x="33662" y="9169"/>
                </a:lnTo>
                <a:lnTo>
                  <a:pt x="33252" y="8451"/>
                </a:lnTo>
                <a:lnTo>
                  <a:pt x="32841" y="7732"/>
                </a:lnTo>
                <a:lnTo>
                  <a:pt x="32396" y="7014"/>
                </a:lnTo>
                <a:lnTo>
                  <a:pt x="31883" y="6330"/>
                </a:lnTo>
                <a:lnTo>
                  <a:pt x="31370" y="5645"/>
                </a:lnTo>
                <a:lnTo>
                  <a:pt x="30789" y="4961"/>
                </a:lnTo>
                <a:lnTo>
                  <a:pt x="30173" y="4345"/>
                </a:lnTo>
                <a:lnTo>
                  <a:pt x="29523" y="3730"/>
                </a:lnTo>
                <a:lnTo>
                  <a:pt x="28839" y="3148"/>
                </a:lnTo>
                <a:lnTo>
                  <a:pt x="28086" y="2601"/>
                </a:lnTo>
                <a:lnTo>
                  <a:pt x="27334" y="2088"/>
                </a:lnTo>
                <a:lnTo>
                  <a:pt x="26478" y="1643"/>
                </a:lnTo>
                <a:lnTo>
                  <a:pt x="25623" y="1232"/>
                </a:lnTo>
                <a:lnTo>
                  <a:pt x="24699" y="856"/>
                </a:lnTo>
                <a:lnTo>
                  <a:pt x="23707" y="582"/>
                </a:lnTo>
                <a:lnTo>
                  <a:pt x="22681" y="343"/>
                </a:lnTo>
                <a:lnTo>
                  <a:pt x="21586" y="172"/>
                </a:lnTo>
                <a:lnTo>
                  <a:pt x="20868" y="103"/>
                </a:lnTo>
                <a:lnTo>
                  <a:pt x="20115" y="35"/>
                </a:lnTo>
                <a:lnTo>
                  <a:pt x="193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rot="10800000">
            <a:off x="1342042" y="3655211"/>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479"/>
        <p:cNvGrpSpPr/>
        <p:nvPr/>
      </p:nvGrpSpPr>
      <p:grpSpPr>
        <a:xfrm>
          <a:off x="0" y="0"/>
          <a:ext cx="0" cy="0"/>
          <a:chOff x="0" y="0"/>
          <a:chExt cx="0" cy="0"/>
        </a:xfrm>
      </p:grpSpPr>
      <p:sp>
        <p:nvSpPr>
          <p:cNvPr id="480" name="Google Shape;480;p24"/>
          <p:cNvSpPr txBox="1">
            <a:spLocks noGrp="1"/>
          </p:cNvSpPr>
          <p:nvPr>
            <p:ph type="title"/>
          </p:nvPr>
        </p:nvSpPr>
        <p:spPr>
          <a:xfrm>
            <a:off x="4243700" y="1374550"/>
            <a:ext cx="3855600" cy="1846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81" name="Google Shape;481;p24"/>
          <p:cNvSpPr txBox="1">
            <a:spLocks noGrp="1"/>
          </p:cNvSpPr>
          <p:nvPr>
            <p:ph type="subTitle" idx="1"/>
          </p:nvPr>
        </p:nvSpPr>
        <p:spPr>
          <a:xfrm>
            <a:off x="4243700" y="3145250"/>
            <a:ext cx="38556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2" name="Google Shape;482;p24"/>
          <p:cNvSpPr/>
          <p:nvPr/>
        </p:nvSpPr>
        <p:spPr>
          <a:xfrm rot="10800000">
            <a:off x="7226150" y="2861142"/>
            <a:ext cx="1917825" cy="2482558"/>
          </a:xfrm>
          <a:custGeom>
            <a:avLst/>
            <a:gdLst/>
            <a:ahLst/>
            <a:cxnLst/>
            <a:rect l="l" t="t" r="r" b="b"/>
            <a:pathLst>
              <a:path w="59183" h="93461" extrusionOk="0">
                <a:moveTo>
                  <a:pt x="1" y="1"/>
                </a:moveTo>
                <a:lnTo>
                  <a:pt x="1" y="93460"/>
                </a:lnTo>
                <a:lnTo>
                  <a:pt x="1198" y="93015"/>
                </a:lnTo>
                <a:lnTo>
                  <a:pt x="2327" y="92571"/>
                </a:lnTo>
                <a:lnTo>
                  <a:pt x="3422" y="92058"/>
                </a:lnTo>
                <a:lnTo>
                  <a:pt x="4414" y="91544"/>
                </a:lnTo>
                <a:lnTo>
                  <a:pt x="5372" y="90963"/>
                </a:lnTo>
                <a:lnTo>
                  <a:pt x="6295" y="90381"/>
                </a:lnTo>
                <a:lnTo>
                  <a:pt x="7116" y="89800"/>
                </a:lnTo>
                <a:lnTo>
                  <a:pt x="7937" y="89150"/>
                </a:lnTo>
                <a:lnTo>
                  <a:pt x="8690" y="88500"/>
                </a:lnTo>
                <a:lnTo>
                  <a:pt x="9374" y="87816"/>
                </a:lnTo>
                <a:lnTo>
                  <a:pt x="10024" y="87132"/>
                </a:lnTo>
                <a:lnTo>
                  <a:pt x="10640" y="86413"/>
                </a:lnTo>
                <a:lnTo>
                  <a:pt x="11222" y="85661"/>
                </a:lnTo>
                <a:lnTo>
                  <a:pt x="11735" y="84908"/>
                </a:lnTo>
                <a:lnTo>
                  <a:pt x="12214" y="84121"/>
                </a:lnTo>
                <a:lnTo>
                  <a:pt x="12693" y="83334"/>
                </a:lnTo>
                <a:lnTo>
                  <a:pt x="13103" y="82513"/>
                </a:lnTo>
                <a:lnTo>
                  <a:pt x="13479" y="81658"/>
                </a:lnTo>
                <a:lnTo>
                  <a:pt x="13856" y="80837"/>
                </a:lnTo>
                <a:lnTo>
                  <a:pt x="14164" y="79948"/>
                </a:lnTo>
                <a:lnTo>
                  <a:pt x="14471" y="79092"/>
                </a:lnTo>
                <a:lnTo>
                  <a:pt x="14745" y="78203"/>
                </a:lnTo>
                <a:lnTo>
                  <a:pt x="14985" y="77279"/>
                </a:lnTo>
                <a:lnTo>
                  <a:pt x="15224" y="76390"/>
                </a:lnTo>
                <a:lnTo>
                  <a:pt x="15635" y="74508"/>
                </a:lnTo>
                <a:lnTo>
                  <a:pt x="15977" y="72627"/>
                </a:lnTo>
                <a:lnTo>
                  <a:pt x="16250" y="70711"/>
                </a:lnTo>
                <a:lnTo>
                  <a:pt x="16524" y="68761"/>
                </a:lnTo>
                <a:lnTo>
                  <a:pt x="17003" y="64861"/>
                </a:lnTo>
                <a:lnTo>
                  <a:pt x="17277" y="62877"/>
                </a:lnTo>
                <a:lnTo>
                  <a:pt x="17550" y="60927"/>
                </a:lnTo>
                <a:lnTo>
                  <a:pt x="17892" y="59012"/>
                </a:lnTo>
                <a:lnTo>
                  <a:pt x="18269" y="57062"/>
                </a:lnTo>
                <a:lnTo>
                  <a:pt x="18508" y="56138"/>
                </a:lnTo>
                <a:lnTo>
                  <a:pt x="18748" y="55180"/>
                </a:lnTo>
                <a:lnTo>
                  <a:pt x="19021" y="54256"/>
                </a:lnTo>
                <a:lnTo>
                  <a:pt x="19295" y="53333"/>
                </a:lnTo>
                <a:lnTo>
                  <a:pt x="19603" y="52409"/>
                </a:lnTo>
                <a:lnTo>
                  <a:pt x="19945" y="51520"/>
                </a:lnTo>
                <a:lnTo>
                  <a:pt x="20321" y="50630"/>
                </a:lnTo>
                <a:lnTo>
                  <a:pt x="20732" y="49741"/>
                </a:lnTo>
                <a:lnTo>
                  <a:pt x="21176" y="48886"/>
                </a:lnTo>
                <a:lnTo>
                  <a:pt x="21621" y="48030"/>
                </a:lnTo>
                <a:lnTo>
                  <a:pt x="22134" y="47175"/>
                </a:lnTo>
                <a:lnTo>
                  <a:pt x="22682" y="46354"/>
                </a:lnTo>
                <a:lnTo>
                  <a:pt x="23297" y="45567"/>
                </a:lnTo>
                <a:lnTo>
                  <a:pt x="23913" y="44781"/>
                </a:lnTo>
                <a:lnTo>
                  <a:pt x="24597" y="44028"/>
                </a:lnTo>
                <a:lnTo>
                  <a:pt x="25316" y="43275"/>
                </a:lnTo>
                <a:lnTo>
                  <a:pt x="26103" y="42557"/>
                </a:lnTo>
                <a:lnTo>
                  <a:pt x="26924" y="41839"/>
                </a:lnTo>
                <a:lnTo>
                  <a:pt x="27779" y="41154"/>
                </a:lnTo>
                <a:lnTo>
                  <a:pt x="28737" y="40504"/>
                </a:lnTo>
                <a:lnTo>
                  <a:pt x="32465" y="38041"/>
                </a:lnTo>
                <a:lnTo>
                  <a:pt x="35955" y="35749"/>
                </a:lnTo>
                <a:lnTo>
                  <a:pt x="39239" y="33628"/>
                </a:lnTo>
                <a:lnTo>
                  <a:pt x="42318" y="31610"/>
                </a:lnTo>
                <a:lnTo>
                  <a:pt x="43755" y="30652"/>
                </a:lnTo>
                <a:lnTo>
                  <a:pt x="45123" y="29694"/>
                </a:lnTo>
                <a:lnTo>
                  <a:pt x="46423" y="28702"/>
                </a:lnTo>
                <a:lnTo>
                  <a:pt x="47689" y="27744"/>
                </a:lnTo>
                <a:lnTo>
                  <a:pt x="48886" y="26787"/>
                </a:lnTo>
                <a:lnTo>
                  <a:pt x="50015" y="25794"/>
                </a:lnTo>
                <a:lnTo>
                  <a:pt x="51110" y="24802"/>
                </a:lnTo>
                <a:lnTo>
                  <a:pt x="52102" y="23810"/>
                </a:lnTo>
                <a:lnTo>
                  <a:pt x="53059" y="22750"/>
                </a:lnTo>
                <a:lnTo>
                  <a:pt x="53915" y="21655"/>
                </a:lnTo>
                <a:lnTo>
                  <a:pt x="54736" y="20560"/>
                </a:lnTo>
                <a:lnTo>
                  <a:pt x="55488" y="19397"/>
                </a:lnTo>
                <a:lnTo>
                  <a:pt x="55830" y="18782"/>
                </a:lnTo>
                <a:lnTo>
                  <a:pt x="56172" y="18166"/>
                </a:lnTo>
                <a:lnTo>
                  <a:pt x="56480" y="17550"/>
                </a:lnTo>
                <a:lnTo>
                  <a:pt x="56788" y="16900"/>
                </a:lnTo>
                <a:lnTo>
                  <a:pt x="57062" y="16250"/>
                </a:lnTo>
                <a:lnTo>
                  <a:pt x="57336" y="15600"/>
                </a:lnTo>
                <a:lnTo>
                  <a:pt x="57575" y="14882"/>
                </a:lnTo>
                <a:lnTo>
                  <a:pt x="57815" y="14198"/>
                </a:lnTo>
                <a:lnTo>
                  <a:pt x="58020" y="13479"/>
                </a:lnTo>
                <a:lnTo>
                  <a:pt x="58225" y="12727"/>
                </a:lnTo>
                <a:lnTo>
                  <a:pt x="58396" y="11974"/>
                </a:lnTo>
                <a:lnTo>
                  <a:pt x="58533" y="11187"/>
                </a:lnTo>
                <a:lnTo>
                  <a:pt x="58704" y="10400"/>
                </a:lnTo>
                <a:lnTo>
                  <a:pt x="58807" y="9545"/>
                </a:lnTo>
                <a:lnTo>
                  <a:pt x="59012" y="7835"/>
                </a:lnTo>
                <a:lnTo>
                  <a:pt x="59149" y="6056"/>
                </a:lnTo>
                <a:lnTo>
                  <a:pt x="59183" y="4140"/>
                </a:lnTo>
                <a:lnTo>
                  <a:pt x="59183" y="2122"/>
                </a:lnTo>
                <a:lnTo>
                  <a:pt x="59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4"/>
          <p:cNvGrpSpPr/>
          <p:nvPr/>
        </p:nvGrpSpPr>
        <p:grpSpPr>
          <a:xfrm rot="10800000">
            <a:off x="7439962" y="3681603"/>
            <a:ext cx="2338326" cy="2357990"/>
            <a:chOff x="720000" y="559925"/>
            <a:chExt cx="1117800" cy="1127200"/>
          </a:xfrm>
        </p:grpSpPr>
        <p:sp>
          <p:nvSpPr>
            <p:cNvPr id="484" name="Google Shape;484;p24"/>
            <p:cNvSpPr/>
            <p:nvPr/>
          </p:nvSpPr>
          <p:spPr>
            <a:xfrm>
              <a:off x="720000" y="644575"/>
              <a:ext cx="1117800" cy="1042550"/>
            </a:xfrm>
            <a:custGeom>
              <a:avLst/>
              <a:gdLst/>
              <a:ahLst/>
              <a:cxnLst/>
              <a:rect l="l" t="t" r="r" b="b"/>
              <a:pathLst>
                <a:path w="44712" h="41702" extrusionOk="0">
                  <a:moveTo>
                    <a:pt x="44506" y="1"/>
                  </a:moveTo>
                  <a:lnTo>
                    <a:pt x="44438" y="35"/>
                  </a:lnTo>
                  <a:lnTo>
                    <a:pt x="44267" y="103"/>
                  </a:lnTo>
                  <a:lnTo>
                    <a:pt x="44130" y="274"/>
                  </a:lnTo>
                  <a:lnTo>
                    <a:pt x="43993" y="548"/>
                  </a:lnTo>
                  <a:lnTo>
                    <a:pt x="40641" y="9032"/>
                  </a:lnTo>
                  <a:lnTo>
                    <a:pt x="40162" y="10332"/>
                  </a:lnTo>
                  <a:lnTo>
                    <a:pt x="39683" y="11700"/>
                  </a:lnTo>
                  <a:lnTo>
                    <a:pt x="39204" y="13137"/>
                  </a:lnTo>
                  <a:lnTo>
                    <a:pt x="38656" y="14574"/>
                  </a:lnTo>
                  <a:lnTo>
                    <a:pt x="38383" y="15258"/>
                  </a:lnTo>
                  <a:lnTo>
                    <a:pt x="38075" y="15976"/>
                  </a:lnTo>
                  <a:lnTo>
                    <a:pt x="37733" y="16626"/>
                  </a:lnTo>
                  <a:lnTo>
                    <a:pt x="37391" y="17276"/>
                  </a:lnTo>
                  <a:lnTo>
                    <a:pt x="37014" y="17892"/>
                  </a:lnTo>
                  <a:lnTo>
                    <a:pt x="36604" y="18474"/>
                  </a:lnTo>
                  <a:lnTo>
                    <a:pt x="36159" y="18987"/>
                  </a:lnTo>
                  <a:lnTo>
                    <a:pt x="35680" y="19466"/>
                  </a:lnTo>
                  <a:lnTo>
                    <a:pt x="34791" y="20321"/>
                  </a:lnTo>
                  <a:lnTo>
                    <a:pt x="34380" y="20766"/>
                  </a:lnTo>
                  <a:lnTo>
                    <a:pt x="34004" y="21210"/>
                  </a:lnTo>
                  <a:lnTo>
                    <a:pt x="33696" y="21655"/>
                  </a:lnTo>
                  <a:lnTo>
                    <a:pt x="33422" y="22168"/>
                  </a:lnTo>
                  <a:lnTo>
                    <a:pt x="33183" y="22716"/>
                  </a:lnTo>
                  <a:lnTo>
                    <a:pt x="33012" y="23331"/>
                  </a:lnTo>
                  <a:lnTo>
                    <a:pt x="32944" y="23708"/>
                  </a:lnTo>
                  <a:lnTo>
                    <a:pt x="32944" y="24084"/>
                  </a:lnTo>
                  <a:lnTo>
                    <a:pt x="32944" y="24460"/>
                  </a:lnTo>
                  <a:lnTo>
                    <a:pt x="33012" y="24871"/>
                  </a:lnTo>
                  <a:lnTo>
                    <a:pt x="33080" y="25281"/>
                  </a:lnTo>
                  <a:lnTo>
                    <a:pt x="33217" y="25692"/>
                  </a:lnTo>
                  <a:lnTo>
                    <a:pt x="33491" y="26513"/>
                  </a:lnTo>
                  <a:lnTo>
                    <a:pt x="34107" y="28121"/>
                  </a:lnTo>
                  <a:lnTo>
                    <a:pt x="34415" y="28873"/>
                  </a:lnTo>
                  <a:lnTo>
                    <a:pt x="34620" y="29592"/>
                  </a:lnTo>
                  <a:lnTo>
                    <a:pt x="34722" y="30139"/>
                  </a:lnTo>
                  <a:lnTo>
                    <a:pt x="34791" y="30618"/>
                  </a:lnTo>
                  <a:lnTo>
                    <a:pt x="34791" y="31063"/>
                  </a:lnTo>
                  <a:lnTo>
                    <a:pt x="34757" y="31507"/>
                  </a:lnTo>
                  <a:lnTo>
                    <a:pt x="34654" y="31884"/>
                  </a:lnTo>
                  <a:lnTo>
                    <a:pt x="34551" y="32260"/>
                  </a:lnTo>
                  <a:lnTo>
                    <a:pt x="34380" y="32568"/>
                  </a:lnTo>
                  <a:lnTo>
                    <a:pt x="34175" y="32876"/>
                  </a:lnTo>
                  <a:lnTo>
                    <a:pt x="33970" y="33149"/>
                  </a:lnTo>
                  <a:lnTo>
                    <a:pt x="33696" y="33389"/>
                  </a:lnTo>
                  <a:lnTo>
                    <a:pt x="33422" y="33594"/>
                  </a:lnTo>
                  <a:lnTo>
                    <a:pt x="33080" y="33799"/>
                  </a:lnTo>
                  <a:lnTo>
                    <a:pt x="32772" y="33970"/>
                  </a:lnTo>
                  <a:lnTo>
                    <a:pt x="32396" y="34107"/>
                  </a:lnTo>
                  <a:lnTo>
                    <a:pt x="32020" y="34244"/>
                  </a:lnTo>
                  <a:lnTo>
                    <a:pt x="31644" y="34381"/>
                  </a:lnTo>
                  <a:lnTo>
                    <a:pt x="30823" y="34552"/>
                  </a:lnTo>
                  <a:lnTo>
                    <a:pt x="30002" y="34655"/>
                  </a:lnTo>
                  <a:lnTo>
                    <a:pt x="29146" y="34757"/>
                  </a:lnTo>
                  <a:lnTo>
                    <a:pt x="28291" y="34791"/>
                  </a:lnTo>
                  <a:lnTo>
                    <a:pt x="26717" y="34826"/>
                  </a:lnTo>
                  <a:lnTo>
                    <a:pt x="25452" y="34826"/>
                  </a:lnTo>
                  <a:lnTo>
                    <a:pt x="24460" y="34894"/>
                  </a:lnTo>
                  <a:lnTo>
                    <a:pt x="23536" y="35031"/>
                  </a:lnTo>
                  <a:lnTo>
                    <a:pt x="22612" y="35202"/>
                  </a:lnTo>
                  <a:lnTo>
                    <a:pt x="21689" y="35407"/>
                  </a:lnTo>
                  <a:lnTo>
                    <a:pt x="20799" y="35681"/>
                  </a:lnTo>
                  <a:lnTo>
                    <a:pt x="19944" y="36023"/>
                  </a:lnTo>
                  <a:lnTo>
                    <a:pt x="19089" y="36433"/>
                  </a:lnTo>
                  <a:lnTo>
                    <a:pt x="18234" y="36912"/>
                  </a:lnTo>
                  <a:lnTo>
                    <a:pt x="16249" y="38076"/>
                  </a:lnTo>
                  <a:lnTo>
                    <a:pt x="15292" y="38623"/>
                  </a:lnTo>
                  <a:lnTo>
                    <a:pt x="14334" y="39102"/>
                  </a:lnTo>
                  <a:lnTo>
                    <a:pt x="13855" y="39341"/>
                  </a:lnTo>
                  <a:lnTo>
                    <a:pt x="13342" y="39547"/>
                  </a:lnTo>
                  <a:lnTo>
                    <a:pt x="12828" y="39718"/>
                  </a:lnTo>
                  <a:lnTo>
                    <a:pt x="12315" y="39854"/>
                  </a:lnTo>
                  <a:lnTo>
                    <a:pt x="11768" y="39991"/>
                  </a:lnTo>
                  <a:lnTo>
                    <a:pt x="11186" y="40128"/>
                  </a:lnTo>
                  <a:lnTo>
                    <a:pt x="10639" y="40196"/>
                  </a:lnTo>
                  <a:lnTo>
                    <a:pt x="10023" y="40265"/>
                  </a:lnTo>
                  <a:lnTo>
                    <a:pt x="9510" y="40299"/>
                  </a:lnTo>
                  <a:lnTo>
                    <a:pt x="8997" y="40299"/>
                  </a:lnTo>
                  <a:lnTo>
                    <a:pt x="8484" y="40265"/>
                  </a:lnTo>
                  <a:lnTo>
                    <a:pt x="7937" y="40196"/>
                  </a:lnTo>
                  <a:lnTo>
                    <a:pt x="7423" y="40128"/>
                  </a:lnTo>
                  <a:lnTo>
                    <a:pt x="6876" y="40025"/>
                  </a:lnTo>
                  <a:lnTo>
                    <a:pt x="6363" y="39923"/>
                  </a:lnTo>
                  <a:lnTo>
                    <a:pt x="5816" y="39786"/>
                  </a:lnTo>
                  <a:lnTo>
                    <a:pt x="5302" y="39581"/>
                  </a:lnTo>
                  <a:lnTo>
                    <a:pt x="4789" y="39410"/>
                  </a:lnTo>
                  <a:lnTo>
                    <a:pt x="4310" y="39170"/>
                  </a:lnTo>
                  <a:lnTo>
                    <a:pt x="3831" y="38931"/>
                  </a:lnTo>
                  <a:lnTo>
                    <a:pt x="3387" y="38657"/>
                  </a:lnTo>
                  <a:lnTo>
                    <a:pt x="2976" y="38349"/>
                  </a:lnTo>
                  <a:lnTo>
                    <a:pt x="2566" y="38041"/>
                  </a:lnTo>
                  <a:lnTo>
                    <a:pt x="2189" y="37699"/>
                  </a:lnTo>
                  <a:lnTo>
                    <a:pt x="1334" y="36844"/>
                  </a:lnTo>
                  <a:lnTo>
                    <a:pt x="34" y="38554"/>
                  </a:lnTo>
                  <a:lnTo>
                    <a:pt x="0" y="38623"/>
                  </a:lnTo>
                  <a:lnTo>
                    <a:pt x="34" y="38657"/>
                  </a:lnTo>
                  <a:lnTo>
                    <a:pt x="308" y="38965"/>
                  </a:lnTo>
                  <a:lnTo>
                    <a:pt x="616" y="39239"/>
                  </a:lnTo>
                  <a:lnTo>
                    <a:pt x="958" y="39478"/>
                  </a:lnTo>
                  <a:lnTo>
                    <a:pt x="1300" y="39718"/>
                  </a:lnTo>
                  <a:lnTo>
                    <a:pt x="1539" y="39854"/>
                  </a:lnTo>
                  <a:lnTo>
                    <a:pt x="1779" y="39957"/>
                  </a:lnTo>
                  <a:lnTo>
                    <a:pt x="2121" y="40060"/>
                  </a:lnTo>
                  <a:lnTo>
                    <a:pt x="2463" y="40128"/>
                  </a:lnTo>
                  <a:lnTo>
                    <a:pt x="2805" y="40196"/>
                  </a:lnTo>
                  <a:lnTo>
                    <a:pt x="3147" y="40299"/>
                  </a:lnTo>
                  <a:lnTo>
                    <a:pt x="4824" y="40983"/>
                  </a:lnTo>
                  <a:lnTo>
                    <a:pt x="5679" y="41257"/>
                  </a:lnTo>
                  <a:lnTo>
                    <a:pt x="6123" y="41394"/>
                  </a:lnTo>
                  <a:lnTo>
                    <a:pt x="6568" y="41496"/>
                  </a:lnTo>
                  <a:lnTo>
                    <a:pt x="7458" y="41633"/>
                  </a:lnTo>
                  <a:lnTo>
                    <a:pt x="8313" y="41702"/>
                  </a:lnTo>
                  <a:lnTo>
                    <a:pt x="9202" y="41702"/>
                  </a:lnTo>
                  <a:lnTo>
                    <a:pt x="10092" y="41633"/>
                  </a:lnTo>
                  <a:lnTo>
                    <a:pt x="10947" y="41531"/>
                  </a:lnTo>
                  <a:lnTo>
                    <a:pt x="11802" y="41360"/>
                  </a:lnTo>
                  <a:lnTo>
                    <a:pt x="12657" y="41120"/>
                  </a:lnTo>
                  <a:lnTo>
                    <a:pt x="13513" y="40846"/>
                  </a:lnTo>
                  <a:lnTo>
                    <a:pt x="14265" y="40539"/>
                  </a:lnTo>
                  <a:lnTo>
                    <a:pt x="15018" y="40196"/>
                  </a:lnTo>
                  <a:lnTo>
                    <a:pt x="15770" y="39786"/>
                  </a:lnTo>
                  <a:lnTo>
                    <a:pt x="16455" y="39341"/>
                  </a:lnTo>
                  <a:lnTo>
                    <a:pt x="17584" y="38657"/>
                  </a:lnTo>
                  <a:lnTo>
                    <a:pt x="18712" y="38076"/>
                  </a:lnTo>
                  <a:lnTo>
                    <a:pt x="19260" y="37802"/>
                  </a:lnTo>
                  <a:lnTo>
                    <a:pt x="19807" y="37562"/>
                  </a:lnTo>
                  <a:lnTo>
                    <a:pt x="20355" y="37357"/>
                  </a:lnTo>
                  <a:lnTo>
                    <a:pt x="20936" y="37152"/>
                  </a:lnTo>
                  <a:lnTo>
                    <a:pt x="21483" y="36981"/>
                  </a:lnTo>
                  <a:lnTo>
                    <a:pt x="22065" y="36810"/>
                  </a:lnTo>
                  <a:lnTo>
                    <a:pt x="22647" y="36673"/>
                  </a:lnTo>
                  <a:lnTo>
                    <a:pt x="23262" y="36570"/>
                  </a:lnTo>
                  <a:lnTo>
                    <a:pt x="23878" y="36468"/>
                  </a:lnTo>
                  <a:lnTo>
                    <a:pt x="24494" y="36399"/>
                  </a:lnTo>
                  <a:lnTo>
                    <a:pt x="25828" y="36297"/>
                  </a:lnTo>
                  <a:lnTo>
                    <a:pt x="27983" y="36228"/>
                  </a:lnTo>
                  <a:lnTo>
                    <a:pt x="29078" y="36194"/>
                  </a:lnTo>
                  <a:lnTo>
                    <a:pt x="30173" y="36091"/>
                  </a:lnTo>
                  <a:lnTo>
                    <a:pt x="30720" y="35989"/>
                  </a:lnTo>
                  <a:lnTo>
                    <a:pt x="31233" y="35886"/>
                  </a:lnTo>
                  <a:lnTo>
                    <a:pt x="31746" y="35749"/>
                  </a:lnTo>
                  <a:lnTo>
                    <a:pt x="32259" y="35578"/>
                  </a:lnTo>
                  <a:lnTo>
                    <a:pt x="32738" y="35339"/>
                  </a:lnTo>
                  <a:lnTo>
                    <a:pt x="33183" y="35099"/>
                  </a:lnTo>
                  <a:lnTo>
                    <a:pt x="33662" y="34791"/>
                  </a:lnTo>
                  <a:lnTo>
                    <a:pt x="34072" y="34449"/>
                  </a:lnTo>
                  <a:lnTo>
                    <a:pt x="34312" y="34210"/>
                  </a:lnTo>
                  <a:lnTo>
                    <a:pt x="34551" y="33970"/>
                  </a:lnTo>
                  <a:lnTo>
                    <a:pt x="34722" y="33697"/>
                  </a:lnTo>
                  <a:lnTo>
                    <a:pt x="34893" y="33389"/>
                  </a:lnTo>
                  <a:lnTo>
                    <a:pt x="35030" y="33081"/>
                  </a:lnTo>
                  <a:lnTo>
                    <a:pt x="35167" y="32773"/>
                  </a:lnTo>
                  <a:lnTo>
                    <a:pt x="35372" y="32123"/>
                  </a:lnTo>
                  <a:lnTo>
                    <a:pt x="35509" y="31439"/>
                  </a:lnTo>
                  <a:lnTo>
                    <a:pt x="35578" y="30755"/>
                  </a:lnTo>
                  <a:lnTo>
                    <a:pt x="35612" y="30071"/>
                  </a:lnTo>
                  <a:lnTo>
                    <a:pt x="35612" y="29455"/>
                  </a:lnTo>
                  <a:lnTo>
                    <a:pt x="35578" y="29010"/>
                  </a:lnTo>
                  <a:lnTo>
                    <a:pt x="35543" y="28565"/>
                  </a:lnTo>
                  <a:lnTo>
                    <a:pt x="35441" y="28155"/>
                  </a:lnTo>
                  <a:lnTo>
                    <a:pt x="35338" y="27710"/>
                  </a:lnTo>
                  <a:lnTo>
                    <a:pt x="35064" y="26855"/>
                  </a:lnTo>
                  <a:lnTo>
                    <a:pt x="34757" y="26034"/>
                  </a:lnTo>
                  <a:lnTo>
                    <a:pt x="34312" y="24871"/>
                  </a:lnTo>
                  <a:lnTo>
                    <a:pt x="34141" y="24289"/>
                  </a:lnTo>
                  <a:lnTo>
                    <a:pt x="34072" y="23981"/>
                  </a:lnTo>
                  <a:lnTo>
                    <a:pt x="34038" y="23708"/>
                  </a:lnTo>
                  <a:lnTo>
                    <a:pt x="34004" y="23400"/>
                  </a:lnTo>
                  <a:lnTo>
                    <a:pt x="34038" y="23126"/>
                  </a:lnTo>
                  <a:lnTo>
                    <a:pt x="34072" y="22818"/>
                  </a:lnTo>
                  <a:lnTo>
                    <a:pt x="34175" y="22510"/>
                  </a:lnTo>
                  <a:lnTo>
                    <a:pt x="34312" y="22237"/>
                  </a:lnTo>
                  <a:lnTo>
                    <a:pt x="34517" y="21895"/>
                  </a:lnTo>
                  <a:lnTo>
                    <a:pt x="34757" y="21587"/>
                  </a:lnTo>
                  <a:lnTo>
                    <a:pt x="35064" y="21279"/>
                  </a:lnTo>
                  <a:lnTo>
                    <a:pt x="35783" y="20663"/>
                  </a:lnTo>
                  <a:lnTo>
                    <a:pt x="36125" y="20355"/>
                  </a:lnTo>
                  <a:lnTo>
                    <a:pt x="36467" y="20013"/>
                  </a:lnTo>
                  <a:lnTo>
                    <a:pt x="36809" y="19603"/>
                  </a:lnTo>
                  <a:lnTo>
                    <a:pt x="37117" y="19158"/>
                  </a:lnTo>
                  <a:lnTo>
                    <a:pt x="37425" y="18713"/>
                  </a:lnTo>
                  <a:lnTo>
                    <a:pt x="37699" y="18234"/>
                  </a:lnTo>
                  <a:lnTo>
                    <a:pt x="37938" y="17755"/>
                  </a:lnTo>
                  <a:lnTo>
                    <a:pt x="38178" y="17276"/>
                  </a:lnTo>
                  <a:lnTo>
                    <a:pt x="38622" y="16250"/>
                  </a:lnTo>
                  <a:lnTo>
                    <a:pt x="39033" y="15224"/>
                  </a:lnTo>
                  <a:lnTo>
                    <a:pt x="39409" y="14198"/>
                  </a:lnTo>
                  <a:lnTo>
                    <a:pt x="39785" y="13137"/>
                  </a:lnTo>
                  <a:lnTo>
                    <a:pt x="40162" y="12145"/>
                  </a:lnTo>
                  <a:lnTo>
                    <a:pt x="44643" y="822"/>
                  </a:lnTo>
                  <a:lnTo>
                    <a:pt x="44712" y="514"/>
                  </a:lnTo>
                  <a:lnTo>
                    <a:pt x="44712" y="274"/>
                  </a:lnTo>
                  <a:lnTo>
                    <a:pt x="44677" y="138"/>
                  </a:lnTo>
                  <a:lnTo>
                    <a:pt x="44609" y="69"/>
                  </a:lnTo>
                  <a:lnTo>
                    <a:pt x="44575" y="35"/>
                  </a:lnTo>
                  <a:lnTo>
                    <a:pt x="44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a:off x="910700" y="559925"/>
              <a:ext cx="828750" cy="910825"/>
            </a:xfrm>
            <a:custGeom>
              <a:avLst/>
              <a:gdLst/>
              <a:ahLst/>
              <a:cxnLst/>
              <a:rect l="l" t="t" r="r" b="b"/>
              <a:pathLst>
                <a:path w="33150" h="36433" extrusionOk="0">
                  <a:moveTo>
                    <a:pt x="32739" y="0"/>
                  </a:moveTo>
                  <a:lnTo>
                    <a:pt x="32534" y="68"/>
                  </a:lnTo>
                  <a:lnTo>
                    <a:pt x="32328" y="205"/>
                  </a:lnTo>
                  <a:lnTo>
                    <a:pt x="32226" y="274"/>
                  </a:lnTo>
                  <a:lnTo>
                    <a:pt x="32123" y="411"/>
                  </a:lnTo>
                  <a:lnTo>
                    <a:pt x="32055" y="547"/>
                  </a:lnTo>
                  <a:lnTo>
                    <a:pt x="31986" y="684"/>
                  </a:lnTo>
                  <a:lnTo>
                    <a:pt x="31542" y="2463"/>
                  </a:lnTo>
                  <a:lnTo>
                    <a:pt x="31097" y="4379"/>
                  </a:lnTo>
                  <a:lnTo>
                    <a:pt x="30652" y="6294"/>
                  </a:lnTo>
                  <a:lnTo>
                    <a:pt x="30139" y="8244"/>
                  </a:lnTo>
                  <a:lnTo>
                    <a:pt x="29865" y="9202"/>
                  </a:lnTo>
                  <a:lnTo>
                    <a:pt x="29557" y="10160"/>
                  </a:lnTo>
                  <a:lnTo>
                    <a:pt x="29250" y="11084"/>
                  </a:lnTo>
                  <a:lnTo>
                    <a:pt x="28873" y="11973"/>
                  </a:lnTo>
                  <a:lnTo>
                    <a:pt x="28463" y="12828"/>
                  </a:lnTo>
                  <a:lnTo>
                    <a:pt x="28052" y="13684"/>
                  </a:lnTo>
                  <a:lnTo>
                    <a:pt x="27573" y="14470"/>
                  </a:lnTo>
                  <a:lnTo>
                    <a:pt x="27026" y="15223"/>
                  </a:lnTo>
                  <a:lnTo>
                    <a:pt x="26615" y="15736"/>
                  </a:lnTo>
                  <a:lnTo>
                    <a:pt x="26273" y="16249"/>
                  </a:lnTo>
                  <a:lnTo>
                    <a:pt x="25931" y="16762"/>
                  </a:lnTo>
                  <a:lnTo>
                    <a:pt x="25623" y="17276"/>
                  </a:lnTo>
                  <a:lnTo>
                    <a:pt x="25384" y="17823"/>
                  </a:lnTo>
                  <a:lnTo>
                    <a:pt x="25144" y="18370"/>
                  </a:lnTo>
                  <a:lnTo>
                    <a:pt x="24939" y="18952"/>
                  </a:lnTo>
                  <a:lnTo>
                    <a:pt x="24802" y="19602"/>
                  </a:lnTo>
                  <a:lnTo>
                    <a:pt x="24734" y="19876"/>
                  </a:lnTo>
                  <a:lnTo>
                    <a:pt x="24597" y="20149"/>
                  </a:lnTo>
                  <a:lnTo>
                    <a:pt x="24426" y="20423"/>
                  </a:lnTo>
                  <a:lnTo>
                    <a:pt x="24255" y="20697"/>
                  </a:lnTo>
                  <a:lnTo>
                    <a:pt x="23776" y="21244"/>
                  </a:lnTo>
                  <a:lnTo>
                    <a:pt x="23263" y="21825"/>
                  </a:lnTo>
                  <a:lnTo>
                    <a:pt x="22681" y="22373"/>
                  </a:lnTo>
                  <a:lnTo>
                    <a:pt x="22168" y="22954"/>
                  </a:lnTo>
                  <a:lnTo>
                    <a:pt x="21724" y="23502"/>
                  </a:lnTo>
                  <a:lnTo>
                    <a:pt x="21518" y="23775"/>
                  </a:lnTo>
                  <a:lnTo>
                    <a:pt x="21381" y="24049"/>
                  </a:lnTo>
                  <a:lnTo>
                    <a:pt x="21108" y="24631"/>
                  </a:lnTo>
                  <a:lnTo>
                    <a:pt x="20937" y="25246"/>
                  </a:lnTo>
                  <a:lnTo>
                    <a:pt x="20766" y="25862"/>
                  </a:lnTo>
                  <a:lnTo>
                    <a:pt x="20663" y="26512"/>
                  </a:lnTo>
                  <a:lnTo>
                    <a:pt x="20492" y="27846"/>
                  </a:lnTo>
                  <a:lnTo>
                    <a:pt x="20355" y="29215"/>
                  </a:lnTo>
                  <a:lnTo>
                    <a:pt x="20253" y="29865"/>
                  </a:lnTo>
                  <a:lnTo>
                    <a:pt x="20150" y="30515"/>
                  </a:lnTo>
                  <a:lnTo>
                    <a:pt x="19979" y="31130"/>
                  </a:lnTo>
                  <a:lnTo>
                    <a:pt x="19774" y="31746"/>
                  </a:lnTo>
                  <a:lnTo>
                    <a:pt x="19534" y="32328"/>
                  </a:lnTo>
                  <a:lnTo>
                    <a:pt x="19363" y="32567"/>
                  </a:lnTo>
                  <a:lnTo>
                    <a:pt x="19192" y="32841"/>
                  </a:lnTo>
                  <a:lnTo>
                    <a:pt x="18987" y="33080"/>
                  </a:lnTo>
                  <a:lnTo>
                    <a:pt x="18782" y="33320"/>
                  </a:lnTo>
                  <a:lnTo>
                    <a:pt x="18542" y="33559"/>
                  </a:lnTo>
                  <a:lnTo>
                    <a:pt x="18268" y="33764"/>
                  </a:lnTo>
                  <a:lnTo>
                    <a:pt x="17961" y="33970"/>
                  </a:lnTo>
                  <a:lnTo>
                    <a:pt x="17618" y="34141"/>
                  </a:lnTo>
                  <a:lnTo>
                    <a:pt x="17242" y="34278"/>
                  </a:lnTo>
                  <a:lnTo>
                    <a:pt x="16866" y="34414"/>
                  </a:lnTo>
                  <a:lnTo>
                    <a:pt x="16455" y="34517"/>
                  </a:lnTo>
                  <a:lnTo>
                    <a:pt x="16011" y="34585"/>
                  </a:lnTo>
                  <a:lnTo>
                    <a:pt x="15121" y="34688"/>
                  </a:lnTo>
                  <a:lnTo>
                    <a:pt x="14198" y="34722"/>
                  </a:lnTo>
                  <a:lnTo>
                    <a:pt x="13308" y="34757"/>
                  </a:lnTo>
                  <a:lnTo>
                    <a:pt x="11700" y="34757"/>
                  </a:lnTo>
                  <a:lnTo>
                    <a:pt x="10708" y="34791"/>
                  </a:lnTo>
                  <a:lnTo>
                    <a:pt x="9682" y="34757"/>
                  </a:lnTo>
                  <a:lnTo>
                    <a:pt x="8656" y="34654"/>
                  </a:lnTo>
                  <a:lnTo>
                    <a:pt x="7629" y="34483"/>
                  </a:lnTo>
                  <a:lnTo>
                    <a:pt x="6603" y="34243"/>
                  </a:lnTo>
                  <a:lnTo>
                    <a:pt x="5645" y="33970"/>
                  </a:lnTo>
                  <a:lnTo>
                    <a:pt x="5166" y="33799"/>
                  </a:lnTo>
                  <a:lnTo>
                    <a:pt x="4687" y="33593"/>
                  </a:lnTo>
                  <a:lnTo>
                    <a:pt x="4243" y="33388"/>
                  </a:lnTo>
                  <a:lnTo>
                    <a:pt x="3798" y="33149"/>
                  </a:lnTo>
                  <a:lnTo>
                    <a:pt x="3114" y="32704"/>
                  </a:lnTo>
                  <a:lnTo>
                    <a:pt x="2464" y="32259"/>
                  </a:lnTo>
                  <a:lnTo>
                    <a:pt x="1780" y="31780"/>
                  </a:lnTo>
                  <a:lnTo>
                    <a:pt x="1130" y="31336"/>
                  </a:lnTo>
                  <a:lnTo>
                    <a:pt x="1061" y="31301"/>
                  </a:lnTo>
                  <a:lnTo>
                    <a:pt x="993" y="31267"/>
                  </a:lnTo>
                  <a:lnTo>
                    <a:pt x="890" y="31301"/>
                  </a:lnTo>
                  <a:lnTo>
                    <a:pt x="822" y="31370"/>
                  </a:lnTo>
                  <a:lnTo>
                    <a:pt x="69" y="32362"/>
                  </a:lnTo>
                  <a:lnTo>
                    <a:pt x="35" y="32465"/>
                  </a:lnTo>
                  <a:lnTo>
                    <a:pt x="1" y="32533"/>
                  </a:lnTo>
                  <a:lnTo>
                    <a:pt x="35" y="32601"/>
                  </a:lnTo>
                  <a:lnTo>
                    <a:pt x="103" y="32670"/>
                  </a:lnTo>
                  <a:lnTo>
                    <a:pt x="1061" y="33354"/>
                  </a:lnTo>
                  <a:lnTo>
                    <a:pt x="2053" y="33936"/>
                  </a:lnTo>
                  <a:lnTo>
                    <a:pt x="3045" y="34483"/>
                  </a:lnTo>
                  <a:lnTo>
                    <a:pt x="4106" y="34996"/>
                  </a:lnTo>
                  <a:lnTo>
                    <a:pt x="5029" y="35338"/>
                  </a:lnTo>
                  <a:lnTo>
                    <a:pt x="5953" y="35646"/>
                  </a:lnTo>
                  <a:lnTo>
                    <a:pt x="6945" y="35920"/>
                  </a:lnTo>
                  <a:lnTo>
                    <a:pt x="7937" y="36125"/>
                  </a:lnTo>
                  <a:lnTo>
                    <a:pt x="8963" y="36296"/>
                  </a:lnTo>
                  <a:lnTo>
                    <a:pt x="10024" y="36364"/>
                  </a:lnTo>
                  <a:lnTo>
                    <a:pt x="11084" y="36433"/>
                  </a:lnTo>
                  <a:lnTo>
                    <a:pt x="12145" y="36399"/>
                  </a:lnTo>
                  <a:lnTo>
                    <a:pt x="13171" y="36364"/>
                  </a:lnTo>
                  <a:lnTo>
                    <a:pt x="14232" y="36262"/>
                  </a:lnTo>
                  <a:lnTo>
                    <a:pt x="15292" y="36091"/>
                  </a:lnTo>
                  <a:lnTo>
                    <a:pt x="16318" y="35885"/>
                  </a:lnTo>
                  <a:lnTo>
                    <a:pt x="16968" y="35714"/>
                  </a:lnTo>
                  <a:lnTo>
                    <a:pt x="17550" y="35509"/>
                  </a:lnTo>
                  <a:lnTo>
                    <a:pt x="18097" y="35235"/>
                  </a:lnTo>
                  <a:lnTo>
                    <a:pt x="18611" y="34962"/>
                  </a:lnTo>
                  <a:lnTo>
                    <a:pt x="19021" y="34620"/>
                  </a:lnTo>
                  <a:lnTo>
                    <a:pt x="19432" y="34209"/>
                  </a:lnTo>
                  <a:lnTo>
                    <a:pt x="19774" y="33799"/>
                  </a:lnTo>
                  <a:lnTo>
                    <a:pt x="20082" y="33354"/>
                  </a:lnTo>
                  <a:lnTo>
                    <a:pt x="20355" y="32875"/>
                  </a:lnTo>
                  <a:lnTo>
                    <a:pt x="20595" y="32362"/>
                  </a:lnTo>
                  <a:lnTo>
                    <a:pt x="20800" y="31849"/>
                  </a:lnTo>
                  <a:lnTo>
                    <a:pt x="20971" y="31267"/>
                  </a:lnTo>
                  <a:lnTo>
                    <a:pt x="21108" y="30686"/>
                  </a:lnTo>
                  <a:lnTo>
                    <a:pt x="21245" y="30104"/>
                  </a:lnTo>
                  <a:lnTo>
                    <a:pt x="21450" y="28838"/>
                  </a:lnTo>
                  <a:lnTo>
                    <a:pt x="21587" y="27812"/>
                  </a:lnTo>
                  <a:lnTo>
                    <a:pt x="21758" y="26888"/>
                  </a:lnTo>
                  <a:lnTo>
                    <a:pt x="21963" y="26033"/>
                  </a:lnTo>
                  <a:lnTo>
                    <a:pt x="22100" y="25623"/>
                  </a:lnTo>
                  <a:lnTo>
                    <a:pt x="22237" y="25246"/>
                  </a:lnTo>
                  <a:lnTo>
                    <a:pt x="22408" y="24870"/>
                  </a:lnTo>
                  <a:lnTo>
                    <a:pt x="22613" y="24460"/>
                  </a:lnTo>
                  <a:lnTo>
                    <a:pt x="22818" y="24117"/>
                  </a:lnTo>
                  <a:lnTo>
                    <a:pt x="23058" y="23741"/>
                  </a:lnTo>
                  <a:lnTo>
                    <a:pt x="23331" y="23365"/>
                  </a:lnTo>
                  <a:lnTo>
                    <a:pt x="23639" y="22989"/>
                  </a:lnTo>
                  <a:lnTo>
                    <a:pt x="23981" y="22612"/>
                  </a:lnTo>
                  <a:lnTo>
                    <a:pt x="24392" y="22202"/>
                  </a:lnTo>
                  <a:lnTo>
                    <a:pt x="24700" y="21894"/>
                  </a:lnTo>
                  <a:lnTo>
                    <a:pt x="24973" y="21518"/>
                  </a:lnTo>
                  <a:lnTo>
                    <a:pt x="25213" y="21175"/>
                  </a:lnTo>
                  <a:lnTo>
                    <a:pt x="25452" y="20799"/>
                  </a:lnTo>
                  <a:lnTo>
                    <a:pt x="25658" y="20389"/>
                  </a:lnTo>
                  <a:lnTo>
                    <a:pt x="25829" y="20012"/>
                  </a:lnTo>
                  <a:lnTo>
                    <a:pt x="26171" y="19191"/>
                  </a:lnTo>
                  <a:lnTo>
                    <a:pt x="26513" y="18370"/>
                  </a:lnTo>
                  <a:lnTo>
                    <a:pt x="26855" y="17549"/>
                  </a:lnTo>
                  <a:lnTo>
                    <a:pt x="27060" y="17139"/>
                  </a:lnTo>
                  <a:lnTo>
                    <a:pt x="27300" y="16762"/>
                  </a:lnTo>
                  <a:lnTo>
                    <a:pt x="27539" y="16386"/>
                  </a:lnTo>
                  <a:lnTo>
                    <a:pt x="27813" y="16010"/>
                  </a:lnTo>
                  <a:lnTo>
                    <a:pt x="28326" y="15292"/>
                  </a:lnTo>
                  <a:lnTo>
                    <a:pt x="28805" y="14539"/>
                  </a:lnTo>
                  <a:lnTo>
                    <a:pt x="29181" y="13786"/>
                  </a:lnTo>
                  <a:lnTo>
                    <a:pt x="29523" y="12999"/>
                  </a:lnTo>
                  <a:lnTo>
                    <a:pt x="29831" y="12213"/>
                  </a:lnTo>
                  <a:lnTo>
                    <a:pt x="30105" y="11392"/>
                  </a:lnTo>
                  <a:lnTo>
                    <a:pt x="30618" y="9715"/>
                  </a:lnTo>
                  <a:lnTo>
                    <a:pt x="33115" y="684"/>
                  </a:lnTo>
                  <a:lnTo>
                    <a:pt x="33149" y="513"/>
                  </a:lnTo>
                  <a:lnTo>
                    <a:pt x="33149" y="376"/>
                  </a:lnTo>
                  <a:lnTo>
                    <a:pt x="33149" y="239"/>
                  </a:lnTo>
                  <a:lnTo>
                    <a:pt x="33081" y="137"/>
                  </a:lnTo>
                  <a:lnTo>
                    <a:pt x="33047" y="68"/>
                  </a:lnTo>
                  <a:lnTo>
                    <a:pt x="32944" y="34"/>
                  </a:lnTo>
                  <a:lnTo>
                    <a:pt x="32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24"/>
          <p:cNvSpPr/>
          <p:nvPr/>
        </p:nvSpPr>
        <p:spPr>
          <a:xfrm rot="10800000">
            <a:off x="4123730" y="421082"/>
            <a:ext cx="364823" cy="312706"/>
          </a:xfrm>
          <a:custGeom>
            <a:avLst/>
            <a:gdLst/>
            <a:ahLst/>
            <a:cxnLst/>
            <a:rect l="l" t="t" r="r" b="b"/>
            <a:pathLst>
              <a:path w="6706" h="5748" extrusionOk="0">
                <a:moveTo>
                  <a:pt x="2977" y="0"/>
                </a:moveTo>
                <a:lnTo>
                  <a:pt x="2737" y="35"/>
                </a:lnTo>
                <a:lnTo>
                  <a:pt x="2258" y="171"/>
                </a:lnTo>
                <a:lnTo>
                  <a:pt x="1848" y="308"/>
                </a:lnTo>
                <a:lnTo>
                  <a:pt x="1540" y="479"/>
                </a:lnTo>
                <a:lnTo>
                  <a:pt x="1232" y="685"/>
                </a:lnTo>
                <a:lnTo>
                  <a:pt x="890" y="958"/>
                </a:lnTo>
                <a:lnTo>
                  <a:pt x="719" y="1095"/>
                </a:lnTo>
                <a:lnTo>
                  <a:pt x="582" y="1266"/>
                </a:lnTo>
                <a:lnTo>
                  <a:pt x="445" y="1437"/>
                </a:lnTo>
                <a:lnTo>
                  <a:pt x="343" y="1642"/>
                </a:lnTo>
                <a:lnTo>
                  <a:pt x="172" y="2053"/>
                </a:lnTo>
                <a:lnTo>
                  <a:pt x="69" y="2327"/>
                </a:lnTo>
                <a:lnTo>
                  <a:pt x="35" y="2600"/>
                </a:lnTo>
                <a:lnTo>
                  <a:pt x="1" y="3045"/>
                </a:lnTo>
                <a:lnTo>
                  <a:pt x="1" y="3285"/>
                </a:lnTo>
                <a:lnTo>
                  <a:pt x="35" y="3490"/>
                </a:lnTo>
                <a:lnTo>
                  <a:pt x="103" y="3695"/>
                </a:lnTo>
                <a:lnTo>
                  <a:pt x="206" y="3900"/>
                </a:lnTo>
                <a:lnTo>
                  <a:pt x="411" y="4277"/>
                </a:lnTo>
                <a:lnTo>
                  <a:pt x="548" y="4516"/>
                </a:lnTo>
                <a:lnTo>
                  <a:pt x="753" y="4756"/>
                </a:lnTo>
                <a:lnTo>
                  <a:pt x="1095" y="5063"/>
                </a:lnTo>
                <a:lnTo>
                  <a:pt x="1232" y="5166"/>
                </a:lnTo>
                <a:lnTo>
                  <a:pt x="1369" y="5269"/>
                </a:lnTo>
                <a:lnTo>
                  <a:pt x="1779" y="5474"/>
                </a:lnTo>
                <a:lnTo>
                  <a:pt x="2156" y="5611"/>
                </a:lnTo>
                <a:lnTo>
                  <a:pt x="2532" y="5679"/>
                </a:lnTo>
                <a:lnTo>
                  <a:pt x="2874" y="5748"/>
                </a:lnTo>
                <a:lnTo>
                  <a:pt x="3250" y="5748"/>
                </a:lnTo>
                <a:lnTo>
                  <a:pt x="3593" y="5713"/>
                </a:lnTo>
                <a:lnTo>
                  <a:pt x="3935" y="5645"/>
                </a:lnTo>
                <a:lnTo>
                  <a:pt x="4243" y="5611"/>
                </a:lnTo>
                <a:lnTo>
                  <a:pt x="4550" y="5508"/>
                </a:lnTo>
                <a:lnTo>
                  <a:pt x="4927" y="5371"/>
                </a:lnTo>
                <a:lnTo>
                  <a:pt x="5269" y="5200"/>
                </a:lnTo>
                <a:lnTo>
                  <a:pt x="5577" y="4995"/>
                </a:lnTo>
                <a:lnTo>
                  <a:pt x="5885" y="4756"/>
                </a:lnTo>
                <a:lnTo>
                  <a:pt x="6021" y="4619"/>
                </a:lnTo>
                <a:lnTo>
                  <a:pt x="6158" y="4482"/>
                </a:lnTo>
                <a:lnTo>
                  <a:pt x="6363" y="4174"/>
                </a:lnTo>
                <a:lnTo>
                  <a:pt x="6500" y="3832"/>
                </a:lnTo>
                <a:lnTo>
                  <a:pt x="6637" y="3490"/>
                </a:lnTo>
                <a:lnTo>
                  <a:pt x="6671" y="3319"/>
                </a:lnTo>
                <a:lnTo>
                  <a:pt x="6706" y="3113"/>
                </a:lnTo>
                <a:lnTo>
                  <a:pt x="6706" y="2737"/>
                </a:lnTo>
                <a:lnTo>
                  <a:pt x="6637" y="2327"/>
                </a:lnTo>
                <a:lnTo>
                  <a:pt x="6535" y="1950"/>
                </a:lnTo>
                <a:lnTo>
                  <a:pt x="6432" y="1711"/>
                </a:lnTo>
                <a:lnTo>
                  <a:pt x="6261" y="1437"/>
                </a:lnTo>
                <a:lnTo>
                  <a:pt x="6090" y="1198"/>
                </a:lnTo>
                <a:lnTo>
                  <a:pt x="5850" y="958"/>
                </a:lnTo>
                <a:lnTo>
                  <a:pt x="5645" y="753"/>
                </a:lnTo>
                <a:lnTo>
                  <a:pt x="5371" y="548"/>
                </a:lnTo>
                <a:lnTo>
                  <a:pt x="5098" y="411"/>
                </a:lnTo>
                <a:lnTo>
                  <a:pt x="4858" y="308"/>
                </a:lnTo>
                <a:lnTo>
                  <a:pt x="4379" y="137"/>
                </a:lnTo>
                <a:lnTo>
                  <a:pt x="4037" y="69"/>
                </a:lnTo>
                <a:lnTo>
                  <a:pt x="3695" y="35"/>
                </a:lnTo>
                <a:lnTo>
                  <a:pt x="3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rot="10800000">
            <a:off x="-811539" y="3721912"/>
            <a:ext cx="3859202" cy="1398513"/>
          </a:xfrm>
          <a:custGeom>
            <a:avLst/>
            <a:gdLst/>
            <a:ahLst/>
            <a:cxnLst/>
            <a:rect l="l" t="t" r="r" b="b"/>
            <a:pathLst>
              <a:path w="73825" h="26753" extrusionOk="0">
                <a:moveTo>
                  <a:pt x="1" y="1"/>
                </a:moveTo>
                <a:lnTo>
                  <a:pt x="1" y="924"/>
                </a:lnTo>
                <a:lnTo>
                  <a:pt x="1" y="1848"/>
                </a:lnTo>
                <a:lnTo>
                  <a:pt x="69" y="2669"/>
                </a:lnTo>
                <a:lnTo>
                  <a:pt x="138" y="3490"/>
                </a:lnTo>
                <a:lnTo>
                  <a:pt x="274" y="4243"/>
                </a:lnTo>
                <a:lnTo>
                  <a:pt x="411" y="4961"/>
                </a:lnTo>
                <a:lnTo>
                  <a:pt x="582" y="5645"/>
                </a:lnTo>
                <a:lnTo>
                  <a:pt x="753" y="6295"/>
                </a:lnTo>
                <a:lnTo>
                  <a:pt x="993" y="6877"/>
                </a:lnTo>
                <a:lnTo>
                  <a:pt x="1232" y="7458"/>
                </a:lnTo>
                <a:lnTo>
                  <a:pt x="1472" y="7971"/>
                </a:lnTo>
                <a:lnTo>
                  <a:pt x="1780" y="8485"/>
                </a:lnTo>
                <a:lnTo>
                  <a:pt x="2087" y="8929"/>
                </a:lnTo>
                <a:lnTo>
                  <a:pt x="2395" y="9374"/>
                </a:lnTo>
                <a:lnTo>
                  <a:pt x="2737" y="9750"/>
                </a:lnTo>
                <a:lnTo>
                  <a:pt x="3114" y="10127"/>
                </a:lnTo>
                <a:lnTo>
                  <a:pt x="3490" y="10469"/>
                </a:lnTo>
                <a:lnTo>
                  <a:pt x="3901" y="10777"/>
                </a:lnTo>
                <a:lnTo>
                  <a:pt x="4345" y="11050"/>
                </a:lnTo>
                <a:lnTo>
                  <a:pt x="4756" y="11290"/>
                </a:lnTo>
                <a:lnTo>
                  <a:pt x="5235" y="11529"/>
                </a:lnTo>
                <a:lnTo>
                  <a:pt x="5679" y="11734"/>
                </a:lnTo>
                <a:lnTo>
                  <a:pt x="6193" y="11906"/>
                </a:lnTo>
                <a:lnTo>
                  <a:pt x="6671" y="12077"/>
                </a:lnTo>
                <a:lnTo>
                  <a:pt x="7185" y="12213"/>
                </a:lnTo>
                <a:lnTo>
                  <a:pt x="7732" y="12350"/>
                </a:lnTo>
                <a:lnTo>
                  <a:pt x="8792" y="12521"/>
                </a:lnTo>
                <a:lnTo>
                  <a:pt x="9921" y="12658"/>
                </a:lnTo>
                <a:lnTo>
                  <a:pt x="11084" y="12727"/>
                </a:lnTo>
                <a:lnTo>
                  <a:pt x="12248" y="12761"/>
                </a:lnTo>
                <a:lnTo>
                  <a:pt x="13479" y="12761"/>
                </a:lnTo>
                <a:lnTo>
                  <a:pt x="15942" y="12692"/>
                </a:lnTo>
                <a:lnTo>
                  <a:pt x="18439" y="12590"/>
                </a:lnTo>
                <a:lnTo>
                  <a:pt x="19671" y="12521"/>
                </a:lnTo>
                <a:lnTo>
                  <a:pt x="20903" y="12487"/>
                </a:lnTo>
                <a:lnTo>
                  <a:pt x="22100" y="12487"/>
                </a:lnTo>
                <a:lnTo>
                  <a:pt x="23297" y="12521"/>
                </a:lnTo>
                <a:lnTo>
                  <a:pt x="24460" y="12624"/>
                </a:lnTo>
                <a:lnTo>
                  <a:pt x="25555" y="12761"/>
                </a:lnTo>
                <a:lnTo>
                  <a:pt x="26650" y="12966"/>
                </a:lnTo>
                <a:lnTo>
                  <a:pt x="27163" y="13103"/>
                </a:lnTo>
                <a:lnTo>
                  <a:pt x="27676" y="13240"/>
                </a:lnTo>
                <a:lnTo>
                  <a:pt x="28189" y="13411"/>
                </a:lnTo>
                <a:lnTo>
                  <a:pt x="28668" y="13582"/>
                </a:lnTo>
                <a:lnTo>
                  <a:pt x="29147" y="13821"/>
                </a:lnTo>
                <a:lnTo>
                  <a:pt x="29592" y="14061"/>
                </a:lnTo>
                <a:lnTo>
                  <a:pt x="30344" y="14471"/>
                </a:lnTo>
                <a:lnTo>
                  <a:pt x="31097" y="14950"/>
                </a:lnTo>
                <a:lnTo>
                  <a:pt x="31815" y="15429"/>
                </a:lnTo>
                <a:lnTo>
                  <a:pt x="32568" y="15942"/>
                </a:lnTo>
                <a:lnTo>
                  <a:pt x="34073" y="17037"/>
                </a:lnTo>
                <a:lnTo>
                  <a:pt x="35613" y="18200"/>
                </a:lnTo>
                <a:lnTo>
                  <a:pt x="38691" y="20595"/>
                </a:lnTo>
                <a:lnTo>
                  <a:pt x="40265" y="21758"/>
                </a:lnTo>
                <a:lnTo>
                  <a:pt x="41873" y="22852"/>
                </a:lnTo>
                <a:lnTo>
                  <a:pt x="42694" y="23400"/>
                </a:lnTo>
                <a:lnTo>
                  <a:pt x="43481" y="23879"/>
                </a:lnTo>
                <a:lnTo>
                  <a:pt x="44302" y="24358"/>
                </a:lnTo>
                <a:lnTo>
                  <a:pt x="45123" y="24802"/>
                </a:lnTo>
                <a:lnTo>
                  <a:pt x="45978" y="25213"/>
                </a:lnTo>
                <a:lnTo>
                  <a:pt x="46799" y="25589"/>
                </a:lnTo>
                <a:lnTo>
                  <a:pt x="47654" y="25897"/>
                </a:lnTo>
                <a:lnTo>
                  <a:pt x="48509" y="26171"/>
                </a:lnTo>
                <a:lnTo>
                  <a:pt x="49365" y="26410"/>
                </a:lnTo>
                <a:lnTo>
                  <a:pt x="50220" y="26581"/>
                </a:lnTo>
                <a:lnTo>
                  <a:pt x="51109" y="26718"/>
                </a:lnTo>
                <a:lnTo>
                  <a:pt x="51999" y="26752"/>
                </a:lnTo>
                <a:lnTo>
                  <a:pt x="52888" y="26752"/>
                </a:lnTo>
                <a:lnTo>
                  <a:pt x="53778" y="26684"/>
                </a:lnTo>
                <a:lnTo>
                  <a:pt x="54701" y="26547"/>
                </a:lnTo>
                <a:lnTo>
                  <a:pt x="55591" y="26342"/>
                </a:lnTo>
                <a:lnTo>
                  <a:pt x="56275" y="26137"/>
                </a:lnTo>
                <a:lnTo>
                  <a:pt x="56925" y="25931"/>
                </a:lnTo>
                <a:lnTo>
                  <a:pt x="58156" y="25452"/>
                </a:lnTo>
                <a:lnTo>
                  <a:pt x="59354" y="24905"/>
                </a:lnTo>
                <a:lnTo>
                  <a:pt x="60517" y="24323"/>
                </a:lnTo>
                <a:lnTo>
                  <a:pt x="61577" y="23673"/>
                </a:lnTo>
                <a:lnTo>
                  <a:pt x="62604" y="22989"/>
                </a:lnTo>
                <a:lnTo>
                  <a:pt x="63561" y="22237"/>
                </a:lnTo>
                <a:lnTo>
                  <a:pt x="64485" y="21450"/>
                </a:lnTo>
                <a:lnTo>
                  <a:pt x="65375" y="20629"/>
                </a:lnTo>
                <a:lnTo>
                  <a:pt x="66161" y="19774"/>
                </a:lnTo>
                <a:lnTo>
                  <a:pt x="66948" y="18884"/>
                </a:lnTo>
                <a:lnTo>
                  <a:pt x="67667" y="17995"/>
                </a:lnTo>
                <a:lnTo>
                  <a:pt x="68351" y="17037"/>
                </a:lnTo>
                <a:lnTo>
                  <a:pt x="68967" y="16079"/>
                </a:lnTo>
                <a:lnTo>
                  <a:pt x="69548" y="15121"/>
                </a:lnTo>
                <a:lnTo>
                  <a:pt x="70095" y="14129"/>
                </a:lnTo>
                <a:lnTo>
                  <a:pt x="70574" y="13137"/>
                </a:lnTo>
                <a:lnTo>
                  <a:pt x="71053" y="12145"/>
                </a:lnTo>
                <a:lnTo>
                  <a:pt x="71464" y="11153"/>
                </a:lnTo>
                <a:lnTo>
                  <a:pt x="71840" y="10161"/>
                </a:lnTo>
                <a:lnTo>
                  <a:pt x="72182" y="9203"/>
                </a:lnTo>
                <a:lnTo>
                  <a:pt x="72490" y="8211"/>
                </a:lnTo>
                <a:lnTo>
                  <a:pt x="72764" y="7287"/>
                </a:lnTo>
                <a:lnTo>
                  <a:pt x="73003" y="6329"/>
                </a:lnTo>
                <a:lnTo>
                  <a:pt x="73209" y="5440"/>
                </a:lnTo>
                <a:lnTo>
                  <a:pt x="73380" y="4551"/>
                </a:lnTo>
                <a:lnTo>
                  <a:pt x="73516" y="3695"/>
                </a:lnTo>
                <a:lnTo>
                  <a:pt x="73619" y="2874"/>
                </a:lnTo>
                <a:lnTo>
                  <a:pt x="73722" y="2087"/>
                </a:lnTo>
                <a:lnTo>
                  <a:pt x="73790" y="1335"/>
                </a:lnTo>
                <a:lnTo>
                  <a:pt x="73824" y="651"/>
                </a:lnTo>
                <a:lnTo>
                  <a:pt x="73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4"/>
          <p:cNvGrpSpPr/>
          <p:nvPr/>
        </p:nvGrpSpPr>
        <p:grpSpPr>
          <a:xfrm rot="3073808" flipH="1">
            <a:off x="7119454" y="-771744"/>
            <a:ext cx="2166010" cy="1951881"/>
            <a:chOff x="6349975" y="583850"/>
            <a:chExt cx="1513775" cy="1364125"/>
          </a:xfrm>
        </p:grpSpPr>
        <p:sp>
          <p:nvSpPr>
            <p:cNvPr id="489" name="Google Shape;489;p24"/>
            <p:cNvSpPr/>
            <p:nvPr/>
          </p:nvSpPr>
          <p:spPr>
            <a:xfrm>
              <a:off x="6544975" y="633450"/>
              <a:ext cx="1311100" cy="1118675"/>
            </a:xfrm>
            <a:custGeom>
              <a:avLst/>
              <a:gdLst/>
              <a:ahLst/>
              <a:cxnLst/>
              <a:rect l="l" t="t" r="r" b="b"/>
              <a:pathLst>
                <a:path w="52444" h="44747" extrusionOk="0">
                  <a:moveTo>
                    <a:pt x="1198" y="1"/>
                  </a:moveTo>
                  <a:lnTo>
                    <a:pt x="924" y="822"/>
                  </a:lnTo>
                  <a:lnTo>
                    <a:pt x="650" y="1677"/>
                  </a:lnTo>
                  <a:lnTo>
                    <a:pt x="445" y="2532"/>
                  </a:lnTo>
                  <a:lnTo>
                    <a:pt x="274" y="3422"/>
                  </a:lnTo>
                  <a:lnTo>
                    <a:pt x="137" y="4482"/>
                  </a:lnTo>
                  <a:lnTo>
                    <a:pt x="35" y="5543"/>
                  </a:lnTo>
                  <a:lnTo>
                    <a:pt x="0" y="6638"/>
                  </a:lnTo>
                  <a:lnTo>
                    <a:pt x="69" y="7698"/>
                  </a:lnTo>
                  <a:lnTo>
                    <a:pt x="171" y="8759"/>
                  </a:lnTo>
                  <a:lnTo>
                    <a:pt x="342" y="9785"/>
                  </a:lnTo>
                  <a:lnTo>
                    <a:pt x="445" y="10264"/>
                  </a:lnTo>
                  <a:lnTo>
                    <a:pt x="582" y="10777"/>
                  </a:lnTo>
                  <a:lnTo>
                    <a:pt x="753" y="11256"/>
                  </a:lnTo>
                  <a:lnTo>
                    <a:pt x="924" y="11735"/>
                  </a:lnTo>
                  <a:lnTo>
                    <a:pt x="1163" y="12248"/>
                  </a:lnTo>
                  <a:lnTo>
                    <a:pt x="1437" y="12761"/>
                  </a:lnTo>
                  <a:lnTo>
                    <a:pt x="1745" y="13240"/>
                  </a:lnTo>
                  <a:lnTo>
                    <a:pt x="2053" y="13685"/>
                  </a:lnTo>
                  <a:lnTo>
                    <a:pt x="2737" y="14574"/>
                  </a:lnTo>
                  <a:lnTo>
                    <a:pt x="3455" y="15429"/>
                  </a:lnTo>
                  <a:lnTo>
                    <a:pt x="4174" y="16285"/>
                  </a:lnTo>
                  <a:lnTo>
                    <a:pt x="4516" y="16729"/>
                  </a:lnTo>
                  <a:lnTo>
                    <a:pt x="4858" y="17174"/>
                  </a:lnTo>
                  <a:lnTo>
                    <a:pt x="5166" y="17619"/>
                  </a:lnTo>
                  <a:lnTo>
                    <a:pt x="5474" y="18098"/>
                  </a:lnTo>
                  <a:lnTo>
                    <a:pt x="5713" y="18611"/>
                  </a:lnTo>
                  <a:lnTo>
                    <a:pt x="5953" y="19158"/>
                  </a:lnTo>
                  <a:lnTo>
                    <a:pt x="6192" y="19671"/>
                  </a:lnTo>
                  <a:lnTo>
                    <a:pt x="6432" y="20116"/>
                  </a:lnTo>
                  <a:lnTo>
                    <a:pt x="6705" y="20561"/>
                  </a:lnTo>
                  <a:lnTo>
                    <a:pt x="7013" y="20937"/>
                  </a:lnTo>
                  <a:lnTo>
                    <a:pt x="7321" y="21245"/>
                  </a:lnTo>
                  <a:lnTo>
                    <a:pt x="7663" y="21553"/>
                  </a:lnTo>
                  <a:lnTo>
                    <a:pt x="8039" y="21826"/>
                  </a:lnTo>
                  <a:lnTo>
                    <a:pt x="8416" y="22066"/>
                  </a:lnTo>
                  <a:lnTo>
                    <a:pt x="8826" y="22237"/>
                  </a:lnTo>
                  <a:lnTo>
                    <a:pt x="9271" y="22408"/>
                  </a:lnTo>
                  <a:lnTo>
                    <a:pt x="9716" y="22545"/>
                  </a:lnTo>
                  <a:lnTo>
                    <a:pt x="10160" y="22647"/>
                  </a:lnTo>
                  <a:lnTo>
                    <a:pt x="10605" y="22750"/>
                  </a:lnTo>
                  <a:lnTo>
                    <a:pt x="11084" y="22819"/>
                  </a:lnTo>
                  <a:lnTo>
                    <a:pt x="12076" y="22887"/>
                  </a:lnTo>
                  <a:lnTo>
                    <a:pt x="13068" y="22887"/>
                  </a:lnTo>
                  <a:lnTo>
                    <a:pt x="14095" y="22853"/>
                  </a:lnTo>
                  <a:lnTo>
                    <a:pt x="16113" y="22716"/>
                  </a:lnTo>
                  <a:lnTo>
                    <a:pt x="17071" y="22613"/>
                  </a:lnTo>
                  <a:lnTo>
                    <a:pt x="18029" y="22545"/>
                  </a:lnTo>
                  <a:lnTo>
                    <a:pt x="18918" y="22545"/>
                  </a:lnTo>
                  <a:lnTo>
                    <a:pt x="19773" y="22579"/>
                  </a:lnTo>
                  <a:lnTo>
                    <a:pt x="20218" y="22613"/>
                  </a:lnTo>
                  <a:lnTo>
                    <a:pt x="20663" y="22716"/>
                  </a:lnTo>
                  <a:lnTo>
                    <a:pt x="21073" y="22853"/>
                  </a:lnTo>
                  <a:lnTo>
                    <a:pt x="21484" y="23024"/>
                  </a:lnTo>
                  <a:lnTo>
                    <a:pt x="21860" y="23229"/>
                  </a:lnTo>
                  <a:lnTo>
                    <a:pt x="22202" y="23468"/>
                  </a:lnTo>
                  <a:lnTo>
                    <a:pt x="22544" y="23742"/>
                  </a:lnTo>
                  <a:lnTo>
                    <a:pt x="22886" y="24050"/>
                  </a:lnTo>
                  <a:lnTo>
                    <a:pt x="23228" y="24358"/>
                  </a:lnTo>
                  <a:lnTo>
                    <a:pt x="23502" y="24734"/>
                  </a:lnTo>
                  <a:lnTo>
                    <a:pt x="23810" y="25111"/>
                  </a:lnTo>
                  <a:lnTo>
                    <a:pt x="24084" y="25487"/>
                  </a:lnTo>
                  <a:lnTo>
                    <a:pt x="24631" y="26342"/>
                  </a:lnTo>
                  <a:lnTo>
                    <a:pt x="25110" y="27231"/>
                  </a:lnTo>
                  <a:lnTo>
                    <a:pt x="25555" y="28155"/>
                  </a:lnTo>
                  <a:lnTo>
                    <a:pt x="25999" y="29113"/>
                  </a:lnTo>
                  <a:lnTo>
                    <a:pt x="26820" y="30995"/>
                  </a:lnTo>
                  <a:lnTo>
                    <a:pt x="27231" y="31918"/>
                  </a:lnTo>
                  <a:lnTo>
                    <a:pt x="27641" y="32773"/>
                  </a:lnTo>
                  <a:lnTo>
                    <a:pt x="28052" y="33560"/>
                  </a:lnTo>
                  <a:lnTo>
                    <a:pt x="28462" y="34279"/>
                  </a:lnTo>
                  <a:lnTo>
                    <a:pt x="28976" y="34997"/>
                  </a:lnTo>
                  <a:lnTo>
                    <a:pt x="29523" y="35681"/>
                  </a:lnTo>
                  <a:lnTo>
                    <a:pt x="30139" y="36297"/>
                  </a:lnTo>
                  <a:lnTo>
                    <a:pt x="30789" y="36913"/>
                  </a:lnTo>
                  <a:lnTo>
                    <a:pt x="31473" y="37460"/>
                  </a:lnTo>
                  <a:lnTo>
                    <a:pt x="32191" y="37973"/>
                  </a:lnTo>
                  <a:lnTo>
                    <a:pt x="32944" y="38452"/>
                  </a:lnTo>
                  <a:lnTo>
                    <a:pt x="33696" y="38897"/>
                  </a:lnTo>
                  <a:lnTo>
                    <a:pt x="34210" y="39136"/>
                  </a:lnTo>
                  <a:lnTo>
                    <a:pt x="34723" y="39342"/>
                  </a:lnTo>
                  <a:lnTo>
                    <a:pt x="35270" y="39547"/>
                  </a:lnTo>
                  <a:lnTo>
                    <a:pt x="35817" y="39684"/>
                  </a:lnTo>
                  <a:lnTo>
                    <a:pt x="36365" y="39820"/>
                  </a:lnTo>
                  <a:lnTo>
                    <a:pt x="36912" y="39889"/>
                  </a:lnTo>
                  <a:lnTo>
                    <a:pt x="38041" y="40060"/>
                  </a:lnTo>
                  <a:lnTo>
                    <a:pt x="38691" y="40094"/>
                  </a:lnTo>
                  <a:lnTo>
                    <a:pt x="39273" y="40094"/>
                  </a:lnTo>
                  <a:lnTo>
                    <a:pt x="40367" y="40060"/>
                  </a:lnTo>
                  <a:lnTo>
                    <a:pt x="41291" y="40026"/>
                  </a:lnTo>
                  <a:lnTo>
                    <a:pt x="41736" y="40026"/>
                  </a:lnTo>
                  <a:lnTo>
                    <a:pt x="42146" y="40060"/>
                  </a:lnTo>
                  <a:lnTo>
                    <a:pt x="42591" y="40094"/>
                  </a:lnTo>
                  <a:lnTo>
                    <a:pt x="43001" y="40197"/>
                  </a:lnTo>
                  <a:lnTo>
                    <a:pt x="43446" y="40334"/>
                  </a:lnTo>
                  <a:lnTo>
                    <a:pt x="43925" y="40573"/>
                  </a:lnTo>
                  <a:lnTo>
                    <a:pt x="44438" y="40847"/>
                  </a:lnTo>
                  <a:lnTo>
                    <a:pt x="44951" y="41223"/>
                  </a:lnTo>
                  <a:lnTo>
                    <a:pt x="45533" y="41668"/>
                  </a:lnTo>
                  <a:lnTo>
                    <a:pt x="46183" y="42249"/>
                  </a:lnTo>
                  <a:lnTo>
                    <a:pt x="46833" y="42831"/>
                  </a:lnTo>
                  <a:lnTo>
                    <a:pt x="47551" y="43412"/>
                  </a:lnTo>
                  <a:lnTo>
                    <a:pt x="47893" y="43652"/>
                  </a:lnTo>
                  <a:lnTo>
                    <a:pt x="48270" y="43891"/>
                  </a:lnTo>
                  <a:lnTo>
                    <a:pt x="48646" y="44131"/>
                  </a:lnTo>
                  <a:lnTo>
                    <a:pt x="49056" y="44302"/>
                  </a:lnTo>
                  <a:lnTo>
                    <a:pt x="49433" y="44473"/>
                  </a:lnTo>
                  <a:lnTo>
                    <a:pt x="49843" y="44610"/>
                  </a:lnTo>
                  <a:lnTo>
                    <a:pt x="50254" y="44678"/>
                  </a:lnTo>
                  <a:lnTo>
                    <a:pt x="50698" y="44747"/>
                  </a:lnTo>
                  <a:lnTo>
                    <a:pt x="51109" y="44712"/>
                  </a:lnTo>
                  <a:lnTo>
                    <a:pt x="51554" y="44678"/>
                  </a:lnTo>
                  <a:lnTo>
                    <a:pt x="51998" y="44576"/>
                  </a:lnTo>
                  <a:lnTo>
                    <a:pt x="52443" y="44405"/>
                  </a:lnTo>
                  <a:lnTo>
                    <a:pt x="52443" y="44370"/>
                  </a:lnTo>
                  <a:lnTo>
                    <a:pt x="52443" y="44302"/>
                  </a:lnTo>
                  <a:lnTo>
                    <a:pt x="52306" y="44097"/>
                  </a:lnTo>
                  <a:lnTo>
                    <a:pt x="52135" y="43823"/>
                  </a:lnTo>
                  <a:lnTo>
                    <a:pt x="51896" y="43515"/>
                  </a:lnTo>
                  <a:lnTo>
                    <a:pt x="51656" y="43241"/>
                  </a:lnTo>
                  <a:lnTo>
                    <a:pt x="51383" y="43002"/>
                  </a:lnTo>
                  <a:lnTo>
                    <a:pt x="51246" y="42934"/>
                  </a:lnTo>
                  <a:lnTo>
                    <a:pt x="51143" y="42865"/>
                  </a:lnTo>
                  <a:lnTo>
                    <a:pt x="51006" y="42831"/>
                  </a:lnTo>
                  <a:lnTo>
                    <a:pt x="50904" y="42865"/>
                  </a:lnTo>
                  <a:lnTo>
                    <a:pt x="50630" y="42968"/>
                  </a:lnTo>
                  <a:lnTo>
                    <a:pt x="50322" y="43070"/>
                  </a:lnTo>
                  <a:lnTo>
                    <a:pt x="50048" y="43105"/>
                  </a:lnTo>
                  <a:lnTo>
                    <a:pt x="49775" y="43139"/>
                  </a:lnTo>
                  <a:lnTo>
                    <a:pt x="49227" y="43139"/>
                  </a:lnTo>
                  <a:lnTo>
                    <a:pt x="48954" y="43105"/>
                  </a:lnTo>
                  <a:lnTo>
                    <a:pt x="48680" y="43036"/>
                  </a:lnTo>
                  <a:lnTo>
                    <a:pt x="48167" y="42865"/>
                  </a:lnTo>
                  <a:lnTo>
                    <a:pt x="47654" y="42626"/>
                  </a:lnTo>
                  <a:lnTo>
                    <a:pt x="47175" y="42318"/>
                  </a:lnTo>
                  <a:lnTo>
                    <a:pt x="46696" y="41976"/>
                  </a:lnTo>
                  <a:lnTo>
                    <a:pt x="46217" y="41599"/>
                  </a:lnTo>
                  <a:lnTo>
                    <a:pt x="45738" y="41223"/>
                  </a:lnTo>
                  <a:lnTo>
                    <a:pt x="44780" y="40402"/>
                  </a:lnTo>
                  <a:lnTo>
                    <a:pt x="43891" y="39615"/>
                  </a:lnTo>
                  <a:lnTo>
                    <a:pt x="43412" y="39273"/>
                  </a:lnTo>
                  <a:lnTo>
                    <a:pt x="42967" y="38965"/>
                  </a:lnTo>
                  <a:lnTo>
                    <a:pt x="42557" y="38726"/>
                  </a:lnTo>
                  <a:lnTo>
                    <a:pt x="42146" y="38555"/>
                  </a:lnTo>
                  <a:lnTo>
                    <a:pt x="41701" y="38452"/>
                  </a:lnTo>
                  <a:lnTo>
                    <a:pt x="41291" y="38349"/>
                  </a:lnTo>
                  <a:lnTo>
                    <a:pt x="40846" y="38281"/>
                  </a:lnTo>
                  <a:lnTo>
                    <a:pt x="39444" y="38281"/>
                  </a:lnTo>
                  <a:lnTo>
                    <a:pt x="38520" y="38315"/>
                  </a:lnTo>
                  <a:lnTo>
                    <a:pt x="37562" y="38384"/>
                  </a:lnTo>
                  <a:lnTo>
                    <a:pt x="36638" y="38418"/>
                  </a:lnTo>
                  <a:lnTo>
                    <a:pt x="36194" y="38418"/>
                  </a:lnTo>
                  <a:lnTo>
                    <a:pt x="35783" y="38384"/>
                  </a:lnTo>
                  <a:lnTo>
                    <a:pt x="35099" y="38281"/>
                  </a:lnTo>
                  <a:lnTo>
                    <a:pt x="34449" y="38144"/>
                  </a:lnTo>
                  <a:lnTo>
                    <a:pt x="33833" y="37973"/>
                  </a:lnTo>
                  <a:lnTo>
                    <a:pt x="33252" y="37734"/>
                  </a:lnTo>
                  <a:lnTo>
                    <a:pt x="32704" y="37460"/>
                  </a:lnTo>
                  <a:lnTo>
                    <a:pt x="32191" y="37152"/>
                  </a:lnTo>
                  <a:lnTo>
                    <a:pt x="31712" y="36810"/>
                  </a:lnTo>
                  <a:lnTo>
                    <a:pt x="31268" y="36400"/>
                  </a:lnTo>
                  <a:lnTo>
                    <a:pt x="30823" y="35989"/>
                  </a:lnTo>
                  <a:lnTo>
                    <a:pt x="30412" y="35544"/>
                  </a:lnTo>
                  <a:lnTo>
                    <a:pt x="30036" y="35065"/>
                  </a:lnTo>
                  <a:lnTo>
                    <a:pt x="29660" y="34586"/>
                  </a:lnTo>
                  <a:lnTo>
                    <a:pt x="29283" y="34073"/>
                  </a:lnTo>
                  <a:lnTo>
                    <a:pt x="28941" y="33526"/>
                  </a:lnTo>
                  <a:lnTo>
                    <a:pt x="28291" y="32397"/>
                  </a:lnTo>
                  <a:lnTo>
                    <a:pt x="27676" y="31234"/>
                  </a:lnTo>
                  <a:lnTo>
                    <a:pt x="27094" y="30037"/>
                  </a:lnTo>
                  <a:lnTo>
                    <a:pt x="26513" y="28874"/>
                  </a:lnTo>
                  <a:lnTo>
                    <a:pt x="25897" y="27676"/>
                  </a:lnTo>
                  <a:lnTo>
                    <a:pt x="25281" y="26547"/>
                  </a:lnTo>
                  <a:lnTo>
                    <a:pt x="24597" y="25453"/>
                  </a:lnTo>
                  <a:lnTo>
                    <a:pt x="24255" y="24939"/>
                  </a:lnTo>
                  <a:lnTo>
                    <a:pt x="23878" y="24426"/>
                  </a:lnTo>
                  <a:lnTo>
                    <a:pt x="23502" y="23947"/>
                  </a:lnTo>
                  <a:lnTo>
                    <a:pt x="23092" y="23503"/>
                  </a:lnTo>
                  <a:lnTo>
                    <a:pt x="22715" y="23126"/>
                  </a:lnTo>
                  <a:lnTo>
                    <a:pt x="22339" y="22819"/>
                  </a:lnTo>
                  <a:lnTo>
                    <a:pt x="21928" y="22511"/>
                  </a:lnTo>
                  <a:lnTo>
                    <a:pt x="21552" y="22271"/>
                  </a:lnTo>
                  <a:lnTo>
                    <a:pt x="21142" y="22032"/>
                  </a:lnTo>
                  <a:lnTo>
                    <a:pt x="20731" y="21826"/>
                  </a:lnTo>
                  <a:lnTo>
                    <a:pt x="20355" y="21690"/>
                  </a:lnTo>
                  <a:lnTo>
                    <a:pt x="19944" y="21553"/>
                  </a:lnTo>
                  <a:lnTo>
                    <a:pt x="19534" y="21416"/>
                  </a:lnTo>
                  <a:lnTo>
                    <a:pt x="19089" y="21348"/>
                  </a:lnTo>
                  <a:lnTo>
                    <a:pt x="18268" y="21211"/>
                  </a:lnTo>
                  <a:lnTo>
                    <a:pt x="17413" y="21176"/>
                  </a:lnTo>
                  <a:lnTo>
                    <a:pt x="16523" y="21176"/>
                  </a:lnTo>
                  <a:lnTo>
                    <a:pt x="15668" y="21211"/>
                  </a:lnTo>
                  <a:lnTo>
                    <a:pt x="14779" y="21279"/>
                  </a:lnTo>
                  <a:lnTo>
                    <a:pt x="12966" y="21416"/>
                  </a:lnTo>
                  <a:lnTo>
                    <a:pt x="12076" y="21450"/>
                  </a:lnTo>
                  <a:lnTo>
                    <a:pt x="11153" y="21450"/>
                  </a:lnTo>
                  <a:lnTo>
                    <a:pt x="10229" y="21416"/>
                  </a:lnTo>
                  <a:lnTo>
                    <a:pt x="9339" y="21279"/>
                  </a:lnTo>
                  <a:lnTo>
                    <a:pt x="8963" y="21176"/>
                  </a:lnTo>
                  <a:lnTo>
                    <a:pt x="8621" y="21005"/>
                  </a:lnTo>
                  <a:lnTo>
                    <a:pt x="8313" y="20766"/>
                  </a:lnTo>
                  <a:lnTo>
                    <a:pt x="8005" y="20492"/>
                  </a:lnTo>
                  <a:lnTo>
                    <a:pt x="7697" y="20150"/>
                  </a:lnTo>
                  <a:lnTo>
                    <a:pt x="7424" y="19774"/>
                  </a:lnTo>
                  <a:lnTo>
                    <a:pt x="6911" y="18953"/>
                  </a:lnTo>
                  <a:lnTo>
                    <a:pt x="5884" y="17242"/>
                  </a:lnTo>
                  <a:lnTo>
                    <a:pt x="5645" y="16866"/>
                  </a:lnTo>
                  <a:lnTo>
                    <a:pt x="5371" y="16490"/>
                  </a:lnTo>
                  <a:lnTo>
                    <a:pt x="5098" y="16182"/>
                  </a:lnTo>
                  <a:lnTo>
                    <a:pt x="4824" y="15874"/>
                  </a:lnTo>
                  <a:lnTo>
                    <a:pt x="4174" y="15224"/>
                  </a:lnTo>
                  <a:lnTo>
                    <a:pt x="3866" y="14848"/>
                  </a:lnTo>
                  <a:lnTo>
                    <a:pt x="3558" y="14471"/>
                  </a:lnTo>
                  <a:lnTo>
                    <a:pt x="3284" y="14095"/>
                  </a:lnTo>
                  <a:lnTo>
                    <a:pt x="3011" y="13685"/>
                  </a:lnTo>
                  <a:lnTo>
                    <a:pt x="2771" y="13308"/>
                  </a:lnTo>
                  <a:lnTo>
                    <a:pt x="2566" y="12864"/>
                  </a:lnTo>
                  <a:lnTo>
                    <a:pt x="2361" y="12453"/>
                  </a:lnTo>
                  <a:lnTo>
                    <a:pt x="2190" y="12008"/>
                  </a:lnTo>
                  <a:lnTo>
                    <a:pt x="2019" y="11564"/>
                  </a:lnTo>
                  <a:lnTo>
                    <a:pt x="1882" y="11119"/>
                  </a:lnTo>
                  <a:lnTo>
                    <a:pt x="1779" y="10674"/>
                  </a:lnTo>
                  <a:lnTo>
                    <a:pt x="1711" y="10195"/>
                  </a:lnTo>
                  <a:lnTo>
                    <a:pt x="1642" y="9716"/>
                  </a:lnTo>
                  <a:lnTo>
                    <a:pt x="1608" y="9237"/>
                  </a:lnTo>
                  <a:lnTo>
                    <a:pt x="1608" y="8724"/>
                  </a:lnTo>
                  <a:lnTo>
                    <a:pt x="1642" y="8211"/>
                  </a:lnTo>
                  <a:lnTo>
                    <a:pt x="1745" y="7698"/>
                  </a:lnTo>
                  <a:lnTo>
                    <a:pt x="1848" y="7219"/>
                  </a:lnTo>
                  <a:lnTo>
                    <a:pt x="1984" y="6706"/>
                  </a:lnTo>
                  <a:lnTo>
                    <a:pt x="2121" y="6261"/>
                  </a:lnTo>
                  <a:lnTo>
                    <a:pt x="2463" y="5303"/>
                  </a:lnTo>
                  <a:lnTo>
                    <a:pt x="2840" y="4380"/>
                  </a:lnTo>
                  <a:lnTo>
                    <a:pt x="3216" y="3456"/>
                  </a:lnTo>
                  <a:lnTo>
                    <a:pt x="3558" y="2498"/>
                  </a:lnTo>
                  <a:lnTo>
                    <a:pt x="3695" y="2019"/>
                  </a:lnTo>
                  <a:lnTo>
                    <a:pt x="3832" y="1506"/>
                  </a:lnTo>
                  <a:lnTo>
                    <a:pt x="3866" y="1267"/>
                  </a:lnTo>
                  <a:lnTo>
                    <a:pt x="3832" y="993"/>
                  </a:lnTo>
                  <a:lnTo>
                    <a:pt x="3832" y="856"/>
                  </a:lnTo>
                  <a:lnTo>
                    <a:pt x="3798" y="754"/>
                  </a:lnTo>
                  <a:lnTo>
                    <a:pt x="3729" y="651"/>
                  </a:lnTo>
                  <a:lnTo>
                    <a:pt x="3627" y="548"/>
                  </a:lnTo>
                  <a:lnTo>
                    <a:pt x="3524" y="480"/>
                  </a:lnTo>
                  <a:lnTo>
                    <a:pt x="3387" y="412"/>
                  </a:lnTo>
                  <a:lnTo>
                    <a:pt x="3113" y="377"/>
                  </a:lnTo>
                  <a:lnTo>
                    <a:pt x="1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a:off x="6349975" y="583850"/>
              <a:ext cx="1513775" cy="1364125"/>
            </a:xfrm>
            <a:custGeom>
              <a:avLst/>
              <a:gdLst/>
              <a:ahLst/>
              <a:cxnLst/>
              <a:rect l="l" t="t" r="r" b="b"/>
              <a:pathLst>
                <a:path w="60551" h="54565" extrusionOk="0">
                  <a:moveTo>
                    <a:pt x="2601" y="1"/>
                  </a:moveTo>
                  <a:lnTo>
                    <a:pt x="2429" y="35"/>
                  </a:lnTo>
                  <a:lnTo>
                    <a:pt x="2224" y="69"/>
                  </a:lnTo>
                  <a:lnTo>
                    <a:pt x="2053" y="103"/>
                  </a:lnTo>
                  <a:lnTo>
                    <a:pt x="1848" y="172"/>
                  </a:lnTo>
                  <a:lnTo>
                    <a:pt x="1677" y="275"/>
                  </a:lnTo>
                  <a:lnTo>
                    <a:pt x="1506" y="411"/>
                  </a:lnTo>
                  <a:lnTo>
                    <a:pt x="1369" y="514"/>
                  </a:lnTo>
                  <a:lnTo>
                    <a:pt x="1232" y="685"/>
                  </a:lnTo>
                  <a:lnTo>
                    <a:pt x="1164" y="822"/>
                  </a:lnTo>
                  <a:lnTo>
                    <a:pt x="1095" y="993"/>
                  </a:lnTo>
                  <a:lnTo>
                    <a:pt x="890" y="2532"/>
                  </a:lnTo>
                  <a:lnTo>
                    <a:pt x="616" y="4106"/>
                  </a:lnTo>
                  <a:lnTo>
                    <a:pt x="377" y="5748"/>
                  </a:lnTo>
                  <a:lnTo>
                    <a:pt x="137" y="7390"/>
                  </a:lnTo>
                  <a:lnTo>
                    <a:pt x="69" y="8211"/>
                  </a:lnTo>
                  <a:lnTo>
                    <a:pt x="1" y="9032"/>
                  </a:lnTo>
                  <a:lnTo>
                    <a:pt x="1" y="9853"/>
                  </a:lnTo>
                  <a:lnTo>
                    <a:pt x="1" y="10640"/>
                  </a:lnTo>
                  <a:lnTo>
                    <a:pt x="69" y="11427"/>
                  </a:lnTo>
                  <a:lnTo>
                    <a:pt x="206" y="12214"/>
                  </a:lnTo>
                  <a:lnTo>
                    <a:pt x="377" y="12966"/>
                  </a:lnTo>
                  <a:lnTo>
                    <a:pt x="616" y="13685"/>
                  </a:lnTo>
                  <a:lnTo>
                    <a:pt x="856" y="14232"/>
                  </a:lnTo>
                  <a:lnTo>
                    <a:pt x="1164" y="14779"/>
                  </a:lnTo>
                  <a:lnTo>
                    <a:pt x="1506" y="15258"/>
                  </a:lnTo>
                  <a:lnTo>
                    <a:pt x="1848" y="15771"/>
                  </a:lnTo>
                  <a:lnTo>
                    <a:pt x="2635" y="16729"/>
                  </a:lnTo>
                  <a:lnTo>
                    <a:pt x="3422" y="17653"/>
                  </a:lnTo>
                  <a:lnTo>
                    <a:pt x="3695" y="18063"/>
                  </a:lnTo>
                  <a:lnTo>
                    <a:pt x="3969" y="18474"/>
                  </a:lnTo>
                  <a:lnTo>
                    <a:pt x="4174" y="18884"/>
                  </a:lnTo>
                  <a:lnTo>
                    <a:pt x="4379" y="19329"/>
                  </a:lnTo>
                  <a:lnTo>
                    <a:pt x="4516" y="19740"/>
                  </a:lnTo>
                  <a:lnTo>
                    <a:pt x="4653" y="20184"/>
                  </a:lnTo>
                  <a:lnTo>
                    <a:pt x="4858" y="21074"/>
                  </a:lnTo>
                  <a:lnTo>
                    <a:pt x="4995" y="21963"/>
                  </a:lnTo>
                  <a:lnTo>
                    <a:pt x="5166" y="22887"/>
                  </a:lnTo>
                  <a:lnTo>
                    <a:pt x="5303" y="23810"/>
                  </a:lnTo>
                  <a:lnTo>
                    <a:pt x="5543" y="24768"/>
                  </a:lnTo>
                  <a:lnTo>
                    <a:pt x="5679" y="25247"/>
                  </a:lnTo>
                  <a:lnTo>
                    <a:pt x="5885" y="25692"/>
                  </a:lnTo>
                  <a:lnTo>
                    <a:pt x="6124" y="26102"/>
                  </a:lnTo>
                  <a:lnTo>
                    <a:pt x="6432" y="26479"/>
                  </a:lnTo>
                  <a:lnTo>
                    <a:pt x="6740" y="26821"/>
                  </a:lnTo>
                  <a:lnTo>
                    <a:pt x="7082" y="27163"/>
                  </a:lnTo>
                  <a:lnTo>
                    <a:pt x="7458" y="27437"/>
                  </a:lnTo>
                  <a:lnTo>
                    <a:pt x="7869" y="27710"/>
                  </a:lnTo>
                  <a:lnTo>
                    <a:pt x="8313" y="27950"/>
                  </a:lnTo>
                  <a:lnTo>
                    <a:pt x="8758" y="28189"/>
                  </a:lnTo>
                  <a:lnTo>
                    <a:pt x="9237" y="28394"/>
                  </a:lnTo>
                  <a:lnTo>
                    <a:pt x="9716" y="28566"/>
                  </a:lnTo>
                  <a:lnTo>
                    <a:pt x="10229" y="28737"/>
                  </a:lnTo>
                  <a:lnTo>
                    <a:pt x="10777" y="28873"/>
                  </a:lnTo>
                  <a:lnTo>
                    <a:pt x="11871" y="29113"/>
                  </a:lnTo>
                  <a:lnTo>
                    <a:pt x="13000" y="29284"/>
                  </a:lnTo>
                  <a:lnTo>
                    <a:pt x="14129" y="29421"/>
                  </a:lnTo>
                  <a:lnTo>
                    <a:pt x="15258" y="29523"/>
                  </a:lnTo>
                  <a:lnTo>
                    <a:pt x="16353" y="29592"/>
                  </a:lnTo>
                  <a:lnTo>
                    <a:pt x="18405" y="29694"/>
                  </a:lnTo>
                  <a:lnTo>
                    <a:pt x="19329" y="29763"/>
                  </a:lnTo>
                  <a:lnTo>
                    <a:pt x="20116" y="29831"/>
                  </a:lnTo>
                  <a:lnTo>
                    <a:pt x="20868" y="29934"/>
                  </a:lnTo>
                  <a:lnTo>
                    <a:pt x="21552" y="30071"/>
                  </a:lnTo>
                  <a:lnTo>
                    <a:pt x="22168" y="30242"/>
                  </a:lnTo>
                  <a:lnTo>
                    <a:pt x="22784" y="30481"/>
                  </a:lnTo>
                  <a:lnTo>
                    <a:pt x="23366" y="30721"/>
                  </a:lnTo>
                  <a:lnTo>
                    <a:pt x="23913" y="31029"/>
                  </a:lnTo>
                  <a:lnTo>
                    <a:pt x="24426" y="31336"/>
                  </a:lnTo>
                  <a:lnTo>
                    <a:pt x="24905" y="31713"/>
                  </a:lnTo>
                  <a:lnTo>
                    <a:pt x="25350" y="32089"/>
                  </a:lnTo>
                  <a:lnTo>
                    <a:pt x="25794" y="32534"/>
                  </a:lnTo>
                  <a:lnTo>
                    <a:pt x="26205" y="33013"/>
                  </a:lnTo>
                  <a:lnTo>
                    <a:pt x="26615" y="33492"/>
                  </a:lnTo>
                  <a:lnTo>
                    <a:pt x="26992" y="34039"/>
                  </a:lnTo>
                  <a:lnTo>
                    <a:pt x="27368" y="34586"/>
                  </a:lnTo>
                  <a:lnTo>
                    <a:pt x="27744" y="35202"/>
                  </a:lnTo>
                  <a:lnTo>
                    <a:pt x="28086" y="35852"/>
                  </a:lnTo>
                  <a:lnTo>
                    <a:pt x="28805" y="37152"/>
                  </a:lnTo>
                  <a:lnTo>
                    <a:pt x="29557" y="38418"/>
                  </a:lnTo>
                  <a:lnTo>
                    <a:pt x="30344" y="39649"/>
                  </a:lnTo>
                  <a:lnTo>
                    <a:pt x="31131" y="40778"/>
                  </a:lnTo>
                  <a:lnTo>
                    <a:pt x="31576" y="41326"/>
                  </a:lnTo>
                  <a:lnTo>
                    <a:pt x="32020" y="41873"/>
                  </a:lnTo>
                  <a:lnTo>
                    <a:pt x="32499" y="42420"/>
                  </a:lnTo>
                  <a:lnTo>
                    <a:pt x="32978" y="42933"/>
                  </a:lnTo>
                  <a:lnTo>
                    <a:pt x="33491" y="43447"/>
                  </a:lnTo>
                  <a:lnTo>
                    <a:pt x="34039" y="43960"/>
                  </a:lnTo>
                  <a:lnTo>
                    <a:pt x="34620" y="44439"/>
                  </a:lnTo>
                  <a:lnTo>
                    <a:pt x="35236" y="44918"/>
                  </a:lnTo>
                  <a:lnTo>
                    <a:pt x="35818" y="45362"/>
                  </a:lnTo>
                  <a:lnTo>
                    <a:pt x="36399" y="45773"/>
                  </a:lnTo>
                  <a:lnTo>
                    <a:pt x="37015" y="46149"/>
                  </a:lnTo>
                  <a:lnTo>
                    <a:pt x="37631" y="46491"/>
                  </a:lnTo>
                  <a:lnTo>
                    <a:pt x="38247" y="46799"/>
                  </a:lnTo>
                  <a:lnTo>
                    <a:pt x="38897" y="47107"/>
                  </a:lnTo>
                  <a:lnTo>
                    <a:pt x="39512" y="47381"/>
                  </a:lnTo>
                  <a:lnTo>
                    <a:pt x="40197" y="47620"/>
                  </a:lnTo>
                  <a:lnTo>
                    <a:pt x="40846" y="47825"/>
                  </a:lnTo>
                  <a:lnTo>
                    <a:pt x="41531" y="48031"/>
                  </a:lnTo>
                  <a:lnTo>
                    <a:pt x="42215" y="48202"/>
                  </a:lnTo>
                  <a:lnTo>
                    <a:pt x="42899" y="48338"/>
                  </a:lnTo>
                  <a:lnTo>
                    <a:pt x="43583" y="48441"/>
                  </a:lnTo>
                  <a:lnTo>
                    <a:pt x="44302" y="48544"/>
                  </a:lnTo>
                  <a:lnTo>
                    <a:pt x="44986" y="48612"/>
                  </a:lnTo>
                  <a:lnTo>
                    <a:pt x="45704" y="48646"/>
                  </a:lnTo>
                  <a:lnTo>
                    <a:pt x="46525" y="48646"/>
                  </a:lnTo>
                  <a:lnTo>
                    <a:pt x="47449" y="48612"/>
                  </a:lnTo>
                  <a:lnTo>
                    <a:pt x="49536" y="48544"/>
                  </a:lnTo>
                  <a:lnTo>
                    <a:pt x="51725" y="48544"/>
                  </a:lnTo>
                  <a:lnTo>
                    <a:pt x="52820" y="48612"/>
                  </a:lnTo>
                  <a:lnTo>
                    <a:pt x="53846" y="48749"/>
                  </a:lnTo>
                  <a:lnTo>
                    <a:pt x="54359" y="48852"/>
                  </a:lnTo>
                  <a:lnTo>
                    <a:pt x="54872" y="48954"/>
                  </a:lnTo>
                  <a:lnTo>
                    <a:pt x="55351" y="49091"/>
                  </a:lnTo>
                  <a:lnTo>
                    <a:pt x="55796" y="49262"/>
                  </a:lnTo>
                  <a:lnTo>
                    <a:pt x="56206" y="49467"/>
                  </a:lnTo>
                  <a:lnTo>
                    <a:pt x="56617" y="49673"/>
                  </a:lnTo>
                  <a:lnTo>
                    <a:pt x="56993" y="49946"/>
                  </a:lnTo>
                  <a:lnTo>
                    <a:pt x="57301" y="50220"/>
                  </a:lnTo>
                  <a:lnTo>
                    <a:pt x="57609" y="50562"/>
                  </a:lnTo>
                  <a:lnTo>
                    <a:pt x="57883" y="50938"/>
                  </a:lnTo>
                  <a:lnTo>
                    <a:pt x="58088" y="51315"/>
                  </a:lnTo>
                  <a:lnTo>
                    <a:pt x="58259" y="51759"/>
                  </a:lnTo>
                  <a:lnTo>
                    <a:pt x="58396" y="52238"/>
                  </a:lnTo>
                  <a:lnTo>
                    <a:pt x="58464" y="52786"/>
                  </a:lnTo>
                  <a:lnTo>
                    <a:pt x="58498" y="53367"/>
                  </a:lnTo>
                  <a:lnTo>
                    <a:pt x="58464" y="53983"/>
                  </a:lnTo>
                  <a:lnTo>
                    <a:pt x="58464" y="54154"/>
                  </a:lnTo>
                  <a:lnTo>
                    <a:pt x="58533" y="54325"/>
                  </a:lnTo>
                  <a:lnTo>
                    <a:pt x="58601" y="54428"/>
                  </a:lnTo>
                  <a:lnTo>
                    <a:pt x="58738" y="54496"/>
                  </a:lnTo>
                  <a:lnTo>
                    <a:pt x="58875" y="54530"/>
                  </a:lnTo>
                  <a:lnTo>
                    <a:pt x="59046" y="54565"/>
                  </a:lnTo>
                  <a:lnTo>
                    <a:pt x="59251" y="54565"/>
                  </a:lnTo>
                  <a:lnTo>
                    <a:pt x="59422" y="54530"/>
                  </a:lnTo>
                  <a:lnTo>
                    <a:pt x="59627" y="54462"/>
                  </a:lnTo>
                  <a:lnTo>
                    <a:pt x="59833" y="54393"/>
                  </a:lnTo>
                  <a:lnTo>
                    <a:pt x="60004" y="54291"/>
                  </a:lnTo>
                  <a:lnTo>
                    <a:pt x="60175" y="54188"/>
                  </a:lnTo>
                  <a:lnTo>
                    <a:pt x="60312" y="54051"/>
                  </a:lnTo>
                  <a:lnTo>
                    <a:pt x="60414" y="53880"/>
                  </a:lnTo>
                  <a:lnTo>
                    <a:pt x="60483" y="53743"/>
                  </a:lnTo>
                  <a:lnTo>
                    <a:pt x="60551" y="53572"/>
                  </a:lnTo>
                  <a:lnTo>
                    <a:pt x="60551" y="53025"/>
                  </a:lnTo>
                  <a:lnTo>
                    <a:pt x="60517" y="52512"/>
                  </a:lnTo>
                  <a:lnTo>
                    <a:pt x="60448" y="51999"/>
                  </a:lnTo>
                  <a:lnTo>
                    <a:pt x="60312" y="51520"/>
                  </a:lnTo>
                  <a:lnTo>
                    <a:pt x="60141" y="51041"/>
                  </a:lnTo>
                  <a:lnTo>
                    <a:pt x="59935" y="50562"/>
                  </a:lnTo>
                  <a:lnTo>
                    <a:pt x="59662" y="50152"/>
                  </a:lnTo>
                  <a:lnTo>
                    <a:pt x="59388" y="49741"/>
                  </a:lnTo>
                  <a:lnTo>
                    <a:pt x="59046" y="49330"/>
                  </a:lnTo>
                  <a:lnTo>
                    <a:pt x="58704" y="48988"/>
                  </a:lnTo>
                  <a:lnTo>
                    <a:pt x="58293" y="48646"/>
                  </a:lnTo>
                  <a:lnTo>
                    <a:pt x="57883" y="48338"/>
                  </a:lnTo>
                  <a:lnTo>
                    <a:pt x="57438" y="48065"/>
                  </a:lnTo>
                  <a:lnTo>
                    <a:pt x="56993" y="47791"/>
                  </a:lnTo>
                  <a:lnTo>
                    <a:pt x="56514" y="47586"/>
                  </a:lnTo>
                  <a:lnTo>
                    <a:pt x="56035" y="47381"/>
                  </a:lnTo>
                  <a:lnTo>
                    <a:pt x="55180" y="47141"/>
                  </a:lnTo>
                  <a:lnTo>
                    <a:pt x="54325" y="46970"/>
                  </a:lnTo>
                  <a:lnTo>
                    <a:pt x="53435" y="46833"/>
                  </a:lnTo>
                  <a:lnTo>
                    <a:pt x="52580" y="46765"/>
                  </a:lnTo>
                  <a:lnTo>
                    <a:pt x="50836" y="46765"/>
                  </a:lnTo>
                  <a:lnTo>
                    <a:pt x="49057" y="46799"/>
                  </a:lnTo>
                  <a:lnTo>
                    <a:pt x="47312" y="46867"/>
                  </a:lnTo>
                  <a:lnTo>
                    <a:pt x="46423" y="46902"/>
                  </a:lnTo>
                  <a:lnTo>
                    <a:pt x="45567" y="46867"/>
                  </a:lnTo>
                  <a:lnTo>
                    <a:pt x="44678" y="46833"/>
                  </a:lnTo>
                  <a:lnTo>
                    <a:pt x="43788" y="46731"/>
                  </a:lnTo>
                  <a:lnTo>
                    <a:pt x="42933" y="46594"/>
                  </a:lnTo>
                  <a:lnTo>
                    <a:pt x="42044" y="46389"/>
                  </a:lnTo>
                  <a:lnTo>
                    <a:pt x="41257" y="46149"/>
                  </a:lnTo>
                  <a:lnTo>
                    <a:pt x="40470" y="45841"/>
                  </a:lnTo>
                  <a:lnTo>
                    <a:pt x="39683" y="45465"/>
                  </a:lnTo>
                  <a:lnTo>
                    <a:pt x="38897" y="45054"/>
                  </a:lnTo>
                  <a:lnTo>
                    <a:pt x="38144" y="44610"/>
                  </a:lnTo>
                  <a:lnTo>
                    <a:pt x="37426" y="44131"/>
                  </a:lnTo>
                  <a:lnTo>
                    <a:pt x="36707" y="43618"/>
                  </a:lnTo>
                  <a:lnTo>
                    <a:pt x="36023" y="43070"/>
                  </a:lnTo>
                  <a:lnTo>
                    <a:pt x="35339" y="42489"/>
                  </a:lnTo>
                  <a:lnTo>
                    <a:pt x="34723" y="41873"/>
                  </a:lnTo>
                  <a:lnTo>
                    <a:pt x="34107" y="41257"/>
                  </a:lnTo>
                  <a:lnTo>
                    <a:pt x="33526" y="40573"/>
                  </a:lnTo>
                  <a:lnTo>
                    <a:pt x="32978" y="39923"/>
                  </a:lnTo>
                  <a:lnTo>
                    <a:pt x="32465" y="39205"/>
                  </a:lnTo>
                  <a:lnTo>
                    <a:pt x="31986" y="38520"/>
                  </a:lnTo>
                  <a:lnTo>
                    <a:pt x="31542" y="37802"/>
                  </a:lnTo>
                  <a:lnTo>
                    <a:pt x="30892" y="36639"/>
                  </a:lnTo>
                  <a:lnTo>
                    <a:pt x="30276" y="35476"/>
                  </a:lnTo>
                  <a:lnTo>
                    <a:pt x="29660" y="34347"/>
                  </a:lnTo>
                  <a:lnTo>
                    <a:pt x="29010" y="33252"/>
                  </a:lnTo>
                  <a:lnTo>
                    <a:pt x="28634" y="32705"/>
                  </a:lnTo>
                  <a:lnTo>
                    <a:pt x="28292" y="32192"/>
                  </a:lnTo>
                  <a:lnTo>
                    <a:pt x="27881" y="31679"/>
                  </a:lnTo>
                  <a:lnTo>
                    <a:pt x="27471" y="31200"/>
                  </a:lnTo>
                  <a:lnTo>
                    <a:pt x="27026" y="30721"/>
                  </a:lnTo>
                  <a:lnTo>
                    <a:pt x="26547" y="30276"/>
                  </a:lnTo>
                  <a:lnTo>
                    <a:pt x="26034" y="29865"/>
                  </a:lnTo>
                  <a:lnTo>
                    <a:pt x="25452" y="29489"/>
                  </a:lnTo>
                  <a:lnTo>
                    <a:pt x="24973" y="29181"/>
                  </a:lnTo>
                  <a:lnTo>
                    <a:pt x="24494" y="28942"/>
                  </a:lnTo>
                  <a:lnTo>
                    <a:pt x="24016" y="28737"/>
                  </a:lnTo>
                  <a:lnTo>
                    <a:pt x="23502" y="28566"/>
                  </a:lnTo>
                  <a:lnTo>
                    <a:pt x="22989" y="28394"/>
                  </a:lnTo>
                  <a:lnTo>
                    <a:pt x="22476" y="28258"/>
                  </a:lnTo>
                  <a:lnTo>
                    <a:pt x="21929" y="28155"/>
                  </a:lnTo>
                  <a:lnTo>
                    <a:pt x="21381" y="28087"/>
                  </a:lnTo>
                  <a:lnTo>
                    <a:pt x="20287" y="27984"/>
                  </a:lnTo>
                  <a:lnTo>
                    <a:pt x="19158" y="27916"/>
                  </a:lnTo>
                  <a:lnTo>
                    <a:pt x="16900" y="27847"/>
                  </a:lnTo>
                  <a:lnTo>
                    <a:pt x="15771" y="27813"/>
                  </a:lnTo>
                  <a:lnTo>
                    <a:pt x="14642" y="27745"/>
                  </a:lnTo>
                  <a:lnTo>
                    <a:pt x="13547" y="27608"/>
                  </a:lnTo>
                  <a:lnTo>
                    <a:pt x="13000" y="27539"/>
                  </a:lnTo>
                  <a:lnTo>
                    <a:pt x="12487" y="27437"/>
                  </a:lnTo>
                  <a:lnTo>
                    <a:pt x="11940" y="27300"/>
                  </a:lnTo>
                  <a:lnTo>
                    <a:pt x="11427" y="27163"/>
                  </a:lnTo>
                  <a:lnTo>
                    <a:pt x="10913" y="26958"/>
                  </a:lnTo>
                  <a:lnTo>
                    <a:pt x="10434" y="26752"/>
                  </a:lnTo>
                  <a:lnTo>
                    <a:pt x="9956" y="26513"/>
                  </a:lnTo>
                  <a:lnTo>
                    <a:pt x="9477" y="26205"/>
                  </a:lnTo>
                  <a:lnTo>
                    <a:pt x="9032" y="25897"/>
                  </a:lnTo>
                  <a:lnTo>
                    <a:pt x="8587" y="25521"/>
                  </a:lnTo>
                  <a:lnTo>
                    <a:pt x="8313" y="25281"/>
                  </a:lnTo>
                  <a:lnTo>
                    <a:pt x="8074" y="25008"/>
                  </a:lnTo>
                  <a:lnTo>
                    <a:pt x="7903" y="24700"/>
                  </a:lnTo>
                  <a:lnTo>
                    <a:pt x="7732" y="24392"/>
                  </a:lnTo>
                  <a:lnTo>
                    <a:pt x="7595" y="24084"/>
                  </a:lnTo>
                  <a:lnTo>
                    <a:pt x="7492" y="23742"/>
                  </a:lnTo>
                  <a:lnTo>
                    <a:pt x="7356" y="23058"/>
                  </a:lnTo>
                  <a:lnTo>
                    <a:pt x="7253" y="22339"/>
                  </a:lnTo>
                  <a:lnTo>
                    <a:pt x="7185" y="21655"/>
                  </a:lnTo>
                  <a:lnTo>
                    <a:pt x="7082" y="20937"/>
                  </a:lnTo>
                  <a:lnTo>
                    <a:pt x="6979" y="20253"/>
                  </a:lnTo>
                  <a:lnTo>
                    <a:pt x="6774" y="19534"/>
                  </a:lnTo>
                  <a:lnTo>
                    <a:pt x="6535" y="18850"/>
                  </a:lnTo>
                  <a:lnTo>
                    <a:pt x="6261" y="18200"/>
                  </a:lnTo>
                  <a:lnTo>
                    <a:pt x="5919" y="17584"/>
                  </a:lnTo>
                  <a:lnTo>
                    <a:pt x="5543" y="17003"/>
                  </a:lnTo>
                  <a:lnTo>
                    <a:pt x="5132" y="16421"/>
                  </a:lnTo>
                  <a:lnTo>
                    <a:pt x="4208" y="15258"/>
                  </a:lnTo>
                  <a:lnTo>
                    <a:pt x="3900" y="14882"/>
                  </a:lnTo>
                  <a:lnTo>
                    <a:pt x="3627" y="14471"/>
                  </a:lnTo>
                  <a:lnTo>
                    <a:pt x="3387" y="14061"/>
                  </a:lnTo>
                  <a:lnTo>
                    <a:pt x="3148" y="13616"/>
                  </a:lnTo>
                  <a:lnTo>
                    <a:pt x="2977" y="13206"/>
                  </a:lnTo>
                  <a:lnTo>
                    <a:pt x="2806" y="12761"/>
                  </a:lnTo>
                  <a:lnTo>
                    <a:pt x="2635" y="12350"/>
                  </a:lnTo>
                  <a:lnTo>
                    <a:pt x="2532" y="11906"/>
                  </a:lnTo>
                  <a:lnTo>
                    <a:pt x="2429" y="11461"/>
                  </a:lnTo>
                  <a:lnTo>
                    <a:pt x="2327" y="10982"/>
                  </a:lnTo>
                  <a:lnTo>
                    <a:pt x="2224" y="10093"/>
                  </a:lnTo>
                  <a:lnTo>
                    <a:pt x="2190" y="9135"/>
                  </a:lnTo>
                  <a:lnTo>
                    <a:pt x="2190" y="8211"/>
                  </a:lnTo>
                  <a:lnTo>
                    <a:pt x="2258" y="7253"/>
                  </a:lnTo>
                  <a:lnTo>
                    <a:pt x="2361" y="6295"/>
                  </a:lnTo>
                  <a:lnTo>
                    <a:pt x="2464" y="5337"/>
                  </a:lnTo>
                  <a:lnTo>
                    <a:pt x="2601" y="4380"/>
                  </a:lnTo>
                  <a:lnTo>
                    <a:pt x="2908" y="2464"/>
                  </a:lnTo>
                  <a:lnTo>
                    <a:pt x="3182" y="582"/>
                  </a:lnTo>
                  <a:lnTo>
                    <a:pt x="3182" y="411"/>
                  </a:lnTo>
                  <a:lnTo>
                    <a:pt x="3148" y="275"/>
                  </a:lnTo>
                  <a:lnTo>
                    <a:pt x="3045" y="138"/>
                  </a:lnTo>
                  <a:lnTo>
                    <a:pt x="2943" y="69"/>
                  </a:lnTo>
                  <a:lnTo>
                    <a:pt x="2772" y="35"/>
                  </a:lnTo>
                  <a:lnTo>
                    <a:pt x="26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4"/>
          <p:cNvSpPr/>
          <p:nvPr/>
        </p:nvSpPr>
        <p:spPr>
          <a:xfrm rot="10800000">
            <a:off x="31" y="-81718"/>
            <a:ext cx="1611586" cy="1781164"/>
          </a:xfrm>
          <a:custGeom>
            <a:avLst/>
            <a:gdLst/>
            <a:ahLst/>
            <a:cxnLst/>
            <a:rect l="l" t="t" r="r" b="b"/>
            <a:pathLst>
              <a:path w="71191" h="78682" extrusionOk="0">
                <a:moveTo>
                  <a:pt x="71190" y="0"/>
                </a:moveTo>
                <a:lnTo>
                  <a:pt x="69753" y="34"/>
                </a:lnTo>
                <a:lnTo>
                  <a:pt x="68385" y="103"/>
                </a:lnTo>
                <a:lnTo>
                  <a:pt x="67051" y="206"/>
                </a:lnTo>
                <a:lnTo>
                  <a:pt x="65751" y="342"/>
                </a:lnTo>
                <a:lnTo>
                  <a:pt x="64519" y="548"/>
                </a:lnTo>
                <a:lnTo>
                  <a:pt x="63322" y="753"/>
                </a:lnTo>
                <a:lnTo>
                  <a:pt x="62193" y="1027"/>
                </a:lnTo>
                <a:lnTo>
                  <a:pt x="61098" y="1334"/>
                </a:lnTo>
                <a:lnTo>
                  <a:pt x="60038" y="1677"/>
                </a:lnTo>
                <a:lnTo>
                  <a:pt x="59046" y="2053"/>
                </a:lnTo>
                <a:lnTo>
                  <a:pt x="58088" y="2463"/>
                </a:lnTo>
                <a:lnTo>
                  <a:pt x="57130" y="2908"/>
                </a:lnTo>
                <a:lnTo>
                  <a:pt x="56275" y="3387"/>
                </a:lnTo>
                <a:lnTo>
                  <a:pt x="55420" y="3866"/>
                </a:lnTo>
                <a:lnTo>
                  <a:pt x="54599" y="4413"/>
                </a:lnTo>
                <a:lnTo>
                  <a:pt x="53812" y="4961"/>
                </a:lnTo>
                <a:lnTo>
                  <a:pt x="53093" y="5576"/>
                </a:lnTo>
                <a:lnTo>
                  <a:pt x="52375" y="6192"/>
                </a:lnTo>
                <a:lnTo>
                  <a:pt x="51691" y="6808"/>
                </a:lnTo>
                <a:lnTo>
                  <a:pt x="51075" y="7492"/>
                </a:lnTo>
                <a:lnTo>
                  <a:pt x="50459" y="8176"/>
                </a:lnTo>
                <a:lnTo>
                  <a:pt x="49878" y="8895"/>
                </a:lnTo>
                <a:lnTo>
                  <a:pt x="49330" y="9613"/>
                </a:lnTo>
                <a:lnTo>
                  <a:pt x="48783" y="10366"/>
                </a:lnTo>
                <a:lnTo>
                  <a:pt x="48270" y="11118"/>
                </a:lnTo>
                <a:lnTo>
                  <a:pt x="47825" y="11905"/>
                </a:lnTo>
                <a:lnTo>
                  <a:pt x="47346" y="12726"/>
                </a:lnTo>
                <a:lnTo>
                  <a:pt x="46936" y="13547"/>
                </a:lnTo>
                <a:lnTo>
                  <a:pt x="46525" y="14368"/>
                </a:lnTo>
                <a:lnTo>
                  <a:pt x="46115" y="15223"/>
                </a:lnTo>
                <a:lnTo>
                  <a:pt x="45738" y="16079"/>
                </a:lnTo>
                <a:lnTo>
                  <a:pt x="45396" y="16968"/>
                </a:lnTo>
                <a:lnTo>
                  <a:pt x="44746" y="18713"/>
                </a:lnTo>
                <a:lnTo>
                  <a:pt x="44131" y="20526"/>
                </a:lnTo>
                <a:lnTo>
                  <a:pt x="43583" y="22373"/>
                </a:lnTo>
                <a:lnTo>
                  <a:pt x="43070" y="24186"/>
                </a:lnTo>
                <a:lnTo>
                  <a:pt x="42591" y="26033"/>
                </a:lnTo>
                <a:lnTo>
                  <a:pt x="42146" y="27881"/>
                </a:lnTo>
                <a:lnTo>
                  <a:pt x="41223" y="31541"/>
                </a:lnTo>
                <a:lnTo>
                  <a:pt x="40778" y="33354"/>
                </a:lnTo>
                <a:lnTo>
                  <a:pt x="40333" y="35099"/>
                </a:lnTo>
                <a:lnTo>
                  <a:pt x="39820" y="36809"/>
                </a:lnTo>
                <a:lnTo>
                  <a:pt x="39307" y="38451"/>
                </a:lnTo>
                <a:lnTo>
                  <a:pt x="38725" y="40059"/>
                </a:lnTo>
                <a:lnTo>
                  <a:pt x="38418" y="40812"/>
                </a:lnTo>
                <a:lnTo>
                  <a:pt x="38110" y="41564"/>
                </a:lnTo>
                <a:lnTo>
                  <a:pt x="37768" y="42283"/>
                </a:lnTo>
                <a:lnTo>
                  <a:pt x="37425" y="43001"/>
                </a:lnTo>
                <a:lnTo>
                  <a:pt x="37049" y="43685"/>
                </a:lnTo>
                <a:lnTo>
                  <a:pt x="36673" y="44370"/>
                </a:lnTo>
                <a:lnTo>
                  <a:pt x="36262" y="45020"/>
                </a:lnTo>
                <a:lnTo>
                  <a:pt x="35818" y="45635"/>
                </a:lnTo>
                <a:lnTo>
                  <a:pt x="35339" y="46217"/>
                </a:lnTo>
                <a:lnTo>
                  <a:pt x="34860" y="46798"/>
                </a:lnTo>
                <a:lnTo>
                  <a:pt x="34347" y="47380"/>
                </a:lnTo>
                <a:lnTo>
                  <a:pt x="33799" y="47927"/>
                </a:lnTo>
                <a:lnTo>
                  <a:pt x="33218" y="48475"/>
                </a:lnTo>
                <a:lnTo>
                  <a:pt x="32636" y="48988"/>
                </a:lnTo>
                <a:lnTo>
                  <a:pt x="32055" y="49501"/>
                </a:lnTo>
                <a:lnTo>
                  <a:pt x="31405" y="49980"/>
                </a:lnTo>
                <a:lnTo>
                  <a:pt x="30105" y="50904"/>
                </a:lnTo>
                <a:lnTo>
                  <a:pt x="28736" y="51827"/>
                </a:lnTo>
                <a:lnTo>
                  <a:pt x="27334" y="52682"/>
                </a:lnTo>
                <a:lnTo>
                  <a:pt x="25863" y="53503"/>
                </a:lnTo>
                <a:lnTo>
                  <a:pt x="24358" y="54290"/>
                </a:lnTo>
                <a:lnTo>
                  <a:pt x="22818" y="55077"/>
                </a:lnTo>
                <a:lnTo>
                  <a:pt x="21279" y="55864"/>
                </a:lnTo>
                <a:lnTo>
                  <a:pt x="18166" y="57369"/>
                </a:lnTo>
                <a:lnTo>
                  <a:pt x="16592" y="58156"/>
                </a:lnTo>
                <a:lnTo>
                  <a:pt x="15053" y="58943"/>
                </a:lnTo>
                <a:lnTo>
                  <a:pt x="13547" y="59730"/>
                </a:lnTo>
                <a:lnTo>
                  <a:pt x="12076" y="60585"/>
                </a:lnTo>
                <a:lnTo>
                  <a:pt x="10640" y="61440"/>
                </a:lnTo>
                <a:lnTo>
                  <a:pt x="9237" y="62329"/>
                </a:lnTo>
                <a:lnTo>
                  <a:pt x="7937" y="63287"/>
                </a:lnTo>
                <a:lnTo>
                  <a:pt x="7287" y="63800"/>
                </a:lnTo>
                <a:lnTo>
                  <a:pt x="6671" y="64314"/>
                </a:lnTo>
                <a:lnTo>
                  <a:pt x="6090" y="64827"/>
                </a:lnTo>
                <a:lnTo>
                  <a:pt x="5508" y="65374"/>
                </a:lnTo>
                <a:lnTo>
                  <a:pt x="4961" y="65921"/>
                </a:lnTo>
                <a:lnTo>
                  <a:pt x="4414" y="66503"/>
                </a:lnTo>
                <a:lnTo>
                  <a:pt x="3935" y="67084"/>
                </a:lnTo>
                <a:lnTo>
                  <a:pt x="3456" y="67700"/>
                </a:lnTo>
                <a:lnTo>
                  <a:pt x="2977" y="68316"/>
                </a:lnTo>
                <a:lnTo>
                  <a:pt x="2566" y="68966"/>
                </a:lnTo>
                <a:lnTo>
                  <a:pt x="2156" y="69650"/>
                </a:lnTo>
                <a:lnTo>
                  <a:pt x="1779" y="70334"/>
                </a:lnTo>
                <a:lnTo>
                  <a:pt x="1472" y="71053"/>
                </a:lnTo>
                <a:lnTo>
                  <a:pt x="1164" y="71805"/>
                </a:lnTo>
                <a:lnTo>
                  <a:pt x="890" y="72558"/>
                </a:lnTo>
                <a:lnTo>
                  <a:pt x="651" y="73345"/>
                </a:lnTo>
                <a:lnTo>
                  <a:pt x="445" y="74166"/>
                </a:lnTo>
                <a:lnTo>
                  <a:pt x="274" y="75021"/>
                </a:lnTo>
                <a:lnTo>
                  <a:pt x="137" y="75876"/>
                </a:lnTo>
                <a:lnTo>
                  <a:pt x="69" y="76800"/>
                </a:lnTo>
                <a:lnTo>
                  <a:pt x="1" y="77724"/>
                </a:lnTo>
                <a:lnTo>
                  <a:pt x="1" y="78681"/>
                </a:lnTo>
                <a:lnTo>
                  <a:pt x="71190" y="78681"/>
                </a:lnTo>
                <a:lnTo>
                  <a:pt x="71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4"/>
          <p:cNvGrpSpPr/>
          <p:nvPr/>
        </p:nvGrpSpPr>
        <p:grpSpPr>
          <a:xfrm>
            <a:off x="-447552" y="-458548"/>
            <a:ext cx="3131229" cy="2298620"/>
            <a:chOff x="5847100" y="3240200"/>
            <a:chExt cx="1949100" cy="1430825"/>
          </a:xfrm>
        </p:grpSpPr>
        <p:sp>
          <p:nvSpPr>
            <p:cNvPr id="493" name="Google Shape;493;p24"/>
            <p:cNvSpPr/>
            <p:nvPr/>
          </p:nvSpPr>
          <p:spPr>
            <a:xfrm>
              <a:off x="5847100" y="3240200"/>
              <a:ext cx="1949100" cy="1430825"/>
            </a:xfrm>
            <a:custGeom>
              <a:avLst/>
              <a:gdLst/>
              <a:ahLst/>
              <a:cxnLst/>
              <a:rect l="l" t="t" r="r" b="b"/>
              <a:pathLst>
                <a:path w="77964" h="57233" extrusionOk="0">
                  <a:moveTo>
                    <a:pt x="77861" y="1"/>
                  </a:moveTo>
                  <a:lnTo>
                    <a:pt x="77690" y="35"/>
                  </a:lnTo>
                  <a:lnTo>
                    <a:pt x="77450" y="137"/>
                  </a:lnTo>
                  <a:lnTo>
                    <a:pt x="77177" y="308"/>
                  </a:lnTo>
                  <a:lnTo>
                    <a:pt x="75535" y="1403"/>
                  </a:lnTo>
                  <a:lnTo>
                    <a:pt x="73927" y="2532"/>
                  </a:lnTo>
                  <a:lnTo>
                    <a:pt x="72353" y="3695"/>
                  </a:lnTo>
                  <a:lnTo>
                    <a:pt x="70814" y="4892"/>
                  </a:lnTo>
                  <a:lnTo>
                    <a:pt x="69309" y="6158"/>
                  </a:lnTo>
                  <a:lnTo>
                    <a:pt x="67803" y="7458"/>
                  </a:lnTo>
                  <a:lnTo>
                    <a:pt x="66401" y="8792"/>
                  </a:lnTo>
                  <a:lnTo>
                    <a:pt x="64998" y="10195"/>
                  </a:lnTo>
                  <a:lnTo>
                    <a:pt x="64690" y="10503"/>
                  </a:lnTo>
                  <a:lnTo>
                    <a:pt x="64417" y="10845"/>
                  </a:lnTo>
                  <a:lnTo>
                    <a:pt x="64177" y="11187"/>
                  </a:lnTo>
                  <a:lnTo>
                    <a:pt x="63938" y="11529"/>
                  </a:lnTo>
                  <a:lnTo>
                    <a:pt x="63527" y="12247"/>
                  </a:lnTo>
                  <a:lnTo>
                    <a:pt x="63185" y="13000"/>
                  </a:lnTo>
                  <a:lnTo>
                    <a:pt x="62877" y="13753"/>
                  </a:lnTo>
                  <a:lnTo>
                    <a:pt x="62604" y="14539"/>
                  </a:lnTo>
                  <a:lnTo>
                    <a:pt x="62090" y="16182"/>
                  </a:lnTo>
                  <a:lnTo>
                    <a:pt x="61817" y="16831"/>
                  </a:lnTo>
                  <a:lnTo>
                    <a:pt x="61543" y="17413"/>
                  </a:lnTo>
                  <a:lnTo>
                    <a:pt x="61201" y="17892"/>
                  </a:lnTo>
                  <a:lnTo>
                    <a:pt x="60790" y="18337"/>
                  </a:lnTo>
                  <a:lnTo>
                    <a:pt x="60380" y="18713"/>
                  </a:lnTo>
                  <a:lnTo>
                    <a:pt x="59901" y="19021"/>
                  </a:lnTo>
                  <a:lnTo>
                    <a:pt x="59422" y="19295"/>
                  </a:lnTo>
                  <a:lnTo>
                    <a:pt x="58909" y="19500"/>
                  </a:lnTo>
                  <a:lnTo>
                    <a:pt x="58362" y="19705"/>
                  </a:lnTo>
                  <a:lnTo>
                    <a:pt x="57814" y="19842"/>
                  </a:lnTo>
                  <a:lnTo>
                    <a:pt x="57233" y="19979"/>
                  </a:lnTo>
                  <a:lnTo>
                    <a:pt x="56617" y="20081"/>
                  </a:lnTo>
                  <a:lnTo>
                    <a:pt x="55420" y="20287"/>
                  </a:lnTo>
                  <a:lnTo>
                    <a:pt x="54222" y="20458"/>
                  </a:lnTo>
                  <a:lnTo>
                    <a:pt x="53504" y="20560"/>
                  </a:lnTo>
                  <a:lnTo>
                    <a:pt x="52820" y="20731"/>
                  </a:lnTo>
                  <a:lnTo>
                    <a:pt x="52170" y="20902"/>
                  </a:lnTo>
                  <a:lnTo>
                    <a:pt x="51486" y="21108"/>
                  </a:lnTo>
                  <a:lnTo>
                    <a:pt x="50836" y="21347"/>
                  </a:lnTo>
                  <a:lnTo>
                    <a:pt x="50220" y="21621"/>
                  </a:lnTo>
                  <a:lnTo>
                    <a:pt x="49604" y="21963"/>
                  </a:lnTo>
                  <a:lnTo>
                    <a:pt x="48988" y="22305"/>
                  </a:lnTo>
                  <a:lnTo>
                    <a:pt x="48544" y="22647"/>
                  </a:lnTo>
                  <a:lnTo>
                    <a:pt x="48099" y="22989"/>
                  </a:lnTo>
                  <a:lnTo>
                    <a:pt x="47278" y="23708"/>
                  </a:lnTo>
                  <a:lnTo>
                    <a:pt x="46901" y="24050"/>
                  </a:lnTo>
                  <a:lnTo>
                    <a:pt x="46491" y="24323"/>
                  </a:lnTo>
                  <a:lnTo>
                    <a:pt x="46115" y="24563"/>
                  </a:lnTo>
                  <a:lnTo>
                    <a:pt x="45704" y="24768"/>
                  </a:lnTo>
                  <a:lnTo>
                    <a:pt x="45328" y="24939"/>
                  </a:lnTo>
                  <a:lnTo>
                    <a:pt x="44917" y="25076"/>
                  </a:lnTo>
                  <a:lnTo>
                    <a:pt x="44507" y="25144"/>
                  </a:lnTo>
                  <a:lnTo>
                    <a:pt x="44096" y="25213"/>
                  </a:lnTo>
                  <a:lnTo>
                    <a:pt x="43686" y="25247"/>
                  </a:lnTo>
                  <a:lnTo>
                    <a:pt x="42865" y="25247"/>
                  </a:lnTo>
                  <a:lnTo>
                    <a:pt x="42454" y="25213"/>
                  </a:lnTo>
                  <a:lnTo>
                    <a:pt x="41565" y="25076"/>
                  </a:lnTo>
                  <a:lnTo>
                    <a:pt x="40675" y="24871"/>
                  </a:lnTo>
                  <a:lnTo>
                    <a:pt x="39786" y="24597"/>
                  </a:lnTo>
                  <a:lnTo>
                    <a:pt x="38862" y="24323"/>
                  </a:lnTo>
                  <a:lnTo>
                    <a:pt x="37083" y="23708"/>
                  </a:lnTo>
                  <a:lnTo>
                    <a:pt x="33560" y="22373"/>
                  </a:lnTo>
                  <a:lnTo>
                    <a:pt x="32705" y="22065"/>
                  </a:lnTo>
                  <a:lnTo>
                    <a:pt x="31815" y="21792"/>
                  </a:lnTo>
                  <a:lnTo>
                    <a:pt x="30926" y="21518"/>
                  </a:lnTo>
                  <a:lnTo>
                    <a:pt x="30002" y="21244"/>
                  </a:lnTo>
                  <a:lnTo>
                    <a:pt x="29113" y="21039"/>
                  </a:lnTo>
                  <a:lnTo>
                    <a:pt x="28155" y="20868"/>
                  </a:lnTo>
                  <a:lnTo>
                    <a:pt x="27197" y="20766"/>
                  </a:lnTo>
                  <a:lnTo>
                    <a:pt x="26239" y="20663"/>
                  </a:lnTo>
                  <a:lnTo>
                    <a:pt x="25555" y="20663"/>
                  </a:lnTo>
                  <a:lnTo>
                    <a:pt x="24871" y="20697"/>
                  </a:lnTo>
                  <a:lnTo>
                    <a:pt x="24221" y="20766"/>
                  </a:lnTo>
                  <a:lnTo>
                    <a:pt x="23571" y="20868"/>
                  </a:lnTo>
                  <a:lnTo>
                    <a:pt x="22921" y="21005"/>
                  </a:lnTo>
                  <a:lnTo>
                    <a:pt x="22305" y="21176"/>
                  </a:lnTo>
                  <a:lnTo>
                    <a:pt x="21689" y="21381"/>
                  </a:lnTo>
                  <a:lnTo>
                    <a:pt x="21073" y="21621"/>
                  </a:lnTo>
                  <a:lnTo>
                    <a:pt x="20492" y="21894"/>
                  </a:lnTo>
                  <a:lnTo>
                    <a:pt x="19910" y="22202"/>
                  </a:lnTo>
                  <a:lnTo>
                    <a:pt x="19329" y="22544"/>
                  </a:lnTo>
                  <a:lnTo>
                    <a:pt x="18781" y="22921"/>
                  </a:lnTo>
                  <a:lnTo>
                    <a:pt x="18234" y="23297"/>
                  </a:lnTo>
                  <a:lnTo>
                    <a:pt x="17721" y="23708"/>
                  </a:lnTo>
                  <a:lnTo>
                    <a:pt x="17208" y="24152"/>
                  </a:lnTo>
                  <a:lnTo>
                    <a:pt x="16729" y="24597"/>
                  </a:lnTo>
                  <a:lnTo>
                    <a:pt x="16216" y="25179"/>
                  </a:lnTo>
                  <a:lnTo>
                    <a:pt x="15737" y="25794"/>
                  </a:lnTo>
                  <a:lnTo>
                    <a:pt x="15326" y="26444"/>
                  </a:lnTo>
                  <a:lnTo>
                    <a:pt x="14950" y="27128"/>
                  </a:lnTo>
                  <a:lnTo>
                    <a:pt x="14642" y="27813"/>
                  </a:lnTo>
                  <a:lnTo>
                    <a:pt x="14403" y="28565"/>
                  </a:lnTo>
                  <a:lnTo>
                    <a:pt x="14163" y="29284"/>
                  </a:lnTo>
                  <a:lnTo>
                    <a:pt x="13958" y="30036"/>
                  </a:lnTo>
                  <a:lnTo>
                    <a:pt x="13787" y="30823"/>
                  </a:lnTo>
                  <a:lnTo>
                    <a:pt x="13650" y="31610"/>
                  </a:lnTo>
                  <a:lnTo>
                    <a:pt x="13445" y="33149"/>
                  </a:lnTo>
                  <a:lnTo>
                    <a:pt x="13240" y="34689"/>
                  </a:lnTo>
                  <a:lnTo>
                    <a:pt x="13034" y="36194"/>
                  </a:lnTo>
                  <a:lnTo>
                    <a:pt x="12897" y="37186"/>
                  </a:lnTo>
                  <a:lnTo>
                    <a:pt x="12692" y="38212"/>
                  </a:lnTo>
                  <a:lnTo>
                    <a:pt x="12453" y="39273"/>
                  </a:lnTo>
                  <a:lnTo>
                    <a:pt x="12316" y="39820"/>
                  </a:lnTo>
                  <a:lnTo>
                    <a:pt x="12111" y="40333"/>
                  </a:lnTo>
                  <a:lnTo>
                    <a:pt x="11905" y="40846"/>
                  </a:lnTo>
                  <a:lnTo>
                    <a:pt x="11700" y="41325"/>
                  </a:lnTo>
                  <a:lnTo>
                    <a:pt x="11426" y="41770"/>
                  </a:lnTo>
                  <a:lnTo>
                    <a:pt x="11119" y="42215"/>
                  </a:lnTo>
                  <a:lnTo>
                    <a:pt x="10776" y="42591"/>
                  </a:lnTo>
                  <a:lnTo>
                    <a:pt x="10434" y="42933"/>
                  </a:lnTo>
                  <a:lnTo>
                    <a:pt x="10024" y="43241"/>
                  </a:lnTo>
                  <a:lnTo>
                    <a:pt x="9545" y="43446"/>
                  </a:lnTo>
                  <a:lnTo>
                    <a:pt x="8416" y="43959"/>
                  </a:lnTo>
                  <a:lnTo>
                    <a:pt x="7834" y="44233"/>
                  </a:lnTo>
                  <a:lnTo>
                    <a:pt x="7287" y="44507"/>
                  </a:lnTo>
                  <a:lnTo>
                    <a:pt x="6774" y="44815"/>
                  </a:lnTo>
                  <a:lnTo>
                    <a:pt x="6227" y="45157"/>
                  </a:lnTo>
                  <a:lnTo>
                    <a:pt x="5748" y="45533"/>
                  </a:lnTo>
                  <a:lnTo>
                    <a:pt x="5269" y="45943"/>
                  </a:lnTo>
                  <a:lnTo>
                    <a:pt x="4687" y="46525"/>
                  </a:lnTo>
                  <a:lnTo>
                    <a:pt x="4174" y="47107"/>
                  </a:lnTo>
                  <a:lnTo>
                    <a:pt x="3661" y="47722"/>
                  </a:lnTo>
                  <a:lnTo>
                    <a:pt x="3216" y="48372"/>
                  </a:lnTo>
                  <a:lnTo>
                    <a:pt x="2806" y="49057"/>
                  </a:lnTo>
                  <a:lnTo>
                    <a:pt x="2464" y="49741"/>
                  </a:lnTo>
                  <a:lnTo>
                    <a:pt x="2087" y="50425"/>
                  </a:lnTo>
                  <a:lnTo>
                    <a:pt x="1779" y="51143"/>
                  </a:lnTo>
                  <a:lnTo>
                    <a:pt x="1506" y="51862"/>
                  </a:lnTo>
                  <a:lnTo>
                    <a:pt x="1232" y="52614"/>
                  </a:lnTo>
                  <a:lnTo>
                    <a:pt x="993" y="53367"/>
                  </a:lnTo>
                  <a:lnTo>
                    <a:pt x="753" y="54119"/>
                  </a:lnTo>
                  <a:lnTo>
                    <a:pt x="377" y="55659"/>
                  </a:lnTo>
                  <a:lnTo>
                    <a:pt x="1" y="57233"/>
                  </a:lnTo>
                  <a:lnTo>
                    <a:pt x="69" y="57233"/>
                  </a:lnTo>
                  <a:lnTo>
                    <a:pt x="206" y="57198"/>
                  </a:lnTo>
                  <a:lnTo>
                    <a:pt x="719" y="56993"/>
                  </a:lnTo>
                  <a:lnTo>
                    <a:pt x="958" y="56822"/>
                  </a:lnTo>
                  <a:lnTo>
                    <a:pt x="1232" y="56685"/>
                  </a:lnTo>
                  <a:lnTo>
                    <a:pt x="1403" y="56514"/>
                  </a:lnTo>
                  <a:lnTo>
                    <a:pt x="1472" y="56412"/>
                  </a:lnTo>
                  <a:lnTo>
                    <a:pt x="1506" y="56309"/>
                  </a:lnTo>
                  <a:lnTo>
                    <a:pt x="1814" y="54872"/>
                  </a:lnTo>
                  <a:lnTo>
                    <a:pt x="2190" y="53435"/>
                  </a:lnTo>
                  <a:lnTo>
                    <a:pt x="2635" y="52033"/>
                  </a:lnTo>
                  <a:lnTo>
                    <a:pt x="3114" y="50630"/>
                  </a:lnTo>
                  <a:lnTo>
                    <a:pt x="3456" y="49775"/>
                  </a:lnTo>
                  <a:lnTo>
                    <a:pt x="3866" y="48920"/>
                  </a:lnTo>
                  <a:lnTo>
                    <a:pt x="4311" y="48099"/>
                  </a:lnTo>
                  <a:lnTo>
                    <a:pt x="4824" y="47312"/>
                  </a:lnTo>
                  <a:lnTo>
                    <a:pt x="5029" y="47004"/>
                  </a:lnTo>
                  <a:lnTo>
                    <a:pt x="5269" y="46730"/>
                  </a:lnTo>
                  <a:lnTo>
                    <a:pt x="5508" y="46457"/>
                  </a:lnTo>
                  <a:lnTo>
                    <a:pt x="5782" y="46217"/>
                  </a:lnTo>
                  <a:lnTo>
                    <a:pt x="6329" y="45772"/>
                  </a:lnTo>
                  <a:lnTo>
                    <a:pt x="6911" y="45396"/>
                  </a:lnTo>
                  <a:lnTo>
                    <a:pt x="7561" y="45020"/>
                  </a:lnTo>
                  <a:lnTo>
                    <a:pt x="8177" y="44712"/>
                  </a:lnTo>
                  <a:lnTo>
                    <a:pt x="9477" y="44096"/>
                  </a:lnTo>
                  <a:lnTo>
                    <a:pt x="10024" y="43788"/>
                  </a:lnTo>
                  <a:lnTo>
                    <a:pt x="10503" y="43446"/>
                  </a:lnTo>
                  <a:lnTo>
                    <a:pt x="10982" y="43104"/>
                  </a:lnTo>
                  <a:lnTo>
                    <a:pt x="11392" y="42694"/>
                  </a:lnTo>
                  <a:lnTo>
                    <a:pt x="11803" y="42283"/>
                  </a:lnTo>
                  <a:lnTo>
                    <a:pt x="12145" y="41873"/>
                  </a:lnTo>
                  <a:lnTo>
                    <a:pt x="12487" y="41394"/>
                  </a:lnTo>
                  <a:lnTo>
                    <a:pt x="12795" y="40915"/>
                  </a:lnTo>
                  <a:lnTo>
                    <a:pt x="13068" y="40436"/>
                  </a:lnTo>
                  <a:lnTo>
                    <a:pt x="13308" y="39923"/>
                  </a:lnTo>
                  <a:lnTo>
                    <a:pt x="13513" y="39375"/>
                  </a:lnTo>
                  <a:lnTo>
                    <a:pt x="13718" y="38862"/>
                  </a:lnTo>
                  <a:lnTo>
                    <a:pt x="13890" y="38281"/>
                  </a:lnTo>
                  <a:lnTo>
                    <a:pt x="14061" y="37733"/>
                  </a:lnTo>
                  <a:lnTo>
                    <a:pt x="14334" y="36570"/>
                  </a:lnTo>
                  <a:lnTo>
                    <a:pt x="14505" y="35578"/>
                  </a:lnTo>
                  <a:lnTo>
                    <a:pt x="14642" y="34586"/>
                  </a:lnTo>
                  <a:lnTo>
                    <a:pt x="14916" y="32499"/>
                  </a:lnTo>
                  <a:lnTo>
                    <a:pt x="15053" y="31473"/>
                  </a:lnTo>
                  <a:lnTo>
                    <a:pt x="15224" y="30447"/>
                  </a:lnTo>
                  <a:lnTo>
                    <a:pt x="15429" y="29420"/>
                  </a:lnTo>
                  <a:lnTo>
                    <a:pt x="15668" y="28428"/>
                  </a:lnTo>
                  <a:lnTo>
                    <a:pt x="15976" y="27471"/>
                  </a:lnTo>
                  <a:lnTo>
                    <a:pt x="16147" y="26992"/>
                  </a:lnTo>
                  <a:lnTo>
                    <a:pt x="16353" y="26547"/>
                  </a:lnTo>
                  <a:lnTo>
                    <a:pt x="16558" y="26102"/>
                  </a:lnTo>
                  <a:lnTo>
                    <a:pt x="16797" y="25692"/>
                  </a:lnTo>
                  <a:lnTo>
                    <a:pt x="17071" y="25281"/>
                  </a:lnTo>
                  <a:lnTo>
                    <a:pt x="17345" y="24871"/>
                  </a:lnTo>
                  <a:lnTo>
                    <a:pt x="17653" y="24494"/>
                  </a:lnTo>
                  <a:lnTo>
                    <a:pt x="17995" y="24118"/>
                  </a:lnTo>
                  <a:lnTo>
                    <a:pt x="18371" y="23776"/>
                  </a:lnTo>
                  <a:lnTo>
                    <a:pt x="18781" y="23468"/>
                  </a:lnTo>
                  <a:lnTo>
                    <a:pt x="19192" y="23160"/>
                  </a:lnTo>
                  <a:lnTo>
                    <a:pt x="19671" y="22852"/>
                  </a:lnTo>
                  <a:lnTo>
                    <a:pt x="20184" y="22613"/>
                  </a:lnTo>
                  <a:lnTo>
                    <a:pt x="20697" y="22373"/>
                  </a:lnTo>
                  <a:lnTo>
                    <a:pt x="21108" y="22202"/>
                  </a:lnTo>
                  <a:lnTo>
                    <a:pt x="21552" y="22065"/>
                  </a:lnTo>
                  <a:lnTo>
                    <a:pt x="21963" y="21963"/>
                  </a:lnTo>
                  <a:lnTo>
                    <a:pt x="22408" y="21860"/>
                  </a:lnTo>
                  <a:lnTo>
                    <a:pt x="23263" y="21723"/>
                  </a:lnTo>
                  <a:lnTo>
                    <a:pt x="24152" y="21689"/>
                  </a:lnTo>
                  <a:lnTo>
                    <a:pt x="25076" y="21689"/>
                  </a:lnTo>
                  <a:lnTo>
                    <a:pt x="25965" y="21758"/>
                  </a:lnTo>
                  <a:lnTo>
                    <a:pt x="26889" y="21860"/>
                  </a:lnTo>
                  <a:lnTo>
                    <a:pt x="27778" y="21997"/>
                  </a:lnTo>
                  <a:lnTo>
                    <a:pt x="28702" y="22202"/>
                  </a:lnTo>
                  <a:lnTo>
                    <a:pt x="29592" y="22442"/>
                  </a:lnTo>
                  <a:lnTo>
                    <a:pt x="30481" y="22681"/>
                  </a:lnTo>
                  <a:lnTo>
                    <a:pt x="31370" y="22989"/>
                  </a:lnTo>
                  <a:lnTo>
                    <a:pt x="33047" y="23571"/>
                  </a:lnTo>
                  <a:lnTo>
                    <a:pt x="34655" y="24186"/>
                  </a:lnTo>
                  <a:lnTo>
                    <a:pt x="36023" y="24734"/>
                  </a:lnTo>
                  <a:lnTo>
                    <a:pt x="37425" y="25281"/>
                  </a:lnTo>
                  <a:lnTo>
                    <a:pt x="38110" y="25521"/>
                  </a:lnTo>
                  <a:lnTo>
                    <a:pt x="38828" y="25760"/>
                  </a:lnTo>
                  <a:lnTo>
                    <a:pt x="39546" y="25965"/>
                  </a:lnTo>
                  <a:lnTo>
                    <a:pt x="40265" y="26136"/>
                  </a:lnTo>
                  <a:lnTo>
                    <a:pt x="40949" y="26273"/>
                  </a:lnTo>
                  <a:lnTo>
                    <a:pt x="41667" y="26342"/>
                  </a:lnTo>
                  <a:lnTo>
                    <a:pt x="42386" y="26376"/>
                  </a:lnTo>
                  <a:lnTo>
                    <a:pt x="43104" y="26307"/>
                  </a:lnTo>
                  <a:lnTo>
                    <a:pt x="43823" y="26205"/>
                  </a:lnTo>
                  <a:lnTo>
                    <a:pt x="44507" y="26034"/>
                  </a:lnTo>
                  <a:lnTo>
                    <a:pt x="44849" y="25897"/>
                  </a:lnTo>
                  <a:lnTo>
                    <a:pt x="45225" y="25760"/>
                  </a:lnTo>
                  <a:lnTo>
                    <a:pt x="45567" y="25589"/>
                  </a:lnTo>
                  <a:lnTo>
                    <a:pt x="45909" y="25384"/>
                  </a:lnTo>
                  <a:lnTo>
                    <a:pt x="46730" y="24836"/>
                  </a:lnTo>
                  <a:lnTo>
                    <a:pt x="47483" y="24289"/>
                  </a:lnTo>
                  <a:lnTo>
                    <a:pt x="48236" y="23742"/>
                  </a:lnTo>
                  <a:lnTo>
                    <a:pt x="48988" y="23194"/>
                  </a:lnTo>
                  <a:lnTo>
                    <a:pt x="49741" y="22681"/>
                  </a:lnTo>
                  <a:lnTo>
                    <a:pt x="50151" y="22476"/>
                  </a:lnTo>
                  <a:lnTo>
                    <a:pt x="50562" y="22237"/>
                  </a:lnTo>
                  <a:lnTo>
                    <a:pt x="50972" y="22065"/>
                  </a:lnTo>
                  <a:lnTo>
                    <a:pt x="51451" y="21894"/>
                  </a:lnTo>
                  <a:lnTo>
                    <a:pt x="51930" y="21758"/>
                  </a:lnTo>
                  <a:lnTo>
                    <a:pt x="52409" y="21621"/>
                  </a:lnTo>
                  <a:lnTo>
                    <a:pt x="53128" y="21484"/>
                  </a:lnTo>
                  <a:lnTo>
                    <a:pt x="53880" y="21381"/>
                  </a:lnTo>
                  <a:lnTo>
                    <a:pt x="55317" y="21176"/>
                  </a:lnTo>
                  <a:lnTo>
                    <a:pt x="56035" y="21073"/>
                  </a:lnTo>
                  <a:lnTo>
                    <a:pt x="56788" y="20937"/>
                  </a:lnTo>
                  <a:lnTo>
                    <a:pt x="57472" y="20766"/>
                  </a:lnTo>
                  <a:lnTo>
                    <a:pt x="58191" y="20526"/>
                  </a:lnTo>
                  <a:lnTo>
                    <a:pt x="58772" y="20287"/>
                  </a:lnTo>
                  <a:lnTo>
                    <a:pt x="59319" y="20047"/>
                  </a:lnTo>
                  <a:lnTo>
                    <a:pt x="59833" y="19773"/>
                  </a:lnTo>
                  <a:lnTo>
                    <a:pt x="60312" y="19466"/>
                  </a:lnTo>
                  <a:lnTo>
                    <a:pt x="60756" y="19124"/>
                  </a:lnTo>
                  <a:lnTo>
                    <a:pt x="61167" y="18781"/>
                  </a:lnTo>
                  <a:lnTo>
                    <a:pt x="61577" y="18405"/>
                  </a:lnTo>
                  <a:lnTo>
                    <a:pt x="61919" y="18029"/>
                  </a:lnTo>
                  <a:lnTo>
                    <a:pt x="62261" y="17584"/>
                  </a:lnTo>
                  <a:lnTo>
                    <a:pt x="62569" y="17139"/>
                  </a:lnTo>
                  <a:lnTo>
                    <a:pt x="62843" y="16660"/>
                  </a:lnTo>
                  <a:lnTo>
                    <a:pt x="63117" y="16182"/>
                  </a:lnTo>
                  <a:lnTo>
                    <a:pt x="63356" y="15668"/>
                  </a:lnTo>
                  <a:lnTo>
                    <a:pt x="63596" y="15121"/>
                  </a:lnTo>
                  <a:lnTo>
                    <a:pt x="63801" y="14539"/>
                  </a:lnTo>
                  <a:lnTo>
                    <a:pt x="63972" y="13958"/>
                  </a:lnTo>
                  <a:lnTo>
                    <a:pt x="64143" y="13411"/>
                  </a:lnTo>
                  <a:lnTo>
                    <a:pt x="64382" y="12863"/>
                  </a:lnTo>
                  <a:lnTo>
                    <a:pt x="64588" y="12350"/>
                  </a:lnTo>
                  <a:lnTo>
                    <a:pt x="64861" y="11837"/>
                  </a:lnTo>
                  <a:lnTo>
                    <a:pt x="65135" y="11324"/>
                  </a:lnTo>
                  <a:lnTo>
                    <a:pt x="65443" y="10811"/>
                  </a:lnTo>
                  <a:lnTo>
                    <a:pt x="65785" y="10332"/>
                  </a:lnTo>
                  <a:lnTo>
                    <a:pt x="66127" y="9853"/>
                  </a:lnTo>
                  <a:lnTo>
                    <a:pt x="66880" y="8929"/>
                  </a:lnTo>
                  <a:lnTo>
                    <a:pt x="67701" y="8006"/>
                  </a:lnTo>
                  <a:lnTo>
                    <a:pt x="68590" y="7150"/>
                  </a:lnTo>
                  <a:lnTo>
                    <a:pt x="69514" y="6295"/>
                  </a:lnTo>
                  <a:lnTo>
                    <a:pt x="70472" y="5508"/>
                  </a:lnTo>
                  <a:lnTo>
                    <a:pt x="71464" y="4721"/>
                  </a:lnTo>
                  <a:lnTo>
                    <a:pt x="72490" y="3969"/>
                  </a:lnTo>
                  <a:lnTo>
                    <a:pt x="73482" y="3250"/>
                  </a:lnTo>
                  <a:lnTo>
                    <a:pt x="75500" y="1916"/>
                  </a:lnTo>
                  <a:lnTo>
                    <a:pt x="77416" y="651"/>
                  </a:lnTo>
                  <a:lnTo>
                    <a:pt x="77690" y="445"/>
                  </a:lnTo>
                  <a:lnTo>
                    <a:pt x="77861" y="274"/>
                  </a:lnTo>
                  <a:lnTo>
                    <a:pt x="77929" y="137"/>
                  </a:lnTo>
                  <a:lnTo>
                    <a:pt x="77963" y="103"/>
                  </a:lnTo>
                  <a:lnTo>
                    <a:pt x="77929" y="35"/>
                  </a:lnTo>
                  <a:lnTo>
                    <a:pt x="77895" y="35"/>
                  </a:lnTo>
                  <a:lnTo>
                    <a:pt x="7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6030975" y="3388150"/>
              <a:ext cx="1727600" cy="1223875"/>
            </a:xfrm>
            <a:custGeom>
              <a:avLst/>
              <a:gdLst/>
              <a:ahLst/>
              <a:cxnLst/>
              <a:rect l="l" t="t" r="r" b="b"/>
              <a:pathLst>
                <a:path w="69104" h="48955" extrusionOk="0">
                  <a:moveTo>
                    <a:pt x="68795" y="1"/>
                  </a:moveTo>
                  <a:lnTo>
                    <a:pt x="68488" y="35"/>
                  </a:lnTo>
                  <a:lnTo>
                    <a:pt x="67906" y="206"/>
                  </a:lnTo>
                  <a:lnTo>
                    <a:pt x="67359" y="411"/>
                  </a:lnTo>
                  <a:lnTo>
                    <a:pt x="66811" y="685"/>
                  </a:lnTo>
                  <a:lnTo>
                    <a:pt x="66332" y="1027"/>
                  </a:lnTo>
                  <a:lnTo>
                    <a:pt x="65888" y="1438"/>
                  </a:lnTo>
                  <a:lnTo>
                    <a:pt x="65511" y="1916"/>
                  </a:lnTo>
                  <a:lnTo>
                    <a:pt x="65340" y="2156"/>
                  </a:lnTo>
                  <a:lnTo>
                    <a:pt x="65203" y="2430"/>
                  </a:lnTo>
                  <a:lnTo>
                    <a:pt x="64896" y="2943"/>
                  </a:lnTo>
                  <a:lnTo>
                    <a:pt x="64519" y="3387"/>
                  </a:lnTo>
                  <a:lnTo>
                    <a:pt x="64143" y="3798"/>
                  </a:lnTo>
                  <a:lnTo>
                    <a:pt x="63698" y="4174"/>
                  </a:lnTo>
                  <a:lnTo>
                    <a:pt x="63253" y="4551"/>
                  </a:lnTo>
                  <a:lnTo>
                    <a:pt x="62775" y="4893"/>
                  </a:lnTo>
                  <a:lnTo>
                    <a:pt x="61782" y="5543"/>
                  </a:lnTo>
                  <a:lnTo>
                    <a:pt x="61304" y="5851"/>
                  </a:lnTo>
                  <a:lnTo>
                    <a:pt x="60825" y="6193"/>
                  </a:lnTo>
                  <a:lnTo>
                    <a:pt x="60380" y="6569"/>
                  </a:lnTo>
                  <a:lnTo>
                    <a:pt x="59969" y="6979"/>
                  </a:lnTo>
                  <a:lnTo>
                    <a:pt x="59593" y="7390"/>
                  </a:lnTo>
                  <a:lnTo>
                    <a:pt x="59285" y="7869"/>
                  </a:lnTo>
                  <a:lnTo>
                    <a:pt x="59012" y="8382"/>
                  </a:lnTo>
                  <a:lnTo>
                    <a:pt x="58909" y="8690"/>
                  </a:lnTo>
                  <a:lnTo>
                    <a:pt x="58806" y="8964"/>
                  </a:lnTo>
                  <a:lnTo>
                    <a:pt x="58635" y="9750"/>
                  </a:lnTo>
                  <a:lnTo>
                    <a:pt x="58533" y="10469"/>
                  </a:lnTo>
                  <a:lnTo>
                    <a:pt x="58464" y="11187"/>
                  </a:lnTo>
                  <a:lnTo>
                    <a:pt x="58362" y="11906"/>
                  </a:lnTo>
                  <a:lnTo>
                    <a:pt x="58225" y="12590"/>
                  </a:lnTo>
                  <a:lnTo>
                    <a:pt x="58122" y="12932"/>
                  </a:lnTo>
                  <a:lnTo>
                    <a:pt x="57985" y="13240"/>
                  </a:lnTo>
                  <a:lnTo>
                    <a:pt x="57848" y="13582"/>
                  </a:lnTo>
                  <a:lnTo>
                    <a:pt x="57643" y="13924"/>
                  </a:lnTo>
                  <a:lnTo>
                    <a:pt x="57438" y="14266"/>
                  </a:lnTo>
                  <a:lnTo>
                    <a:pt x="57164" y="14574"/>
                  </a:lnTo>
                  <a:lnTo>
                    <a:pt x="56720" y="15019"/>
                  </a:lnTo>
                  <a:lnTo>
                    <a:pt x="56241" y="15463"/>
                  </a:lnTo>
                  <a:lnTo>
                    <a:pt x="55249" y="16284"/>
                  </a:lnTo>
                  <a:lnTo>
                    <a:pt x="54770" y="16729"/>
                  </a:lnTo>
                  <a:lnTo>
                    <a:pt x="54359" y="17208"/>
                  </a:lnTo>
                  <a:lnTo>
                    <a:pt x="54154" y="17447"/>
                  </a:lnTo>
                  <a:lnTo>
                    <a:pt x="53983" y="17721"/>
                  </a:lnTo>
                  <a:lnTo>
                    <a:pt x="53812" y="17995"/>
                  </a:lnTo>
                  <a:lnTo>
                    <a:pt x="53675" y="18268"/>
                  </a:lnTo>
                  <a:lnTo>
                    <a:pt x="53333" y="19124"/>
                  </a:lnTo>
                  <a:lnTo>
                    <a:pt x="53196" y="19534"/>
                  </a:lnTo>
                  <a:lnTo>
                    <a:pt x="52991" y="19911"/>
                  </a:lnTo>
                  <a:lnTo>
                    <a:pt x="52785" y="20287"/>
                  </a:lnTo>
                  <a:lnTo>
                    <a:pt x="52512" y="20629"/>
                  </a:lnTo>
                  <a:lnTo>
                    <a:pt x="52204" y="20937"/>
                  </a:lnTo>
                  <a:lnTo>
                    <a:pt x="51828" y="21176"/>
                  </a:lnTo>
                  <a:lnTo>
                    <a:pt x="51520" y="21313"/>
                  </a:lnTo>
                  <a:lnTo>
                    <a:pt x="51178" y="21416"/>
                  </a:lnTo>
                  <a:lnTo>
                    <a:pt x="50836" y="21450"/>
                  </a:lnTo>
                  <a:lnTo>
                    <a:pt x="50459" y="21484"/>
                  </a:lnTo>
                  <a:lnTo>
                    <a:pt x="49741" y="21416"/>
                  </a:lnTo>
                  <a:lnTo>
                    <a:pt x="49057" y="21347"/>
                  </a:lnTo>
                  <a:lnTo>
                    <a:pt x="47962" y="21245"/>
                  </a:lnTo>
                  <a:lnTo>
                    <a:pt x="47380" y="21210"/>
                  </a:lnTo>
                  <a:lnTo>
                    <a:pt x="46320" y="21210"/>
                  </a:lnTo>
                  <a:lnTo>
                    <a:pt x="45773" y="21279"/>
                  </a:lnTo>
                  <a:lnTo>
                    <a:pt x="45225" y="21416"/>
                  </a:lnTo>
                  <a:lnTo>
                    <a:pt x="44712" y="21621"/>
                  </a:lnTo>
                  <a:lnTo>
                    <a:pt x="44404" y="21758"/>
                  </a:lnTo>
                  <a:lnTo>
                    <a:pt x="44131" y="21929"/>
                  </a:lnTo>
                  <a:lnTo>
                    <a:pt x="43857" y="22134"/>
                  </a:lnTo>
                  <a:lnTo>
                    <a:pt x="43617" y="22339"/>
                  </a:lnTo>
                  <a:lnTo>
                    <a:pt x="43173" y="22784"/>
                  </a:lnTo>
                  <a:lnTo>
                    <a:pt x="42728" y="23263"/>
                  </a:lnTo>
                  <a:lnTo>
                    <a:pt x="42283" y="23674"/>
                  </a:lnTo>
                  <a:lnTo>
                    <a:pt x="42044" y="23879"/>
                  </a:lnTo>
                  <a:lnTo>
                    <a:pt x="41804" y="24050"/>
                  </a:lnTo>
                  <a:lnTo>
                    <a:pt x="41496" y="24187"/>
                  </a:lnTo>
                  <a:lnTo>
                    <a:pt x="41189" y="24289"/>
                  </a:lnTo>
                  <a:lnTo>
                    <a:pt x="40881" y="24358"/>
                  </a:lnTo>
                  <a:lnTo>
                    <a:pt x="40504" y="24392"/>
                  </a:lnTo>
                  <a:lnTo>
                    <a:pt x="40162" y="24392"/>
                  </a:lnTo>
                  <a:lnTo>
                    <a:pt x="39820" y="24323"/>
                  </a:lnTo>
                  <a:lnTo>
                    <a:pt x="39478" y="24221"/>
                  </a:lnTo>
                  <a:lnTo>
                    <a:pt x="39102" y="24118"/>
                  </a:lnTo>
                  <a:lnTo>
                    <a:pt x="38418" y="23879"/>
                  </a:lnTo>
                  <a:lnTo>
                    <a:pt x="37733" y="23674"/>
                  </a:lnTo>
                  <a:lnTo>
                    <a:pt x="37254" y="23571"/>
                  </a:lnTo>
                  <a:lnTo>
                    <a:pt x="36741" y="23502"/>
                  </a:lnTo>
                  <a:lnTo>
                    <a:pt x="36228" y="23468"/>
                  </a:lnTo>
                  <a:lnTo>
                    <a:pt x="35715" y="23434"/>
                  </a:lnTo>
                  <a:lnTo>
                    <a:pt x="34689" y="23468"/>
                  </a:lnTo>
                  <a:lnTo>
                    <a:pt x="33662" y="23502"/>
                  </a:lnTo>
                  <a:lnTo>
                    <a:pt x="32773" y="23537"/>
                  </a:lnTo>
                  <a:lnTo>
                    <a:pt x="31884" y="23571"/>
                  </a:lnTo>
                  <a:lnTo>
                    <a:pt x="31028" y="23537"/>
                  </a:lnTo>
                  <a:lnTo>
                    <a:pt x="30173" y="23468"/>
                  </a:lnTo>
                  <a:lnTo>
                    <a:pt x="29318" y="23331"/>
                  </a:lnTo>
                  <a:lnTo>
                    <a:pt x="28907" y="23229"/>
                  </a:lnTo>
                  <a:lnTo>
                    <a:pt x="28497" y="23126"/>
                  </a:lnTo>
                  <a:lnTo>
                    <a:pt x="28086" y="22989"/>
                  </a:lnTo>
                  <a:lnTo>
                    <a:pt x="27676" y="22818"/>
                  </a:lnTo>
                  <a:lnTo>
                    <a:pt x="27231" y="22647"/>
                  </a:lnTo>
                  <a:lnTo>
                    <a:pt x="26821" y="22442"/>
                  </a:lnTo>
                  <a:lnTo>
                    <a:pt x="26205" y="22031"/>
                  </a:lnTo>
                  <a:lnTo>
                    <a:pt x="25589" y="21587"/>
                  </a:lnTo>
                  <a:lnTo>
                    <a:pt x="25008" y="21108"/>
                  </a:lnTo>
                  <a:lnTo>
                    <a:pt x="24460" y="20595"/>
                  </a:lnTo>
                  <a:lnTo>
                    <a:pt x="23331" y="19568"/>
                  </a:lnTo>
                  <a:lnTo>
                    <a:pt x="22750" y="19089"/>
                  </a:lnTo>
                  <a:lnTo>
                    <a:pt x="22134" y="18645"/>
                  </a:lnTo>
                  <a:lnTo>
                    <a:pt x="21689" y="18337"/>
                  </a:lnTo>
                  <a:lnTo>
                    <a:pt x="21176" y="18063"/>
                  </a:lnTo>
                  <a:lnTo>
                    <a:pt x="20629" y="17824"/>
                  </a:lnTo>
                  <a:lnTo>
                    <a:pt x="20081" y="17584"/>
                  </a:lnTo>
                  <a:lnTo>
                    <a:pt x="19534" y="17413"/>
                  </a:lnTo>
                  <a:lnTo>
                    <a:pt x="18952" y="17276"/>
                  </a:lnTo>
                  <a:lnTo>
                    <a:pt x="18371" y="17174"/>
                  </a:lnTo>
                  <a:lnTo>
                    <a:pt x="17789" y="17105"/>
                  </a:lnTo>
                  <a:lnTo>
                    <a:pt x="17242" y="17140"/>
                  </a:lnTo>
                  <a:lnTo>
                    <a:pt x="16695" y="17208"/>
                  </a:lnTo>
                  <a:lnTo>
                    <a:pt x="16147" y="17345"/>
                  </a:lnTo>
                  <a:lnTo>
                    <a:pt x="15908" y="17447"/>
                  </a:lnTo>
                  <a:lnTo>
                    <a:pt x="15668" y="17584"/>
                  </a:lnTo>
                  <a:lnTo>
                    <a:pt x="15429" y="17721"/>
                  </a:lnTo>
                  <a:lnTo>
                    <a:pt x="15189" y="17858"/>
                  </a:lnTo>
                  <a:lnTo>
                    <a:pt x="14984" y="18063"/>
                  </a:lnTo>
                  <a:lnTo>
                    <a:pt x="14779" y="18234"/>
                  </a:lnTo>
                  <a:lnTo>
                    <a:pt x="14574" y="18474"/>
                  </a:lnTo>
                  <a:lnTo>
                    <a:pt x="14403" y="18713"/>
                  </a:lnTo>
                  <a:lnTo>
                    <a:pt x="14232" y="18987"/>
                  </a:lnTo>
                  <a:lnTo>
                    <a:pt x="14061" y="19295"/>
                  </a:lnTo>
                  <a:lnTo>
                    <a:pt x="13718" y="20082"/>
                  </a:lnTo>
                  <a:lnTo>
                    <a:pt x="13376" y="20868"/>
                  </a:lnTo>
                  <a:lnTo>
                    <a:pt x="12726" y="22476"/>
                  </a:lnTo>
                  <a:lnTo>
                    <a:pt x="12145" y="24118"/>
                  </a:lnTo>
                  <a:lnTo>
                    <a:pt x="11597" y="25794"/>
                  </a:lnTo>
                  <a:lnTo>
                    <a:pt x="10571" y="29147"/>
                  </a:lnTo>
                  <a:lnTo>
                    <a:pt x="10092" y="30789"/>
                  </a:lnTo>
                  <a:lnTo>
                    <a:pt x="9545" y="32431"/>
                  </a:lnTo>
                  <a:lnTo>
                    <a:pt x="9032" y="34107"/>
                  </a:lnTo>
                  <a:lnTo>
                    <a:pt x="8484" y="35784"/>
                  </a:lnTo>
                  <a:lnTo>
                    <a:pt x="8211" y="36605"/>
                  </a:lnTo>
                  <a:lnTo>
                    <a:pt x="7937" y="37426"/>
                  </a:lnTo>
                  <a:lnTo>
                    <a:pt x="7595" y="38247"/>
                  </a:lnTo>
                  <a:lnTo>
                    <a:pt x="7253" y="39033"/>
                  </a:lnTo>
                  <a:lnTo>
                    <a:pt x="7013" y="39478"/>
                  </a:lnTo>
                  <a:lnTo>
                    <a:pt x="6774" y="39889"/>
                  </a:lnTo>
                  <a:lnTo>
                    <a:pt x="6535" y="40265"/>
                  </a:lnTo>
                  <a:lnTo>
                    <a:pt x="6295" y="40641"/>
                  </a:lnTo>
                  <a:lnTo>
                    <a:pt x="5748" y="41325"/>
                  </a:lnTo>
                  <a:lnTo>
                    <a:pt x="5166" y="41941"/>
                  </a:lnTo>
                  <a:lnTo>
                    <a:pt x="4516" y="42523"/>
                  </a:lnTo>
                  <a:lnTo>
                    <a:pt x="3866" y="43104"/>
                  </a:lnTo>
                  <a:lnTo>
                    <a:pt x="2464" y="44302"/>
                  </a:lnTo>
                  <a:lnTo>
                    <a:pt x="2053" y="44712"/>
                  </a:lnTo>
                  <a:lnTo>
                    <a:pt x="1643" y="45157"/>
                  </a:lnTo>
                  <a:lnTo>
                    <a:pt x="1301" y="45567"/>
                  </a:lnTo>
                  <a:lnTo>
                    <a:pt x="1027" y="45978"/>
                  </a:lnTo>
                  <a:lnTo>
                    <a:pt x="753" y="46457"/>
                  </a:lnTo>
                  <a:lnTo>
                    <a:pt x="548" y="46936"/>
                  </a:lnTo>
                  <a:lnTo>
                    <a:pt x="343" y="47415"/>
                  </a:lnTo>
                  <a:lnTo>
                    <a:pt x="206" y="47894"/>
                  </a:lnTo>
                  <a:lnTo>
                    <a:pt x="69" y="48407"/>
                  </a:lnTo>
                  <a:lnTo>
                    <a:pt x="1" y="48954"/>
                  </a:lnTo>
                  <a:lnTo>
                    <a:pt x="2737" y="48920"/>
                  </a:lnTo>
                  <a:lnTo>
                    <a:pt x="2703" y="48920"/>
                  </a:lnTo>
                  <a:lnTo>
                    <a:pt x="2703" y="48817"/>
                  </a:lnTo>
                  <a:lnTo>
                    <a:pt x="2772" y="48509"/>
                  </a:lnTo>
                  <a:lnTo>
                    <a:pt x="3079" y="47586"/>
                  </a:lnTo>
                  <a:lnTo>
                    <a:pt x="3456" y="46628"/>
                  </a:lnTo>
                  <a:lnTo>
                    <a:pt x="3695" y="46081"/>
                  </a:lnTo>
                  <a:lnTo>
                    <a:pt x="3969" y="45670"/>
                  </a:lnTo>
                  <a:lnTo>
                    <a:pt x="4345" y="45191"/>
                  </a:lnTo>
                  <a:lnTo>
                    <a:pt x="4790" y="44781"/>
                  </a:lnTo>
                  <a:lnTo>
                    <a:pt x="5713" y="43925"/>
                  </a:lnTo>
                  <a:lnTo>
                    <a:pt x="6021" y="43617"/>
                  </a:lnTo>
                  <a:lnTo>
                    <a:pt x="6329" y="43310"/>
                  </a:lnTo>
                  <a:lnTo>
                    <a:pt x="6877" y="42591"/>
                  </a:lnTo>
                  <a:lnTo>
                    <a:pt x="7356" y="41873"/>
                  </a:lnTo>
                  <a:lnTo>
                    <a:pt x="7766" y="41120"/>
                  </a:lnTo>
                  <a:lnTo>
                    <a:pt x="8177" y="40299"/>
                  </a:lnTo>
                  <a:lnTo>
                    <a:pt x="8519" y="39512"/>
                  </a:lnTo>
                  <a:lnTo>
                    <a:pt x="8827" y="38691"/>
                  </a:lnTo>
                  <a:lnTo>
                    <a:pt x="9134" y="37870"/>
                  </a:lnTo>
                  <a:lnTo>
                    <a:pt x="10400" y="34244"/>
                  </a:lnTo>
                  <a:lnTo>
                    <a:pt x="11597" y="30584"/>
                  </a:lnTo>
                  <a:lnTo>
                    <a:pt x="14026" y="23297"/>
                  </a:lnTo>
                  <a:lnTo>
                    <a:pt x="14300" y="22408"/>
                  </a:lnTo>
                  <a:lnTo>
                    <a:pt x="14642" y="21587"/>
                  </a:lnTo>
                  <a:lnTo>
                    <a:pt x="14847" y="21176"/>
                  </a:lnTo>
                  <a:lnTo>
                    <a:pt x="15018" y="20800"/>
                  </a:lnTo>
                  <a:lnTo>
                    <a:pt x="15258" y="20458"/>
                  </a:lnTo>
                  <a:lnTo>
                    <a:pt x="15497" y="20116"/>
                  </a:lnTo>
                  <a:lnTo>
                    <a:pt x="15737" y="19842"/>
                  </a:lnTo>
                  <a:lnTo>
                    <a:pt x="16045" y="19568"/>
                  </a:lnTo>
                  <a:lnTo>
                    <a:pt x="16353" y="19329"/>
                  </a:lnTo>
                  <a:lnTo>
                    <a:pt x="16729" y="19158"/>
                  </a:lnTo>
                  <a:lnTo>
                    <a:pt x="17105" y="18987"/>
                  </a:lnTo>
                  <a:lnTo>
                    <a:pt x="17550" y="18884"/>
                  </a:lnTo>
                  <a:lnTo>
                    <a:pt x="18029" y="18816"/>
                  </a:lnTo>
                  <a:lnTo>
                    <a:pt x="18542" y="18782"/>
                  </a:lnTo>
                  <a:lnTo>
                    <a:pt x="19055" y="18816"/>
                  </a:lnTo>
                  <a:lnTo>
                    <a:pt x="19500" y="18884"/>
                  </a:lnTo>
                  <a:lnTo>
                    <a:pt x="19979" y="19021"/>
                  </a:lnTo>
                  <a:lnTo>
                    <a:pt x="20423" y="19192"/>
                  </a:lnTo>
                  <a:lnTo>
                    <a:pt x="20868" y="19363"/>
                  </a:lnTo>
                  <a:lnTo>
                    <a:pt x="21279" y="19603"/>
                  </a:lnTo>
                  <a:lnTo>
                    <a:pt x="21689" y="19842"/>
                  </a:lnTo>
                  <a:lnTo>
                    <a:pt x="22100" y="20116"/>
                  </a:lnTo>
                  <a:lnTo>
                    <a:pt x="22887" y="20697"/>
                  </a:lnTo>
                  <a:lnTo>
                    <a:pt x="23639" y="21347"/>
                  </a:lnTo>
                  <a:lnTo>
                    <a:pt x="25042" y="22613"/>
                  </a:lnTo>
                  <a:lnTo>
                    <a:pt x="25692" y="23126"/>
                  </a:lnTo>
                  <a:lnTo>
                    <a:pt x="26376" y="23605"/>
                  </a:lnTo>
                  <a:lnTo>
                    <a:pt x="27026" y="23981"/>
                  </a:lnTo>
                  <a:lnTo>
                    <a:pt x="27710" y="24289"/>
                  </a:lnTo>
                  <a:lnTo>
                    <a:pt x="28394" y="24529"/>
                  </a:lnTo>
                  <a:lnTo>
                    <a:pt x="29078" y="24734"/>
                  </a:lnTo>
                  <a:lnTo>
                    <a:pt x="29763" y="24905"/>
                  </a:lnTo>
                  <a:lnTo>
                    <a:pt x="30481" y="25008"/>
                  </a:lnTo>
                  <a:lnTo>
                    <a:pt x="31165" y="25076"/>
                  </a:lnTo>
                  <a:lnTo>
                    <a:pt x="31918" y="25145"/>
                  </a:lnTo>
                  <a:lnTo>
                    <a:pt x="33389" y="25179"/>
                  </a:lnTo>
                  <a:lnTo>
                    <a:pt x="36536" y="25179"/>
                  </a:lnTo>
                  <a:lnTo>
                    <a:pt x="36844" y="25213"/>
                  </a:lnTo>
                  <a:lnTo>
                    <a:pt x="37152" y="25247"/>
                  </a:lnTo>
                  <a:lnTo>
                    <a:pt x="37802" y="25384"/>
                  </a:lnTo>
                  <a:lnTo>
                    <a:pt x="39136" y="25829"/>
                  </a:lnTo>
                  <a:lnTo>
                    <a:pt x="39820" y="26000"/>
                  </a:lnTo>
                  <a:lnTo>
                    <a:pt x="40470" y="26137"/>
                  </a:lnTo>
                  <a:lnTo>
                    <a:pt x="40778" y="26171"/>
                  </a:lnTo>
                  <a:lnTo>
                    <a:pt x="41086" y="26171"/>
                  </a:lnTo>
                  <a:lnTo>
                    <a:pt x="41394" y="26137"/>
                  </a:lnTo>
                  <a:lnTo>
                    <a:pt x="41667" y="26068"/>
                  </a:lnTo>
                  <a:lnTo>
                    <a:pt x="41941" y="25966"/>
                  </a:lnTo>
                  <a:lnTo>
                    <a:pt x="42215" y="25863"/>
                  </a:lnTo>
                  <a:lnTo>
                    <a:pt x="42488" y="25726"/>
                  </a:lnTo>
                  <a:lnTo>
                    <a:pt x="42728" y="25555"/>
                  </a:lnTo>
                  <a:lnTo>
                    <a:pt x="43173" y="25213"/>
                  </a:lnTo>
                  <a:lnTo>
                    <a:pt x="43583" y="24837"/>
                  </a:lnTo>
                  <a:lnTo>
                    <a:pt x="44438" y="24016"/>
                  </a:lnTo>
                  <a:lnTo>
                    <a:pt x="44849" y="23639"/>
                  </a:lnTo>
                  <a:lnTo>
                    <a:pt x="45328" y="23297"/>
                  </a:lnTo>
                  <a:lnTo>
                    <a:pt x="45567" y="23160"/>
                  </a:lnTo>
                  <a:lnTo>
                    <a:pt x="45807" y="23058"/>
                  </a:lnTo>
                  <a:lnTo>
                    <a:pt x="46080" y="22955"/>
                  </a:lnTo>
                  <a:lnTo>
                    <a:pt x="46320" y="22887"/>
                  </a:lnTo>
                  <a:lnTo>
                    <a:pt x="46901" y="22818"/>
                  </a:lnTo>
                  <a:lnTo>
                    <a:pt x="47483" y="22818"/>
                  </a:lnTo>
                  <a:lnTo>
                    <a:pt x="48099" y="22887"/>
                  </a:lnTo>
                  <a:lnTo>
                    <a:pt x="48715" y="22955"/>
                  </a:lnTo>
                  <a:lnTo>
                    <a:pt x="49946" y="23092"/>
                  </a:lnTo>
                  <a:lnTo>
                    <a:pt x="50562" y="23160"/>
                  </a:lnTo>
                  <a:lnTo>
                    <a:pt x="51143" y="23160"/>
                  </a:lnTo>
                  <a:lnTo>
                    <a:pt x="51725" y="23126"/>
                  </a:lnTo>
                  <a:lnTo>
                    <a:pt x="51999" y="23058"/>
                  </a:lnTo>
                  <a:lnTo>
                    <a:pt x="52272" y="22989"/>
                  </a:lnTo>
                  <a:lnTo>
                    <a:pt x="52512" y="22887"/>
                  </a:lnTo>
                  <a:lnTo>
                    <a:pt x="52751" y="22784"/>
                  </a:lnTo>
                  <a:lnTo>
                    <a:pt x="52957" y="22647"/>
                  </a:lnTo>
                  <a:lnTo>
                    <a:pt x="53196" y="22476"/>
                  </a:lnTo>
                  <a:lnTo>
                    <a:pt x="53401" y="22271"/>
                  </a:lnTo>
                  <a:lnTo>
                    <a:pt x="53572" y="22031"/>
                  </a:lnTo>
                  <a:lnTo>
                    <a:pt x="53743" y="21758"/>
                  </a:lnTo>
                  <a:lnTo>
                    <a:pt x="53880" y="21450"/>
                  </a:lnTo>
                  <a:lnTo>
                    <a:pt x="54188" y="20766"/>
                  </a:lnTo>
                  <a:lnTo>
                    <a:pt x="54496" y="20150"/>
                  </a:lnTo>
                  <a:lnTo>
                    <a:pt x="54838" y="19534"/>
                  </a:lnTo>
                  <a:lnTo>
                    <a:pt x="55180" y="18987"/>
                  </a:lnTo>
                  <a:lnTo>
                    <a:pt x="55591" y="18474"/>
                  </a:lnTo>
                  <a:lnTo>
                    <a:pt x="56035" y="17961"/>
                  </a:lnTo>
                  <a:lnTo>
                    <a:pt x="56514" y="17482"/>
                  </a:lnTo>
                  <a:lnTo>
                    <a:pt x="57062" y="16969"/>
                  </a:lnTo>
                  <a:lnTo>
                    <a:pt x="57541" y="16524"/>
                  </a:lnTo>
                  <a:lnTo>
                    <a:pt x="57985" y="16113"/>
                  </a:lnTo>
                  <a:lnTo>
                    <a:pt x="58327" y="15669"/>
                  </a:lnTo>
                  <a:lnTo>
                    <a:pt x="58669" y="15190"/>
                  </a:lnTo>
                  <a:lnTo>
                    <a:pt x="58943" y="14676"/>
                  </a:lnTo>
                  <a:lnTo>
                    <a:pt x="59183" y="14163"/>
                  </a:lnTo>
                  <a:lnTo>
                    <a:pt x="59354" y="13582"/>
                  </a:lnTo>
                  <a:lnTo>
                    <a:pt x="59490" y="12966"/>
                  </a:lnTo>
                  <a:lnTo>
                    <a:pt x="59662" y="12042"/>
                  </a:lnTo>
                  <a:lnTo>
                    <a:pt x="59798" y="11221"/>
                  </a:lnTo>
                  <a:lnTo>
                    <a:pt x="59935" y="10435"/>
                  </a:lnTo>
                  <a:lnTo>
                    <a:pt x="60038" y="10058"/>
                  </a:lnTo>
                  <a:lnTo>
                    <a:pt x="60140" y="9716"/>
                  </a:lnTo>
                  <a:lnTo>
                    <a:pt x="60277" y="9374"/>
                  </a:lnTo>
                  <a:lnTo>
                    <a:pt x="60448" y="9032"/>
                  </a:lnTo>
                  <a:lnTo>
                    <a:pt x="60619" y="8724"/>
                  </a:lnTo>
                  <a:lnTo>
                    <a:pt x="60859" y="8382"/>
                  </a:lnTo>
                  <a:lnTo>
                    <a:pt x="61133" y="8108"/>
                  </a:lnTo>
                  <a:lnTo>
                    <a:pt x="61440" y="7800"/>
                  </a:lnTo>
                  <a:lnTo>
                    <a:pt x="61817" y="7493"/>
                  </a:lnTo>
                  <a:lnTo>
                    <a:pt x="62261" y="7219"/>
                  </a:lnTo>
                  <a:lnTo>
                    <a:pt x="63117" y="6637"/>
                  </a:lnTo>
                  <a:lnTo>
                    <a:pt x="63972" y="6022"/>
                  </a:lnTo>
                  <a:lnTo>
                    <a:pt x="64793" y="5372"/>
                  </a:lnTo>
                  <a:lnTo>
                    <a:pt x="65580" y="4687"/>
                  </a:lnTo>
                  <a:lnTo>
                    <a:pt x="67188" y="3353"/>
                  </a:lnTo>
                  <a:lnTo>
                    <a:pt x="67974" y="2669"/>
                  </a:lnTo>
                  <a:lnTo>
                    <a:pt x="68830" y="1985"/>
                  </a:lnTo>
                  <a:lnTo>
                    <a:pt x="68966" y="1882"/>
                  </a:lnTo>
                  <a:lnTo>
                    <a:pt x="69069" y="1745"/>
                  </a:lnTo>
                  <a:lnTo>
                    <a:pt x="69103" y="1574"/>
                  </a:lnTo>
                  <a:lnTo>
                    <a:pt x="69103" y="1403"/>
                  </a:lnTo>
                  <a:lnTo>
                    <a:pt x="69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24"/>
          <p:cNvSpPr/>
          <p:nvPr/>
        </p:nvSpPr>
        <p:spPr>
          <a:xfrm rot="10800000">
            <a:off x="8292439" y="1527033"/>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rot="10800000">
            <a:off x="1348489" y="4308396"/>
            <a:ext cx="263127" cy="225537"/>
          </a:xfrm>
          <a:custGeom>
            <a:avLst/>
            <a:gdLst/>
            <a:ahLst/>
            <a:cxnLst/>
            <a:rect l="l" t="t" r="r" b="b"/>
            <a:pathLst>
              <a:path w="6706" h="5748" extrusionOk="0">
                <a:moveTo>
                  <a:pt x="2977" y="1"/>
                </a:moveTo>
                <a:lnTo>
                  <a:pt x="2738" y="35"/>
                </a:lnTo>
                <a:lnTo>
                  <a:pt x="2259" y="172"/>
                </a:lnTo>
                <a:lnTo>
                  <a:pt x="1848" y="308"/>
                </a:lnTo>
                <a:lnTo>
                  <a:pt x="1540" y="479"/>
                </a:lnTo>
                <a:lnTo>
                  <a:pt x="1232" y="685"/>
                </a:lnTo>
                <a:lnTo>
                  <a:pt x="890" y="958"/>
                </a:lnTo>
                <a:lnTo>
                  <a:pt x="719" y="1095"/>
                </a:lnTo>
                <a:lnTo>
                  <a:pt x="582" y="1266"/>
                </a:lnTo>
                <a:lnTo>
                  <a:pt x="446" y="1437"/>
                </a:lnTo>
                <a:lnTo>
                  <a:pt x="343" y="1643"/>
                </a:lnTo>
                <a:lnTo>
                  <a:pt x="172" y="2053"/>
                </a:lnTo>
                <a:lnTo>
                  <a:pt x="69" y="2327"/>
                </a:lnTo>
                <a:lnTo>
                  <a:pt x="35" y="2600"/>
                </a:lnTo>
                <a:lnTo>
                  <a:pt x="1" y="3045"/>
                </a:lnTo>
                <a:lnTo>
                  <a:pt x="1" y="3285"/>
                </a:lnTo>
                <a:lnTo>
                  <a:pt x="35" y="3490"/>
                </a:lnTo>
                <a:lnTo>
                  <a:pt x="104" y="3695"/>
                </a:lnTo>
                <a:lnTo>
                  <a:pt x="206" y="3900"/>
                </a:lnTo>
                <a:lnTo>
                  <a:pt x="411" y="4277"/>
                </a:lnTo>
                <a:lnTo>
                  <a:pt x="548" y="4516"/>
                </a:lnTo>
                <a:lnTo>
                  <a:pt x="753" y="4756"/>
                </a:lnTo>
                <a:lnTo>
                  <a:pt x="1096" y="5064"/>
                </a:lnTo>
                <a:lnTo>
                  <a:pt x="1232" y="5166"/>
                </a:lnTo>
                <a:lnTo>
                  <a:pt x="1369" y="5269"/>
                </a:lnTo>
                <a:lnTo>
                  <a:pt x="1780" y="5474"/>
                </a:lnTo>
                <a:lnTo>
                  <a:pt x="2156" y="5611"/>
                </a:lnTo>
                <a:lnTo>
                  <a:pt x="2532" y="5679"/>
                </a:lnTo>
                <a:lnTo>
                  <a:pt x="2874" y="5748"/>
                </a:lnTo>
                <a:lnTo>
                  <a:pt x="3251" y="5748"/>
                </a:lnTo>
                <a:lnTo>
                  <a:pt x="3593" y="5714"/>
                </a:lnTo>
                <a:lnTo>
                  <a:pt x="3935" y="5645"/>
                </a:lnTo>
                <a:lnTo>
                  <a:pt x="4243" y="5611"/>
                </a:lnTo>
                <a:lnTo>
                  <a:pt x="4551" y="5508"/>
                </a:lnTo>
                <a:lnTo>
                  <a:pt x="4927" y="5371"/>
                </a:lnTo>
                <a:lnTo>
                  <a:pt x="5269" y="5200"/>
                </a:lnTo>
                <a:lnTo>
                  <a:pt x="5577" y="4995"/>
                </a:lnTo>
                <a:lnTo>
                  <a:pt x="5885" y="4756"/>
                </a:lnTo>
                <a:lnTo>
                  <a:pt x="6022" y="4619"/>
                </a:lnTo>
                <a:lnTo>
                  <a:pt x="6159" y="4482"/>
                </a:lnTo>
                <a:lnTo>
                  <a:pt x="6364" y="4174"/>
                </a:lnTo>
                <a:lnTo>
                  <a:pt x="6501" y="3832"/>
                </a:lnTo>
                <a:lnTo>
                  <a:pt x="6637" y="3490"/>
                </a:lnTo>
                <a:lnTo>
                  <a:pt x="6672" y="3319"/>
                </a:lnTo>
                <a:lnTo>
                  <a:pt x="6706" y="3114"/>
                </a:lnTo>
                <a:lnTo>
                  <a:pt x="6706" y="2737"/>
                </a:lnTo>
                <a:lnTo>
                  <a:pt x="6637" y="2327"/>
                </a:lnTo>
                <a:lnTo>
                  <a:pt x="6535" y="1950"/>
                </a:lnTo>
                <a:lnTo>
                  <a:pt x="6432" y="1711"/>
                </a:lnTo>
                <a:lnTo>
                  <a:pt x="6261" y="1437"/>
                </a:lnTo>
                <a:lnTo>
                  <a:pt x="6090" y="1198"/>
                </a:lnTo>
                <a:lnTo>
                  <a:pt x="5851" y="958"/>
                </a:lnTo>
                <a:lnTo>
                  <a:pt x="5645" y="753"/>
                </a:lnTo>
                <a:lnTo>
                  <a:pt x="5372" y="548"/>
                </a:lnTo>
                <a:lnTo>
                  <a:pt x="5098" y="411"/>
                </a:lnTo>
                <a:lnTo>
                  <a:pt x="4859" y="308"/>
                </a:lnTo>
                <a:lnTo>
                  <a:pt x="4380" y="137"/>
                </a:lnTo>
                <a:lnTo>
                  <a:pt x="4038" y="69"/>
                </a:lnTo>
                <a:lnTo>
                  <a:pt x="3695" y="35"/>
                </a:lnTo>
                <a:lnTo>
                  <a:pt x="3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1pPr>
            <a:lvl2pPr lvl="1"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2pPr>
            <a:lvl3pPr lvl="2"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3pPr>
            <a:lvl4pPr lvl="3"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4pPr>
            <a:lvl5pPr lvl="4"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5pPr>
            <a:lvl6pPr lvl="5"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6pPr>
            <a:lvl7pPr lvl="6"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7pPr>
            <a:lvl8pPr lvl="7"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8pPr>
            <a:lvl9pPr lvl="8" rtl="0">
              <a:spcBef>
                <a:spcPts val="0"/>
              </a:spcBef>
              <a:spcAft>
                <a:spcPts val="0"/>
              </a:spcAft>
              <a:buClr>
                <a:schemeClr val="dk1"/>
              </a:buClr>
              <a:buSzPts val="3400"/>
              <a:buFont typeface="Lexend Deca ExtraBold"/>
              <a:buNone/>
              <a:defRPr sz="3400">
                <a:solidFill>
                  <a:schemeClr val="dk1"/>
                </a:solidFill>
                <a:latin typeface="Lexend Deca ExtraBold"/>
                <a:ea typeface="Lexend Deca ExtraBold"/>
                <a:cs typeface="Lexend Deca ExtraBold"/>
                <a:sym typeface="Lexend Deca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1" r:id="rId7"/>
    <p:sldLayoutId id="2147483668" r:id="rId8"/>
    <p:sldLayoutId id="2147483670" r:id="rId9"/>
    <p:sldLayoutId id="2147483674" r:id="rId10"/>
    <p:sldLayoutId id="2147483675" r:id="rId11"/>
    <p:sldLayoutId id="2147483682" r:id="rId12"/>
    <p:sldLayoutId id="214748368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4" name="Google Shape;764;p41"/>
          <p:cNvSpPr txBox="1">
            <a:spLocks noGrp="1"/>
          </p:cNvSpPr>
          <p:nvPr>
            <p:ph type="ctrTitle"/>
          </p:nvPr>
        </p:nvSpPr>
        <p:spPr>
          <a:xfrm>
            <a:off x="1286219" y="205600"/>
            <a:ext cx="6192000" cy="230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accent2">
                    <a:lumMod val="10000"/>
                  </a:schemeClr>
                </a:solidFill>
                <a:latin typeface="Times New Roman" panose="02020603050405020304" pitchFamily="18" charset="0"/>
                <a:cs typeface="Times New Roman" panose="02020603050405020304" pitchFamily="18" charset="0"/>
              </a:rPr>
              <a:t>TINJAUAN FAKTOR KETIDAKLENGKAPAN PENGISIAN DATA WAJIB REKAM MEDIS DALAM SISTEM INFORMASI MANEJEMEN PUSKESMAS NGADILUWIH </a:t>
            </a:r>
            <a:endParaRPr sz="20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3367" y="2190410"/>
            <a:ext cx="3903633" cy="369332"/>
          </a:xfrm>
          <a:prstGeom prst="rect">
            <a:avLst/>
          </a:prstGeom>
          <a:noFill/>
        </p:spPr>
        <p:txBody>
          <a:bodyPr wrap="none" rtlCol="0">
            <a:spAutoFit/>
          </a:bodyPr>
          <a:lstStyle/>
          <a:p>
            <a:r>
              <a:rPr lang="en-US" sz="1800" dirty="0" smtClean="0">
                <a:latin typeface="Times New Roman" panose="02020603050405020304" pitchFamily="18" charset="0"/>
                <a:cs typeface="Times New Roman" panose="02020603050405020304" pitchFamily="18" charset="0"/>
              </a:rPr>
              <a:t>PROPOSAL KARYA TULIS ILMIAH </a:t>
            </a:r>
            <a:endParaRPr lang="id-ID"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71004" y="2777705"/>
            <a:ext cx="2178802" cy="646331"/>
          </a:xfrm>
          <a:prstGeom prst="rect">
            <a:avLst/>
          </a:prstGeom>
          <a:noFill/>
        </p:spPr>
        <p:txBody>
          <a:bodyPr wrap="none" rtlCol="0">
            <a:spAutoFit/>
          </a:bodyPr>
          <a:lstStyle/>
          <a:p>
            <a:r>
              <a:rPr lang="en-US" sz="1800" dirty="0" smtClean="0">
                <a:latin typeface="Times New Roman" panose="02020603050405020304" pitchFamily="18" charset="0"/>
                <a:cs typeface="Times New Roman" panose="02020603050405020304" pitchFamily="18" charset="0"/>
              </a:rPr>
              <a:t>INDRA SETIAWAN</a:t>
            </a:r>
          </a:p>
          <a:p>
            <a:r>
              <a:rPr lang="en-US" sz="1800" dirty="0" smtClean="0">
                <a:latin typeface="Times New Roman" panose="02020603050405020304" pitchFamily="18" charset="0"/>
                <a:cs typeface="Times New Roman" panose="02020603050405020304" pitchFamily="18" charset="0"/>
              </a:rPr>
              <a:t>     NIM:30519054</a:t>
            </a:r>
            <a:endParaRPr lang="id-ID"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219" y="741580"/>
            <a:ext cx="761939" cy="895794"/>
          </a:xfrm>
          <a:prstGeom prst="rect">
            <a:avLst/>
          </a:prstGeom>
        </p:spPr>
      </p:pic>
      <p:sp>
        <p:nvSpPr>
          <p:cNvPr id="5" name="Rectangle 4"/>
          <p:cNvSpPr/>
          <p:nvPr/>
        </p:nvSpPr>
        <p:spPr>
          <a:xfrm>
            <a:off x="683435" y="3573840"/>
            <a:ext cx="6953939" cy="1569660"/>
          </a:xfrm>
          <a:prstGeom prst="rect">
            <a:avLst/>
          </a:prstGeom>
        </p:spPr>
        <p:txBody>
          <a:bodyPr wrap="square">
            <a:spAutoFit/>
          </a:bodyPr>
          <a:lstStyle/>
          <a:p>
            <a:pPr lvl="0" algn="ctr">
              <a:lnSpc>
                <a:spcPct val="150000"/>
              </a:lnSpc>
            </a:pPr>
            <a:r>
              <a:rPr lang="en-US" sz="1600" b="1" dirty="0" smtClean="0">
                <a:latin typeface="Times New Roman" panose="02020603050405020304" pitchFamily="18" charset="0"/>
                <a:cs typeface="Times New Roman" panose="02020603050405020304" pitchFamily="18" charset="0"/>
              </a:rPr>
              <a:t>PR</a:t>
            </a:r>
            <a:r>
              <a:rPr lang="id-ID" sz="1600" b="1" dirty="0" smtClean="0">
                <a:latin typeface="Times New Roman" panose="02020603050405020304" pitchFamily="18" charset="0"/>
                <a:cs typeface="Times New Roman" panose="02020603050405020304" pitchFamily="18" charset="0"/>
              </a:rPr>
              <a:t>OGRAM </a:t>
            </a:r>
            <a:r>
              <a:rPr lang="id-ID" sz="1600" b="1" dirty="0">
                <a:latin typeface="Times New Roman" panose="02020603050405020304" pitchFamily="18" charset="0"/>
                <a:cs typeface="Times New Roman" panose="02020603050405020304" pitchFamily="18" charset="0"/>
              </a:rPr>
              <a:t>STUDI D3 REKAM MEDIS DAN INFORMASI KESEHATAN</a:t>
            </a:r>
          </a:p>
          <a:p>
            <a:pPr lvl="0" algn="ctr">
              <a:lnSpc>
                <a:spcPct val="150000"/>
              </a:lnSpc>
            </a:pPr>
            <a:r>
              <a:rPr lang="id-ID" sz="1600" b="1" dirty="0">
                <a:latin typeface="Times New Roman" panose="02020603050405020304" pitchFamily="18" charset="0"/>
                <a:cs typeface="Times New Roman" panose="02020603050405020304" pitchFamily="18" charset="0"/>
              </a:rPr>
              <a:t>FAKULTAS TEKNOLOGI DAN MANAJEMEN KESEHATAN</a:t>
            </a:r>
          </a:p>
          <a:p>
            <a:pPr lvl="0" algn="ctr">
              <a:lnSpc>
                <a:spcPct val="150000"/>
              </a:lnSpc>
            </a:pPr>
            <a:r>
              <a:rPr lang="id-ID" sz="1600" b="1" dirty="0">
                <a:latin typeface="Times New Roman" panose="02020603050405020304" pitchFamily="18" charset="0"/>
                <a:cs typeface="Times New Roman" panose="02020603050405020304" pitchFamily="18" charset="0"/>
              </a:rPr>
              <a:t>INSTITUT ILMU KESEHATAN BHAKTI WIYATA KEDIRI</a:t>
            </a:r>
          </a:p>
          <a:p>
            <a:pPr lvl="0" algn="ctr">
              <a:lnSpc>
                <a:spcPct val="150000"/>
              </a:lnSpc>
            </a:pPr>
            <a:r>
              <a:rPr lang="id-ID" sz="1600" b="1" dirty="0">
                <a:latin typeface="Times New Roman" panose="02020603050405020304" pitchFamily="18" charset="0"/>
                <a:cs typeface="Times New Roman" panose="02020603050405020304" pitchFamily="18" charset="0"/>
              </a:rPr>
              <a:t>2021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4" name="TextBox 3"/>
          <p:cNvSpPr txBox="1"/>
          <p:nvPr/>
        </p:nvSpPr>
        <p:spPr>
          <a:xfrm>
            <a:off x="924093" y="154447"/>
            <a:ext cx="1814920" cy="307777"/>
          </a:xfrm>
          <a:prstGeom prst="rect">
            <a:avLst/>
          </a:prstGeom>
          <a:noFill/>
        </p:spPr>
        <p:txBody>
          <a:bodyPr wrap="none" rtlCol="0">
            <a:spAutoFit/>
          </a:bodyPr>
          <a:lstStyle/>
          <a:p>
            <a:r>
              <a:rPr lang="en-US" dirty="0" smtClean="0"/>
              <a:t>KERANGKA KERJA</a:t>
            </a:r>
            <a:endParaRPr lang="id-ID"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013" y="462224"/>
            <a:ext cx="3706543" cy="46396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95" y="0"/>
            <a:ext cx="7704000" cy="572700"/>
          </a:xfrm>
        </p:spPr>
        <p:txBody>
          <a:bodyPr/>
          <a:lstStyle/>
          <a:p>
            <a:r>
              <a:rPr lang="en-US" dirty="0" smtClean="0">
                <a:solidFill>
                  <a:srgbClr val="002060"/>
                </a:solidFill>
              </a:rPr>
              <a:t>BAB V HASIL PENELITIAN </a:t>
            </a:r>
            <a:endParaRPr lang="id-ID" dirty="0">
              <a:solidFill>
                <a:srgbClr val="002060"/>
              </a:solidFill>
            </a:endParaRPr>
          </a:p>
        </p:txBody>
      </p:sp>
      <p:sp>
        <p:nvSpPr>
          <p:cNvPr id="3" name="TextBox 2"/>
          <p:cNvSpPr txBox="1"/>
          <p:nvPr/>
        </p:nvSpPr>
        <p:spPr>
          <a:xfrm>
            <a:off x="807396" y="690664"/>
            <a:ext cx="8122595" cy="3970318"/>
          </a:xfrm>
          <a:prstGeom prst="rect">
            <a:avLst/>
          </a:prstGeom>
          <a:noFill/>
        </p:spPr>
        <p:txBody>
          <a:bodyPr wrap="square" rtlCol="0">
            <a:spAutoFit/>
          </a:bodyPr>
          <a:lstStyle/>
          <a:p>
            <a:pPr marL="342900" indent="-342900">
              <a:lnSpc>
                <a:spcPct val="150000"/>
              </a:lnSpc>
              <a:buFont typeface="+mj-lt"/>
              <a:buAutoNum type="arabicPeriod"/>
            </a:pPr>
            <a:r>
              <a:rPr lang="en-US" dirty="0" err="1" smtClean="0"/>
              <a:t>Kebijakan</a:t>
            </a:r>
            <a:r>
              <a:rPr lang="en-US" dirty="0"/>
              <a:t> </a:t>
            </a:r>
            <a:r>
              <a:rPr lang="en-US" dirty="0" smtClean="0"/>
              <a:t>&amp; SOP</a:t>
            </a:r>
          </a:p>
          <a:p>
            <a:pPr>
              <a:lnSpc>
                <a:spcPct val="150000"/>
              </a:lnSpc>
            </a:pPr>
            <a:r>
              <a:rPr lang="en-US" dirty="0" err="1" smtClean="0"/>
              <a:t>Puskesmas</a:t>
            </a:r>
            <a:r>
              <a:rPr lang="en-US" dirty="0" smtClean="0"/>
              <a:t> </a:t>
            </a:r>
            <a:r>
              <a:rPr lang="en-US" dirty="0" err="1" smtClean="0"/>
              <a:t>Ngadiluwih</a:t>
            </a:r>
            <a:r>
              <a:rPr lang="en-US" dirty="0" smtClean="0"/>
              <a:t> </a:t>
            </a:r>
            <a:r>
              <a:rPr lang="en-US" dirty="0" err="1" smtClean="0"/>
              <a:t>belum</a:t>
            </a:r>
            <a:r>
              <a:rPr lang="en-US" dirty="0" smtClean="0"/>
              <a:t> </a:t>
            </a:r>
            <a:r>
              <a:rPr lang="en-US" dirty="0" err="1" smtClean="0"/>
              <a:t>memiliki</a:t>
            </a:r>
            <a:r>
              <a:rPr lang="en-US" dirty="0" smtClean="0"/>
              <a:t> </a:t>
            </a:r>
            <a:r>
              <a:rPr lang="en-US" dirty="0" err="1" smtClean="0"/>
              <a:t>kebijakan</a:t>
            </a:r>
            <a:r>
              <a:rPr lang="en-US" dirty="0" smtClean="0"/>
              <a:t> &amp; SOP </a:t>
            </a:r>
            <a:r>
              <a:rPr lang="en-US" dirty="0" err="1" smtClean="0"/>
              <a:t>tentang</a:t>
            </a:r>
            <a:r>
              <a:rPr lang="en-US" dirty="0" smtClean="0"/>
              <a:t> </a:t>
            </a:r>
            <a:r>
              <a:rPr lang="en-US" dirty="0" err="1" smtClean="0"/>
              <a:t>pengisian</a:t>
            </a:r>
            <a:r>
              <a:rPr lang="en-US" dirty="0" smtClean="0"/>
              <a:t> SIMPUS </a:t>
            </a:r>
          </a:p>
          <a:p>
            <a:pPr marL="342900" indent="-342900">
              <a:lnSpc>
                <a:spcPct val="150000"/>
              </a:lnSpc>
              <a:buFont typeface="+mj-lt"/>
              <a:buAutoNum type="arabicPeriod"/>
            </a:pPr>
            <a:r>
              <a:rPr lang="en-US" dirty="0" smtClean="0"/>
              <a:t>Control</a:t>
            </a:r>
          </a:p>
          <a:p>
            <a:pPr marL="342900" indent="-342900">
              <a:lnSpc>
                <a:spcPct val="150000"/>
              </a:lnSpc>
              <a:buFont typeface="+mj-lt"/>
              <a:buAutoNum type="alphaLcPeriod"/>
            </a:pPr>
            <a:r>
              <a:rPr lang="en-US" dirty="0" err="1" smtClean="0"/>
              <a:t>Sistem</a:t>
            </a:r>
            <a:r>
              <a:rPr lang="en-US" dirty="0" smtClean="0"/>
              <a:t> </a:t>
            </a:r>
            <a:r>
              <a:rPr lang="en-US" dirty="0" err="1" smtClean="0"/>
              <a:t>peringatan</a:t>
            </a:r>
            <a:r>
              <a:rPr lang="en-US" dirty="0" smtClean="0"/>
              <a:t> </a:t>
            </a:r>
            <a:r>
              <a:rPr lang="en-US" dirty="0" err="1" smtClean="0"/>
              <a:t>sudah</a:t>
            </a:r>
            <a:r>
              <a:rPr lang="en-US" dirty="0" smtClean="0"/>
              <a:t> </a:t>
            </a:r>
            <a:r>
              <a:rPr lang="en-US" dirty="0" err="1" smtClean="0"/>
              <a:t>ada</a:t>
            </a:r>
            <a:r>
              <a:rPr lang="en-US" dirty="0" smtClean="0"/>
              <a:t> </a:t>
            </a:r>
            <a:r>
              <a:rPr lang="en-US" dirty="0" err="1" smtClean="0"/>
              <a:t>tetapi</a:t>
            </a:r>
            <a:r>
              <a:rPr lang="en-US" dirty="0" smtClean="0"/>
              <a:t> </a:t>
            </a:r>
            <a:r>
              <a:rPr lang="en-US" dirty="0" err="1" smtClean="0"/>
              <a:t>belum</a:t>
            </a:r>
            <a:r>
              <a:rPr lang="en-US" dirty="0" smtClean="0"/>
              <a:t> </a:t>
            </a:r>
            <a:r>
              <a:rPr lang="en-US" dirty="0" err="1" smtClean="0"/>
              <a:t>semua</a:t>
            </a:r>
            <a:r>
              <a:rPr lang="en-US" dirty="0" smtClean="0"/>
              <a:t> data </a:t>
            </a:r>
            <a:r>
              <a:rPr lang="en-US" dirty="0" err="1" smtClean="0"/>
              <a:t>wajib</a:t>
            </a:r>
            <a:r>
              <a:rPr lang="en-US" dirty="0" smtClean="0"/>
              <a:t> </a:t>
            </a:r>
            <a:r>
              <a:rPr lang="en-US" dirty="0" err="1" smtClean="0"/>
              <a:t>diberi</a:t>
            </a:r>
            <a:r>
              <a:rPr lang="en-US" dirty="0" smtClean="0"/>
              <a:t> </a:t>
            </a:r>
            <a:r>
              <a:rPr lang="en-US" dirty="0" err="1" smtClean="0"/>
              <a:t>sistem</a:t>
            </a:r>
            <a:r>
              <a:rPr lang="en-US" dirty="0" smtClean="0"/>
              <a:t> </a:t>
            </a:r>
            <a:r>
              <a:rPr lang="en-US" dirty="0" err="1" smtClean="0"/>
              <a:t>peringatan</a:t>
            </a:r>
            <a:endParaRPr lang="en-US" dirty="0"/>
          </a:p>
          <a:p>
            <a:pPr marL="342900" indent="-342900">
              <a:lnSpc>
                <a:spcPct val="150000"/>
              </a:lnSpc>
              <a:buFont typeface="+mj-lt"/>
              <a:buAutoNum type="alphaLcPeriod"/>
            </a:pPr>
            <a:r>
              <a:rPr lang="en-US" dirty="0" err="1" smtClean="0"/>
              <a:t>Sudah</a:t>
            </a:r>
            <a:r>
              <a:rPr lang="en-US" dirty="0" smtClean="0"/>
              <a:t> </a:t>
            </a:r>
            <a:r>
              <a:rPr lang="en-US" dirty="0" err="1" smtClean="0"/>
              <a:t>teredapat</a:t>
            </a:r>
            <a:r>
              <a:rPr lang="en-US" dirty="0" smtClean="0"/>
              <a:t> </a:t>
            </a:r>
            <a:r>
              <a:rPr lang="en-US" dirty="0" err="1" smtClean="0"/>
              <a:t>keamanan</a:t>
            </a:r>
            <a:r>
              <a:rPr lang="en-US" dirty="0" smtClean="0"/>
              <a:t> data </a:t>
            </a:r>
            <a:r>
              <a:rPr lang="en-US" dirty="0" err="1" smtClean="0"/>
              <a:t>karena</a:t>
            </a:r>
            <a:r>
              <a:rPr lang="en-US" dirty="0" smtClean="0"/>
              <a:t> </a:t>
            </a:r>
            <a:r>
              <a:rPr lang="en-US" dirty="0" err="1" smtClean="0"/>
              <a:t>menggunakan</a:t>
            </a:r>
            <a:r>
              <a:rPr lang="en-US" dirty="0" smtClean="0"/>
              <a:t> </a:t>
            </a:r>
            <a:r>
              <a:rPr lang="en-US" dirty="0" err="1" smtClean="0"/>
              <a:t>fitur</a:t>
            </a:r>
            <a:r>
              <a:rPr lang="en-US" dirty="0" smtClean="0"/>
              <a:t> login (username </a:t>
            </a:r>
            <a:r>
              <a:rPr lang="en-US" dirty="0" err="1" smtClean="0"/>
              <a:t>dan</a:t>
            </a:r>
            <a:r>
              <a:rPr lang="en-US" dirty="0" smtClean="0"/>
              <a:t> password)</a:t>
            </a:r>
          </a:p>
          <a:p>
            <a:pPr marL="342900" indent="-342900">
              <a:lnSpc>
                <a:spcPct val="150000"/>
              </a:lnSpc>
              <a:buFont typeface="+mj-lt"/>
              <a:buAutoNum type="alphaLcPeriod"/>
            </a:pPr>
            <a:r>
              <a:rPr lang="en-US" dirty="0" err="1" smtClean="0"/>
              <a:t>Mudahnya</a:t>
            </a:r>
            <a:r>
              <a:rPr lang="en-US" dirty="0" smtClean="0"/>
              <a:t> </a:t>
            </a:r>
            <a:r>
              <a:rPr lang="en-US" dirty="0" err="1" smtClean="0"/>
              <a:t>akses</a:t>
            </a:r>
            <a:r>
              <a:rPr lang="en-US" dirty="0" smtClean="0"/>
              <a:t> </a:t>
            </a:r>
            <a:r>
              <a:rPr lang="en-US" dirty="0" err="1" smtClean="0"/>
              <a:t>apabila</a:t>
            </a:r>
            <a:r>
              <a:rPr lang="en-US" dirty="0" smtClean="0"/>
              <a:t> </a:t>
            </a:r>
            <a:r>
              <a:rPr lang="en-US" dirty="0" err="1" smtClean="0"/>
              <a:t>pasien</a:t>
            </a:r>
            <a:r>
              <a:rPr lang="en-US" dirty="0" smtClean="0"/>
              <a:t> </a:t>
            </a:r>
            <a:r>
              <a:rPr lang="en-US" dirty="0" err="1" smtClean="0"/>
              <a:t>ingin</a:t>
            </a:r>
            <a:r>
              <a:rPr lang="en-US" dirty="0" smtClean="0"/>
              <a:t> </a:t>
            </a:r>
            <a:r>
              <a:rPr lang="en-US" dirty="0" err="1" smtClean="0"/>
              <a:t>melihat</a:t>
            </a:r>
            <a:r>
              <a:rPr lang="en-US" dirty="0" smtClean="0"/>
              <a:t> </a:t>
            </a:r>
            <a:r>
              <a:rPr lang="en-US" dirty="0" err="1" smtClean="0"/>
              <a:t>informasi</a:t>
            </a:r>
            <a:r>
              <a:rPr lang="en-US" dirty="0" smtClean="0"/>
              <a:t> </a:t>
            </a:r>
            <a:r>
              <a:rPr lang="en-US" dirty="0" err="1" smtClean="0"/>
              <a:t>mengenai</a:t>
            </a:r>
            <a:r>
              <a:rPr lang="en-US" dirty="0" smtClean="0"/>
              <a:t> </a:t>
            </a:r>
            <a:r>
              <a:rPr lang="en-US" dirty="0" err="1" smtClean="0"/>
              <a:t>pelayanan</a:t>
            </a:r>
            <a:r>
              <a:rPr lang="en-US" dirty="0" smtClean="0"/>
              <a:t> yang </a:t>
            </a:r>
            <a:r>
              <a:rPr lang="en-US" dirty="0" err="1" smtClean="0"/>
              <a:t>diberikan</a:t>
            </a:r>
            <a:r>
              <a:rPr lang="en-US" dirty="0" smtClean="0"/>
              <a:t> </a:t>
            </a:r>
          </a:p>
          <a:p>
            <a:pPr marL="342900" indent="-342900">
              <a:lnSpc>
                <a:spcPct val="150000"/>
              </a:lnSpc>
              <a:buFont typeface="+mj-lt"/>
              <a:buAutoNum type="alphaLcPeriod"/>
            </a:pPr>
            <a:r>
              <a:rPr lang="en-US" dirty="0" err="1" smtClean="0"/>
              <a:t>Reliabilitas</a:t>
            </a:r>
            <a:r>
              <a:rPr lang="en-US" dirty="0" smtClean="0"/>
              <a:t> </a:t>
            </a:r>
            <a:r>
              <a:rPr lang="en-US" dirty="0" err="1" smtClean="0"/>
              <a:t>dengan</a:t>
            </a:r>
            <a:r>
              <a:rPr lang="en-US" dirty="0" smtClean="0"/>
              <a:t> </a:t>
            </a:r>
            <a:r>
              <a:rPr lang="en-US" dirty="0" err="1" smtClean="0"/>
              <a:t>apa</a:t>
            </a:r>
            <a:r>
              <a:rPr lang="en-US" dirty="0" smtClean="0"/>
              <a:t> yang </a:t>
            </a:r>
            <a:r>
              <a:rPr lang="en-US" dirty="0" err="1" smtClean="0"/>
              <a:t>terjadi</a:t>
            </a:r>
            <a:r>
              <a:rPr lang="en-US" dirty="0" smtClean="0"/>
              <a:t> </a:t>
            </a:r>
            <a:r>
              <a:rPr lang="en-US" dirty="0" err="1" smtClean="0"/>
              <a:t>oleh</a:t>
            </a:r>
            <a:r>
              <a:rPr lang="en-US" dirty="0" smtClean="0"/>
              <a:t> </a:t>
            </a:r>
            <a:r>
              <a:rPr lang="en-US" dirty="0" err="1" smtClean="0"/>
              <a:t>pasien</a:t>
            </a:r>
            <a:r>
              <a:rPr lang="en-US" dirty="0" smtClean="0"/>
              <a:t> </a:t>
            </a:r>
            <a:r>
              <a:rPr lang="en-US" dirty="0" err="1" smtClean="0"/>
              <a:t>belum</a:t>
            </a:r>
            <a:r>
              <a:rPr lang="en-US" dirty="0" smtClean="0"/>
              <a:t> </a:t>
            </a:r>
            <a:r>
              <a:rPr lang="en-US" dirty="0" err="1" smtClean="0"/>
              <a:t>terdapat</a:t>
            </a:r>
            <a:r>
              <a:rPr lang="en-US" dirty="0" smtClean="0"/>
              <a:t> instruction </a:t>
            </a:r>
            <a:r>
              <a:rPr lang="en-US" dirty="0" err="1" smtClean="0"/>
              <a:t>pada</a:t>
            </a:r>
            <a:r>
              <a:rPr lang="en-US" dirty="0" smtClean="0"/>
              <a:t> </a:t>
            </a:r>
            <a:r>
              <a:rPr lang="en-US" dirty="0" err="1" smtClean="0"/>
              <a:t>isian</a:t>
            </a:r>
            <a:r>
              <a:rPr lang="en-US" dirty="0" smtClean="0"/>
              <a:t> data </a:t>
            </a:r>
          </a:p>
          <a:p>
            <a:pPr>
              <a:lnSpc>
                <a:spcPct val="150000"/>
              </a:lnSpc>
            </a:pPr>
            <a:r>
              <a:rPr lang="en-US" dirty="0" smtClean="0"/>
              <a:t>2. Layout</a:t>
            </a:r>
          </a:p>
          <a:p>
            <a:pPr marL="342900" indent="-342900">
              <a:lnSpc>
                <a:spcPct val="150000"/>
              </a:lnSpc>
              <a:buFont typeface="+mj-lt"/>
              <a:buAutoNum type="alphaLcPeriod"/>
            </a:pPr>
            <a:r>
              <a:rPr lang="en-US" dirty="0" err="1" smtClean="0"/>
              <a:t>Sudah</a:t>
            </a:r>
            <a:r>
              <a:rPr lang="en-US" dirty="0" smtClean="0"/>
              <a:t> </a:t>
            </a:r>
            <a:r>
              <a:rPr lang="en-US" dirty="0" err="1" smtClean="0"/>
              <a:t>terdapat</a:t>
            </a:r>
            <a:r>
              <a:rPr lang="en-US" dirty="0" smtClean="0"/>
              <a:t> </a:t>
            </a:r>
            <a:r>
              <a:rPr lang="en-US" dirty="0" err="1" smtClean="0"/>
              <a:t>isian</a:t>
            </a:r>
            <a:r>
              <a:rPr lang="en-US" dirty="0" smtClean="0"/>
              <a:t> data </a:t>
            </a:r>
            <a:r>
              <a:rPr lang="en-US" dirty="0" err="1" smtClean="0"/>
              <a:t>untuk</a:t>
            </a:r>
            <a:r>
              <a:rPr lang="en-US" dirty="0" smtClean="0"/>
              <a:t> </a:t>
            </a:r>
            <a:r>
              <a:rPr lang="en-US" dirty="0" err="1" smtClean="0"/>
              <a:t>diisi</a:t>
            </a:r>
            <a:r>
              <a:rPr lang="en-US" dirty="0" smtClean="0"/>
              <a:t> </a:t>
            </a:r>
            <a:r>
              <a:rPr lang="en-US" dirty="0" err="1" smtClean="0"/>
              <a:t>petugas</a:t>
            </a:r>
            <a:r>
              <a:rPr lang="en-US" dirty="0" smtClean="0"/>
              <a:t> </a:t>
            </a:r>
          </a:p>
          <a:p>
            <a:pPr marL="342900" indent="-342900">
              <a:lnSpc>
                <a:spcPct val="150000"/>
              </a:lnSpc>
              <a:buFont typeface="+mj-lt"/>
              <a:buAutoNum type="alphaLcPeriod"/>
            </a:pPr>
            <a:r>
              <a:rPr lang="en-US" dirty="0" err="1" smtClean="0"/>
              <a:t>Jenis</a:t>
            </a:r>
            <a:r>
              <a:rPr lang="en-US" dirty="0" smtClean="0"/>
              <a:t> font yang </a:t>
            </a:r>
            <a:r>
              <a:rPr lang="en-US" dirty="0" err="1" smtClean="0"/>
              <a:t>dipakai</a:t>
            </a:r>
            <a:r>
              <a:rPr lang="en-US" dirty="0" smtClean="0"/>
              <a:t> </a:t>
            </a:r>
            <a:r>
              <a:rPr lang="en-US" dirty="0" err="1" smtClean="0"/>
              <a:t>adalah</a:t>
            </a:r>
            <a:r>
              <a:rPr lang="en-US" dirty="0" smtClean="0"/>
              <a:t> sans-sheriff </a:t>
            </a:r>
            <a:r>
              <a:rPr lang="en-US" dirty="0" err="1" smtClean="0"/>
              <a:t>dengan</a:t>
            </a:r>
            <a:r>
              <a:rPr lang="en-US" dirty="0" smtClean="0"/>
              <a:t> </a:t>
            </a:r>
            <a:r>
              <a:rPr lang="en-US" dirty="0" err="1" smtClean="0"/>
              <a:t>ukuran</a:t>
            </a:r>
            <a:r>
              <a:rPr lang="en-US" dirty="0" smtClean="0"/>
              <a:t> 12 </a:t>
            </a:r>
            <a:r>
              <a:rPr lang="en-US" dirty="0" err="1" smtClean="0"/>
              <a:t>pt</a:t>
            </a:r>
            <a:r>
              <a:rPr lang="en-US" dirty="0" smtClean="0"/>
              <a:t> </a:t>
            </a:r>
          </a:p>
          <a:p>
            <a:pPr marL="342900" indent="-342900">
              <a:lnSpc>
                <a:spcPct val="150000"/>
              </a:lnSpc>
              <a:buFont typeface="+mj-lt"/>
              <a:buAutoNum type="alphaLcPeriod"/>
            </a:pPr>
            <a:r>
              <a:rPr lang="en-US" dirty="0" err="1" smtClean="0"/>
              <a:t>Sudah</a:t>
            </a:r>
            <a:r>
              <a:rPr lang="en-US" dirty="0" smtClean="0"/>
              <a:t> </a:t>
            </a:r>
            <a:r>
              <a:rPr lang="en-US" dirty="0" err="1" smtClean="0"/>
              <a:t>terdapat</a:t>
            </a:r>
            <a:r>
              <a:rPr lang="en-US" dirty="0" smtClean="0"/>
              <a:t> </a:t>
            </a:r>
            <a:r>
              <a:rPr lang="en-US" dirty="0" err="1"/>
              <a:t>k</a:t>
            </a:r>
            <a:r>
              <a:rPr lang="en-US" dirty="0" err="1" smtClean="0"/>
              <a:t>olom</a:t>
            </a:r>
            <a:r>
              <a:rPr lang="en-US" dirty="0" smtClean="0"/>
              <a:t> </a:t>
            </a:r>
            <a:r>
              <a:rPr lang="en-US" dirty="0" err="1" smtClean="0"/>
              <a:t>isian</a:t>
            </a:r>
            <a:r>
              <a:rPr lang="en-US" dirty="0" smtClean="0"/>
              <a:t> data yang </a:t>
            </a:r>
            <a:r>
              <a:rPr lang="en-US" dirty="0" err="1" smtClean="0"/>
              <a:t>sudah</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apa</a:t>
            </a:r>
            <a:r>
              <a:rPr lang="en-US" dirty="0" smtClean="0"/>
              <a:t> yang </a:t>
            </a:r>
            <a:r>
              <a:rPr lang="en-US" dirty="0" err="1" smtClean="0"/>
              <a:t>dibutuhkan</a:t>
            </a:r>
            <a:r>
              <a:rPr lang="en-US" dirty="0" smtClean="0"/>
              <a:t> </a:t>
            </a:r>
          </a:p>
          <a:p>
            <a:pPr marL="342900" indent="-342900">
              <a:lnSpc>
                <a:spcPct val="150000"/>
              </a:lnSpc>
              <a:buFont typeface="+mj-lt"/>
              <a:buAutoNum type="alphaLcPeriod"/>
            </a:pPr>
            <a:r>
              <a:rPr lang="en-US" dirty="0" err="1" smtClean="0"/>
              <a:t>Isian</a:t>
            </a:r>
            <a:r>
              <a:rPr lang="en-US" dirty="0" smtClean="0"/>
              <a:t> data </a:t>
            </a:r>
            <a:r>
              <a:rPr lang="en-US" dirty="0" err="1" smtClean="0"/>
              <a:t>wajib</a:t>
            </a:r>
            <a:r>
              <a:rPr lang="en-US" dirty="0" smtClean="0"/>
              <a:t> </a:t>
            </a:r>
            <a:r>
              <a:rPr lang="en-US" dirty="0" err="1" smtClean="0"/>
              <a:t>dengan</a:t>
            </a:r>
            <a:r>
              <a:rPr lang="en-US" dirty="0" smtClean="0"/>
              <a:t> yang </a:t>
            </a:r>
            <a:r>
              <a:rPr lang="en-US" dirty="0" err="1" smtClean="0"/>
              <a:t>bukan</a:t>
            </a:r>
            <a:r>
              <a:rPr lang="en-US" dirty="0" smtClean="0"/>
              <a:t> </a:t>
            </a:r>
            <a:r>
              <a:rPr lang="en-US" dirty="0" err="1" smtClean="0"/>
              <a:t>tidak</a:t>
            </a:r>
            <a:r>
              <a:rPr lang="en-US" dirty="0" smtClean="0"/>
              <a:t> </a:t>
            </a:r>
            <a:r>
              <a:rPr lang="en-US" dirty="0" err="1" smtClean="0"/>
              <a:t>terlalu</a:t>
            </a:r>
            <a:r>
              <a:rPr lang="en-US" dirty="0" smtClean="0"/>
              <a:t> </a:t>
            </a:r>
            <a:r>
              <a:rPr lang="en-US" dirty="0" err="1" smtClean="0"/>
              <a:t>kontras</a:t>
            </a:r>
            <a:r>
              <a:rPr lang="en-US" dirty="0" smtClean="0"/>
              <a:t> </a:t>
            </a:r>
          </a:p>
        </p:txBody>
      </p:sp>
    </p:spTree>
    <p:extLst>
      <p:ext uri="{BB962C8B-B14F-4D97-AF65-F5344CB8AC3E}">
        <p14:creationId xmlns:p14="http://schemas.microsoft.com/office/powerpoint/2010/main" val="244229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97" y="1050589"/>
            <a:ext cx="7704000" cy="2986390"/>
          </a:xfrm>
        </p:spPr>
        <p:txBody>
          <a:bodyPr/>
          <a:lstStyle/>
          <a:p>
            <a:pPr algn="l"/>
            <a:r>
              <a:rPr lang="en-US" sz="1600" dirty="0" smtClean="0">
                <a:solidFill>
                  <a:srgbClr val="002060"/>
                </a:solidFill>
                <a:latin typeface="+mn-lt"/>
              </a:rPr>
              <a:t>3. </a:t>
            </a:r>
            <a:r>
              <a:rPr lang="en-US" sz="1600" dirty="0" err="1" smtClean="0">
                <a:solidFill>
                  <a:srgbClr val="002060"/>
                </a:solidFill>
                <a:latin typeface="+mn-lt"/>
              </a:rPr>
              <a:t>Pendidikan</a:t>
            </a:r>
            <a:r>
              <a:rPr lang="en-US" sz="1600" dirty="0" smtClean="0">
                <a:solidFill>
                  <a:srgbClr val="002060"/>
                </a:solidFill>
                <a:latin typeface="+mn-lt"/>
              </a:rPr>
              <a:t> </a:t>
            </a:r>
            <a:br>
              <a:rPr lang="en-US" sz="1600" dirty="0" smtClean="0">
                <a:solidFill>
                  <a:srgbClr val="002060"/>
                </a:solidFill>
                <a:latin typeface="+mn-lt"/>
              </a:rPr>
            </a:br>
            <a:r>
              <a:rPr lang="en-US" sz="1600" dirty="0">
                <a:solidFill>
                  <a:srgbClr val="002060"/>
                </a:solidFill>
                <a:latin typeface="+mn-lt"/>
              </a:rPr>
              <a:t> </a:t>
            </a:r>
            <a:r>
              <a:rPr lang="en-US" sz="1600" dirty="0" err="1" smtClean="0">
                <a:solidFill>
                  <a:srgbClr val="002060"/>
                </a:solidFill>
                <a:latin typeface="+mn-lt"/>
              </a:rPr>
              <a:t>Petugas</a:t>
            </a:r>
            <a:r>
              <a:rPr lang="en-US" sz="1600" dirty="0" smtClean="0">
                <a:solidFill>
                  <a:srgbClr val="002060"/>
                </a:solidFill>
                <a:latin typeface="+mn-lt"/>
              </a:rPr>
              <a:t> </a:t>
            </a:r>
            <a:r>
              <a:rPr lang="en-US" sz="1600" dirty="0" err="1" smtClean="0">
                <a:solidFill>
                  <a:srgbClr val="002060"/>
                </a:solidFill>
                <a:latin typeface="+mn-lt"/>
              </a:rPr>
              <a:t>rekam</a:t>
            </a:r>
            <a:r>
              <a:rPr lang="en-US" sz="1600" dirty="0" smtClean="0">
                <a:solidFill>
                  <a:srgbClr val="002060"/>
                </a:solidFill>
                <a:latin typeface="+mn-lt"/>
              </a:rPr>
              <a:t> </a:t>
            </a:r>
            <a:r>
              <a:rPr lang="en-US" sz="1600" dirty="0" err="1" smtClean="0">
                <a:solidFill>
                  <a:srgbClr val="002060"/>
                </a:solidFill>
                <a:latin typeface="+mn-lt"/>
              </a:rPr>
              <a:t>medis</a:t>
            </a:r>
            <a:r>
              <a:rPr lang="en-US" sz="1600" dirty="0" smtClean="0">
                <a:solidFill>
                  <a:srgbClr val="002060"/>
                </a:solidFill>
                <a:latin typeface="+mn-lt"/>
              </a:rPr>
              <a:t> </a:t>
            </a:r>
            <a:r>
              <a:rPr lang="en-US" sz="1600" dirty="0" err="1" smtClean="0">
                <a:solidFill>
                  <a:srgbClr val="002060"/>
                </a:solidFill>
                <a:latin typeface="+mn-lt"/>
              </a:rPr>
              <a:t>berjumlah</a:t>
            </a:r>
            <a:r>
              <a:rPr lang="en-US" sz="1600" dirty="0" smtClean="0">
                <a:solidFill>
                  <a:srgbClr val="002060"/>
                </a:solidFill>
                <a:latin typeface="+mn-lt"/>
              </a:rPr>
              <a:t> 2 orang </a:t>
            </a:r>
            <a:r>
              <a:rPr lang="en-US" sz="1600" dirty="0" err="1" smtClean="0">
                <a:solidFill>
                  <a:srgbClr val="002060"/>
                </a:solidFill>
                <a:latin typeface="+mn-lt"/>
              </a:rPr>
              <a:t>yaitu</a:t>
            </a:r>
            <a:r>
              <a:rPr lang="en-US" sz="1600" dirty="0" smtClean="0">
                <a:solidFill>
                  <a:srgbClr val="002060"/>
                </a:solidFill>
                <a:latin typeface="+mn-lt"/>
              </a:rPr>
              <a:t> 1 </a:t>
            </a:r>
            <a:r>
              <a:rPr lang="en-US" sz="1600" dirty="0" err="1" smtClean="0">
                <a:solidFill>
                  <a:srgbClr val="002060"/>
                </a:solidFill>
                <a:latin typeface="+mn-lt"/>
              </a:rPr>
              <a:t>petugas</a:t>
            </a:r>
            <a:r>
              <a:rPr lang="en-US" sz="1600" dirty="0" smtClean="0">
                <a:solidFill>
                  <a:srgbClr val="002060"/>
                </a:solidFill>
                <a:latin typeface="+mn-lt"/>
              </a:rPr>
              <a:t> filing (D3 </a:t>
            </a:r>
            <a:r>
              <a:rPr lang="en-US" sz="1600" dirty="0" err="1" smtClean="0">
                <a:solidFill>
                  <a:srgbClr val="002060"/>
                </a:solidFill>
                <a:latin typeface="+mn-lt"/>
              </a:rPr>
              <a:t>rekam</a:t>
            </a:r>
            <a:r>
              <a:rPr lang="en-US" sz="1600" dirty="0" smtClean="0">
                <a:solidFill>
                  <a:srgbClr val="002060"/>
                </a:solidFill>
                <a:latin typeface="+mn-lt"/>
              </a:rPr>
              <a:t> </a:t>
            </a:r>
            <a:r>
              <a:rPr lang="en-US" sz="1600" dirty="0" err="1" smtClean="0">
                <a:solidFill>
                  <a:srgbClr val="002060"/>
                </a:solidFill>
                <a:latin typeface="+mn-lt"/>
              </a:rPr>
              <a:t>medis</a:t>
            </a:r>
            <a:r>
              <a:rPr lang="en-US" sz="1600" dirty="0" smtClean="0">
                <a:solidFill>
                  <a:srgbClr val="002060"/>
                </a:solidFill>
                <a:latin typeface="+mn-lt"/>
              </a:rPr>
              <a:t>) </a:t>
            </a:r>
            <a:r>
              <a:rPr lang="en-US" sz="1600" dirty="0" err="1" smtClean="0">
                <a:solidFill>
                  <a:srgbClr val="002060"/>
                </a:solidFill>
                <a:latin typeface="+mn-lt"/>
              </a:rPr>
              <a:t>dan</a:t>
            </a:r>
            <a:r>
              <a:rPr lang="en-US" sz="1600" dirty="0" smtClean="0">
                <a:solidFill>
                  <a:srgbClr val="002060"/>
                </a:solidFill>
                <a:latin typeface="+mn-lt"/>
              </a:rPr>
              <a:t> 1 </a:t>
            </a:r>
            <a:r>
              <a:rPr lang="en-US" sz="1600" dirty="0" err="1" smtClean="0">
                <a:solidFill>
                  <a:srgbClr val="002060"/>
                </a:solidFill>
                <a:latin typeface="+mn-lt"/>
              </a:rPr>
              <a:t>petugas</a:t>
            </a:r>
            <a:r>
              <a:rPr lang="en-US" sz="1600" dirty="0" smtClean="0">
                <a:solidFill>
                  <a:srgbClr val="002060"/>
                </a:solidFill>
                <a:latin typeface="+mn-lt"/>
              </a:rPr>
              <a:t> </a:t>
            </a:r>
            <a:r>
              <a:rPr lang="en-US" sz="1600" dirty="0" err="1" smtClean="0">
                <a:solidFill>
                  <a:srgbClr val="002060"/>
                </a:solidFill>
                <a:latin typeface="+mn-lt"/>
              </a:rPr>
              <a:t>pendaftaran</a:t>
            </a:r>
            <a:r>
              <a:rPr lang="en-US" sz="1600" dirty="0" smtClean="0">
                <a:solidFill>
                  <a:srgbClr val="002060"/>
                </a:solidFill>
                <a:latin typeface="+mn-lt"/>
              </a:rPr>
              <a:t> ( D3 </a:t>
            </a:r>
            <a:r>
              <a:rPr lang="en-US" sz="1600" dirty="0" err="1" smtClean="0">
                <a:solidFill>
                  <a:srgbClr val="002060"/>
                </a:solidFill>
                <a:latin typeface="+mn-lt"/>
              </a:rPr>
              <a:t>Teknik</a:t>
            </a:r>
            <a:r>
              <a:rPr lang="en-US" sz="1600" dirty="0" smtClean="0">
                <a:solidFill>
                  <a:srgbClr val="002060"/>
                </a:solidFill>
                <a:latin typeface="+mn-lt"/>
              </a:rPr>
              <a:t> </a:t>
            </a:r>
            <a:r>
              <a:rPr lang="en-US" sz="1600" dirty="0" err="1" smtClean="0">
                <a:solidFill>
                  <a:srgbClr val="002060"/>
                </a:solidFill>
                <a:latin typeface="+mn-lt"/>
              </a:rPr>
              <a:t>Informatika</a:t>
            </a:r>
            <a:r>
              <a:rPr lang="en-US" sz="1600" dirty="0" smtClean="0">
                <a:solidFill>
                  <a:srgbClr val="002060"/>
                </a:solidFill>
                <a:latin typeface="+mn-lt"/>
              </a:rPr>
              <a:t>)</a:t>
            </a:r>
            <a:endParaRPr lang="id-ID" sz="1600" dirty="0">
              <a:solidFill>
                <a:srgbClr val="002060"/>
              </a:solidFill>
              <a:latin typeface="+mn-lt"/>
            </a:endParaRPr>
          </a:p>
        </p:txBody>
      </p:sp>
    </p:spTree>
    <p:extLst>
      <p:ext uri="{BB962C8B-B14F-4D97-AF65-F5344CB8AC3E}">
        <p14:creationId xmlns:p14="http://schemas.microsoft.com/office/powerpoint/2010/main" val="373524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BAB VI PEMBAHASAN </a:t>
            </a:r>
            <a:endParaRPr lang="id-ID" dirty="0"/>
          </a:p>
        </p:txBody>
      </p:sp>
      <p:sp>
        <p:nvSpPr>
          <p:cNvPr id="5" name="Rectangle 18"/>
          <p:cNvSpPr/>
          <p:nvPr/>
        </p:nvSpPr>
        <p:spPr>
          <a:xfrm>
            <a:off x="530219" y="1173192"/>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1.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kebijakan</a:t>
            </a:r>
            <a:r>
              <a:rPr lang="en-ID" dirty="0" smtClean="0">
                <a:solidFill>
                  <a:srgbClr val="002060"/>
                </a:solidFill>
              </a:rPr>
              <a:t> </a:t>
            </a:r>
            <a:r>
              <a:rPr lang="en-ID" dirty="0" err="1" smtClean="0">
                <a:solidFill>
                  <a:srgbClr val="002060"/>
                </a:solidFill>
              </a:rPr>
              <a:t>tenteang</a:t>
            </a:r>
            <a:r>
              <a:rPr lang="en-ID" dirty="0" smtClean="0">
                <a:solidFill>
                  <a:srgbClr val="002060"/>
                </a:solidFill>
              </a:rPr>
              <a:t> </a:t>
            </a:r>
            <a:r>
              <a:rPr lang="en-ID" dirty="0" err="1" smtClean="0">
                <a:solidFill>
                  <a:srgbClr val="002060"/>
                </a:solidFill>
              </a:rPr>
              <a:t>pengisian</a:t>
            </a:r>
            <a:r>
              <a:rPr lang="en-ID" dirty="0" smtClean="0">
                <a:solidFill>
                  <a:srgbClr val="002060"/>
                </a:solidFill>
              </a:rPr>
              <a:t> SIMPUS </a:t>
            </a:r>
            <a:r>
              <a:rPr lang="en-ID" dirty="0" err="1" smtClean="0">
                <a:solidFill>
                  <a:srgbClr val="002060"/>
                </a:solidFill>
              </a:rPr>
              <a:t>belum</a:t>
            </a:r>
            <a:r>
              <a:rPr lang="en-ID" dirty="0" smtClean="0">
                <a:solidFill>
                  <a:srgbClr val="002060"/>
                </a:solidFill>
              </a:rPr>
              <a:t> </a:t>
            </a:r>
            <a:r>
              <a:rPr lang="en-ID" dirty="0" err="1" smtClean="0">
                <a:solidFill>
                  <a:srgbClr val="002060"/>
                </a:solidFill>
              </a:rPr>
              <a:t>ada</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tidak</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PERMENKES no 43 </a:t>
            </a:r>
            <a:r>
              <a:rPr lang="en-ID" dirty="0" err="1" smtClean="0">
                <a:solidFill>
                  <a:srgbClr val="002060"/>
                </a:solidFill>
              </a:rPr>
              <a:t>tahun</a:t>
            </a:r>
            <a:r>
              <a:rPr lang="en-ID" dirty="0" smtClean="0">
                <a:solidFill>
                  <a:srgbClr val="002060"/>
                </a:solidFill>
              </a:rPr>
              <a:t> 2019</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6" name="Rectangle 18"/>
          <p:cNvSpPr/>
          <p:nvPr/>
        </p:nvSpPr>
        <p:spPr>
          <a:xfrm>
            <a:off x="3460325" y="2898666"/>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r>
              <a:rPr lang="en-ID" dirty="0">
                <a:solidFill>
                  <a:srgbClr val="002060"/>
                </a:solidFill>
              </a:rPr>
              <a:t>2</a:t>
            </a:r>
            <a:r>
              <a:rPr lang="en-ID" dirty="0" smtClean="0">
                <a:solidFill>
                  <a:srgbClr val="002060"/>
                </a:solidFill>
              </a:rPr>
              <a:t>.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bahwa</a:t>
            </a:r>
            <a:r>
              <a:rPr lang="en-ID" dirty="0" smtClean="0">
                <a:solidFill>
                  <a:srgbClr val="002060"/>
                </a:solidFill>
              </a:rPr>
              <a:t> SOP </a:t>
            </a:r>
            <a:r>
              <a:rPr lang="en-ID" dirty="0" err="1" smtClean="0">
                <a:solidFill>
                  <a:srgbClr val="002060"/>
                </a:solidFill>
              </a:rPr>
              <a:t>tenteang</a:t>
            </a:r>
            <a:r>
              <a:rPr lang="en-ID" dirty="0" smtClean="0">
                <a:solidFill>
                  <a:srgbClr val="002060"/>
                </a:solidFill>
              </a:rPr>
              <a:t> </a:t>
            </a:r>
            <a:r>
              <a:rPr lang="en-ID" dirty="0" err="1" smtClean="0">
                <a:solidFill>
                  <a:srgbClr val="002060"/>
                </a:solidFill>
              </a:rPr>
              <a:t>pengisian</a:t>
            </a:r>
            <a:r>
              <a:rPr lang="en-ID" dirty="0" smtClean="0">
                <a:solidFill>
                  <a:srgbClr val="002060"/>
                </a:solidFill>
              </a:rPr>
              <a:t> SIMPUS </a:t>
            </a:r>
            <a:r>
              <a:rPr lang="en-ID" dirty="0" err="1" smtClean="0">
                <a:solidFill>
                  <a:srgbClr val="002060"/>
                </a:solidFill>
              </a:rPr>
              <a:t>belum</a:t>
            </a:r>
            <a:r>
              <a:rPr lang="en-ID" dirty="0" smtClean="0">
                <a:solidFill>
                  <a:srgbClr val="002060"/>
                </a:solidFill>
              </a:rPr>
              <a:t> </a:t>
            </a:r>
            <a:r>
              <a:rPr lang="en-ID" dirty="0" err="1" smtClean="0">
                <a:solidFill>
                  <a:srgbClr val="002060"/>
                </a:solidFill>
              </a:rPr>
              <a:t>ada</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tidak</a:t>
            </a:r>
            <a:r>
              <a:rPr lang="en-ID" dirty="0" smtClean="0">
                <a:solidFill>
                  <a:srgbClr val="002060"/>
                </a:solidFill>
              </a:rPr>
              <a:t> </a:t>
            </a:r>
            <a:r>
              <a:rPr lang="en-ID" dirty="0" err="1" smtClean="0">
                <a:solidFill>
                  <a:srgbClr val="002060"/>
                </a:solidFill>
              </a:rPr>
              <a:t>sesuai</a:t>
            </a:r>
            <a:r>
              <a:rPr lang="en-ID" dirty="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wirajaya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nuraini</a:t>
            </a:r>
            <a:r>
              <a:rPr lang="en-ID" dirty="0" smtClean="0">
                <a:solidFill>
                  <a:srgbClr val="002060"/>
                </a:solidFill>
              </a:rPr>
              <a:t> </a:t>
            </a:r>
            <a:r>
              <a:rPr lang="en-ID" dirty="0" err="1" smtClean="0">
                <a:solidFill>
                  <a:srgbClr val="002060"/>
                </a:solidFill>
              </a:rPr>
              <a:t>tahun</a:t>
            </a:r>
            <a:r>
              <a:rPr lang="en-ID" dirty="0" smtClean="0">
                <a:solidFill>
                  <a:srgbClr val="002060"/>
                </a:solidFill>
              </a:rPr>
              <a:t> 2019</a:t>
            </a:r>
            <a:endParaRPr lang="id-ID"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58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562" y="289749"/>
            <a:ext cx="6612453" cy="797179"/>
          </a:xfrm>
        </p:spPr>
        <p:txBody>
          <a:bodyPr/>
          <a:lstStyle/>
          <a:p>
            <a:r>
              <a:rPr lang="en-US" dirty="0" smtClean="0">
                <a:solidFill>
                  <a:srgbClr val="002060"/>
                </a:solidFill>
                <a:latin typeface="+mn-lt"/>
              </a:rPr>
              <a:t>3.CONTROL</a:t>
            </a:r>
            <a:br>
              <a:rPr lang="en-US" dirty="0" smtClean="0">
                <a:solidFill>
                  <a:srgbClr val="002060"/>
                </a:solidFill>
                <a:latin typeface="+mn-lt"/>
              </a:rPr>
            </a:br>
            <a:endParaRPr lang="id-ID" dirty="0">
              <a:solidFill>
                <a:srgbClr val="002060"/>
              </a:solidFill>
              <a:latin typeface="+mn-lt"/>
            </a:endParaRPr>
          </a:p>
        </p:txBody>
      </p:sp>
      <p:sp>
        <p:nvSpPr>
          <p:cNvPr id="4" name="Rectangle 18"/>
          <p:cNvSpPr/>
          <p:nvPr/>
        </p:nvSpPr>
        <p:spPr>
          <a:xfrm>
            <a:off x="530219" y="1173192"/>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1.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adanya</a:t>
            </a:r>
            <a:r>
              <a:rPr lang="en-ID" dirty="0">
                <a:solidFill>
                  <a:srgbClr val="002060"/>
                </a:solidFill>
              </a:rPr>
              <a:t> </a:t>
            </a:r>
            <a:r>
              <a:rPr lang="en-ID" dirty="0" err="1" smtClean="0">
                <a:solidFill>
                  <a:srgbClr val="002060"/>
                </a:solidFill>
              </a:rPr>
              <a:t>sistem</a:t>
            </a:r>
            <a:r>
              <a:rPr lang="en-ID" dirty="0" smtClean="0">
                <a:solidFill>
                  <a:srgbClr val="002060"/>
                </a:solidFill>
              </a:rPr>
              <a:t> </a:t>
            </a:r>
            <a:r>
              <a:rPr lang="en-ID" dirty="0" err="1" smtClean="0">
                <a:solidFill>
                  <a:srgbClr val="002060"/>
                </a:solidFill>
              </a:rPr>
              <a:t>peringatan</a:t>
            </a:r>
            <a:r>
              <a:rPr lang="en-ID" dirty="0" smtClean="0">
                <a:solidFill>
                  <a:srgbClr val="002060"/>
                </a:solidFill>
              </a:rPr>
              <a:t> data </a:t>
            </a:r>
            <a:r>
              <a:rPr lang="en-ID" dirty="0" err="1" smtClean="0">
                <a:solidFill>
                  <a:srgbClr val="002060"/>
                </a:solidFill>
              </a:rPr>
              <a:t>wajib</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teori</a:t>
            </a:r>
            <a:r>
              <a:rPr lang="en-ID" dirty="0">
                <a:solidFill>
                  <a:srgbClr val="002060"/>
                </a:solidFill>
              </a:rPr>
              <a:t> </a:t>
            </a:r>
            <a:r>
              <a:rPr lang="en-ID" dirty="0" err="1" smtClean="0">
                <a:solidFill>
                  <a:srgbClr val="002060"/>
                </a:solidFill>
              </a:rPr>
              <a:t>santoso</a:t>
            </a:r>
            <a:r>
              <a:rPr lang="en-ID" dirty="0" smtClean="0">
                <a:solidFill>
                  <a:srgbClr val="002060"/>
                </a:solidFill>
              </a:rPr>
              <a:t> 2018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harus</a:t>
            </a:r>
            <a:r>
              <a:rPr lang="en-ID" dirty="0" smtClean="0">
                <a:solidFill>
                  <a:srgbClr val="002060"/>
                </a:solidFill>
              </a:rPr>
              <a:t> </a:t>
            </a:r>
            <a:r>
              <a:rPr lang="en-ID" dirty="0" err="1" smtClean="0">
                <a:solidFill>
                  <a:srgbClr val="002060"/>
                </a:solidFill>
              </a:rPr>
              <a:t>menginputkan</a:t>
            </a:r>
            <a:r>
              <a:rPr lang="en-ID" dirty="0" smtClean="0">
                <a:solidFill>
                  <a:srgbClr val="002060"/>
                </a:solidFill>
              </a:rPr>
              <a:t> data </a:t>
            </a:r>
            <a:r>
              <a:rPr lang="en-ID" dirty="0" err="1" smtClean="0">
                <a:solidFill>
                  <a:srgbClr val="002060"/>
                </a:solidFill>
              </a:rPr>
              <a:t>sosial</a:t>
            </a:r>
            <a:r>
              <a:rPr lang="en-ID" dirty="0" smtClean="0">
                <a:solidFill>
                  <a:srgbClr val="002060"/>
                </a:solidFill>
              </a:rPr>
              <a:t> </a:t>
            </a:r>
            <a:r>
              <a:rPr lang="en-ID" dirty="0" err="1" smtClean="0">
                <a:solidFill>
                  <a:srgbClr val="002060"/>
                </a:solidFill>
              </a:rPr>
              <a:t>pasien</a:t>
            </a:r>
            <a:r>
              <a:rPr lang="en-ID" dirty="0" smtClean="0">
                <a:solidFill>
                  <a:srgbClr val="002060"/>
                </a:solidFill>
              </a:rPr>
              <a:t> yang </a:t>
            </a:r>
            <a:r>
              <a:rPr lang="en-ID" dirty="0" err="1" smtClean="0">
                <a:solidFill>
                  <a:srgbClr val="002060"/>
                </a:solidFill>
              </a:rPr>
              <a:t>meliputi</a:t>
            </a:r>
            <a:r>
              <a:rPr lang="en-ID" dirty="0" smtClean="0">
                <a:solidFill>
                  <a:srgbClr val="002060"/>
                </a:solidFill>
              </a:rPr>
              <a:t> (</a:t>
            </a:r>
            <a:r>
              <a:rPr lang="en-ID" dirty="0" err="1" smtClean="0">
                <a:solidFill>
                  <a:srgbClr val="002060"/>
                </a:solidFill>
              </a:rPr>
              <a:t>nama,aamat,NIK</a:t>
            </a:r>
            <a:r>
              <a:rPr lang="en-ID" dirty="0" smtClean="0">
                <a:solidFill>
                  <a:srgbClr val="002060"/>
                </a:solidFill>
              </a:rPr>
              <a:t>, </a:t>
            </a:r>
            <a:r>
              <a:rPr lang="en-ID" dirty="0" err="1" smtClean="0">
                <a:solidFill>
                  <a:srgbClr val="002060"/>
                </a:solidFill>
              </a:rPr>
              <a:t>pekerjaan,jenis</a:t>
            </a:r>
            <a:r>
              <a:rPr lang="en-ID" dirty="0" smtClean="0">
                <a:solidFill>
                  <a:srgbClr val="002060"/>
                </a:solidFill>
              </a:rPr>
              <a:t> </a:t>
            </a:r>
            <a:r>
              <a:rPr lang="en-ID" dirty="0" err="1" smtClean="0">
                <a:solidFill>
                  <a:srgbClr val="002060"/>
                </a:solidFill>
              </a:rPr>
              <a:t>pasien,status</a:t>
            </a:r>
            <a:r>
              <a:rPr lang="en-ID" dirty="0" smtClean="0">
                <a:solidFill>
                  <a:srgbClr val="002060"/>
                </a:solidFill>
              </a:rPr>
              <a:t> </a:t>
            </a:r>
            <a:r>
              <a:rPr lang="en-ID" dirty="0" err="1" smtClean="0">
                <a:solidFill>
                  <a:srgbClr val="002060"/>
                </a:solidFill>
              </a:rPr>
              <a:t>kawin</a:t>
            </a:r>
            <a:r>
              <a:rPr lang="en-ID" dirty="0" smtClean="0">
                <a:solidFill>
                  <a:srgbClr val="002060"/>
                </a:solidFill>
              </a:rPr>
              <a:t>)</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7" name="Rectangle 18"/>
          <p:cNvSpPr/>
          <p:nvPr/>
        </p:nvSpPr>
        <p:spPr>
          <a:xfrm>
            <a:off x="4702529" y="1173191"/>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a:solidFill>
                  <a:srgbClr val="002060"/>
                </a:solidFill>
              </a:rPr>
              <a:t>2</a:t>
            </a:r>
            <a:r>
              <a:rPr lang="en-ID" dirty="0" smtClean="0">
                <a:solidFill>
                  <a:srgbClr val="002060"/>
                </a:solidFill>
              </a:rPr>
              <a:t>.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kemanan</a:t>
            </a:r>
            <a:r>
              <a:rPr lang="en-ID" dirty="0" smtClean="0">
                <a:solidFill>
                  <a:srgbClr val="002060"/>
                </a:solidFill>
              </a:rPr>
              <a:t> data </a:t>
            </a:r>
            <a:r>
              <a:rPr lang="en-ID" dirty="0" err="1" smtClean="0">
                <a:solidFill>
                  <a:srgbClr val="002060"/>
                </a:solidFill>
              </a:rPr>
              <a:t>pasie</a:t>
            </a:r>
            <a:r>
              <a:rPr lang="en-ID" dirty="0" smtClean="0">
                <a:solidFill>
                  <a:srgbClr val="002060"/>
                </a:solidFill>
              </a:rPr>
              <a:t>  </a:t>
            </a:r>
            <a:r>
              <a:rPr lang="en-ID" dirty="0" err="1" smtClean="0">
                <a:solidFill>
                  <a:srgbClr val="002060"/>
                </a:solidFill>
              </a:rPr>
              <a:t>sudah</a:t>
            </a:r>
            <a:r>
              <a:rPr lang="en-ID" dirty="0" smtClean="0">
                <a:solidFill>
                  <a:srgbClr val="002060"/>
                </a:solidFill>
              </a:rPr>
              <a:t> </a:t>
            </a:r>
            <a:r>
              <a:rPr lang="en-ID" dirty="0" err="1" smtClean="0">
                <a:solidFill>
                  <a:srgbClr val="002060"/>
                </a:solidFill>
              </a:rPr>
              <a:t>terjaga</a:t>
            </a:r>
            <a:r>
              <a:rPr lang="en-ID" dirty="0" smtClean="0">
                <a:solidFill>
                  <a:srgbClr val="002060"/>
                </a:solidFill>
              </a:rPr>
              <a:t> </a:t>
            </a:r>
            <a:r>
              <a:rPr lang="en-ID" dirty="0" err="1" smtClean="0">
                <a:solidFill>
                  <a:srgbClr val="002060"/>
                </a:solidFill>
              </a:rPr>
              <a:t>karena</a:t>
            </a:r>
            <a:r>
              <a:rPr lang="en-ID" dirty="0" smtClean="0">
                <a:solidFill>
                  <a:srgbClr val="002060"/>
                </a:solidFill>
              </a:rPr>
              <a:t> </a:t>
            </a:r>
            <a:r>
              <a:rPr lang="en-ID" dirty="0" err="1" smtClean="0">
                <a:solidFill>
                  <a:srgbClr val="002060"/>
                </a:solidFill>
              </a:rPr>
              <a:t>memiliki</a:t>
            </a:r>
            <a:r>
              <a:rPr lang="en-ID" dirty="0" smtClean="0">
                <a:solidFill>
                  <a:srgbClr val="002060"/>
                </a:solidFill>
              </a:rPr>
              <a:t> </a:t>
            </a:r>
            <a:r>
              <a:rPr lang="en-ID" dirty="0" err="1" smtClean="0">
                <a:solidFill>
                  <a:srgbClr val="002060"/>
                </a:solidFill>
              </a:rPr>
              <a:t>sitem</a:t>
            </a:r>
            <a:r>
              <a:rPr lang="en-ID" dirty="0" smtClean="0">
                <a:solidFill>
                  <a:srgbClr val="002060"/>
                </a:solidFill>
              </a:rPr>
              <a:t> login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rahmadiliyani</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faizal</a:t>
            </a:r>
            <a:r>
              <a:rPr lang="en-ID" dirty="0" smtClean="0">
                <a:solidFill>
                  <a:srgbClr val="002060"/>
                </a:solidFill>
              </a:rPr>
              <a:t> 2018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rekam</a:t>
            </a:r>
            <a:r>
              <a:rPr lang="en-ID" dirty="0" smtClean="0">
                <a:solidFill>
                  <a:srgbClr val="002060"/>
                </a:solidFill>
              </a:rPr>
              <a:t> </a:t>
            </a:r>
            <a:r>
              <a:rPr lang="en-ID" dirty="0" err="1" smtClean="0">
                <a:solidFill>
                  <a:srgbClr val="002060"/>
                </a:solidFill>
              </a:rPr>
              <a:t>medis</a:t>
            </a:r>
            <a:r>
              <a:rPr lang="en-ID" dirty="0">
                <a:solidFill>
                  <a:srgbClr val="002060"/>
                </a:solidFill>
              </a:rPr>
              <a:t> </a:t>
            </a:r>
            <a:r>
              <a:rPr lang="en-ID" dirty="0" err="1" smtClean="0">
                <a:solidFill>
                  <a:srgbClr val="002060"/>
                </a:solidFill>
              </a:rPr>
              <a:t>harus</a:t>
            </a:r>
            <a:r>
              <a:rPr lang="en-ID" dirty="0" smtClean="0">
                <a:solidFill>
                  <a:srgbClr val="002060"/>
                </a:solidFill>
              </a:rPr>
              <a:t> </a:t>
            </a:r>
            <a:r>
              <a:rPr lang="en-ID" dirty="0" err="1" smtClean="0">
                <a:solidFill>
                  <a:srgbClr val="002060"/>
                </a:solidFill>
              </a:rPr>
              <a:t>aman</a:t>
            </a:r>
            <a:r>
              <a:rPr lang="en-ID" dirty="0" smtClean="0">
                <a:solidFill>
                  <a:srgbClr val="002060"/>
                </a:solidFill>
              </a:rPr>
              <a:t> </a:t>
            </a:r>
            <a:r>
              <a:rPr lang="en-ID" dirty="0" err="1" smtClean="0">
                <a:solidFill>
                  <a:srgbClr val="002060"/>
                </a:solidFill>
              </a:rPr>
              <a:t>supaya</a:t>
            </a:r>
            <a:r>
              <a:rPr lang="en-ID" dirty="0" smtClean="0">
                <a:solidFill>
                  <a:srgbClr val="002060"/>
                </a:solidFill>
              </a:rPr>
              <a:t> </a:t>
            </a:r>
            <a:r>
              <a:rPr lang="en-ID" dirty="0" err="1" smtClean="0">
                <a:solidFill>
                  <a:srgbClr val="002060"/>
                </a:solidFill>
              </a:rPr>
              <a:t>tidak</a:t>
            </a:r>
            <a:r>
              <a:rPr lang="en-ID" dirty="0" smtClean="0">
                <a:solidFill>
                  <a:srgbClr val="002060"/>
                </a:solidFill>
              </a:rPr>
              <a:t> </a:t>
            </a:r>
            <a:r>
              <a:rPr lang="en-ID" dirty="0" err="1" smtClean="0">
                <a:solidFill>
                  <a:srgbClr val="002060"/>
                </a:solidFill>
              </a:rPr>
              <a:t>jatuh</a:t>
            </a:r>
            <a:r>
              <a:rPr lang="en-ID" dirty="0" smtClean="0">
                <a:solidFill>
                  <a:srgbClr val="002060"/>
                </a:solidFill>
              </a:rPr>
              <a:t> </a:t>
            </a:r>
            <a:r>
              <a:rPr lang="en-ID" dirty="0" err="1" smtClean="0">
                <a:solidFill>
                  <a:srgbClr val="002060"/>
                </a:solidFill>
              </a:rPr>
              <a:t>pada</a:t>
            </a:r>
            <a:r>
              <a:rPr lang="en-ID" dirty="0" smtClean="0">
                <a:solidFill>
                  <a:srgbClr val="002060"/>
                </a:solidFill>
              </a:rPr>
              <a:t> </a:t>
            </a:r>
            <a:r>
              <a:rPr lang="en-ID" dirty="0" err="1" smtClean="0">
                <a:solidFill>
                  <a:srgbClr val="002060"/>
                </a:solidFill>
              </a:rPr>
              <a:t>pihak</a:t>
            </a:r>
            <a:r>
              <a:rPr lang="en-ID" dirty="0" smtClean="0">
                <a:solidFill>
                  <a:srgbClr val="002060"/>
                </a:solidFill>
              </a:rPr>
              <a:t> yang </a:t>
            </a:r>
            <a:r>
              <a:rPr lang="en-ID" dirty="0" err="1" smtClean="0">
                <a:solidFill>
                  <a:srgbClr val="002060"/>
                </a:solidFill>
              </a:rPr>
              <a:t>tidak</a:t>
            </a:r>
            <a:r>
              <a:rPr lang="en-ID" dirty="0" smtClean="0">
                <a:solidFill>
                  <a:srgbClr val="002060"/>
                </a:solidFill>
              </a:rPr>
              <a:t> </a:t>
            </a:r>
            <a:r>
              <a:rPr lang="en-ID" dirty="0" err="1" smtClean="0">
                <a:solidFill>
                  <a:srgbClr val="002060"/>
                </a:solidFill>
              </a:rPr>
              <a:t>berwenang</a:t>
            </a:r>
            <a:r>
              <a:rPr lang="en-ID" dirty="0" smtClean="0">
                <a:solidFill>
                  <a:srgbClr val="002060"/>
                </a:solidFill>
              </a:rPr>
              <a:t>.</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9" name="Rectangle 18"/>
          <p:cNvSpPr/>
          <p:nvPr/>
        </p:nvSpPr>
        <p:spPr>
          <a:xfrm>
            <a:off x="530219" y="3033621"/>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3.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ketersediaan</a:t>
            </a:r>
            <a:r>
              <a:rPr lang="en-ID" dirty="0" smtClean="0">
                <a:solidFill>
                  <a:srgbClr val="002060"/>
                </a:solidFill>
              </a:rPr>
              <a:t> </a:t>
            </a:r>
            <a:r>
              <a:rPr lang="en-ID" dirty="0" err="1" smtClean="0">
                <a:solidFill>
                  <a:srgbClr val="002060"/>
                </a:solidFill>
              </a:rPr>
              <a:t>ktersediaan</a:t>
            </a:r>
            <a:r>
              <a:rPr lang="en-ID" dirty="0" smtClean="0">
                <a:solidFill>
                  <a:srgbClr val="002060"/>
                </a:solidFill>
              </a:rPr>
              <a:t> </a:t>
            </a:r>
            <a:r>
              <a:rPr lang="en-ID" dirty="0" err="1" smtClean="0">
                <a:solidFill>
                  <a:srgbClr val="002060"/>
                </a:solidFill>
              </a:rPr>
              <a:t>informasi</a:t>
            </a:r>
            <a:r>
              <a:rPr lang="en-ID" dirty="0" smtClean="0">
                <a:solidFill>
                  <a:srgbClr val="002060"/>
                </a:solidFill>
              </a:rPr>
              <a:t> </a:t>
            </a:r>
            <a:r>
              <a:rPr lang="en-ID" dirty="0" err="1" smtClean="0">
                <a:solidFill>
                  <a:srgbClr val="002060"/>
                </a:solidFill>
              </a:rPr>
              <a:t>bisa</a:t>
            </a:r>
            <a:r>
              <a:rPr lang="en-ID" dirty="0" smtClean="0">
                <a:solidFill>
                  <a:srgbClr val="002060"/>
                </a:solidFill>
              </a:rPr>
              <a:t> </a:t>
            </a:r>
            <a:r>
              <a:rPr lang="en-ID" dirty="0" err="1" smtClean="0">
                <a:solidFill>
                  <a:srgbClr val="002060"/>
                </a:solidFill>
              </a:rPr>
              <a:t>diakses</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mudah</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bantuan</a:t>
            </a:r>
            <a:r>
              <a:rPr lang="en-ID" dirty="0" smtClean="0">
                <a:solidFill>
                  <a:srgbClr val="002060"/>
                </a:solidFill>
              </a:rPr>
              <a:t>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aulia</a:t>
            </a:r>
            <a:r>
              <a:rPr lang="en-ID" dirty="0" smtClean="0">
                <a:solidFill>
                  <a:srgbClr val="002060"/>
                </a:solidFill>
              </a:rPr>
              <a:t> 2018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kualitas</a:t>
            </a:r>
            <a:r>
              <a:rPr lang="en-ID" dirty="0" smtClean="0">
                <a:solidFill>
                  <a:srgbClr val="002060"/>
                </a:solidFill>
              </a:rPr>
              <a:t> </a:t>
            </a:r>
            <a:r>
              <a:rPr lang="en-ID" dirty="0" err="1" smtClean="0">
                <a:solidFill>
                  <a:srgbClr val="002060"/>
                </a:solidFill>
              </a:rPr>
              <a:t>informasi</a:t>
            </a:r>
            <a:r>
              <a:rPr lang="en-ID" dirty="0" smtClean="0">
                <a:solidFill>
                  <a:srgbClr val="002060"/>
                </a:solidFill>
              </a:rPr>
              <a:t> </a:t>
            </a:r>
            <a:r>
              <a:rPr lang="en-ID" dirty="0" err="1" smtClean="0">
                <a:solidFill>
                  <a:srgbClr val="002060"/>
                </a:solidFill>
              </a:rPr>
              <a:t>harus</a:t>
            </a:r>
            <a:r>
              <a:rPr lang="en-ID" dirty="0" smtClean="0">
                <a:solidFill>
                  <a:srgbClr val="002060"/>
                </a:solidFill>
              </a:rPr>
              <a:t> </a:t>
            </a:r>
            <a:r>
              <a:rPr lang="en-ID" dirty="0" err="1" smtClean="0">
                <a:solidFill>
                  <a:srgbClr val="002060"/>
                </a:solidFill>
              </a:rPr>
              <a:t>akurat,real</a:t>
            </a:r>
            <a:r>
              <a:rPr lang="en-ID" dirty="0" smtClean="0">
                <a:solidFill>
                  <a:srgbClr val="002060"/>
                </a:solidFill>
              </a:rPr>
              <a:t> time </a:t>
            </a:r>
            <a:r>
              <a:rPr lang="en-ID" dirty="0" err="1" smtClean="0">
                <a:solidFill>
                  <a:srgbClr val="002060"/>
                </a:solidFill>
              </a:rPr>
              <a:t>dan</a:t>
            </a:r>
            <a:r>
              <a:rPr lang="en-ID" dirty="0" smtClean="0">
                <a:solidFill>
                  <a:srgbClr val="002060"/>
                </a:solidFill>
              </a:rPr>
              <a:t> </a:t>
            </a:r>
            <a:r>
              <a:rPr lang="en-ID" dirty="0" err="1" smtClean="0">
                <a:solidFill>
                  <a:srgbClr val="002060"/>
                </a:solidFill>
              </a:rPr>
              <a:t>lengkap</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10" name="Rectangle 18"/>
          <p:cNvSpPr/>
          <p:nvPr/>
        </p:nvSpPr>
        <p:spPr>
          <a:xfrm>
            <a:off x="4702529" y="3014930"/>
            <a:ext cx="3696724" cy="1746851"/>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chemeClr val="tx1"/>
                </a:solidFill>
              </a:rPr>
              <a:t>4. </a:t>
            </a:r>
            <a:r>
              <a:rPr lang="en-ID" dirty="0" err="1" smtClean="0">
                <a:solidFill>
                  <a:schemeClr val="tx1"/>
                </a:solidFill>
              </a:rPr>
              <a:t>Berdasarkan</a:t>
            </a:r>
            <a:r>
              <a:rPr lang="en-ID" dirty="0" smtClean="0">
                <a:solidFill>
                  <a:schemeClr val="tx1"/>
                </a:solidFill>
              </a:rPr>
              <a:t> </a:t>
            </a:r>
            <a:r>
              <a:rPr lang="en-ID" dirty="0" err="1" smtClean="0">
                <a:solidFill>
                  <a:schemeClr val="tx1"/>
                </a:solidFill>
              </a:rPr>
              <a:t>hasil</a:t>
            </a:r>
            <a:r>
              <a:rPr lang="en-ID" dirty="0" smtClean="0">
                <a:solidFill>
                  <a:schemeClr val="tx1"/>
                </a:solidFill>
              </a:rPr>
              <a:t> </a:t>
            </a:r>
            <a:r>
              <a:rPr lang="en-ID" dirty="0" err="1" smtClean="0">
                <a:solidFill>
                  <a:schemeClr val="tx1"/>
                </a:solidFill>
              </a:rPr>
              <a:t>wawancara</a:t>
            </a:r>
            <a:r>
              <a:rPr lang="en-ID" dirty="0" smtClean="0">
                <a:solidFill>
                  <a:schemeClr val="tx1"/>
                </a:solidFill>
              </a:rPr>
              <a:t> </a:t>
            </a:r>
            <a:r>
              <a:rPr lang="en-ID" dirty="0" err="1" smtClean="0">
                <a:solidFill>
                  <a:schemeClr val="tx1"/>
                </a:solidFill>
              </a:rPr>
              <a:t>dan</a:t>
            </a:r>
            <a:r>
              <a:rPr lang="en-ID" dirty="0" smtClean="0">
                <a:solidFill>
                  <a:schemeClr val="tx1"/>
                </a:solidFill>
              </a:rPr>
              <a:t> </a:t>
            </a:r>
            <a:r>
              <a:rPr lang="en-ID" dirty="0" err="1" smtClean="0">
                <a:solidFill>
                  <a:schemeClr val="tx1"/>
                </a:solidFill>
              </a:rPr>
              <a:t>observasi</a:t>
            </a:r>
            <a:r>
              <a:rPr lang="en-ID" dirty="0" smtClean="0">
                <a:solidFill>
                  <a:schemeClr val="tx1"/>
                </a:solidFill>
              </a:rPr>
              <a:t> </a:t>
            </a:r>
            <a:r>
              <a:rPr lang="en-ID" dirty="0" err="1" smtClean="0">
                <a:solidFill>
                  <a:schemeClr val="tx1"/>
                </a:solidFill>
              </a:rPr>
              <a:t>realibilitas</a:t>
            </a:r>
            <a:r>
              <a:rPr lang="en-ID" dirty="0" smtClean="0">
                <a:solidFill>
                  <a:schemeClr val="tx1"/>
                </a:solidFill>
              </a:rPr>
              <a:t> </a:t>
            </a:r>
            <a:r>
              <a:rPr lang="en-ID" dirty="0" err="1" smtClean="0">
                <a:solidFill>
                  <a:schemeClr val="tx1"/>
                </a:solidFill>
              </a:rPr>
              <a:t>antara</a:t>
            </a:r>
            <a:r>
              <a:rPr lang="en-ID" dirty="0" smtClean="0">
                <a:solidFill>
                  <a:schemeClr val="tx1"/>
                </a:solidFill>
              </a:rPr>
              <a:t> </a:t>
            </a:r>
            <a:r>
              <a:rPr lang="en-ID" dirty="0" err="1" smtClean="0">
                <a:solidFill>
                  <a:schemeClr val="tx1"/>
                </a:solidFill>
              </a:rPr>
              <a:t>kejadian</a:t>
            </a:r>
            <a:r>
              <a:rPr lang="en-ID" dirty="0" smtClean="0">
                <a:solidFill>
                  <a:schemeClr val="tx1"/>
                </a:solidFill>
              </a:rPr>
              <a:t> yang </a:t>
            </a:r>
            <a:r>
              <a:rPr lang="en-ID" dirty="0" err="1" smtClean="0">
                <a:solidFill>
                  <a:schemeClr val="tx1"/>
                </a:solidFill>
              </a:rPr>
              <a:t>dialami</a:t>
            </a:r>
            <a:r>
              <a:rPr lang="en-ID" dirty="0" smtClean="0">
                <a:solidFill>
                  <a:schemeClr val="tx1"/>
                </a:solidFill>
              </a:rPr>
              <a:t> </a:t>
            </a:r>
            <a:r>
              <a:rPr lang="en-ID" dirty="0" err="1" smtClean="0">
                <a:solidFill>
                  <a:schemeClr val="tx1"/>
                </a:solidFill>
              </a:rPr>
              <a:t>pasien</a:t>
            </a:r>
            <a:r>
              <a:rPr lang="en-ID" dirty="0" smtClean="0">
                <a:solidFill>
                  <a:schemeClr val="tx1"/>
                </a:solidFill>
              </a:rPr>
              <a:t> </a:t>
            </a:r>
            <a:r>
              <a:rPr lang="en-ID" dirty="0" err="1" smtClean="0">
                <a:solidFill>
                  <a:schemeClr val="tx1"/>
                </a:solidFill>
              </a:rPr>
              <a:t>dengan</a:t>
            </a:r>
            <a:r>
              <a:rPr lang="en-ID" dirty="0" smtClean="0">
                <a:solidFill>
                  <a:schemeClr val="tx1"/>
                </a:solidFill>
              </a:rPr>
              <a:t> </a:t>
            </a:r>
            <a:r>
              <a:rPr lang="en-ID" dirty="0" err="1" smtClean="0">
                <a:solidFill>
                  <a:schemeClr val="tx1"/>
                </a:solidFill>
              </a:rPr>
              <a:t>adanya</a:t>
            </a:r>
            <a:r>
              <a:rPr lang="en-ID" dirty="0" smtClean="0">
                <a:solidFill>
                  <a:schemeClr val="tx1"/>
                </a:solidFill>
              </a:rPr>
              <a:t> instruction </a:t>
            </a:r>
            <a:r>
              <a:rPr lang="en-ID" dirty="0" err="1" smtClean="0">
                <a:solidFill>
                  <a:schemeClr val="tx1"/>
                </a:solidFill>
              </a:rPr>
              <a:t>hal</a:t>
            </a:r>
            <a:r>
              <a:rPr lang="en-ID" dirty="0" smtClean="0">
                <a:solidFill>
                  <a:schemeClr val="tx1"/>
                </a:solidFill>
              </a:rPr>
              <a:t> </a:t>
            </a:r>
            <a:r>
              <a:rPr lang="en-ID" dirty="0" err="1" smtClean="0">
                <a:solidFill>
                  <a:schemeClr val="tx1"/>
                </a:solidFill>
              </a:rPr>
              <a:t>ini</a:t>
            </a:r>
            <a:r>
              <a:rPr lang="en-ID" dirty="0" smtClean="0">
                <a:solidFill>
                  <a:schemeClr val="tx1"/>
                </a:solidFill>
              </a:rPr>
              <a:t> </a:t>
            </a:r>
            <a:r>
              <a:rPr lang="en-ID" dirty="0" err="1" smtClean="0">
                <a:solidFill>
                  <a:schemeClr val="tx1"/>
                </a:solidFill>
              </a:rPr>
              <a:t>sesuai</a:t>
            </a:r>
            <a:r>
              <a:rPr lang="en-ID" dirty="0" smtClean="0">
                <a:solidFill>
                  <a:schemeClr val="tx1"/>
                </a:solidFill>
              </a:rPr>
              <a:t> </a:t>
            </a:r>
            <a:r>
              <a:rPr lang="en-ID" dirty="0" err="1" smtClean="0">
                <a:solidFill>
                  <a:schemeClr val="tx1"/>
                </a:solidFill>
              </a:rPr>
              <a:t>dengan</a:t>
            </a:r>
            <a:r>
              <a:rPr lang="en-ID" dirty="0" smtClean="0">
                <a:solidFill>
                  <a:schemeClr val="tx1"/>
                </a:solidFill>
              </a:rPr>
              <a:t> </a:t>
            </a:r>
            <a:r>
              <a:rPr lang="en-ID" dirty="0" err="1" smtClean="0">
                <a:solidFill>
                  <a:schemeClr val="tx1"/>
                </a:solidFill>
              </a:rPr>
              <a:t>teori</a:t>
            </a:r>
            <a:r>
              <a:rPr lang="en-ID" dirty="0" smtClean="0">
                <a:solidFill>
                  <a:schemeClr val="tx1"/>
                </a:solidFill>
              </a:rPr>
              <a:t> </a:t>
            </a:r>
            <a:r>
              <a:rPr lang="en-ID" dirty="0" err="1" smtClean="0">
                <a:solidFill>
                  <a:schemeClr val="tx1"/>
                </a:solidFill>
              </a:rPr>
              <a:t>pasaribu</a:t>
            </a:r>
            <a:r>
              <a:rPr lang="en-ID" dirty="0" smtClean="0">
                <a:solidFill>
                  <a:schemeClr val="tx1"/>
                </a:solidFill>
              </a:rPr>
              <a:t> 2017 </a:t>
            </a:r>
            <a:r>
              <a:rPr lang="en-ID" dirty="0" err="1" smtClean="0">
                <a:solidFill>
                  <a:schemeClr val="tx1"/>
                </a:solidFill>
              </a:rPr>
              <a:t>bahwa</a:t>
            </a:r>
            <a:r>
              <a:rPr lang="en-ID" dirty="0" smtClean="0">
                <a:solidFill>
                  <a:schemeClr val="tx1"/>
                </a:solidFill>
              </a:rPr>
              <a:t> </a:t>
            </a:r>
            <a:r>
              <a:rPr lang="en-ID" dirty="0" err="1" smtClean="0">
                <a:solidFill>
                  <a:schemeClr val="tx1"/>
                </a:solidFill>
              </a:rPr>
              <a:t>keseuaian</a:t>
            </a:r>
            <a:r>
              <a:rPr lang="en-ID" dirty="0" smtClean="0">
                <a:solidFill>
                  <a:schemeClr val="tx1"/>
                </a:solidFill>
              </a:rPr>
              <a:t> </a:t>
            </a:r>
            <a:r>
              <a:rPr lang="en-ID" dirty="0" err="1" smtClean="0">
                <a:solidFill>
                  <a:schemeClr val="tx1"/>
                </a:solidFill>
              </a:rPr>
              <a:t>pasien</a:t>
            </a:r>
            <a:r>
              <a:rPr lang="en-ID" dirty="0" smtClean="0">
                <a:solidFill>
                  <a:schemeClr val="tx1"/>
                </a:solidFill>
              </a:rPr>
              <a:t> </a:t>
            </a:r>
            <a:r>
              <a:rPr lang="en-ID" dirty="0" err="1" smtClean="0">
                <a:solidFill>
                  <a:schemeClr val="tx1"/>
                </a:solidFill>
              </a:rPr>
              <a:t>dengan</a:t>
            </a:r>
            <a:r>
              <a:rPr lang="en-ID" dirty="0" smtClean="0">
                <a:solidFill>
                  <a:schemeClr val="tx1"/>
                </a:solidFill>
              </a:rPr>
              <a:t> </a:t>
            </a:r>
            <a:r>
              <a:rPr lang="en-ID" dirty="0" err="1" smtClean="0">
                <a:solidFill>
                  <a:schemeClr val="tx1"/>
                </a:solidFill>
              </a:rPr>
              <a:t>apa</a:t>
            </a:r>
            <a:r>
              <a:rPr lang="en-ID" dirty="0" smtClean="0">
                <a:solidFill>
                  <a:schemeClr val="tx1"/>
                </a:solidFill>
              </a:rPr>
              <a:t> yang </a:t>
            </a:r>
            <a:r>
              <a:rPr lang="en-ID" dirty="0" err="1" smtClean="0">
                <a:solidFill>
                  <a:schemeClr val="tx1"/>
                </a:solidFill>
              </a:rPr>
              <a:t>ditulis</a:t>
            </a:r>
            <a:r>
              <a:rPr lang="en-ID" dirty="0" smtClean="0">
                <a:solidFill>
                  <a:schemeClr val="tx1"/>
                </a:solidFill>
              </a:rPr>
              <a:t> </a:t>
            </a:r>
            <a:r>
              <a:rPr lang="en-ID" dirty="0" err="1" smtClean="0">
                <a:solidFill>
                  <a:schemeClr val="tx1"/>
                </a:solidFill>
              </a:rPr>
              <a:t>harus</a:t>
            </a:r>
            <a:r>
              <a:rPr lang="en-ID" dirty="0" smtClean="0">
                <a:solidFill>
                  <a:schemeClr val="tx1"/>
                </a:solidFill>
              </a:rPr>
              <a:t> </a:t>
            </a:r>
            <a:r>
              <a:rPr lang="en-ID" dirty="0" err="1" smtClean="0">
                <a:solidFill>
                  <a:schemeClr val="tx1"/>
                </a:solidFill>
              </a:rPr>
              <a:t>lengkap</a:t>
            </a:r>
            <a:r>
              <a:rPr lang="en-ID" dirty="0" smtClean="0">
                <a:solidFill>
                  <a:schemeClr val="tx1"/>
                </a:solidFill>
              </a:rPr>
              <a:t> </a:t>
            </a:r>
            <a:r>
              <a:rPr lang="en-ID" dirty="0" err="1" smtClean="0">
                <a:solidFill>
                  <a:schemeClr val="tx1"/>
                </a:solidFill>
              </a:rPr>
              <a:t>dan</a:t>
            </a:r>
            <a:r>
              <a:rPr lang="en-ID" dirty="0" smtClean="0">
                <a:solidFill>
                  <a:schemeClr val="tx1"/>
                </a:solidFill>
              </a:rPr>
              <a:t> </a:t>
            </a:r>
            <a:r>
              <a:rPr lang="en-ID" dirty="0" err="1" smtClean="0">
                <a:solidFill>
                  <a:schemeClr val="tx1"/>
                </a:solidFill>
              </a:rPr>
              <a:t>jelas</a:t>
            </a:r>
            <a:r>
              <a:rPr lang="en-ID" dirty="0" smtClean="0">
                <a:solidFill>
                  <a:schemeClr val="tx1"/>
                </a:solidFill>
              </a:rPr>
              <a:t> </a:t>
            </a:r>
            <a:r>
              <a:rPr lang="en-ID" dirty="0" err="1" smtClean="0">
                <a:solidFill>
                  <a:schemeClr val="tx1"/>
                </a:solidFill>
              </a:rPr>
              <a:t>karena</a:t>
            </a:r>
            <a:r>
              <a:rPr lang="en-ID" dirty="0" smtClean="0">
                <a:solidFill>
                  <a:schemeClr val="tx1"/>
                </a:solidFill>
              </a:rPr>
              <a:t> </a:t>
            </a:r>
            <a:r>
              <a:rPr lang="en-ID" dirty="0" err="1" smtClean="0">
                <a:solidFill>
                  <a:schemeClr val="tx1"/>
                </a:solidFill>
              </a:rPr>
              <a:t>ketidakkonsitenan</a:t>
            </a:r>
            <a:r>
              <a:rPr lang="en-ID" dirty="0" smtClean="0">
                <a:solidFill>
                  <a:schemeClr val="tx1"/>
                </a:solidFill>
              </a:rPr>
              <a:t> </a:t>
            </a:r>
            <a:r>
              <a:rPr lang="en-ID" dirty="0" err="1" smtClean="0">
                <a:solidFill>
                  <a:schemeClr val="tx1"/>
                </a:solidFill>
              </a:rPr>
              <a:t>mengakibatkan</a:t>
            </a:r>
            <a:r>
              <a:rPr lang="en-ID" dirty="0" smtClean="0">
                <a:solidFill>
                  <a:schemeClr val="tx1"/>
                </a:solidFill>
              </a:rPr>
              <a:t> </a:t>
            </a:r>
            <a:r>
              <a:rPr lang="en-ID" dirty="0" err="1" smtClean="0">
                <a:solidFill>
                  <a:schemeClr val="tx1"/>
                </a:solidFill>
              </a:rPr>
              <a:t>kesalahan</a:t>
            </a:r>
            <a:r>
              <a:rPr lang="en-ID" dirty="0" smtClean="0">
                <a:solidFill>
                  <a:schemeClr val="tx1"/>
                </a:solidFill>
              </a:rPr>
              <a:t> </a:t>
            </a:r>
            <a:r>
              <a:rPr lang="en-ID" dirty="0" err="1" smtClean="0">
                <a:solidFill>
                  <a:schemeClr val="tx1"/>
                </a:solidFill>
              </a:rPr>
              <a:t>koding</a:t>
            </a:r>
            <a:r>
              <a:rPr lang="en-ID" dirty="0" smtClean="0">
                <a:solidFill>
                  <a:schemeClr val="tx1"/>
                </a:solidFill>
              </a:rPr>
              <a:t>.</a:t>
            </a:r>
            <a:endParaRPr lang="id-ID"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27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55243"/>
            <a:ext cx="7704000" cy="572700"/>
          </a:xfrm>
        </p:spPr>
        <p:txBody>
          <a:bodyPr/>
          <a:lstStyle/>
          <a:p>
            <a:r>
              <a:rPr lang="en-US" dirty="0" smtClean="0">
                <a:solidFill>
                  <a:srgbClr val="002060"/>
                </a:solidFill>
                <a:latin typeface="+mn-lt"/>
              </a:rPr>
              <a:t>4.LAYOUT</a:t>
            </a:r>
            <a:endParaRPr lang="id-ID" dirty="0">
              <a:solidFill>
                <a:srgbClr val="002060"/>
              </a:solidFill>
              <a:latin typeface="+mn-lt"/>
            </a:endParaRPr>
          </a:p>
        </p:txBody>
      </p:sp>
      <p:sp>
        <p:nvSpPr>
          <p:cNvPr id="3" name="Rectangle 18"/>
          <p:cNvSpPr/>
          <p:nvPr/>
        </p:nvSpPr>
        <p:spPr>
          <a:xfrm>
            <a:off x="720000" y="948904"/>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1.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isian</a:t>
            </a:r>
            <a:r>
              <a:rPr lang="en-ID" dirty="0" smtClean="0">
                <a:solidFill>
                  <a:srgbClr val="002060"/>
                </a:solidFill>
              </a:rPr>
              <a:t> data agar </a:t>
            </a:r>
            <a:r>
              <a:rPr lang="en-ID" dirty="0" err="1" smtClean="0">
                <a:solidFill>
                  <a:srgbClr val="002060"/>
                </a:solidFill>
              </a:rPr>
              <a:t>dientri</a:t>
            </a:r>
            <a:r>
              <a:rPr lang="en-ID" dirty="0" smtClean="0">
                <a:solidFill>
                  <a:srgbClr val="002060"/>
                </a:solidFill>
              </a:rPr>
              <a:t> </a:t>
            </a:r>
            <a:r>
              <a:rPr lang="en-ID" dirty="0" err="1" smtClean="0">
                <a:solidFill>
                  <a:srgbClr val="002060"/>
                </a:solidFill>
              </a:rPr>
              <a:t>oleh</a:t>
            </a:r>
            <a:r>
              <a:rPr lang="en-ID" dirty="0" smtClean="0">
                <a:solidFill>
                  <a:srgbClr val="002060"/>
                </a:solidFill>
              </a:rPr>
              <a:t>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inin</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santoso</a:t>
            </a:r>
            <a:r>
              <a:rPr lang="en-ID" dirty="0" smtClean="0">
                <a:solidFill>
                  <a:srgbClr val="002060"/>
                </a:solidFill>
              </a:rPr>
              <a:t> 2018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sistem</a:t>
            </a:r>
            <a:r>
              <a:rPr lang="en-ID" dirty="0" smtClean="0">
                <a:solidFill>
                  <a:srgbClr val="002060"/>
                </a:solidFill>
              </a:rPr>
              <a:t> </a:t>
            </a:r>
            <a:r>
              <a:rPr lang="en-ID" dirty="0" err="1" smtClean="0">
                <a:solidFill>
                  <a:srgbClr val="002060"/>
                </a:solidFill>
              </a:rPr>
              <a:t>informasi</a:t>
            </a:r>
            <a:r>
              <a:rPr lang="en-ID" dirty="0" smtClean="0">
                <a:solidFill>
                  <a:srgbClr val="002060"/>
                </a:solidFill>
              </a:rPr>
              <a:t> </a:t>
            </a:r>
            <a:r>
              <a:rPr lang="en-ID" dirty="0" err="1" smtClean="0">
                <a:solidFill>
                  <a:srgbClr val="002060"/>
                </a:solidFill>
              </a:rPr>
              <a:t>diharapkan</a:t>
            </a:r>
            <a:r>
              <a:rPr lang="en-ID" dirty="0" smtClean="0">
                <a:solidFill>
                  <a:srgbClr val="002060"/>
                </a:solidFill>
              </a:rPr>
              <a:t> </a:t>
            </a:r>
            <a:r>
              <a:rPr lang="en-ID" dirty="0" err="1" smtClean="0">
                <a:solidFill>
                  <a:srgbClr val="002060"/>
                </a:solidFill>
              </a:rPr>
              <a:t>meningkatkan</a:t>
            </a:r>
            <a:r>
              <a:rPr lang="en-ID" dirty="0" smtClean="0">
                <a:solidFill>
                  <a:srgbClr val="002060"/>
                </a:solidFill>
              </a:rPr>
              <a:t> </a:t>
            </a:r>
            <a:r>
              <a:rPr lang="en-ID" dirty="0" err="1" smtClean="0">
                <a:solidFill>
                  <a:srgbClr val="002060"/>
                </a:solidFill>
              </a:rPr>
              <a:t>pelayanan</a:t>
            </a:r>
            <a:r>
              <a:rPr lang="en-ID" dirty="0" smtClean="0">
                <a:solidFill>
                  <a:srgbClr val="002060"/>
                </a:solidFill>
              </a:rPr>
              <a:t> </a:t>
            </a:r>
            <a:r>
              <a:rPr lang="en-ID" dirty="0" err="1" smtClean="0">
                <a:solidFill>
                  <a:srgbClr val="002060"/>
                </a:solidFill>
              </a:rPr>
              <a:t>salah</a:t>
            </a:r>
            <a:r>
              <a:rPr lang="en-ID" dirty="0" smtClean="0">
                <a:solidFill>
                  <a:srgbClr val="002060"/>
                </a:solidFill>
              </a:rPr>
              <a:t> </a:t>
            </a:r>
            <a:r>
              <a:rPr lang="en-ID" dirty="0" err="1" smtClean="0">
                <a:solidFill>
                  <a:srgbClr val="002060"/>
                </a:solidFill>
              </a:rPr>
              <a:t>satunya</a:t>
            </a:r>
            <a:r>
              <a:rPr lang="en-ID" dirty="0" smtClean="0">
                <a:solidFill>
                  <a:srgbClr val="002060"/>
                </a:solidFill>
              </a:rPr>
              <a:t> </a:t>
            </a:r>
            <a:r>
              <a:rPr lang="en-ID" dirty="0" err="1" smtClean="0">
                <a:solidFill>
                  <a:srgbClr val="002060"/>
                </a:solidFill>
              </a:rPr>
              <a:t>pengentrian</a:t>
            </a:r>
            <a:r>
              <a:rPr lang="en-ID" dirty="0" smtClean="0">
                <a:solidFill>
                  <a:srgbClr val="002060"/>
                </a:solidFill>
              </a:rPr>
              <a:t> data </a:t>
            </a:r>
            <a:r>
              <a:rPr lang="en-ID" dirty="0" err="1" smtClean="0">
                <a:solidFill>
                  <a:srgbClr val="002060"/>
                </a:solidFill>
              </a:rPr>
              <a:t>pasien</a:t>
            </a:r>
            <a:r>
              <a:rPr lang="en-ID" dirty="0" smtClean="0">
                <a:solidFill>
                  <a:srgbClr val="002060"/>
                </a:solidFill>
              </a:rPr>
              <a:t>.</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4" name="Rectangle 18"/>
          <p:cNvSpPr/>
          <p:nvPr/>
        </p:nvSpPr>
        <p:spPr>
          <a:xfrm>
            <a:off x="4875057" y="948904"/>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a:solidFill>
                  <a:srgbClr val="002060"/>
                </a:solidFill>
              </a:rPr>
              <a:t>2</a:t>
            </a:r>
            <a:r>
              <a:rPr lang="en-ID" dirty="0" smtClean="0">
                <a:solidFill>
                  <a:srgbClr val="002060"/>
                </a:solidFill>
              </a:rPr>
              <a:t>.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tat </a:t>
            </a:r>
            <a:r>
              <a:rPr lang="en-ID" dirty="0" err="1" smtClean="0">
                <a:solidFill>
                  <a:srgbClr val="002060"/>
                </a:solidFill>
              </a:rPr>
              <a:t>letak</a:t>
            </a:r>
            <a:r>
              <a:rPr lang="en-ID" dirty="0" smtClean="0">
                <a:solidFill>
                  <a:srgbClr val="002060"/>
                </a:solidFill>
              </a:rPr>
              <a:t> </a:t>
            </a:r>
            <a:r>
              <a:rPr lang="en-ID" dirty="0" err="1" smtClean="0">
                <a:solidFill>
                  <a:srgbClr val="002060"/>
                </a:solidFill>
              </a:rPr>
              <a:t>pengelompokkan</a:t>
            </a:r>
            <a:r>
              <a:rPr lang="en-ID" dirty="0" smtClean="0">
                <a:solidFill>
                  <a:srgbClr val="002060"/>
                </a:solidFill>
              </a:rPr>
              <a:t> </a:t>
            </a:r>
            <a:r>
              <a:rPr lang="en-ID" dirty="0" err="1" smtClean="0">
                <a:solidFill>
                  <a:srgbClr val="002060"/>
                </a:solidFill>
              </a:rPr>
              <a:t>belum</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karena</a:t>
            </a:r>
            <a:r>
              <a:rPr lang="en-ID" dirty="0" smtClean="0">
                <a:solidFill>
                  <a:srgbClr val="002060"/>
                </a:solidFill>
              </a:rPr>
              <a:t> </a:t>
            </a:r>
            <a:r>
              <a:rPr lang="en-ID" dirty="0" err="1" smtClean="0">
                <a:solidFill>
                  <a:srgbClr val="002060"/>
                </a:solidFill>
              </a:rPr>
              <a:t>tidak</a:t>
            </a:r>
            <a:r>
              <a:rPr lang="en-ID" dirty="0" smtClean="0">
                <a:solidFill>
                  <a:srgbClr val="002060"/>
                </a:solidFill>
              </a:rPr>
              <a:t> </a:t>
            </a:r>
            <a:r>
              <a:rPr lang="en-ID" dirty="0" err="1" smtClean="0">
                <a:solidFill>
                  <a:srgbClr val="002060"/>
                </a:solidFill>
              </a:rPr>
              <a:t>dijadikan</a:t>
            </a:r>
            <a:r>
              <a:rPr lang="en-ID" dirty="0" smtClean="0">
                <a:solidFill>
                  <a:srgbClr val="002060"/>
                </a:solidFill>
              </a:rPr>
              <a:t> </a:t>
            </a:r>
            <a:r>
              <a:rPr lang="en-ID" dirty="0" err="1" smtClean="0">
                <a:solidFill>
                  <a:srgbClr val="002060"/>
                </a:solidFill>
              </a:rPr>
              <a:t>stu</a:t>
            </a:r>
            <a:r>
              <a:rPr lang="en-ID" dirty="0" smtClean="0">
                <a:solidFill>
                  <a:srgbClr val="002060"/>
                </a:solidFill>
              </a:rPr>
              <a:t> </a:t>
            </a:r>
            <a:r>
              <a:rPr lang="en-ID" dirty="0" err="1" smtClean="0">
                <a:solidFill>
                  <a:srgbClr val="002060"/>
                </a:solidFill>
              </a:rPr>
              <a:t>grup</a:t>
            </a:r>
            <a:r>
              <a:rPr lang="en-ID" dirty="0" smtClean="0">
                <a:solidFill>
                  <a:srgbClr val="002060"/>
                </a:solidFill>
              </a:rPr>
              <a:t> data </a:t>
            </a:r>
            <a:r>
              <a:rPr lang="en-ID" dirty="0" err="1" smtClean="0">
                <a:solidFill>
                  <a:srgbClr val="002060"/>
                </a:solidFill>
              </a:rPr>
              <a:t>waijb</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triyanti</a:t>
            </a:r>
            <a:r>
              <a:rPr lang="en-ID" dirty="0" smtClean="0">
                <a:solidFill>
                  <a:srgbClr val="002060"/>
                </a:solidFill>
              </a:rPr>
              <a:t> 2018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tata</a:t>
            </a:r>
            <a:r>
              <a:rPr lang="en-ID" dirty="0" smtClean="0">
                <a:solidFill>
                  <a:srgbClr val="002060"/>
                </a:solidFill>
              </a:rPr>
              <a:t> </a:t>
            </a:r>
            <a:r>
              <a:rPr lang="en-ID" dirty="0" err="1" smtClean="0">
                <a:solidFill>
                  <a:srgbClr val="002060"/>
                </a:solidFill>
              </a:rPr>
              <a:t>letak</a:t>
            </a:r>
            <a:r>
              <a:rPr lang="en-ID" dirty="0" smtClean="0">
                <a:solidFill>
                  <a:srgbClr val="002060"/>
                </a:solidFill>
              </a:rPr>
              <a:t>  yang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akan</a:t>
            </a:r>
            <a:r>
              <a:rPr lang="en-ID" dirty="0" smtClean="0">
                <a:solidFill>
                  <a:srgbClr val="002060"/>
                </a:solidFill>
              </a:rPr>
              <a:t> </a:t>
            </a:r>
            <a:r>
              <a:rPr lang="en-ID" dirty="0" err="1" smtClean="0">
                <a:solidFill>
                  <a:srgbClr val="002060"/>
                </a:solidFill>
              </a:rPr>
              <a:t>mempermudah</a:t>
            </a:r>
            <a:r>
              <a:rPr lang="en-ID" dirty="0" smtClean="0">
                <a:solidFill>
                  <a:srgbClr val="002060"/>
                </a:solidFill>
              </a:rPr>
              <a:t>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dalam</a:t>
            </a:r>
            <a:r>
              <a:rPr lang="en-ID" dirty="0" smtClean="0">
                <a:solidFill>
                  <a:srgbClr val="002060"/>
                </a:solidFill>
              </a:rPr>
              <a:t> </a:t>
            </a:r>
            <a:r>
              <a:rPr lang="en-ID" dirty="0" err="1" smtClean="0">
                <a:solidFill>
                  <a:srgbClr val="002060"/>
                </a:solidFill>
              </a:rPr>
              <a:t>pengisian</a:t>
            </a:r>
            <a:r>
              <a:rPr lang="en-ID" dirty="0" smtClean="0">
                <a:solidFill>
                  <a:srgbClr val="002060"/>
                </a:solidFill>
              </a:rPr>
              <a:t> data</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5" name="Rectangle 18"/>
          <p:cNvSpPr/>
          <p:nvPr/>
        </p:nvSpPr>
        <p:spPr>
          <a:xfrm>
            <a:off x="720000" y="2826587"/>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3.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isian</a:t>
            </a:r>
            <a:r>
              <a:rPr lang="en-ID" dirty="0" smtClean="0">
                <a:solidFill>
                  <a:srgbClr val="002060"/>
                </a:solidFill>
              </a:rPr>
              <a:t> data </a:t>
            </a:r>
            <a:r>
              <a:rPr lang="en-ID" dirty="0" err="1" smtClean="0">
                <a:solidFill>
                  <a:srgbClr val="002060"/>
                </a:solidFill>
              </a:rPr>
              <a:t>ditata</a:t>
            </a:r>
            <a:r>
              <a:rPr lang="en-ID" dirty="0">
                <a:solidFill>
                  <a:srgbClr val="002060"/>
                </a:solidFill>
              </a:rPr>
              <a:t> </a:t>
            </a:r>
            <a:r>
              <a:rPr lang="en-ID" dirty="0" err="1" smtClean="0">
                <a:solidFill>
                  <a:srgbClr val="002060"/>
                </a:solidFill>
              </a:rPr>
              <a:t>rapi</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beratiran</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baik</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denagn</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monica</a:t>
            </a:r>
            <a:r>
              <a:rPr lang="en-ID" dirty="0" smtClean="0">
                <a:solidFill>
                  <a:srgbClr val="002060"/>
                </a:solidFill>
              </a:rPr>
              <a:t> 2010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desain</a:t>
            </a:r>
            <a:r>
              <a:rPr lang="en-ID" dirty="0" smtClean="0">
                <a:solidFill>
                  <a:srgbClr val="002060"/>
                </a:solidFill>
              </a:rPr>
              <a:t> </a:t>
            </a:r>
            <a:r>
              <a:rPr lang="en-ID" dirty="0" err="1" smtClean="0">
                <a:solidFill>
                  <a:srgbClr val="002060"/>
                </a:solidFill>
              </a:rPr>
              <a:t>melibatkan</a:t>
            </a:r>
            <a:r>
              <a:rPr lang="en-ID" dirty="0" smtClean="0">
                <a:solidFill>
                  <a:srgbClr val="002060"/>
                </a:solidFill>
              </a:rPr>
              <a:t> </a:t>
            </a:r>
            <a:r>
              <a:rPr lang="en-ID" dirty="0" err="1" smtClean="0">
                <a:solidFill>
                  <a:srgbClr val="002060"/>
                </a:solidFill>
              </a:rPr>
              <a:t>garis</a:t>
            </a:r>
            <a:r>
              <a:rPr lang="en-ID" dirty="0" smtClean="0">
                <a:solidFill>
                  <a:srgbClr val="002060"/>
                </a:solidFill>
              </a:rPr>
              <a:t> </a:t>
            </a:r>
            <a:r>
              <a:rPr lang="en-ID" dirty="0" err="1" smtClean="0">
                <a:solidFill>
                  <a:srgbClr val="002060"/>
                </a:solidFill>
              </a:rPr>
              <a:t>untu</a:t>
            </a:r>
            <a:r>
              <a:rPr lang="en-ID" dirty="0" smtClean="0">
                <a:solidFill>
                  <a:srgbClr val="002060"/>
                </a:solidFill>
              </a:rPr>
              <a:t> </a:t>
            </a:r>
            <a:r>
              <a:rPr lang="en-ID" dirty="0" err="1" smtClean="0">
                <a:solidFill>
                  <a:srgbClr val="002060"/>
                </a:solidFill>
              </a:rPr>
              <a:t>mengatur</a:t>
            </a:r>
            <a:r>
              <a:rPr lang="en-ID" dirty="0" smtClean="0">
                <a:solidFill>
                  <a:srgbClr val="002060"/>
                </a:solidFill>
              </a:rPr>
              <a:t> </a:t>
            </a:r>
            <a:r>
              <a:rPr lang="en-ID" dirty="0" err="1" smtClean="0">
                <a:solidFill>
                  <a:srgbClr val="002060"/>
                </a:solidFill>
              </a:rPr>
              <a:t>ketaraturan</a:t>
            </a:r>
            <a:r>
              <a:rPr lang="en-ID" dirty="0" smtClean="0">
                <a:solidFill>
                  <a:srgbClr val="002060"/>
                </a:solidFill>
              </a:rPr>
              <a:t> </a:t>
            </a:r>
            <a:r>
              <a:rPr lang="en-ID" dirty="0" err="1" smtClean="0">
                <a:solidFill>
                  <a:srgbClr val="002060"/>
                </a:solidFill>
              </a:rPr>
              <a:t>sebuah</a:t>
            </a:r>
            <a:r>
              <a:rPr lang="en-ID" dirty="0" smtClean="0">
                <a:solidFill>
                  <a:srgbClr val="002060"/>
                </a:solidFill>
              </a:rPr>
              <a:t> </a:t>
            </a:r>
            <a:r>
              <a:rPr lang="en-ID" dirty="0" err="1" smtClean="0">
                <a:solidFill>
                  <a:srgbClr val="002060"/>
                </a:solidFill>
              </a:rPr>
              <a:t>elem</a:t>
            </a:r>
            <a:r>
              <a:rPr lang="en-ID" dirty="0" smtClean="0">
                <a:solidFill>
                  <a:srgbClr val="002060"/>
                </a:solidFill>
              </a:rPr>
              <a:t> </a:t>
            </a:r>
            <a:r>
              <a:rPr lang="en-ID" dirty="0" err="1" smtClean="0">
                <a:solidFill>
                  <a:srgbClr val="002060"/>
                </a:solidFill>
              </a:rPr>
              <a:t>atau</a:t>
            </a:r>
            <a:r>
              <a:rPr lang="en-ID" dirty="0" smtClean="0">
                <a:solidFill>
                  <a:srgbClr val="002060"/>
                </a:solidFill>
              </a:rPr>
              <a:t> </a:t>
            </a:r>
            <a:r>
              <a:rPr lang="en-ID" dirty="0" err="1" smtClean="0">
                <a:solidFill>
                  <a:srgbClr val="002060"/>
                </a:solidFill>
              </a:rPr>
              <a:t>kolom</a:t>
            </a:r>
            <a:endParaRPr lang="id-ID" sz="1600" b="1" dirty="0">
              <a:solidFill>
                <a:srgbClr val="002060"/>
              </a:solidFill>
              <a:latin typeface="Times New Roman" panose="02020603050405020304" pitchFamily="18" charset="0"/>
              <a:cs typeface="Times New Roman" panose="02020603050405020304" pitchFamily="18" charset="0"/>
            </a:endParaRPr>
          </a:p>
        </p:txBody>
      </p:sp>
      <p:sp>
        <p:nvSpPr>
          <p:cNvPr id="6" name="Rectangle 18"/>
          <p:cNvSpPr/>
          <p:nvPr/>
        </p:nvSpPr>
        <p:spPr>
          <a:xfrm>
            <a:off x="4727276" y="2826586"/>
            <a:ext cx="3696724" cy="157000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rgbClr val="002060"/>
                </a:solidFill>
              </a:rPr>
              <a:t>4.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smtClean="0">
                <a:solidFill>
                  <a:srgbClr val="002060"/>
                </a:solidFill>
              </a:rPr>
              <a:t> </a:t>
            </a:r>
            <a:r>
              <a:rPr lang="en-ID" dirty="0" err="1" smtClean="0">
                <a:solidFill>
                  <a:srgbClr val="002060"/>
                </a:solidFill>
              </a:rPr>
              <a:t>kesatuan</a:t>
            </a:r>
            <a:r>
              <a:rPr lang="en-ID" dirty="0" smtClean="0">
                <a:solidFill>
                  <a:srgbClr val="002060"/>
                </a:solidFill>
              </a:rPr>
              <a:t> </a:t>
            </a:r>
            <a:r>
              <a:rPr lang="en-ID" dirty="0" err="1" smtClean="0">
                <a:solidFill>
                  <a:srgbClr val="002060"/>
                </a:solidFill>
              </a:rPr>
              <a:t>tampilan</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isian</a:t>
            </a:r>
            <a:r>
              <a:rPr lang="en-ID" dirty="0" smtClean="0">
                <a:solidFill>
                  <a:srgbClr val="002060"/>
                </a:solidFill>
              </a:rPr>
              <a:t> data </a:t>
            </a:r>
            <a:r>
              <a:rPr lang="en-ID" dirty="0" err="1" smtClean="0">
                <a:solidFill>
                  <a:srgbClr val="002060"/>
                </a:solidFill>
              </a:rPr>
              <a:t>sudah</a:t>
            </a:r>
            <a:r>
              <a:rPr lang="en-ID" dirty="0" smtClean="0">
                <a:solidFill>
                  <a:srgbClr val="002060"/>
                </a:solidFill>
              </a:rPr>
              <a:t> </a:t>
            </a:r>
            <a:r>
              <a:rPr lang="en-ID" dirty="0" err="1" smtClean="0">
                <a:solidFill>
                  <a:srgbClr val="002060"/>
                </a:solidFill>
              </a:rPr>
              <a:t>nyaman</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baik</a:t>
            </a:r>
            <a:r>
              <a:rPr lang="en-ID" dirty="0" smtClean="0">
                <a:solidFill>
                  <a:srgbClr val="002060"/>
                </a:solidFill>
              </a:rPr>
              <a:t> </a:t>
            </a:r>
            <a:r>
              <a:rPr lang="en-ID" dirty="0" err="1" smtClean="0">
                <a:solidFill>
                  <a:srgbClr val="002060"/>
                </a:solidFill>
              </a:rPr>
              <a:t>hal</a:t>
            </a:r>
            <a:r>
              <a:rPr lang="en-ID" dirty="0" smtClean="0">
                <a:solidFill>
                  <a:srgbClr val="002060"/>
                </a:solidFill>
              </a:rPr>
              <a:t> </a:t>
            </a:r>
            <a:r>
              <a:rPr lang="en-ID" dirty="0" err="1" smtClean="0">
                <a:solidFill>
                  <a:srgbClr val="002060"/>
                </a:solidFill>
              </a:rPr>
              <a:t>ini</a:t>
            </a:r>
            <a:r>
              <a:rPr lang="en-ID" dirty="0" smtClean="0">
                <a:solidFill>
                  <a:srgbClr val="002060"/>
                </a:solidFill>
              </a:rPr>
              <a:t> </a:t>
            </a:r>
            <a:r>
              <a:rPr lang="en-ID" dirty="0" err="1" smtClean="0">
                <a:solidFill>
                  <a:srgbClr val="002060"/>
                </a:solidFill>
              </a:rPr>
              <a:t>sesuai</a:t>
            </a:r>
            <a:r>
              <a:rPr lang="en-ID" dirty="0" smtClean="0">
                <a:solidFill>
                  <a:srgbClr val="002060"/>
                </a:solidFill>
              </a:rPr>
              <a:t> </a:t>
            </a:r>
            <a:r>
              <a:rPr lang="en-ID" dirty="0" err="1" smtClean="0">
                <a:solidFill>
                  <a:srgbClr val="002060"/>
                </a:solidFill>
              </a:rPr>
              <a:t>dengan</a:t>
            </a:r>
            <a:r>
              <a:rPr lang="en-ID" dirty="0" smtClean="0">
                <a:solidFill>
                  <a:srgbClr val="002060"/>
                </a:solidFill>
              </a:rPr>
              <a:t> </a:t>
            </a:r>
            <a:r>
              <a:rPr lang="en-ID" dirty="0" err="1" smtClean="0">
                <a:solidFill>
                  <a:srgbClr val="002060"/>
                </a:solidFill>
              </a:rPr>
              <a:t>teori</a:t>
            </a:r>
            <a:r>
              <a:rPr lang="en-ID" dirty="0" smtClean="0">
                <a:solidFill>
                  <a:srgbClr val="002060"/>
                </a:solidFill>
              </a:rPr>
              <a:t> </a:t>
            </a:r>
            <a:r>
              <a:rPr lang="en-ID" dirty="0" err="1" smtClean="0">
                <a:solidFill>
                  <a:srgbClr val="002060"/>
                </a:solidFill>
              </a:rPr>
              <a:t>bahwa</a:t>
            </a:r>
            <a:r>
              <a:rPr lang="en-ID" dirty="0" smtClean="0">
                <a:solidFill>
                  <a:srgbClr val="002060"/>
                </a:solidFill>
              </a:rPr>
              <a:t> </a:t>
            </a:r>
            <a:r>
              <a:rPr lang="en-ID" dirty="0" err="1" smtClean="0">
                <a:solidFill>
                  <a:srgbClr val="002060"/>
                </a:solidFill>
              </a:rPr>
              <a:t>desain</a:t>
            </a:r>
            <a:r>
              <a:rPr lang="en-ID" dirty="0" smtClean="0">
                <a:solidFill>
                  <a:srgbClr val="002060"/>
                </a:solidFill>
              </a:rPr>
              <a:t> user interface </a:t>
            </a:r>
            <a:r>
              <a:rPr lang="en-ID" dirty="0" err="1" smtClean="0">
                <a:solidFill>
                  <a:srgbClr val="002060"/>
                </a:solidFill>
              </a:rPr>
              <a:t>harus</a:t>
            </a:r>
            <a:r>
              <a:rPr lang="en-ID" dirty="0" smtClean="0">
                <a:solidFill>
                  <a:srgbClr val="002060"/>
                </a:solidFill>
              </a:rPr>
              <a:t> </a:t>
            </a:r>
            <a:r>
              <a:rPr lang="en-ID" dirty="0" err="1" smtClean="0">
                <a:solidFill>
                  <a:srgbClr val="002060"/>
                </a:solidFill>
              </a:rPr>
              <a:t>ada</a:t>
            </a:r>
            <a:r>
              <a:rPr lang="en-ID" dirty="0" smtClean="0">
                <a:solidFill>
                  <a:srgbClr val="002060"/>
                </a:solidFill>
              </a:rPr>
              <a:t> </a:t>
            </a:r>
            <a:r>
              <a:rPr lang="en-ID" dirty="0" err="1" smtClean="0">
                <a:solidFill>
                  <a:srgbClr val="002060"/>
                </a:solidFill>
              </a:rPr>
              <a:t>benang</a:t>
            </a:r>
            <a:r>
              <a:rPr lang="en-ID" dirty="0" smtClean="0">
                <a:solidFill>
                  <a:srgbClr val="002060"/>
                </a:solidFill>
              </a:rPr>
              <a:t> </a:t>
            </a:r>
            <a:r>
              <a:rPr lang="en-ID" dirty="0" err="1" smtClean="0">
                <a:solidFill>
                  <a:srgbClr val="002060"/>
                </a:solidFill>
              </a:rPr>
              <a:t>merah</a:t>
            </a:r>
            <a:r>
              <a:rPr lang="en-ID" dirty="0" smtClean="0">
                <a:solidFill>
                  <a:srgbClr val="002060"/>
                </a:solidFill>
              </a:rPr>
              <a:t> </a:t>
            </a:r>
            <a:r>
              <a:rPr lang="en-ID" dirty="0" err="1" smtClean="0">
                <a:solidFill>
                  <a:srgbClr val="002060"/>
                </a:solidFill>
              </a:rPr>
              <a:t>antara</a:t>
            </a:r>
            <a:r>
              <a:rPr lang="en-ID" dirty="0" smtClean="0">
                <a:solidFill>
                  <a:srgbClr val="002060"/>
                </a:solidFill>
              </a:rPr>
              <a:t> </a:t>
            </a:r>
            <a:r>
              <a:rPr lang="en-ID" dirty="0" err="1" smtClean="0">
                <a:solidFill>
                  <a:srgbClr val="002060"/>
                </a:solidFill>
              </a:rPr>
              <a:t>tampilan</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isinya</a:t>
            </a:r>
            <a:endParaRPr lang="id-ID"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38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5.pendidikan</a:t>
            </a:r>
            <a:endParaRPr lang="id-ID" dirty="0">
              <a:solidFill>
                <a:srgbClr val="002060"/>
              </a:solidFill>
            </a:endParaRPr>
          </a:p>
        </p:txBody>
      </p:sp>
      <p:sp>
        <p:nvSpPr>
          <p:cNvPr id="3" name="Rectangle 18"/>
          <p:cNvSpPr/>
          <p:nvPr/>
        </p:nvSpPr>
        <p:spPr>
          <a:xfrm>
            <a:off x="720000" y="1155941"/>
            <a:ext cx="7216302" cy="3240654"/>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just"/>
            <a:r>
              <a:rPr lang="en-ID" dirty="0" smtClean="0">
                <a:solidFill>
                  <a:schemeClr val="tx1"/>
                </a:solidFill>
              </a:rPr>
              <a:t>1.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hasil</a:t>
            </a:r>
            <a:r>
              <a:rPr lang="en-ID" dirty="0" smtClean="0">
                <a:solidFill>
                  <a:srgbClr val="002060"/>
                </a:solidFill>
              </a:rPr>
              <a:t> </a:t>
            </a:r>
            <a:r>
              <a:rPr lang="en-ID" dirty="0" err="1" smtClean="0">
                <a:solidFill>
                  <a:srgbClr val="002060"/>
                </a:solidFill>
              </a:rPr>
              <a:t>wawancara</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observasi</a:t>
            </a:r>
            <a:r>
              <a:rPr lang="en-ID" dirty="0">
                <a:solidFill>
                  <a:srgbClr val="002060"/>
                </a:solidFill>
              </a:rPr>
              <a:t> </a:t>
            </a:r>
            <a:r>
              <a:rPr lang="en-ID" dirty="0" err="1" smtClean="0">
                <a:solidFill>
                  <a:srgbClr val="002060"/>
                </a:solidFill>
              </a:rPr>
              <a:t>latar</a:t>
            </a:r>
            <a:r>
              <a:rPr lang="en-ID" dirty="0" smtClean="0">
                <a:solidFill>
                  <a:srgbClr val="002060"/>
                </a:solidFill>
              </a:rPr>
              <a:t> </a:t>
            </a:r>
            <a:r>
              <a:rPr lang="en-ID" dirty="0" err="1" smtClean="0">
                <a:solidFill>
                  <a:srgbClr val="002060"/>
                </a:solidFill>
              </a:rPr>
              <a:t>belakang</a:t>
            </a:r>
            <a:r>
              <a:rPr lang="en-ID" dirty="0" smtClean="0">
                <a:solidFill>
                  <a:srgbClr val="002060"/>
                </a:solidFill>
              </a:rPr>
              <a:t> 2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rekam</a:t>
            </a:r>
            <a:r>
              <a:rPr lang="en-ID" dirty="0" smtClean="0">
                <a:solidFill>
                  <a:srgbClr val="002060"/>
                </a:solidFill>
              </a:rPr>
              <a:t> </a:t>
            </a:r>
            <a:r>
              <a:rPr lang="en-ID" dirty="0" err="1" smtClean="0">
                <a:solidFill>
                  <a:srgbClr val="002060"/>
                </a:solidFill>
              </a:rPr>
              <a:t>medis</a:t>
            </a:r>
            <a:r>
              <a:rPr lang="en-ID" dirty="0" smtClean="0">
                <a:solidFill>
                  <a:srgbClr val="002060"/>
                </a:solidFill>
              </a:rPr>
              <a:t> </a:t>
            </a:r>
            <a:r>
              <a:rPr lang="en-ID" dirty="0" err="1" smtClean="0">
                <a:solidFill>
                  <a:srgbClr val="002060"/>
                </a:solidFill>
              </a:rPr>
              <a:t>yaitu</a:t>
            </a:r>
            <a:r>
              <a:rPr lang="en-ID" dirty="0" smtClean="0">
                <a:solidFill>
                  <a:srgbClr val="002060"/>
                </a:solidFill>
              </a:rPr>
              <a:t> 1 </a:t>
            </a:r>
            <a:r>
              <a:rPr lang="en-ID" dirty="0" err="1" smtClean="0">
                <a:solidFill>
                  <a:srgbClr val="002060"/>
                </a:solidFill>
              </a:rPr>
              <a:t>petugas</a:t>
            </a:r>
            <a:r>
              <a:rPr lang="en-ID" dirty="0" smtClean="0">
                <a:solidFill>
                  <a:srgbClr val="002060"/>
                </a:solidFill>
              </a:rPr>
              <a:t> ( D3 </a:t>
            </a:r>
            <a:r>
              <a:rPr lang="en-ID" dirty="0" err="1" smtClean="0">
                <a:solidFill>
                  <a:srgbClr val="002060"/>
                </a:solidFill>
              </a:rPr>
              <a:t>Rekam</a:t>
            </a:r>
            <a:r>
              <a:rPr lang="en-ID" dirty="0" smtClean="0">
                <a:solidFill>
                  <a:srgbClr val="002060"/>
                </a:solidFill>
              </a:rPr>
              <a:t> </a:t>
            </a:r>
            <a:r>
              <a:rPr lang="en-ID" dirty="0" err="1" smtClean="0">
                <a:solidFill>
                  <a:srgbClr val="002060"/>
                </a:solidFill>
              </a:rPr>
              <a:t>medis</a:t>
            </a:r>
            <a:r>
              <a:rPr lang="en-ID" dirty="0" smtClean="0">
                <a:solidFill>
                  <a:srgbClr val="002060"/>
                </a:solidFill>
              </a:rPr>
              <a:t>) </a:t>
            </a:r>
            <a:r>
              <a:rPr lang="en-ID" dirty="0" err="1" smtClean="0">
                <a:solidFill>
                  <a:srgbClr val="002060"/>
                </a:solidFill>
              </a:rPr>
              <a:t>dan</a:t>
            </a:r>
            <a:r>
              <a:rPr lang="en-ID" dirty="0" smtClean="0">
                <a:solidFill>
                  <a:srgbClr val="002060"/>
                </a:solidFill>
              </a:rPr>
              <a:t> 1 </a:t>
            </a:r>
            <a:r>
              <a:rPr lang="en-ID" dirty="0" err="1" smtClean="0">
                <a:solidFill>
                  <a:srgbClr val="002060"/>
                </a:solidFill>
              </a:rPr>
              <a:t>petugas</a:t>
            </a:r>
            <a:r>
              <a:rPr lang="en-ID" dirty="0" smtClean="0">
                <a:solidFill>
                  <a:srgbClr val="002060"/>
                </a:solidFill>
              </a:rPr>
              <a:t> (D3 </a:t>
            </a:r>
            <a:r>
              <a:rPr lang="en-ID" dirty="0" err="1" smtClean="0">
                <a:solidFill>
                  <a:srgbClr val="002060"/>
                </a:solidFill>
              </a:rPr>
              <a:t>Teknik</a:t>
            </a:r>
            <a:r>
              <a:rPr lang="en-ID" dirty="0" smtClean="0">
                <a:solidFill>
                  <a:srgbClr val="002060"/>
                </a:solidFill>
              </a:rPr>
              <a:t> </a:t>
            </a:r>
            <a:r>
              <a:rPr lang="en-ID" dirty="0" err="1" smtClean="0">
                <a:solidFill>
                  <a:srgbClr val="002060"/>
                </a:solidFill>
              </a:rPr>
              <a:t>Informatika</a:t>
            </a:r>
            <a:r>
              <a:rPr lang="en-ID" dirty="0" smtClean="0">
                <a:solidFill>
                  <a:srgbClr val="002060"/>
                </a:solidFill>
              </a:rPr>
              <a:t>) </a:t>
            </a:r>
            <a:r>
              <a:rPr lang="en-ID" dirty="0" err="1" smtClean="0">
                <a:solidFill>
                  <a:srgbClr val="002060"/>
                </a:solidFill>
              </a:rPr>
              <a:t>berdasarkan</a:t>
            </a:r>
            <a:r>
              <a:rPr lang="en-ID" dirty="0" smtClean="0">
                <a:solidFill>
                  <a:srgbClr val="002060"/>
                </a:solidFill>
              </a:rPr>
              <a:t> </a:t>
            </a:r>
            <a:r>
              <a:rPr lang="en-ID" dirty="0" err="1" smtClean="0">
                <a:solidFill>
                  <a:srgbClr val="002060"/>
                </a:solidFill>
              </a:rPr>
              <a:t>toeri</a:t>
            </a:r>
            <a:r>
              <a:rPr lang="en-ID" dirty="0" smtClean="0">
                <a:solidFill>
                  <a:srgbClr val="002060"/>
                </a:solidFill>
              </a:rPr>
              <a:t> </a:t>
            </a:r>
            <a:r>
              <a:rPr lang="en-ID" dirty="0" err="1" smtClean="0">
                <a:solidFill>
                  <a:srgbClr val="002060"/>
                </a:solidFill>
              </a:rPr>
              <a:t>Setiawan</a:t>
            </a:r>
            <a:r>
              <a:rPr lang="en-ID" dirty="0" smtClean="0">
                <a:solidFill>
                  <a:srgbClr val="002060"/>
                </a:solidFill>
              </a:rPr>
              <a:t> 2015 </a:t>
            </a:r>
            <a:r>
              <a:rPr lang="en-ID" dirty="0" err="1" smtClean="0">
                <a:solidFill>
                  <a:srgbClr val="002060"/>
                </a:solidFill>
              </a:rPr>
              <a:t>pengetahuan</a:t>
            </a:r>
            <a:r>
              <a:rPr lang="en-ID" dirty="0" smtClean="0">
                <a:solidFill>
                  <a:srgbClr val="002060"/>
                </a:solidFill>
              </a:rPr>
              <a:t> </a:t>
            </a:r>
            <a:r>
              <a:rPr lang="en-ID" dirty="0" err="1" smtClean="0">
                <a:solidFill>
                  <a:srgbClr val="002060"/>
                </a:solidFill>
              </a:rPr>
              <a:t>dan</a:t>
            </a:r>
            <a:r>
              <a:rPr lang="en-ID" dirty="0" smtClean="0">
                <a:solidFill>
                  <a:srgbClr val="002060"/>
                </a:solidFill>
              </a:rPr>
              <a:t> </a:t>
            </a:r>
            <a:r>
              <a:rPr lang="en-ID" dirty="0" err="1" smtClean="0">
                <a:solidFill>
                  <a:srgbClr val="002060"/>
                </a:solidFill>
              </a:rPr>
              <a:t>latar</a:t>
            </a:r>
            <a:r>
              <a:rPr lang="en-ID" dirty="0" smtClean="0">
                <a:solidFill>
                  <a:srgbClr val="002060"/>
                </a:solidFill>
              </a:rPr>
              <a:t> </a:t>
            </a:r>
            <a:r>
              <a:rPr lang="en-ID" dirty="0" err="1" smtClean="0">
                <a:solidFill>
                  <a:srgbClr val="002060"/>
                </a:solidFill>
              </a:rPr>
              <a:t>belakang</a:t>
            </a:r>
            <a:r>
              <a:rPr lang="en-ID" dirty="0" smtClean="0">
                <a:solidFill>
                  <a:srgbClr val="002060"/>
                </a:solidFill>
              </a:rPr>
              <a:t> </a:t>
            </a:r>
            <a:r>
              <a:rPr lang="en-ID" dirty="0" err="1" smtClean="0">
                <a:solidFill>
                  <a:srgbClr val="002060"/>
                </a:solidFill>
              </a:rPr>
              <a:t>juga</a:t>
            </a:r>
            <a:r>
              <a:rPr lang="en-ID" dirty="0" smtClean="0">
                <a:solidFill>
                  <a:srgbClr val="002060"/>
                </a:solidFill>
              </a:rPr>
              <a:t> </a:t>
            </a:r>
            <a:r>
              <a:rPr lang="en-ID" dirty="0" err="1" smtClean="0">
                <a:solidFill>
                  <a:srgbClr val="002060"/>
                </a:solidFill>
              </a:rPr>
              <a:t>mrncakup</a:t>
            </a:r>
            <a:r>
              <a:rPr lang="en-ID" dirty="0" smtClean="0">
                <a:solidFill>
                  <a:srgbClr val="002060"/>
                </a:solidFill>
              </a:rPr>
              <a:t> </a:t>
            </a:r>
            <a:r>
              <a:rPr lang="en-ID" dirty="0" err="1" smtClean="0">
                <a:solidFill>
                  <a:srgbClr val="002060"/>
                </a:solidFill>
              </a:rPr>
              <a:t>kemampuan</a:t>
            </a:r>
            <a:r>
              <a:rPr lang="en-ID" dirty="0" smtClean="0">
                <a:solidFill>
                  <a:srgbClr val="002060"/>
                </a:solidFill>
              </a:rPr>
              <a:t> </a:t>
            </a:r>
            <a:r>
              <a:rPr lang="en-ID" dirty="0" err="1" smtClean="0">
                <a:solidFill>
                  <a:srgbClr val="002060"/>
                </a:solidFill>
              </a:rPr>
              <a:t>petugas</a:t>
            </a:r>
            <a:r>
              <a:rPr lang="en-ID" dirty="0" smtClean="0">
                <a:solidFill>
                  <a:srgbClr val="002060"/>
                </a:solidFill>
              </a:rPr>
              <a:t> </a:t>
            </a:r>
            <a:r>
              <a:rPr lang="en-ID" dirty="0" err="1" smtClean="0">
                <a:solidFill>
                  <a:srgbClr val="002060"/>
                </a:solidFill>
              </a:rPr>
              <a:t>untuk</a:t>
            </a:r>
            <a:r>
              <a:rPr lang="en-ID" dirty="0" smtClean="0">
                <a:solidFill>
                  <a:srgbClr val="002060"/>
                </a:solidFill>
              </a:rPr>
              <a:t> </a:t>
            </a:r>
            <a:r>
              <a:rPr lang="en-ID" dirty="0" err="1" smtClean="0">
                <a:solidFill>
                  <a:srgbClr val="002060"/>
                </a:solidFill>
              </a:rPr>
              <a:t>menerapkan</a:t>
            </a:r>
            <a:r>
              <a:rPr lang="en-ID" dirty="0" smtClean="0">
                <a:solidFill>
                  <a:srgbClr val="002060"/>
                </a:solidFill>
              </a:rPr>
              <a:t> </a:t>
            </a:r>
            <a:r>
              <a:rPr lang="en-ID" dirty="0" err="1" smtClean="0">
                <a:solidFill>
                  <a:srgbClr val="002060"/>
                </a:solidFill>
              </a:rPr>
              <a:t>informasi</a:t>
            </a:r>
            <a:r>
              <a:rPr lang="en-ID" dirty="0" smtClean="0">
                <a:solidFill>
                  <a:srgbClr val="002060"/>
                </a:solidFill>
              </a:rPr>
              <a:t> </a:t>
            </a:r>
            <a:r>
              <a:rPr lang="en-ID" dirty="0" err="1" smtClean="0">
                <a:solidFill>
                  <a:srgbClr val="002060"/>
                </a:solidFill>
              </a:rPr>
              <a:t>pda</a:t>
            </a:r>
            <a:r>
              <a:rPr lang="en-ID" dirty="0" smtClean="0">
                <a:solidFill>
                  <a:srgbClr val="002060"/>
                </a:solidFill>
              </a:rPr>
              <a:t> </a:t>
            </a:r>
            <a:r>
              <a:rPr lang="en-ID" dirty="0" err="1" smtClean="0">
                <a:solidFill>
                  <a:srgbClr val="002060"/>
                </a:solidFill>
              </a:rPr>
              <a:t>tanggung</a:t>
            </a:r>
            <a:r>
              <a:rPr lang="en-ID" dirty="0" smtClean="0">
                <a:solidFill>
                  <a:srgbClr val="002060"/>
                </a:solidFill>
              </a:rPr>
              <a:t> </a:t>
            </a:r>
            <a:r>
              <a:rPr lang="en-ID" dirty="0" err="1" smtClean="0">
                <a:solidFill>
                  <a:srgbClr val="002060"/>
                </a:solidFill>
              </a:rPr>
              <a:t>jawabnya</a:t>
            </a:r>
            <a:r>
              <a:rPr lang="en-ID" dirty="0" smtClean="0">
                <a:solidFill>
                  <a:srgbClr val="002060"/>
                </a:solidFill>
              </a:rPr>
              <a:t> .</a:t>
            </a:r>
          </a:p>
          <a:p>
            <a:pPr algn="just"/>
            <a:endParaRPr lang="en-ID" sz="1600" b="1" dirty="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cs typeface="Times New Roman" panose="02020603050405020304" pitchFamily="18" charset="0"/>
              </a:rPr>
              <a:t>2.Berdasarkan </a:t>
            </a:r>
            <a:r>
              <a:rPr lang="en-US" dirty="0" err="1" smtClean="0">
                <a:solidFill>
                  <a:srgbClr val="002060"/>
                </a:solidFill>
                <a:cs typeface="Times New Roman" panose="02020603050405020304" pitchFamily="18" charset="0"/>
              </a:rPr>
              <a:t>hasil</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waawancara</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pelatihan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sudah</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dilakukan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oleh</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petugas</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hal</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ini</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sesuai</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dengan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teori</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Hikmah</a:t>
            </a:r>
            <a:r>
              <a:rPr lang="en-US" dirty="0" smtClean="0">
                <a:solidFill>
                  <a:srgbClr val="002060"/>
                </a:solidFill>
                <a:cs typeface="Times New Roman" panose="02020603050405020304" pitchFamily="18" charset="0"/>
              </a:rPr>
              <a:t> et al2019 </a:t>
            </a:r>
            <a:r>
              <a:rPr lang="en-US" dirty="0" err="1" smtClean="0">
                <a:solidFill>
                  <a:srgbClr val="002060"/>
                </a:solidFill>
                <a:cs typeface="Times New Roman" panose="02020603050405020304" pitchFamily="18" charset="0"/>
              </a:rPr>
              <a:t>bahwa</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keikutsertaan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seseorang</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dalam</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pelatihan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dapat</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menambah</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penegetahuan</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sehingga</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mendukung</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kualitas</a:t>
            </a:r>
            <a:r>
              <a:rPr lang="en-US" dirty="0" smtClean="0">
                <a:solidFill>
                  <a:srgbClr val="002060"/>
                </a:solidFill>
                <a:cs typeface="Times New Roman" panose="02020603050405020304" pitchFamily="18" charset="0"/>
              </a:rPr>
              <a:t> </a:t>
            </a:r>
            <a:r>
              <a:rPr lang="en-US" dirty="0" err="1" smtClean="0">
                <a:solidFill>
                  <a:srgbClr val="002060"/>
                </a:solidFill>
                <a:cs typeface="Times New Roman" panose="02020603050405020304" pitchFamily="18" charset="0"/>
              </a:rPr>
              <a:t>kerja</a:t>
            </a:r>
            <a:r>
              <a:rPr lang="en-US" dirty="0" smtClean="0">
                <a:solidFill>
                  <a:srgbClr val="002060"/>
                </a:solidFill>
                <a:cs typeface="Times New Roman" panose="02020603050405020304" pitchFamily="18" charset="0"/>
              </a:rPr>
              <a:t> yang </a:t>
            </a:r>
            <a:r>
              <a:rPr lang="en-US" dirty="0" err="1" smtClean="0">
                <a:solidFill>
                  <a:srgbClr val="002060"/>
                </a:solidFill>
                <a:cs typeface="Times New Roman" panose="02020603050405020304" pitchFamily="18" charset="0"/>
              </a:rPr>
              <a:t>dihasilka</a:t>
            </a:r>
            <a:r>
              <a:rPr lang="en-US" dirty="0" err="1" smtClean="0">
                <a:solidFill>
                  <a:schemeClr val="tx1"/>
                </a:solidFill>
                <a:cs typeface="Times New Roman" panose="02020603050405020304" pitchFamily="18" charset="0"/>
              </a:rPr>
              <a:t>n</a:t>
            </a:r>
            <a:endParaRPr lang="id-ID"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5234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latin typeface="+mn-lt"/>
              </a:rPr>
              <a:t>Kesimpulan</a:t>
            </a:r>
            <a:r>
              <a:rPr lang="en-US" sz="3200" dirty="0" smtClean="0">
                <a:latin typeface="+mn-lt"/>
              </a:rPr>
              <a:t> </a:t>
            </a:r>
            <a:r>
              <a:rPr lang="en-US" sz="3200" dirty="0" err="1" smtClean="0">
                <a:latin typeface="+mn-lt"/>
              </a:rPr>
              <a:t>dan</a:t>
            </a:r>
            <a:r>
              <a:rPr lang="en-US" sz="3200" dirty="0" smtClean="0">
                <a:latin typeface="+mn-lt"/>
              </a:rPr>
              <a:t> Saran </a:t>
            </a:r>
            <a:endParaRPr lang="id-ID" sz="3200" dirty="0">
              <a:latin typeface="+mn-lt"/>
            </a:endParaRPr>
          </a:p>
        </p:txBody>
      </p:sp>
      <p:sp>
        <p:nvSpPr>
          <p:cNvPr id="4" name="Rectangle 18"/>
          <p:cNvSpPr/>
          <p:nvPr/>
        </p:nvSpPr>
        <p:spPr>
          <a:xfrm>
            <a:off x="720000" y="1155941"/>
            <a:ext cx="7704000" cy="283989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342900" lvl="0" indent="-342900" algn="just">
              <a:buFont typeface="+mj-lt"/>
              <a:buAutoNum type="arabicPeriod"/>
            </a:pPr>
            <a:r>
              <a:rPr lang="id-ID" dirty="0">
                <a:solidFill>
                  <a:srgbClr val="002060"/>
                </a:solidFill>
              </a:rPr>
              <a:t>Puskesmas Ngadiluwih belum memiliki Kebijakan yang mengatur tentang pengisian SIMPUS </a:t>
            </a:r>
          </a:p>
          <a:p>
            <a:pPr marL="342900" lvl="0" indent="-342900" algn="just">
              <a:buFont typeface="+mj-lt"/>
              <a:buAutoNum type="arabicPeriod"/>
            </a:pPr>
            <a:r>
              <a:rPr lang="id-ID" dirty="0">
                <a:solidFill>
                  <a:srgbClr val="002060"/>
                </a:solidFill>
              </a:rPr>
              <a:t>Puskesmas Ngadiluwih belum memiliki SOP (Standar Operasional Prosedur) yang mengatur tentang pengisian SIMPUS</a:t>
            </a:r>
          </a:p>
          <a:p>
            <a:pPr marL="342900" lvl="0" indent="-342900" algn="just">
              <a:buFont typeface="+mj-lt"/>
              <a:buAutoNum type="arabicPeriod"/>
            </a:pPr>
            <a:r>
              <a:rPr lang="id-ID" dirty="0">
                <a:solidFill>
                  <a:srgbClr val="002060"/>
                </a:solidFill>
              </a:rPr>
              <a:t>Faktor-faktor kelengkapan pengisian pada SIMPUS terbagi menjadi beberapa bagian yaitu Control </a:t>
            </a:r>
            <a:r>
              <a:rPr lang="en-US" dirty="0">
                <a:solidFill>
                  <a:srgbClr val="002060"/>
                </a:solidFill>
              </a:rPr>
              <a:t>(</a:t>
            </a:r>
            <a:r>
              <a:rPr lang="id-ID" dirty="0">
                <a:solidFill>
                  <a:srgbClr val="002060"/>
                </a:solidFill>
              </a:rPr>
              <a:t>sudah terdapat peringatan pada kolom isian data pasien, sudah terdapat adanya keamanan data pasien dengan fitur login, ketersediaan data pasien sudah bisa diakses dan belum adanya instruction sesuai dengan apa yang dialami pasien), Layout (sudah terdapat adanya kolom isian data pasien, jenis font yang digunakan yaitu sans-sherif dengan ukuran 12, isian dengan kebutuhan data yang diperlukan dan tampilan yang sesuai dengan kebutuhan), dan Pendidikan (Bahwa terdapat 2 petugas rekam medis yaitu satu petugas rekam medis dengan latar belakang rekam medis dan 1 petugas dengan latar belakang bukan rekam medis (teknik Infromatika) di bagian pendafataran).</a:t>
            </a:r>
          </a:p>
        </p:txBody>
      </p:sp>
    </p:spTree>
    <p:extLst>
      <p:ext uri="{BB962C8B-B14F-4D97-AF65-F5344CB8AC3E}">
        <p14:creationId xmlns:p14="http://schemas.microsoft.com/office/powerpoint/2010/main" val="69021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p:nvPr/>
        </p:nvSpPr>
        <p:spPr>
          <a:xfrm>
            <a:off x="629565" y="1145893"/>
            <a:ext cx="7704000" cy="2839897"/>
          </a:xfrm>
          <a:prstGeom prst="rect">
            <a:avLst/>
          </a:prstGeom>
          <a:solidFill>
            <a:schemeClr val="bg1"/>
          </a:solidFill>
          <a:ln>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342900" lvl="0" indent="-342900">
              <a:buFont typeface="+mj-lt"/>
              <a:buAutoNum type="arabicPeriod"/>
            </a:pPr>
            <a:r>
              <a:rPr lang="id-ID" dirty="0">
                <a:solidFill>
                  <a:srgbClr val="002060"/>
                </a:solidFill>
              </a:rPr>
              <a:t>Pembuatan kebijakan dan S</a:t>
            </a:r>
            <a:r>
              <a:rPr lang="en-US" dirty="0">
                <a:solidFill>
                  <a:srgbClr val="002060"/>
                </a:solidFill>
              </a:rPr>
              <a:t>OP </a:t>
            </a:r>
            <a:r>
              <a:rPr lang="en-US" dirty="0" err="1">
                <a:solidFill>
                  <a:srgbClr val="002060"/>
                </a:solidFill>
              </a:rPr>
              <a:t>untuk</a:t>
            </a:r>
            <a:r>
              <a:rPr lang="en-US" dirty="0">
                <a:solidFill>
                  <a:srgbClr val="002060"/>
                </a:solidFill>
              </a:rPr>
              <a:t> </a:t>
            </a:r>
            <a:r>
              <a:rPr lang="en-US" dirty="0" err="1">
                <a:solidFill>
                  <a:srgbClr val="002060"/>
                </a:solidFill>
              </a:rPr>
              <a:t>mengatur</a:t>
            </a:r>
            <a:r>
              <a:rPr lang="en-US" dirty="0">
                <a:solidFill>
                  <a:srgbClr val="002060"/>
                </a:solidFill>
              </a:rPr>
              <a:t> </a:t>
            </a:r>
            <a:r>
              <a:rPr lang="en-US" dirty="0" err="1">
                <a:solidFill>
                  <a:srgbClr val="002060"/>
                </a:solidFill>
              </a:rPr>
              <a:t>tentang</a:t>
            </a:r>
            <a:r>
              <a:rPr lang="en-US" dirty="0">
                <a:solidFill>
                  <a:srgbClr val="002060"/>
                </a:solidFill>
              </a:rPr>
              <a:t> </a:t>
            </a:r>
            <a:r>
              <a:rPr lang="en-US" dirty="0" err="1">
                <a:solidFill>
                  <a:srgbClr val="002060"/>
                </a:solidFill>
              </a:rPr>
              <a:t>Pengisian</a:t>
            </a:r>
            <a:r>
              <a:rPr lang="en-US" dirty="0">
                <a:solidFill>
                  <a:srgbClr val="002060"/>
                </a:solidFill>
              </a:rPr>
              <a:t> </a:t>
            </a:r>
            <a:r>
              <a:rPr lang="en-US" dirty="0" err="1">
                <a:solidFill>
                  <a:srgbClr val="002060"/>
                </a:solidFill>
              </a:rPr>
              <a:t>kelengkapan</a:t>
            </a:r>
            <a:r>
              <a:rPr lang="en-US" dirty="0">
                <a:solidFill>
                  <a:srgbClr val="002060"/>
                </a:solidFill>
              </a:rPr>
              <a:t> </a:t>
            </a:r>
            <a:r>
              <a:rPr lang="en-US" dirty="0" err="1">
                <a:solidFill>
                  <a:srgbClr val="002060"/>
                </a:solidFill>
              </a:rPr>
              <a:t>dokumen</a:t>
            </a:r>
            <a:r>
              <a:rPr lang="en-US" dirty="0">
                <a:solidFill>
                  <a:srgbClr val="002060"/>
                </a:solidFill>
              </a:rPr>
              <a:t> </a:t>
            </a:r>
            <a:r>
              <a:rPr lang="en-US" dirty="0" err="1">
                <a:solidFill>
                  <a:srgbClr val="002060"/>
                </a:solidFill>
              </a:rPr>
              <a:t>rekam</a:t>
            </a:r>
            <a:r>
              <a:rPr lang="en-US" dirty="0">
                <a:solidFill>
                  <a:srgbClr val="002060"/>
                </a:solidFill>
              </a:rPr>
              <a:t> </a:t>
            </a:r>
            <a:r>
              <a:rPr lang="en-US" dirty="0" err="1">
                <a:solidFill>
                  <a:srgbClr val="002060"/>
                </a:solidFill>
              </a:rPr>
              <a:t>medis</a:t>
            </a:r>
            <a:r>
              <a:rPr lang="en-US" dirty="0">
                <a:solidFill>
                  <a:srgbClr val="002060"/>
                </a:solidFill>
              </a:rPr>
              <a:t>.</a:t>
            </a:r>
            <a:endParaRPr lang="id-ID" dirty="0">
              <a:solidFill>
                <a:srgbClr val="002060"/>
              </a:solidFill>
            </a:endParaRPr>
          </a:p>
          <a:p>
            <a:pPr marL="342900" lvl="0" indent="-342900">
              <a:buFont typeface="+mj-lt"/>
              <a:buAutoNum type="arabicPeriod"/>
            </a:pPr>
            <a:r>
              <a:rPr lang="en-US" dirty="0" err="1">
                <a:solidFill>
                  <a:srgbClr val="002060"/>
                </a:solidFill>
              </a:rPr>
              <a:t>Pemberian</a:t>
            </a:r>
            <a:r>
              <a:rPr lang="en-US" dirty="0">
                <a:solidFill>
                  <a:srgbClr val="002060"/>
                </a:solidFill>
              </a:rPr>
              <a:t> </a:t>
            </a:r>
            <a:r>
              <a:rPr lang="en-US" i="1" dirty="0">
                <a:solidFill>
                  <a:srgbClr val="002060"/>
                </a:solidFill>
              </a:rPr>
              <a:t>instruction </a:t>
            </a:r>
            <a:r>
              <a:rPr lang="en-US" dirty="0" err="1">
                <a:solidFill>
                  <a:srgbClr val="002060"/>
                </a:solidFill>
              </a:rPr>
              <a:t>pada</a:t>
            </a:r>
            <a:r>
              <a:rPr lang="en-US" dirty="0">
                <a:solidFill>
                  <a:srgbClr val="002060"/>
                </a:solidFill>
              </a:rPr>
              <a:t> </a:t>
            </a:r>
            <a:r>
              <a:rPr lang="en-US" dirty="0" err="1">
                <a:solidFill>
                  <a:srgbClr val="002060"/>
                </a:solidFill>
              </a:rPr>
              <a:t>atas</a:t>
            </a:r>
            <a:r>
              <a:rPr lang="en-US" dirty="0">
                <a:solidFill>
                  <a:srgbClr val="002060"/>
                </a:solidFill>
              </a:rPr>
              <a:t> </a:t>
            </a:r>
            <a:r>
              <a:rPr lang="en-US" dirty="0" err="1">
                <a:solidFill>
                  <a:srgbClr val="002060"/>
                </a:solidFill>
              </a:rPr>
              <a:t>kolom</a:t>
            </a:r>
            <a:r>
              <a:rPr lang="en-US" dirty="0">
                <a:solidFill>
                  <a:srgbClr val="002060"/>
                </a:solidFill>
              </a:rPr>
              <a:t> </a:t>
            </a:r>
            <a:r>
              <a:rPr lang="en-US" dirty="0" err="1">
                <a:solidFill>
                  <a:srgbClr val="002060"/>
                </a:solidFill>
              </a:rPr>
              <a:t>untuk</a:t>
            </a:r>
            <a:r>
              <a:rPr lang="en-US" dirty="0">
                <a:solidFill>
                  <a:srgbClr val="002060"/>
                </a:solidFill>
              </a:rPr>
              <a:t> </a:t>
            </a:r>
            <a:r>
              <a:rPr lang="en-US" dirty="0" err="1">
                <a:solidFill>
                  <a:srgbClr val="002060"/>
                </a:solidFill>
              </a:rPr>
              <a:t>alamat</a:t>
            </a:r>
            <a:r>
              <a:rPr lang="en-US" dirty="0">
                <a:solidFill>
                  <a:srgbClr val="002060"/>
                </a:solidFill>
              </a:rPr>
              <a:t> </a:t>
            </a:r>
            <a:r>
              <a:rPr lang="en-US" dirty="0" err="1">
                <a:solidFill>
                  <a:srgbClr val="002060"/>
                </a:solidFill>
              </a:rPr>
              <a:t>sekarang</a:t>
            </a:r>
            <a:r>
              <a:rPr lang="en-US" dirty="0">
                <a:solidFill>
                  <a:srgbClr val="002060"/>
                </a:solidFill>
              </a:rPr>
              <a:t> </a:t>
            </a:r>
            <a:r>
              <a:rPr lang="en-US" dirty="0" err="1">
                <a:solidFill>
                  <a:srgbClr val="002060"/>
                </a:solidFill>
              </a:rPr>
              <a:t>dengan</a:t>
            </a:r>
            <a:r>
              <a:rPr lang="en-US" dirty="0">
                <a:solidFill>
                  <a:srgbClr val="002060"/>
                </a:solidFill>
              </a:rPr>
              <a:t> </a:t>
            </a:r>
            <a:r>
              <a:rPr lang="en-US" dirty="0" err="1">
                <a:solidFill>
                  <a:srgbClr val="002060"/>
                </a:solidFill>
              </a:rPr>
              <a:t>alamat</a:t>
            </a:r>
            <a:r>
              <a:rPr lang="en-US" dirty="0">
                <a:solidFill>
                  <a:srgbClr val="002060"/>
                </a:solidFill>
              </a:rPr>
              <a:t> </a:t>
            </a:r>
            <a:r>
              <a:rPr lang="en-US" dirty="0" err="1">
                <a:solidFill>
                  <a:srgbClr val="002060"/>
                </a:solidFill>
              </a:rPr>
              <a:t>sesuai</a:t>
            </a:r>
            <a:r>
              <a:rPr lang="en-US" dirty="0">
                <a:solidFill>
                  <a:srgbClr val="002060"/>
                </a:solidFill>
              </a:rPr>
              <a:t> KTP.</a:t>
            </a:r>
            <a:endParaRPr lang="id-ID" dirty="0">
              <a:solidFill>
                <a:srgbClr val="002060"/>
              </a:solidFill>
            </a:endParaRPr>
          </a:p>
          <a:p>
            <a:pPr marL="342900" indent="-342900">
              <a:buFont typeface="+mj-lt"/>
              <a:buAutoNum type="arabicPeriod"/>
            </a:pPr>
            <a:r>
              <a:rPr lang="en-US" dirty="0" err="1">
                <a:solidFill>
                  <a:srgbClr val="002060"/>
                </a:solidFill>
              </a:rPr>
              <a:t>Perlu</a:t>
            </a:r>
            <a:r>
              <a:rPr lang="en-US" dirty="0">
                <a:solidFill>
                  <a:srgbClr val="002060"/>
                </a:solidFill>
              </a:rPr>
              <a:t> </a:t>
            </a:r>
            <a:r>
              <a:rPr lang="en-US" dirty="0" err="1">
                <a:solidFill>
                  <a:srgbClr val="002060"/>
                </a:solidFill>
              </a:rPr>
              <a:t>adanya</a:t>
            </a:r>
            <a:r>
              <a:rPr lang="en-US" dirty="0">
                <a:solidFill>
                  <a:srgbClr val="002060"/>
                </a:solidFill>
              </a:rPr>
              <a:t> </a:t>
            </a:r>
            <a:r>
              <a:rPr lang="en-US" dirty="0" err="1">
                <a:solidFill>
                  <a:srgbClr val="002060"/>
                </a:solidFill>
              </a:rPr>
              <a:t>evaluasi</a:t>
            </a:r>
            <a:r>
              <a:rPr lang="en-US" dirty="0">
                <a:solidFill>
                  <a:srgbClr val="002060"/>
                </a:solidFill>
              </a:rPr>
              <a:t> user interface </a:t>
            </a:r>
            <a:r>
              <a:rPr lang="en-US" dirty="0" err="1">
                <a:solidFill>
                  <a:srgbClr val="002060"/>
                </a:solidFill>
              </a:rPr>
              <a:t>untuk</a:t>
            </a:r>
            <a:r>
              <a:rPr lang="en-US" dirty="0">
                <a:solidFill>
                  <a:srgbClr val="002060"/>
                </a:solidFill>
              </a:rPr>
              <a:t> </a:t>
            </a:r>
            <a:r>
              <a:rPr lang="en-US" dirty="0" err="1">
                <a:solidFill>
                  <a:srgbClr val="002060"/>
                </a:solidFill>
              </a:rPr>
              <a:t>penyesuaian</a:t>
            </a:r>
            <a:r>
              <a:rPr lang="en-US" dirty="0">
                <a:solidFill>
                  <a:srgbClr val="002060"/>
                </a:solidFill>
              </a:rPr>
              <a:t> </a:t>
            </a:r>
            <a:r>
              <a:rPr lang="en-US" dirty="0" err="1">
                <a:solidFill>
                  <a:srgbClr val="002060"/>
                </a:solidFill>
              </a:rPr>
              <a:t>tata</a:t>
            </a:r>
            <a:r>
              <a:rPr lang="en-US" dirty="0">
                <a:solidFill>
                  <a:srgbClr val="002060"/>
                </a:solidFill>
              </a:rPr>
              <a:t> </a:t>
            </a:r>
            <a:r>
              <a:rPr lang="en-US" dirty="0" err="1">
                <a:solidFill>
                  <a:srgbClr val="002060"/>
                </a:solidFill>
              </a:rPr>
              <a:t>letak</a:t>
            </a:r>
            <a:r>
              <a:rPr lang="en-US" dirty="0">
                <a:solidFill>
                  <a:srgbClr val="002060"/>
                </a:solidFill>
              </a:rPr>
              <a:t> </a:t>
            </a:r>
            <a:r>
              <a:rPr lang="en-US" dirty="0" err="1">
                <a:solidFill>
                  <a:srgbClr val="002060"/>
                </a:solidFill>
              </a:rPr>
              <a:t>isian</a:t>
            </a:r>
            <a:r>
              <a:rPr lang="en-US" dirty="0">
                <a:solidFill>
                  <a:srgbClr val="002060"/>
                </a:solidFill>
              </a:rPr>
              <a:t> data </a:t>
            </a:r>
            <a:r>
              <a:rPr lang="en-US" dirty="0" err="1">
                <a:solidFill>
                  <a:srgbClr val="002060"/>
                </a:solidFill>
              </a:rPr>
              <a:t>wajib</a:t>
            </a:r>
            <a:r>
              <a:rPr lang="en-US" dirty="0">
                <a:solidFill>
                  <a:srgbClr val="002060"/>
                </a:solidFill>
              </a:rPr>
              <a:t>.</a:t>
            </a:r>
            <a:endParaRPr lang="id-ID" dirty="0">
              <a:solidFill>
                <a:srgbClr val="002060"/>
              </a:solidFill>
            </a:endParaRPr>
          </a:p>
        </p:txBody>
      </p:sp>
    </p:spTree>
    <p:extLst>
      <p:ext uri="{BB962C8B-B14F-4D97-AF65-F5344CB8AC3E}">
        <p14:creationId xmlns:p14="http://schemas.microsoft.com/office/powerpoint/2010/main" val="2515856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844"/>
        <p:cNvGrpSpPr/>
        <p:nvPr/>
      </p:nvGrpSpPr>
      <p:grpSpPr>
        <a:xfrm>
          <a:off x="0" y="0"/>
          <a:ext cx="0" cy="0"/>
          <a:chOff x="0" y="0"/>
          <a:chExt cx="0" cy="0"/>
        </a:xfrm>
      </p:grpSpPr>
      <p:sp>
        <p:nvSpPr>
          <p:cNvPr id="2" name="TextBox 1"/>
          <p:cNvSpPr txBox="1"/>
          <p:nvPr/>
        </p:nvSpPr>
        <p:spPr>
          <a:xfrm>
            <a:off x="2441643" y="2052537"/>
            <a:ext cx="4095344" cy="707886"/>
          </a:xfrm>
          <a:prstGeom prst="rect">
            <a:avLst/>
          </a:prstGeom>
          <a:noFill/>
        </p:spPr>
        <p:txBody>
          <a:bodyPr wrap="square" rtlCol="0">
            <a:spAutoFit/>
          </a:bodyPr>
          <a:lstStyle/>
          <a:p>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TERIMA</a:t>
            </a:r>
            <a:r>
              <a:rPr lang="en-US" sz="4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KASIH</a:t>
            </a:r>
            <a:endParaRPr lang="id-ID"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6" name="Google Shape;776;p43"/>
          <p:cNvGrpSpPr/>
          <p:nvPr/>
        </p:nvGrpSpPr>
        <p:grpSpPr>
          <a:xfrm rot="5400000">
            <a:off x="4180592" y="1385596"/>
            <a:ext cx="1289573" cy="1158289"/>
            <a:chOff x="896543" y="238125"/>
            <a:chExt cx="5402482" cy="5238755"/>
          </a:xfrm>
        </p:grpSpPr>
        <p:sp>
          <p:nvSpPr>
            <p:cNvPr id="777" name="Google Shape;777;p43"/>
            <p:cNvSpPr/>
            <p:nvPr/>
          </p:nvSpPr>
          <p:spPr>
            <a:xfrm>
              <a:off x="896543" y="238130"/>
              <a:ext cx="4978075" cy="5238750"/>
            </a:xfrm>
            <a:custGeom>
              <a:avLst/>
              <a:gdLst/>
              <a:ahLst/>
              <a:cxnLst/>
              <a:rect l="l" t="t" r="r" b="b"/>
              <a:pathLst>
                <a:path w="199123" h="209550" extrusionOk="0">
                  <a:moveTo>
                    <a:pt x="114566" y="0"/>
                  </a:move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4603" y="209296"/>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320950" y="238125"/>
              <a:ext cx="4978075" cy="5238750"/>
            </a:xfrm>
            <a:custGeom>
              <a:avLst/>
              <a:gdLst/>
              <a:ahLst/>
              <a:cxnLst/>
              <a:rect l="l" t="t" r="r" b="b"/>
              <a:pathLst>
                <a:path w="199123" h="209550" fill="none" extrusionOk="0">
                  <a:moveTo>
                    <a:pt x="118507" y="0"/>
                  </a:moveTo>
                  <a:lnTo>
                    <a:pt x="118507" y="0"/>
                  </a:lnTo>
                  <a:lnTo>
                    <a:pt x="114566" y="0"/>
                  </a:ln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0025" y="208914"/>
                  </a:lnTo>
                  <a:lnTo>
                    <a:pt x="94603" y="209296"/>
                  </a:lnTo>
                  <a:lnTo>
                    <a:pt x="99053" y="209550"/>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3"/>
          <p:cNvGrpSpPr/>
          <p:nvPr/>
        </p:nvGrpSpPr>
        <p:grpSpPr>
          <a:xfrm rot="-5400000">
            <a:off x="1119662" y="2640058"/>
            <a:ext cx="1680170" cy="2261532"/>
            <a:chOff x="-739807" y="238125"/>
            <a:chExt cx="7038832" cy="10228545"/>
          </a:xfrm>
        </p:grpSpPr>
        <p:sp>
          <p:nvSpPr>
            <p:cNvPr id="783" name="Google Shape;783;p43"/>
            <p:cNvSpPr/>
            <p:nvPr/>
          </p:nvSpPr>
          <p:spPr>
            <a:xfrm>
              <a:off x="-739807" y="5227920"/>
              <a:ext cx="4978075" cy="5238750"/>
            </a:xfrm>
            <a:custGeom>
              <a:avLst/>
              <a:gdLst/>
              <a:ahLst/>
              <a:cxnLst/>
              <a:rect l="l" t="t" r="r" b="b"/>
              <a:pathLst>
                <a:path w="199123" h="209550" extrusionOk="0">
                  <a:moveTo>
                    <a:pt x="114566" y="0"/>
                  </a:move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4603" y="209296"/>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320950" y="238125"/>
              <a:ext cx="4978075" cy="5238750"/>
            </a:xfrm>
            <a:custGeom>
              <a:avLst/>
              <a:gdLst/>
              <a:ahLst/>
              <a:cxnLst/>
              <a:rect l="l" t="t" r="r" b="b"/>
              <a:pathLst>
                <a:path w="199123" h="209550" fill="none" extrusionOk="0">
                  <a:moveTo>
                    <a:pt x="118507" y="0"/>
                  </a:moveTo>
                  <a:lnTo>
                    <a:pt x="118507" y="0"/>
                  </a:lnTo>
                  <a:lnTo>
                    <a:pt x="114566" y="0"/>
                  </a:ln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0025" y="208914"/>
                  </a:lnTo>
                  <a:lnTo>
                    <a:pt x="94603" y="209296"/>
                  </a:lnTo>
                  <a:lnTo>
                    <a:pt x="99053" y="209550"/>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3"/>
          <p:cNvGrpSpPr/>
          <p:nvPr/>
        </p:nvGrpSpPr>
        <p:grpSpPr>
          <a:xfrm>
            <a:off x="285728" y="1451239"/>
            <a:ext cx="1188267" cy="1158288"/>
            <a:chOff x="1320950" y="238125"/>
            <a:chExt cx="4978075" cy="5238750"/>
          </a:xfrm>
        </p:grpSpPr>
        <p:sp>
          <p:nvSpPr>
            <p:cNvPr id="786" name="Google Shape;786;p43"/>
            <p:cNvSpPr/>
            <p:nvPr/>
          </p:nvSpPr>
          <p:spPr>
            <a:xfrm>
              <a:off x="1320950" y="238125"/>
              <a:ext cx="4978075" cy="5238750"/>
            </a:xfrm>
            <a:custGeom>
              <a:avLst/>
              <a:gdLst/>
              <a:ahLst/>
              <a:cxnLst/>
              <a:rect l="l" t="t" r="r" b="b"/>
              <a:pathLst>
                <a:path w="199123" h="209550" extrusionOk="0">
                  <a:moveTo>
                    <a:pt x="114566" y="0"/>
                  </a:move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4603" y="209296"/>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320950" y="238125"/>
              <a:ext cx="4978075" cy="5238750"/>
            </a:xfrm>
            <a:custGeom>
              <a:avLst/>
              <a:gdLst/>
              <a:ahLst/>
              <a:cxnLst/>
              <a:rect l="l" t="t" r="r" b="b"/>
              <a:pathLst>
                <a:path w="199123" h="209550" fill="none" extrusionOk="0">
                  <a:moveTo>
                    <a:pt x="118507" y="0"/>
                  </a:moveTo>
                  <a:lnTo>
                    <a:pt x="118507" y="0"/>
                  </a:lnTo>
                  <a:lnTo>
                    <a:pt x="114566" y="0"/>
                  </a:lnTo>
                  <a:lnTo>
                    <a:pt x="110751" y="254"/>
                  </a:lnTo>
                  <a:lnTo>
                    <a:pt x="106809" y="636"/>
                  </a:lnTo>
                  <a:lnTo>
                    <a:pt x="102868" y="1272"/>
                  </a:lnTo>
                  <a:lnTo>
                    <a:pt x="99053" y="1907"/>
                  </a:lnTo>
                  <a:lnTo>
                    <a:pt x="95111" y="2797"/>
                  </a:lnTo>
                  <a:lnTo>
                    <a:pt x="91297" y="3687"/>
                  </a:lnTo>
                  <a:lnTo>
                    <a:pt x="87482" y="4832"/>
                  </a:lnTo>
                  <a:lnTo>
                    <a:pt x="83794" y="6103"/>
                  </a:lnTo>
                  <a:lnTo>
                    <a:pt x="79980" y="7502"/>
                  </a:lnTo>
                  <a:lnTo>
                    <a:pt x="76292" y="9028"/>
                  </a:lnTo>
                  <a:lnTo>
                    <a:pt x="72605" y="10681"/>
                  </a:lnTo>
                  <a:lnTo>
                    <a:pt x="69045" y="12461"/>
                  </a:lnTo>
                  <a:lnTo>
                    <a:pt x="65484" y="14368"/>
                  </a:lnTo>
                  <a:lnTo>
                    <a:pt x="61924" y="16276"/>
                  </a:lnTo>
                  <a:lnTo>
                    <a:pt x="58491" y="18437"/>
                  </a:lnTo>
                  <a:lnTo>
                    <a:pt x="55058" y="20599"/>
                  </a:lnTo>
                  <a:lnTo>
                    <a:pt x="51752" y="23015"/>
                  </a:lnTo>
                  <a:lnTo>
                    <a:pt x="48446" y="25431"/>
                  </a:lnTo>
                  <a:lnTo>
                    <a:pt x="45267" y="27974"/>
                  </a:lnTo>
                  <a:lnTo>
                    <a:pt x="42215" y="30644"/>
                  </a:lnTo>
                  <a:lnTo>
                    <a:pt x="39163" y="33314"/>
                  </a:lnTo>
                  <a:lnTo>
                    <a:pt x="36239" y="36112"/>
                  </a:lnTo>
                  <a:lnTo>
                    <a:pt x="33441" y="39036"/>
                  </a:lnTo>
                  <a:lnTo>
                    <a:pt x="30644" y="41961"/>
                  </a:lnTo>
                  <a:lnTo>
                    <a:pt x="27974" y="45013"/>
                  </a:lnTo>
                  <a:lnTo>
                    <a:pt x="25431" y="48191"/>
                  </a:lnTo>
                  <a:lnTo>
                    <a:pt x="23015" y="51370"/>
                  </a:lnTo>
                  <a:lnTo>
                    <a:pt x="20726" y="54676"/>
                  </a:lnTo>
                  <a:lnTo>
                    <a:pt x="18564" y="58109"/>
                  </a:lnTo>
                  <a:lnTo>
                    <a:pt x="16403" y="61543"/>
                  </a:lnTo>
                  <a:lnTo>
                    <a:pt x="14496" y="64976"/>
                  </a:lnTo>
                  <a:lnTo>
                    <a:pt x="14496" y="64976"/>
                  </a:lnTo>
                  <a:lnTo>
                    <a:pt x="12970" y="67900"/>
                  </a:lnTo>
                  <a:lnTo>
                    <a:pt x="11571" y="70698"/>
                  </a:lnTo>
                  <a:lnTo>
                    <a:pt x="10172" y="73622"/>
                  </a:lnTo>
                  <a:lnTo>
                    <a:pt x="8901" y="76547"/>
                  </a:lnTo>
                  <a:lnTo>
                    <a:pt x="7756" y="79471"/>
                  </a:lnTo>
                  <a:lnTo>
                    <a:pt x="6612" y="82396"/>
                  </a:lnTo>
                  <a:lnTo>
                    <a:pt x="5595" y="85448"/>
                  </a:lnTo>
                  <a:lnTo>
                    <a:pt x="4705" y="88372"/>
                  </a:lnTo>
                  <a:lnTo>
                    <a:pt x="3815" y="91297"/>
                  </a:lnTo>
                  <a:lnTo>
                    <a:pt x="3052" y="94221"/>
                  </a:lnTo>
                  <a:lnTo>
                    <a:pt x="2416" y="97146"/>
                  </a:lnTo>
                  <a:lnTo>
                    <a:pt x="1780" y="100070"/>
                  </a:lnTo>
                  <a:lnTo>
                    <a:pt x="1272" y="102995"/>
                  </a:lnTo>
                  <a:lnTo>
                    <a:pt x="890" y="105919"/>
                  </a:lnTo>
                  <a:lnTo>
                    <a:pt x="509" y="108844"/>
                  </a:lnTo>
                  <a:lnTo>
                    <a:pt x="254" y="111768"/>
                  </a:lnTo>
                  <a:lnTo>
                    <a:pt x="127" y="114693"/>
                  </a:lnTo>
                  <a:lnTo>
                    <a:pt x="0" y="117618"/>
                  </a:lnTo>
                  <a:lnTo>
                    <a:pt x="0" y="120415"/>
                  </a:lnTo>
                  <a:lnTo>
                    <a:pt x="127" y="123340"/>
                  </a:lnTo>
                  <a:lnTo>
                    <a:pt x="381" y="126137"/>
                  </a:lnTo>
                  <a:lnTo>
                    <a:pt x="636" y="128934"/>
                  </a:lnTo>
                  <a:lnTo>
                    <a:pt x="890" y="131732"/>
                  </a:lnTo>
                  <a:lnTo>
                    <a:pt x="1399" y="134529"/>
                  </a:lnTo>
                  <a:lnTo>
                    <a:pt x="1907" y="137326"/>
                  </a:lnTo>
                  <a:lnTo>
                    <a:pt x="2416" y="139997"/>
                  </a:lnTo>
                  <a:lnTo>
                    <a:pt x="3179" y="142794"/>
                  </a:lnTo>
                  <a:lnTo>
                    <a:pt x="3942" y="145464"/>
                  </a:lnTo>
                  <a:lnTo>
                    <a:pt x="4832" y="148135"/>
                  </a:lnTo>
                  <a:lnTo>
                    <a:pt x="5722" y="150678"/>
                  </a:lnTo>
                  <a:lnTo>
                    <a:pt x="6739" y="153221"/>
                  </a:lnTo>
                  <a:lnTo>
                    <a:pt x="7884" y="155764"/>
                  </a:lnTo>
                  <a:lnTo>
                    <a:pt x="9028" y="158307"/>
                  </a:lnTo>
                  <a:lnTo>
                    <a:pt x="10427" y="160723"/>
                  </a:lnTo>
                  <a:lnTo>
                    <a:pt x="11698" y="163139"/>
                  </a:lnTo>
                  <a:lnTo>
                    <a:pt x="13224" y="165555"/>
                  </a:lnTo>
                  <a:lnTo>
                    <a:pt x="14750" y="167971"/>
                  </a:lnTo>
                  <a:lnTo>
                    <a:pt x="16403" y="170259"/>
                  </a:lnTo>
                  <a:lnTo>
                    <a:pt x="18183" y="172421"/>
                  </a:lnTo>
                  <a:lnTo>
                    <a:pt x="19963" y="174710"/>
                  </a:lnTo>
                  <a:lnTo>
                    <a:pt x="21870" y="176871"/>
                  </a:lnTo>
                  <a:lnTo>
                    <a:pt x="23905" y="178906"/>
                  </a:lnTo>
                  <a:lnTo>
                    <a:pt x="25939" y="180940"/>
                  </a:lnTo>
                  <a:lnTo>
                    <a:pt x="28101" y="182975"/>
                  </a:lnTo>
                  <a:lnTo>
                    <a:pt x="30390" y="184882"/>
                  </a:lnTo>
                  <a:lnTo>
                    <a:pt x="32679" y="186789"/>
                  </a:lnTo>
                  <a:lnTo>
                    <a:pt x="35094" y="188570"/>
                  </a:lnTo>
                  <a:lnTo>
                    <a:pt x="37638" y="190350"/>
                  </a:lnTo>
                  <a:lnTo>
                    <a:pt x="40181" y="192003"/>
                  </a:lnTo>
                  <a:lnTo>
                    <a:pt x="42978" y="193656"/>
                  </a:lnTo>
                  <a:lnTo>
                    <a:pt x="45775" y="195309"/>
                  </a:lnTo>
                  <a:lnTo>
                    <a:pt x="48573" y="196707"/>
                  </a:lnTo>
                  <a:lnTo>
                    <a:pt x="51497" y="198233"/>
                  </a:lnTo>
                  <a:lnTo>
                    <a:pt x="54549" y="199505"/>
                  </a:lnTo>
                  <a:lnTo>
                    <a:pt x="57728" y="200776"/>
                  </a:lnTo>
                  <a:lnTo>
                    <a:pt x="61034" y="202048"/>
                  </a:lnTo>
                  <a:lnTo>
                    <a:pt x="64340" y="203192"/>
                  </a:lnTo>
                  <a:lnTo>
                    <a:pt x="67646" y="204210"/>
                  </a:lnTo>
                  <a:lnTo>
                    <a:pt x="71206" y="205227"/>
                  </a:lnTo>
                  <a:lnTo>
                    <a:pt x="74766" y="206117"/>
                  </a:lnTo>
                  <a:lnTo>
                    <a:pt x="78454" y="207007"/>
                  </a:lnTo>
                  <a:lnTo>
                    <a:pt x="82269" y="207643"/>
                  </a:lnTo>
                  <a:lnTo>
                    <a:pt x="86083" y="208278"/>
                  </a:lnTo>
                  <a:lnTo>
                    <a:pt x="90025" y="208914"/>
                  </a:lnTo>
                  <a:lnTo>
                    <a:pt x="90025" y="208914"/>
                  </a:lnTo>
                  <a:lnTo>
                    <a:pt x="94603" y="209296"/>
                  </a:lnTo>
                  <a:lnTo>
                    <a:pt x="99053" y="209550"/>
                  </a:lnTo>
                  <a:lnTo>
                    <a:pt x="99053" y="209550"/>
                  </a:lnTo>
                  <a:lnTo>
                    <a:pt x="102740" y="209423"/>
                  </a:lnTo>
                  <a:lnTo>
                    <a:pt x="106428" y="209041"/>
                  </a:lnTo>
                  <a:lnTo>
                    <a:pt x="109861" y="208660"/>
                  </a:lnTo>
                  <a:lnTo>
                    <a:pt x="113421" y="207897"/>
                  </a:lnTo>
                  <a:lnTo>
                    <a:pt x="116854" y="207007"/>
                  </a:lnTo>
                  <a:lnTo>
                    <a:pt x="120160" y="205990"/>
                  </a:lnTo>
                  <a:lnTo>
                    <a:pt x="123466" y="204845"/>
                  </a:lnTo>
                  <a:lnTo>
                    <a:pt x="126772" y="203447"/>
                  </a:lnTo>
                  <a:lnTo>
                    <a:pt x="129951" y="201921"/>
                  </a:lnTo>
                  <a:lnTo>
                    <a:pt x="133003" y="200268"/>
                  </a:lnTo>
                  <a:lnTo>
                    <a:pt x="136055" y="198488"/>
                  </a:lnTo>
                  <a:lnTo>
                    <a:pt x="139106" y="196453"/>
                  </a:lnTo>
                  <a:lnTo>
                    <a:pt x="141904" y="194419"/>
                  </a:lnTo>
                  <a:lnTo>
                    <a:pt x="144828" y="192130"/>
                  </a:lnTo>
                  <a:lnTo>
                    <a:pt x="147626" y="189841"/>
                  </a:lnTo>
                  <a:lnTo>
                    <a:pt x="150296" y="187298"/>
                  </a:lnTo>
                  <a:lnTo>
                    <a:pt x="152966" y="184755"/>
                  </a:lnTo>
                  <a:lnTo>
                    <a:pt x="155509" y="181958"/>
                  </a:lnTo>
                  <a:lnTo>
                    <a:pt x="158052" y="179160"/>
                  </a:lnTo>
                  <a:lnTo>
                    <a:pt x="160468" y="176363"/>
                  </a:lnTo>
                  <a:lnTo>
                    <a:pt x="162757" y="173311"/>
                  </a:lnTo>
                  <a:lnTo>
                    <a:pt x="165173" y="170259"/>
                  </a:lnTo>
                  <a:lnTo>
                    <a:pt x="167335" y="167081"/>
                  </a:lnTo>
                  <a:lnTo>
                    <a:pt x="169496" y="163902"/>
                  </a:lnTo>
                  <a:lnTo>
                    <a:pt x="171531" y="160596"/>
                  </a:lnTo>
                  <a:lnTo>
                    <a:pt x="173565" y="157290"/>
                  </a:lnTo>
                  <a:lnTo>
                    <a:pt x="175472" y="153857"/>
                  </a:lnTo>
                  <a:lnTo>
                    <a:pt x="177380" y="150423"/>
                  </a:lnTo>
                  <a:lnTo>
                    <a:pt x="179160" y="146863"/>
                  </a:lnTo>
                  <a:lnTo>
                    <a:pt x="180940" y="143303"/>
                  </a:lnTo>
                  <a:lnTo>
                    <a:pt x="182593" y="139742"/>
                  </a:lnTo>
                  <a:lnTo>
                    <a:pt x="184119" y="136055"/>
                  </a:lnTo>
                  <a:lnTo>
                    <a:pt x="185645" y="132495"/>
                  </a:lnTo>
                  <a:lnTo>
                    <a:pt x="187043" y="128807"/>
                  </a:lnTo>
                  <a:lnTo>
                    <a:pt x="189586" y="121432"/>
                  </a:lnTo>
                  <a:lnTo>
                    <a:pt x="191875" y="114057"/>
                  </a:lnTo>
                  <a:lnTo>
                    <a:pt x="193910" y="106809"/>
                  </a:lnTo>
                  <a:lnTo>
                    <a:pt x="195563" y="99562"/>
                  </a:lnTo>
                  <a:lnTo>
                    <a:pt x="196961" y="92568"/>
                  </a:lnTo>
                  <a:lnTo>
                    <a:pt x="197979" y="85575"/>
                  </a:lnTo>
                  <a:lnTo>
                    <a:pt x="198742" y="78963"/>
                  </a:lnTo>
                  <a:lnTo>
                    <a:pt x="198869" y="75657"/>
                  </a:lnTo>
                  <a:lnTo>
                    <a:pt x="198996" y="72478"/>
                  </a:lnTo>
                  <a:lnTo>
                    <a:pt x="199123" y="69426"/>
                  </a:lnTo>
                  <a:lnTo>
                    <a:pt x="199123" y="66374"/>
                  </a:lnTo>
                  <a:lnTo>
                    <a:pt x="198996" y="63450"/>
                  </a:lnTo>
                  <a:lnTo>
                    <a:pt x="198742" y="60653"/>
                  </a:lnTo>
                  <a:lnTo>
                    <a:pt x="198487" y="57855"/>
                  </a:lnTo>
                  <a:lnTo>
                    <a:pt x="198106" y="55312"/>
                  </a:lnTo>
                  <a:lnTo>
                    <a:pt x="197724" y="52769"/>
                  </a:lnTo>
                  <a:lnTo>
                    <a:pt x="197216" y="50353"/>
                  </a:lnTo>
                  <a:lnTo>
                    <a:pt x="196580" y="48064"/>
                  </a:lnTo>
                  <a:lnTo>
                    <a:pt x="195817" y="45903"/>
                  </a:lnTo>
                  <a:lnTo>
                    <a:pt x="195054" y="43995"/>
                  </a:lnTo>
                  <a:lnTo>
                    <a:pt x="194164" y="42088"/>
                  </a:lnTo>
                  <a:lnTo>
                    <a:pt x="193147" y="40308"/>
                  </a:lnTo>
                  <a:lnTo>
                    <a:pt x="192130" y="38782"/>
                  </a:lnTo>
                  <a:lnTo>
                    <a:pt x="192130" y="38782"/>
                  </a:lnTo>
                  <a:lnTo>
                    <a:pt x="190222" y="36239"/>
                  </a:lnTo>
                  <a:lnTo>
                    <a:pt x="188188" y="33823"/>
                  </a:lnTo>
                  <a:lnTo>
                    <a:pt x="186280" y="31534"/>
                  </a:lnTo>
                  <a:lnTo>
                    <a:pt x="184246" y="29245"/>
                  </a:lnTo>
                  <a:lnTo>
                    <a:pt x="182084" y="27084"/>
                  </a:lnTo>
                  <a:lnTo>
                    <a:pt x="180050" y="25049"/>
                  </a:lnTo>
                  <a:lnTo>
                    <a:pt x="177888" y="23015"/>
                  </a:lnTo>
                  <a:lnTo>
                    <a:pt x="175727" y="21108"/>
                  </a:lnTo>
                  <a:lnTo>
                    <a:pt x="173565" y="19327"/>
                  </a:lnTo>
                  <a:lnTo>
                    <a:pt x="171403" y="17674"/>
                  </a:lnTo>
                  <a:lnTo>
                    <a:pt x="169115" y="16021"/>
                  </a:lnTo>
                  <a:lnTo>
                    <a:pt x="166953" y="14496"/>
                  </a:lnTo>
                  <a:lnTo>
                    <a:pt x="164664" y="12970"/>
                  </a:lnTo>
                  <a:lnTo>
                    <a:pt x="162376" y="11571"/>
                  </a:lnTo>
                  <a:lnTo>
                    <a:pt x="160087" y="10299"/>
                  </a:lnTo>
                  <a:lnTo>
                    <a:pt x="157671" y="9028"/>
                  </a:lnTo>
                  <a:lnTo>
                    <a:pt x="155382" y="8011"/>
                  </a:lnTo>
                  <a:lnTo>
                    <a:pt x="152966" y="6866"/>
                  </a:lnTo>
                  <a:lnTo>
                    <a:pt x="150550" y="5976"/>
                  </a:lnTo>
                  <a:lnTo>
                    <a:pt x="148134" y="4959"/>
                  </a:lnTo>
                  <a:lnTo>
                    <a:pt x="145718" y="4196"/>
                  </a:lnTo>
                  <a:lnTo>
                    <a:pt x="143302" y="3433"/>
                  </a:lnTo>
                  <a:lnTo>
                    <a:pt x="138471" y="2162"/>
                  </a:lnTo>
                  <a:lnTo>
                    <a:pt x="133512" y="1144"/>
                  </a:lnTo>
                  <a:lnTo>
                    <a:pt x="128553" y="509"/>
                  </a:lnTo>
                  <a:lnTo>
                    <a:pt x="123466" y="127"/>
                  </a:lnTo>
                  <a:lnTo>
                    <a:pt x="118507"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43"/>
          <p:cNvSpPr txBox="1">
            <a:spLocks noGrp="1"/>
          </p:cNvSpPr>
          <p:nvPr>
            <p:ph type="title" idx="15"/>
          </p:nvPr>
        </p:nvSpPr>
        <p:spPr>
          <a:xfrm>
            <a:off x="624030" y="252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LATAR BELAKANG</a:t>
            </a:r>
            <a:endParaRPr dirty="0"/>
          </a:p>
        </p:txBody>
      </p:sp>
      <p:sp>
        <p:nvSpPr>
          <p:cNvPr id="794" name="Google Shape;794;p43"/>
          <p:cNvSpPr txBox="1">
            <a:spLocks noGrp="1"/>
          </p:cNvSpPr>
          <p:nvPr>
            <p:ph type="subTitle" idx="1"/>
          </p:nvPr>
        </p:nvSpPr>
        <p:spPr>
          <a:xfrm>
            <a:off x="1473993" y="1256425"/>
            <a:ext cx="2334600" cy="122603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SIMPUS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adalah</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suatu</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tatanan</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sistem</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yang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menyediakan</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informasi</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untuk</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membantu</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proses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manajemen</a:t>
            </a: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800" dirty="0" err="1" smtClean="0">
                <a:solidFill>
                  <a:schemeClr val="accent2">
                    <a:lumMod val="10000"/>
                  </a:schemeClr>
                </a:solidFill>
                <a:latin typeface="Times New Roman" panose="02020603050405020304" pitchFamily="18" charset="0"/>
                <a:cs typeface="Times New Roman" panose="02020603050405020304" pitchFamily="18" charset="0"/>
              </a:rPr>
              <a:t>puskesmas</a:t>
            </a:r>
            <a:r>
              <a:rPr lang="en-US" sz="1800" dirty="0">
                <a:solidFill>
                  <a:schemeClr val="accent2">
                    <a:lumMod val="10000"/>
                  </a:schemeClr>
                </a:solidFill>
                <a:latin typeface="Times New Roman" panose="02020603050405020304" pitchFamily="18" charset="0"/>
                <a:cs typeface="Times New Roman" panose="02020603050405020304" pitchFamily="18" charset="0"/>
              </a:rPr>
              <a:t>.</a:t>
            </a:r>
            <a:endParaRPr sz="18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796" name="Google Shape;796;p43"/>
          <p:cNvSpPr txBox="1">
            <a:spLocks noGrp="1"/>
          </p:cNvSpPr>
          <p:nvPr>
            <p:ph type="subTitle" idx="3"/>
          </p:nvPr>
        </p:nvSpPr>
        <p:spPr>
          <a:xfrm>
            <a:off x="5623573" y="1319953"/>
            <a:ext cx="2334600" cy="12895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Informasi</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yang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tepat</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bersumber</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dari</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data yang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tepat</a:t>
            </a:r>
            <a:r>
              <a:rPr lang="en-US" sz="1600" dirty="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lengkap</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Sehingga</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diperlukan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sistem</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yang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mendukung</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dalam</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kelengkapan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terhadap</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input data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tersebut</a:t>
            </a:r>
            <a:endParaRPr sz="16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797" name="Google Shape;797;p43"/>
          <p:cNvSpPr txBox="1">
            <a:spLocks noGrp="1"/>
          </p:cNvSpPr>
          <p:nvPr>
            <p:ph type="title" idx="4"/>
          </p:nvPr>
        </p:nvSpPr>
        <p:spPr>
          <a:xfrm>
            <a:off x="3288973" y="3053751"/>
            <a:ext cx="2334600" cy="1828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Pengamatan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yang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telah</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dilakukan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di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Puskesmas</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Ngadiluwih</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belum</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terdapat</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adanya</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peringatan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pengisian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pada</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data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sosial</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pasien</a:t>
            </a:r>
            <a:r>
              <a:rPr lang="en-US" sz="1600" dirty="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dan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mempengaruhi</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pada</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kelengkapan</a:t>
            </a:r>
            <a:r>
              <a:rPr lang="en-US" sz="1600" dirty="0" smtClean="0">
                <a:solidFill>
                  <a:schemeClr val="accent2">
                    <a:lumMod val="10000"/>
                  </a:schemeClr>
                </a:solidFill>
                <a:latin typeface="Times New Roman" panose="02020603050405020304" pitchFamily="18" charset="0"/>
                <a:cs typeface="Times New Roman" panose="02020603050405020304" pitchFamily="18" charset="0"/>
              </a:rPr>
              <a:t> data </a:t>
            </a:r>
            <a:r>
              <a:rPr lang="en-US" sz="1600" dirty="0" err="1" smtClean="0">
                <a:solidFill>
                  <a:schemeClr val="accent2">
                    <a:lumMod val="10000"/>
                  </a:schemeClr>
                </a:solidFill>
                <a:latin typeface="Times New Roman" panose="02020603050405020304" pitchFamily="18" charset="0"/>
                <a:cs typeface="Times New Roman" panose="02020603050405020304" pitchFamily="18" charset="0"/>
              </a:rPr>
              <a:t>tersebut</a:t>
            </a:r>
            <a:endParaRPr sz="16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33" name="Google Shape;882;p50"/>
          <p:cNvSpPr/>
          <p:nvPr/>
        </p:nvSpPr>
        <p:spPr>
          <a:xfrm>
            <a:off x="624030" y="1777043"/>
            <a:ext cx="511661" cy="506679"/>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881;p50"/>
          <p:cNvSpPr/>
          <p:nvPr/>
        </p:nvSpPr>
        <p:spPr>
          <a:xfrm>
            <a:off x="4572000" y="1635001"/>
            <a:ext cx="506758" cy="506653"/>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8" name="Google Shape;883;p50"/>
          <p:cNvGrpSpPr/>
          <p:nvPr/>
        </p:nvGrpSpPr>
        <p:grpSpPr>
          <a:xfrm>
            <a:off x="2333175" y="3763461"/>
            <a:ext cx="411431" cy="506627"/>
            <a:chOff x="3316000" y="4399325"/>
            <a:chExt cx="392325" cy="483100"/>
          </a:xfrm>
        </p:grpSpPr>
        <p:sp>
          <p:nvSpPr>
            <p:cNvPr id="19" name="Google Shape;884;p50"/>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885;p50"/>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4"/>
          <p:cNvSpPr/>
          <p:nvPr/>
        </p:nvSpPr>
        <p:spPr>
          <a:xfrm>
            <a:off x="1656950" y="2781375"/>
            <a:ext cx="5982215" cy="809332"/>
          </a:xfrm>
          <a:custGeom>
            <a:avLst/>
            <a:gdLst/>
            <a:ahLst/>
            <a:cxnLst/>
            <a:rect l="l" t="t" r="r" b="b"/>
            <a:pathLst>
              <a:path w="221954" h="25359" extrusionOk="0">
                <a:moveTo>
                  <a:pt x="205337" y="0"/>
                </a:moveTo>
                <a:lnTo>
                  <a:pt x="108040" y="67"/>
                </a:lnTo>
                <a:lnTo>
                  <a:pt x="41441" y="134"/>
                </a:lnTo>
                <a:lnTo>
                  <a:pt x="19419" y="201"/>
                </a:lnTo>
                <a:lnTo>
                  <a:pt x="10877" y="267"/>
                </a:lnTo>
                <a:lnTo>
                  <a:pt x="9343" y="601"/>
                </a:lnTo>
                <a:lnTo>
                  <a:pt x="7874" y="1068"/>
                </a:lnTo>
                <a:lnTo>
                  <a:pt x="6540" y="1669"/>
                </a:lnTo>
                <a:lnTo>
                  <a:pt x="5339" y="2403"/>
                </a:lnTo>
                <a:lnTo>
                  <a:pt x="4738" y="2803"/>
                </a:lnTo>
                <a:lnTo>
                  <a:pt x="4137" y="3204"/>
                </a:lnTo>
                <a:lnTo>
                  <a:pt x="3604" y="3671"/>
                </a:lnTo>
                <a:lnTo>
                  <a:pt x="3136" y="4205"/>
                </a:lnTo>
                <a:lnTo>
                  <a:pt x="2669" y="4738"/>
                </a:lnTo>
                <a:lnTo>
                  <a:pt x="2269" y="5272"/>
                </a:lnTo>
                <a:lnTo>
                  <a:pt x="1869" y="5806"/>
                </a:lnTo>
                <a:lnTo>
                  <a:pt x="1468" y="6407"/>
                </a:lnTo>
                <a:lnTo>
                  <a:pt x="1134" y="7074"/>
                </a:lnTo>
                <a:lnTo>
                  <a:pt x="868" y="7675"/>
                </a:lnTo>
                <a:lnTo>
                  <a:pt x="601" y="8342"/>
                </a:lnTo>
                <a:lnTo>
                  <a:pt x="400" y="9076"/>
                </a:lnTo>
                <a:lnTo>
                  <a:pt x="200" y="9810"/>
                </a:lnTo>
                <a:lnTo>
                  <a:pt x="133" y="10544"/>
                </a:lnTo>
                <a:lnTo>
                  <a:pt x="0" y="11278"/>
                </a:lnTo>
                <a:lnTo>
                  <a:pt x="0" y="12079"/>
                </a:lnTo>
                <a:lnTo>
                  <a:pt x="0" y="12880"/>
                </a:lnTo>
                <a:lnTo>
                  <a:pt x="67" y="13681"/>
                </a:lnTo>
                <a:lnTo>
                  <a:pt x="133" y="14548"/>
                </a:lnTo>
                <a:lnTo>
                  <a:pt x="267" y="15416"/>
                </a:lnTo>
                <a:lnTo>
                  <a:pt x="534" y="16283"/>
                </a:lnTo>
                <a:lnTo>
                  <a:pt x="734" y="17151"/>
                </a:lnTo>
                <a:lnTo>
                  <a:pt x="1068" y="18085"/>
                </a:lnTo>
                <a:lnTo>
                  <a:pt x="1401" y="19019"/>
                </a:lnTo>
                <a:lnTo>
                  <a:pt x="1802" y="19753"/>
                </a:lnTo>
                <a:lnTo>
                  <a:pt x="2269" y="20487"/>
                </a:lnTo>
                <a:lnTo>
                  <a:pt x="2736" y="21221"/>
                </a:lnTo>
                <a:lnTo>
                  <a:pt x="3270" y="21822"/>
                </a:lnTo>
                <a:lnTo>
                  <a:pt x="3871" y="22356"/>
                </a:lnTo>
                <a:lnTo>
                  <a:pt x="4471" y="22890"/>
                </a:lnTo>
                <a:lnTo>
                  <a:pt x="5138" y="23357"/>
                </a:lnTo>
                <a:lnTo>
                  <a:pt x="5872" y="23757"/>
                </a:lnTo>
                <a:lnTo>
                  <a:pt x="6607" y="24091"/>
                </a:lnTo>
                <a:lnTo>
                  <a:pt x="7407" y="24425"/>
                </a:lnTo>
                <a:lnTo>
                  <a:pt x="8208" y="24691"/>
                </a:lnTo>
                <a:lnTo>
                  <a:pt x="9009" y="24892"/>
                </a:lnTo>
                <a:lnTo>
                  <a:pt x="9876" y="25092"/>
                </a:lnTo>
                <a:lnTo>
                  <a:pt x="10744" y="25225"/>
                </a:lnTo>
                <a:lnTo>
                  <a:pt x="12479" y="25359"/>
                </a:lnTo>
                <a:lnTo>
                  <a:pt x="146278" y="25359"/>
                </a:lnTo>
                <a:lnTo>
                  <a:pt x="189855" y="25292"/>
                </a:lnTo>
                <a:lnTo>
                  <a:pt x="208140" y="25225"/>
                </a:lnTo>
                <a:lnTo>
                  <a:pt x="209274" y="25092"/>
                </a:lnTo>
                <a:lnTo>
                  <a:pt x="210342" y="24892"/>
                </a:lnTo>
                <a:lnTo>
                  <a:pt x="211410" y="24625"/>
                </a:lnTo>
                <a:lnTo>
                  <a:pt x="212477" y="24358"/>
                </a:lnTo>
                <a:lnTo>
                  <a:pt x="213478" y="24091"/>
                </a:lnTo>
                <a:lnTo>
                  <a:pt x="214479" y="23757"/>
                </a:lnTo>
                <a:lnTo>
                  <a:pt x="215414" y="23424"/>
                </a:lnTo>
                <a:lnTo>
                  <a:pt x="216281" y="23023"/>
                </a:lnTo>
                <a:lnTo>
                  <a:pt x="217082" y="22623"/>
                </a:lnTo>
                <a:lnTo>
                  <a:pt x="217816" y="22156"/>
                </a:lnTo>
                <a:lnTo>
                  <a:pt x="218550" y="21755"/>
                </a:lnTo>
                <a:lnTo>
                  <a:pt x="219151" y="21288"/>
                </a:lnTo>
                <a:lnTo>
                  <a:pt x="219685" y="20821"/>
                </a:lnTo>
                <a:lnTo>
                  <a:pt x="220152" y="20354"/>
                </a:lnTo>
                <a:lnTo>
                  <a:pt x="220485" y="19820"/>
                </a:lnTo>
                <a:lnTo>
                  <a:pt x="220752" y="19353"/>
                </a:lnTo>
                <a:lnTo>
                  <a:pt x="221153" y="18352"/>
                </a:lnTo>
                <a:lnTo>
                  <a:pt x="221486" y="17351"/>
                </a:lnTo>
                <a:lnTo>
                  <a:pt x="221686" y="16350"/>
                </a:lnTo>
                <a:lnTo>
                  <a:pt x="221887" y="15416"/>
                </a:lnTo>
                <a:lnTo>
                  <a:pt x="221953" y="14481"/>
                </a:lnTo>
                <a:lnTo>
                  <a:pt x="221953" y="13547"/>
                </a:lnTo>
                <a:lnTo>
                  <a:pt x="221887" y="12613"/>
                </a:lnTo>
                <a:lnTo>
                  <a:pt x="221753" y="11745"/>
                </a:lnTo>
                <a:lnTo>
                  <a:pt x="221553" y="10878"/>
                </a:lnTo>
                <a:lnTo>
                  <a:pt x="221286" y="10010"/>
                </a:lnTo>
                <a:lnTo>
                  <a:pt x="220952" y="9210"/>
                </a:lnTo>
                <a:lnTo>
                  <a:pt x="220619" y="8409"/>
                </a:lnTo>
                <a:lnTo>
                  <a:pt x="220152" y="7675"/>
                </a:lnTo>
                <a:lnTo>
                  <a:pt x="219685" y="6941"/>
                </a:lnTo>
                <a:lnTo>
                  <a:pt x="219151" y="6273"/>
                </a:lnTo>
                <a:lnTo>
                  <a:pt x="218617" y="5606"/>
                </a:lnTo>
                <a:lnTo>
                  <a:pt x="218016" y="4939"/>
                </a:lnTo>
                <a:lnTo>
                  <a:pt x="217349" y="4338"/>
                </a:lnTo>
                <a:lnTo>
                  <a:pt x="216682" y="3804"/>
                </a:lnTo>
                <a:lnTo>
                  <a:pt x="215947" y="3270"/>
                </a:lnTo>
                <a:lnTo>
                  <a:pt x="215213" y="2737"/>
                </a:lnTo>
                <a:lnTo>
                  <a:pt x="214413" y="2269"/>
                </a:lnTo>
                <a:lnTo>
                  <a:pt x="213612" y="1869"/>
                </a:lnTo>
                <a:lnTo>
                  <a:pt x="212811" y="1469"/>
                </a:lnTo>
                <a:lnTo>
                  <a:pt x="211943" y="1135"/>
                </a:lnTo>
                <a:lnTo>
                  <a:pt x="211143" y="801"/>
                </a:lnTo>
                <a:lnTo>
                  <a:pt x="210275" y="601"/>
                </a:lnTo>
                <a:lnTo>
                  <a:pt x="209341" y="334"/>
                </a:lnTo>
                <a:lnTo>
                  <a:pt x="208473" y="201"/>
                </a:lnTo>
                <a:lnTo>
                  <a:pt x="207606" y="67"/>
                </a:lnTo>
                <a:lnTo>
                  <a:pt x="20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txBox="1">
            <a:spLocks noGrp="1"/>
          </p:cNvSpPr>
          <p:nvPr>
            <p:ph type="title"/>
          </p:nvPr>
        </p:nvSpPr>
        <p:spPr>
          <a:xfrm>
            <a:off x="558660" y="619857"/>
            <a:ext cx="2667619" cy="10536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solidFill>
                  <a:schemeClr val="accent2">
                    <a:lumMod val="10000"/>
                  </a:schemeClr>
                </a:solidFill>
                <a:latin typeface="Times New Roman" panose="02020603050405020304" pitchFamily="18" charset="0"/>
                <a:cs typeface="Times New Roman" panose="02020603050405020304" pitchFamily="18" charset="0"/>
              </a:rPr>
              <a:t>RUMUSAN MASALAH</a:t>
            </a:r>
            <a:endParaRPr sz="18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807" name="Google Shape;807;p44"/>
          <p:cNvSpPr txBox="1">
            <a:spLocks noGrp="1"/>
          </p:cNvSpPr>
          <p:nvPr>
            <p:ph type="subTitle" idx="1"/>
          </p:nvPr>
        </p:nvSpPr>
        <p:spPr>
          <a:xfrm>
            <a:off x="1656950" y="2781375"/>
            <a:ext cx="5853300" cy="1027831"/>
          </a:xfrm>
          <a:prstGeom prst="rect">
            <a:avLst/>
          </a:prstGeom>
        </p:spPr>
        <p:txBody>
          <a:bodyPr spcFirstLastPara="1" wrap="square" lIns="91425" tIns="91425" rIns="91425" bIns="91425" anchor="t" anchorCtr="0">
            <a:noAutofit/>
          </a:bodyPr>
          <a:lstStyle/>
          <a:p>
            <a:pPr marL="0" indent="0" algn="l"/>
            <a:r>
              <a:rPr lang="id-ID" dirty="0">
                <a:solidFill>
                  <a:schemeClr val="accent2">
                    <a:lumMod val="10000"/>
                  </a:schemeClr>
                </a:solidFill>
                <a:latin typeface="Times New Roman" panose="02020603050405020304" pitchFamily="18" charset="0"/>
                <a:cs typeface="Times New Roman" panose="02020603050405020304" pitchFamily="18" charset="0"/>
              </a:rPr>
              <a:t>	Bagaimana Tinjauan Faktor Ketidaklengkapan Pengisian Data Wajib Rekam Medis Dalam Sistem Infromasi Manajemen Puskesmas Ngadiluwih ?</a:t>
            </a:r>
          </a:p>
          <a:p>
            <a:pPr marL="0" lvl="0" indent="0" algn="l" rtl="0">
              <a:spcBef>
                <a:spcPts val="0"/>
              </a:spcBef>
              <a:spcAft>
                <a:spcPts val="0"/>
              </a:spcAft>
              <a:buNone/>
            </a:pPr>
            <a:endParaRPr dirty="0">
              <a:solidFill>
                <a:schemeClr val="accent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5" name="Google Shape;815;p45"/>
          <p:cNvSpPr txBox="1">
            <a:spLocks noGrp="1"/>
          </p:cNvSpPr>
          <p:nvPr>
            <p:ph type="title"/>
          </p:nvPr>
        </p:nvSpPr>
        <p:spPr>
          <a:xfrm>
            <a:off x="806643" y="122705"/>
            <a:ext cx="3920632" cy="6176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chemeClr val="accent2">
                    <a:lumMod val="10000"/>
                  </a:schemeClr>
                </a:solidFill>
                <a:latin typeface="Times New Roman" panose="02020603050405020304" pitchFamily="18" charset="0"/>
                <a:cs typeface="Times New Roman" panose="02020603050405020304" pitchFamily="18" charset="0"/>
              </a:rPr>
              <a:t>Tujuan penelitian</a:t>
            </a:r>
            <a:endParaRPr sz="32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817" name="Google Shape;817;p45"/>
          <p:cNvSpPr txBox="1">
            <a:spLocks noGrp="1"/>
          </p:cNvSpPr>
          <p:nvPr>
            <p:ph type="subTitle" idx="1"/>
          </p:nvPr>
        </p:nvSpPr>
        <p:spPr>
          <a:xfrm>
            <a:off x="1362974" y="970617"/>
            <a:ext cx="6249769" cy="3948595"/>
          </a:xfrm>
          <a:prstGeom prst="rect">
            <a:avLst/>
          </a:prstGeom>
        </p:spPr>
        <p:txBody>
          <a:bodyPr spcFirstLastPara="1" wrap="square" lIns="91425" tIns="91425" rIns="91425" bIns="91425" anchor="t" anchorCtr="0">
            <a:noAutofit/>
          </a:bodyPr>
          <a:lstStyle/>
          <a:p>
            <a:pPr marL="139700" lvl="0" indent="0" algn="l"/>
            <a:r>
              <a:rPr lang="en-US" sz="2000" dirty="0" smtClean="0">
                <a:solidFill>
                  <a:schemeClr val="accent2">
                    <a:lumMod val="10000"/>
                  </a:schemeClr>
                </a:solidFill>
                <a:latin typeface="Times New Roman" panose="02020603050405020304" pitchFamily="18" charset="0"/>
                <a:cs typeface="Times New Roman" panose="02020603050405020304" pitchFamily="18" charset="0"/>
              </a:rPr>
              <a:t>A.</a:t>
            </a: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Tujuan </a:t>
            </a:r>
            <a:r>
              <a:rPr lang="id-ID" sz="2000" dirty="0">
                <a:solidFill>
                  <a:schemeClr val="accent2">
                    <a:lumMod val="10000"/>
                  </a:schemeClr>
                </a:solidFill>
                <a:latin typeface="Times New Roman" panose="02020603050405020304" pitchFamily="18" charset="0"/>
                <a:cs typeface="Times New Roman" panose="02020603050405020304" pitchFamily="18" charset="0"/>
              </a:rPr>
              <a:t>umum</a:t>
            </a:r>
          </a:p>
          <a:p>
            <a:pPr algn="just"/>
            <a:r>
              <a:rPr lang="en-US" sz="2000" dirty="0" smtClean="0">
                <a:solidFill>
                  <a:schemeClr val="accent2">
                    <a:lumMod val="10000"/>
                  </a:schemeClr>
                </a:solidFill>
                <a:latin typeface="Times New Roman" panose="02020603050405020304" pitchFamily="18" charset="0"/>
                <a:cs typeface="Times New Roman" panose="02020603050405020304" pitchFamily="18" charset="0"/>
              </a:rPr>
              <a:t>		</a:t>
            </a: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Untuk Mengetahui faktor</a:t>
            </a:r>
            <a:r>
              <a:rPr lang="en-US" sz="2000" dirty="0" smtClean="0">
                <a:solidFill>
                  <a:schemeClr val="accent2">
                    <a:lumMod val="10000"/>
                  </a:schemeClr>
                </a:solidFill>
                <a:latin typeface="Times New Roman" panose="02020603050405020304" pitchFamily="18" charset="0"/>
                <a:cs typeface="Times New Roman" panose="02020603050405020304" pitchFamily="18" charset="0"/>
              </a:rPr>
              <a:t> </a:t>
            </a: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ketidaklengkapan </a:t>
            </a:r>
            <a:r>
              <a:rPr lang="id-ID" sz="2000" dirty="0">
                <a:solidFill>
                  <a:schemeClr val="accent2">
                    <a:lumMod val="10000"/>
                  </a:schemeClr>
                </a:solidFill>
                <a:latin typeface="Times New Roman" panose="02020603050405020304" pitchFamily="18" charset="0"/>
                <a:cs typeface="Times New Roman" panose="02020603050405020304" pitchFamily="18" charset="0"/>
              </a:rPr>
              <a:t>pengisian atau input data wajib pasien pada SIMPUS di Puskesmas Ngadiluwih</a:t>
            </a:r>
            <a:r>
              <a:rPr lang="en-US" sz="2000" dirty="0">
                <a:solidFill>
                  <a:schemeClr val="accent2">
                    <a:lumMod val="10000"/>
                  </a:schemeClr>
                </a:solidFill>
                <a:latin typeface="Times New Roman" panose="02020603050405020304" pitchFamily="18" charset="0"/>
                <a:cs typeface="Times New Roman" panose="02020603050405020304" pitchFamily="18" charset="0"/>
              </a:rPr>
              <a:t>.</a:t>
            </a:r>
            <a:endParaRPr lang="id-ID" sz="2000" dirty="0">
              <a:solidFill>
                <a:schemeClr val="accent2">
                  <a:lumMod val="10000"/>
                </a:schemeClr>
              </a:solidFill>
              <a:latin typeface="Times New Roman" panose="02020603050405020304" pitchFamily="18" charset="0"/>
              <a:cs typeface="Times New Roman" panose="02020603050405020304" pitchFamily="18" charset="0"/>
            </a:endParaRPr>
          </a:p>
          <a:p>
            <a:pPr marL="139700" indent="0" algn="l"/>
            <a:r>
              <a:rPr lang="en-US" sz="2000" dirty="0" smtClean="0">
                <a:solidFill>
                  <a:schemeClr val="accent2">
                    <a:lumMod val="10000"/>
                  </a:schemeClr>
                </a:solidFill>
                <a:latin typeface="Times New Roman" panose="02020603050405020304" pitchFamily="18" charset="0"/>
                <a:cs typeface="Times New Roman" panose="02020603050405020304" pitchFamily="18" charset="0"/>
              </a:rPr>
              <a:t>B.</a:t>
            </a: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Tujuan </a:t>
            </a:r>
            <a:r>
              <a:rPr lang="id-ID" sz="2000" dirty="0">
                <a:solidFill>
                  <a:schemeClr val="accent2">
                    <a:lumMod val="10000"/>
                  </a:schemeClr>
                </a:solidFill>
                <a:latin typeface="Times New Roman" panose="02020603050405020304" pitchFamily="18" charset="0"/>
                <a:cs typeface="Times New Roman" panose="02020603050405020304" pitchFamily="18" charset="0"/>
              </a:rPr>
              <a:t>khusus</a:t>
            </a:r>
          </a:p>
          <a:p>
            <a:pPr marL="482600" lvl="0" indent="-342900" algn="l">
              <a:buClrTx/>
              <a:buFont typeface="+mj-lt"/>
              <a:buAutoNum type="arabicPeriod"/>
            </a:pPr>
            <a:r>
              <a:rPr lang="id-ID" sz="2000" dirty="0">
                <a:solidFill>
                  <a:schemeClr val="accent2">
                    <a:lumMod val="10000"/>
                  </a:schemeClr>
                </a:solidFill>
                <a:latin typeface="Times New Roman" panose="02020603050405020304" pitchFamily="18" charset="0"/>
                <a:cs typeface="Times New Roman" panose="02020603050405020304" pitchFamily="18" charset="0"/>
              </a:rPr>
              <a:t> </a:t>
            </a: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Mengetahui </a:t>
            </a:r>
            <a:r>
              <a:rPr lang="id-ID" sz="2000" dirty="0">
                <a:solidFill>
                  <a:schemeClr val="accent2">
                    <a:lumMod val="10000"/>
                  </a:schemeClr>
                </a:solidFill>
                <a:latin typeface="Times New Roman" panose="02020603050405020304" pitchFamily="18" charset="0"/>
                <a:cs typeface="Times New Roman" panose="02020603050405020304" pitchFamily="18" charset="0"/>
              </a:rPr>
              <a:t>kebijakan pedoman pengisian SIMPUS di Puskesmas Ngadiluwih</a:t>
            </a:r>
          </a:p>
          <a:p>
            <a:pPr marL="482600" lvl="0" indent="-342900" algn="l">
              <a:buClrTx/>
              <a:buFont typeface="+mj-lt"/>
              <a:buAutoNum type="arabicPeriod"/>
            </a:pP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Mengetahui </a:t>
            </a:r>
            <a:r>
              <a:rPr lang="id-ID" sz="2000" dirty="0">
                <a:solidFill>
                  <a:schemeClr val="accent2">
                    <a:lumMod val="10000"/>
                  </a:schemeClr>
                </a:solidFill>
                <a:latin typeface="Times New Roman" panose="02020603050405020304" pitchFamily="18" charset="0"/>
                <a:cs typeface="Times New Roman" panose="02020603050405020304" pitchFamily="18" charset="0"/>
              </a:rPr>
              <a:t>SOP pengisian SIMPUS di Puskesmas Ngadiluwih</a:t>
            </a:r>
          </a:p>
          <a:p>
            <a:pPr marL="482600" indent="-342900" algn="l">
              <a:buClrTx/>
              <a:buFont typeface="+mj-lt"/>
              <a:buAutoNum type="arabicPeriod"/>
            </a:pPr>
            <a:r>
              <a:rPr lang="id-ID" sz="2000" dirty="0" smtClean="0">
                <a:solidFill>
                  <a:schemeClr val="accent2">
                    <a:lumMod val="10000"/>
                  </a:schemeClr>
                </a:solidFill>
                <a:latin typeface="Times New Roman" panose="02020603050405020304" pitchFamily="18" charset="0"/>
                <a:cs typeface="Times New Roman" panose="02020603050405020304" pitchFamily="18" charset="0"/>
              </a:rPr>
              <a:t>Mengidentifikasi </a:t>
            </a:r>
            <a:r>
              <a:rPr lang="id-ID" sz="2000" dirty="0">
                <a:solidFill>
                  <a:schemeClr val="accent2">
                    <a:lumMod val="10000"/>
                  </a:schemeClr>
                </a:solidFill>
                <a:latin typeface="Times New Roman" panose="02020603050405020304" pitchFamily="18" charset="0"/>
                <a:cs typeface="Times New Roman" panose="02020603050405020304" pitchFamily="18" charset="0"/>
              </a:rPr>
              <a:t>faktor-faktor penyebab ketidaklengkapan pengisian data wajib pada SIMPUS</a:t>
            </a:r>
            <a:endParaRPr sz="2000" dirty="0">
              <a:solidFill>
                <a:schemeClr val="accent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27" name="Google Shape;985;p55"/>
          <p:cNvSpPr txBox="1">
            <a:spLocks noGrp="1"/>
          </p:cNvSpPr>
          <p:nvPr>
            <p:ph type="title" idx="4294967295"/>
          </p:nvPr>
        </p:nvSpPr>
        <p:spPr>
          <a:xfrm>
            <a:off x="115091" y="1140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latin typeface="Times New Roman" panose="02020603050405020304" pitchFamily="18" charset="0"/>
                <a:cs typeface="Times New Roman" panose="02020603050405020304" pitchFamily="18" charset="0"/>
              </a:rPr>
              <a:t>Manfaat Penelitian</a:t>
            </a:r>
            <a:endParaRPr sz="3200" dirty="0">
              <a:latin typeface="Times New Roman" panose="02020603050405020304" pitchFamily="18" charset="0"/>
              <a:cs typeface="Times New Roman" panose="02020603050405020304" pitchFamily="18" charset="0"/>
            </a:endParaRPr>
          </a:p>
        </p:txBody>
      </p:sp>
      <p:sp>
        <p:nvSpPr>
          <p:cNvPr id="28" name="Google Shape;989;p55"/>
          <p:cNvSpPr txBox="1">
            <a:spLocks noGrp="1"/>
          </p:cNvSpPr>
          <p:nvPr>
            <p:ph type="title"/>
          </p:nvPr>
        </p:nvSpPr>
        <p:spPr>
          <a:xfrm>
            <a:off x="320412" y="1948115"/>
            <a:ext cx="2388600" cy="5677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solidFill>
                  <a:schemeClr val="accent2">
                    <a:lumMod val="10000"/>
                  </a:schemeClr>
                </a:solidFill>
                <a:latin typeface="Times New Roman" panose="02020603050405020304" pitchFamily="18" charset="0"/>
                <a:cs typeface="Times New Roman" panose="02020603050405020304" pitchFamily="18" charset="0"/>
              </a:rPr>
              <a:t>Bagi mahasiswa</a:t>
            </a:r>
            <a:r>
              <a:rPr lang="en" dirty="0" smtClean="0">
                <a:solidFill>
                  <a:schemeClr val="accent2">
                    <a:lumMod val="10000"/>
                  </a:schemeClr>
                </a:solidFill>
                <a:cs typeface="Times New Roman" panose="02020603050405020304" pitchFamily="18" charset="0"/>
              </a:rPr>
              <a:t> </a:t>
            </a:r>
            <a:endParaRPr dirty="0">
              <a:solidFill>
                <a:schemeClr val="accent2">
                  <a:lumMod val="10000"/>
                </a:schemeClr>
              </a:solidFill>
            </a:endParaRPr>
          </a:p>
        </p:txBody>
      </p:sp>
      <p:sp>
        <p:nvSpPr>
          <p:cNvPr id="29" name="Google Shape;990;p55"/>
          <p:cNvSpPr txBox="1">
            <a:spLocks noGrp="1"/>
          </p:cNvSpPr>
          <p:nvPr>
            <p:ph type="title" idx="4"/>
          </p:nvPr>
        </p:nvSpPr>
        <p:spPr>
          <a:xfrm>
            <a:off x="3113954" y="1830246"/>
            <a:ext cx="23886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err="1" smtClean="0">
                <a:solidFill>
                  <a:schemeClr val="accent2">
                    <a:lumMod val="10000"/>
                  </a:schemeClr>
                </a:solidFill>
                <a:latin typeface="Times New Roman" panose="02020603050405020304" pitchFamily="18" charset="0"/>
                <a:cs typeface="Times New Roman" panose="02020603050405020304" pitchFamily="18" charset="0"/>
              </a:rPr>
              <a:t>Bagi</a:t>
            </a:r>
            <a:r>
              <a:rPr lang="en-US" sz="23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2300" dirty="0" err="1" smtClean="0">
                <a:solidFill>
                  <a:schemeClr val="accent2">
                    <a:lumMod val="10000"/>
                  </a:schemeClr>
                </a:solidFill>
                <a:latin typeface="Times New Roman" panose="02020603050405020304" pitchFamily="18" charset="0"/>
                <a:cs typeface="Times New Roman" panose="02020603050405020304" pitchFamily="18" charset="0"/>
              </a:rPr>
              <a:t>puskesmas</a:t>
            </a:r>
            <a:endParaRPr sz="23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30" name="Google Shape;991;p55"/>
          <p:cNvSpPr txBox="1">
            <a:spLocks noGrp="1"/>
          </p:cNvSpPr>
          <p:nvPr>
            <p:ph type="title" idx="4294967295"/>
          </p:nvPr>
        </p:nvSpPr>
        <p:spPr>
          <a:xfrm>
            <a:off x="5958869" y="1830246"/>
            <a:ext cx="23886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err="1" smtClean="0">
                <a:latin typeface="Times New Roman" panose="02020603050405020304" pitchFamily="18" charset="0"/>
                <a:cs typeface="Times New Roman" panose="02020603050405020304" pitchFamily="18" charset="0"/>
              </a:rPr>
              <a:t>Bagi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Institusi</a:t>
            </a:r>
            <a:endParaRPr sz="2300" dirty="0">
              <a:latin typeface="Times New Roman" panose="02020603050405020304" pitchFamily="18" charset="0"/>
              <a:cs typeface="Times New Roman" panose="02020603050405020304" pitchFamily="18" charset="0"/>
            </a:endParaRPr>
          </a:p>
        </p:txBody>
      </p:sp>
      <p:grpSp>
        <p:nvGrpSpPr>
          <p:cNvPr id="31" name="Google Shape;992;p55"/>
          <p:cNvGrpSpPr/>
          <p:nvPr/>
        </p:nvGrpSpPr>
        <p:grpSpPr>
          <a:xfrm>
            <a:off x="676447" y="535902"/>
            <a:ext cx="1676529" cy="1676529"/>
            <a:chOff x="823811" y="1176634"/>
            <a:chExt cx="2429400" cy="2429400"/>
          </a:xfrm>
        </p:grpSpPr>
        <p:sp>
          <p:nvSpPr>
            <p:cNvPr id="32" name="Google Shape;993;p55"/>
            <p:cNvSpPr/>
            <p:nvPr/>
          </p:nvSpPr>
          <p:spPr>
            <a:xfrm rot="2093372" flipH="1">
              <a:off x="1166040" y="1518863"/>
              <a:ext cx="1744942" cy="1744942"/>
            </a:xfrm>
            <a:prstGeom prst="blockArc">
              <a:avLst>
                <a:gd name="adj1" fmla="val 16345844"/>
                <a:gd name="adj2" fmla="val 16203433"/>
                <a:gd name="adj3" fmla="val 2130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94;p55"/>
            <p:cNvSpPr/>
            <p:nvPr/>
          </p:nvSpPr>
          <p:spPr>
            <a:xfrm flipH="1">
              <a:off x="1165850" y="1518791"/>
              <a:ext cx="1745100" cy="1745100"/>
            </a:xfrm>
            <a:prstGeom prst="blockArc">
              <a:avLst>
                <a:gd name="adj1" fmla="val 12306496"/>
                <a:gd name="adj2" fmla="val 16203433"/>
                <a:gd name="adj3" fmla="val 2130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995;p55"/>
          <p:cNvGrpSpPr/>
          <p:nvPr/>
        </p:nvGrpSpPr>
        <p:grpSpPr>
          <a:xfrm>
            <a:off x="3499600" y="535903"/>
            <a:ext cx="1676529" cy="1676529"/>
            <a:chOff x="823811" y="1176634"/>
            <a:chExt cx="2429400" cy="2429400"/>
          </a:xfrm>
        </p:grpSpPr>
        <p:sp>
          <p:nvSpPr>
            <p:cNvPr id="35" name="Google Shape;996;p55"/>
            <p:cNvSpPr/>
            <p:nvPr/>
          </p:nvSpPr>
          <p:spPr>
            <a:xfrm rot="2093372" flipH="1">
              <a:off x="1166040" y="1518863"/>
              <a:ext cx="1744942" cy="1744942"/>
            </a:xfrm>
            <a:prstGeom prst="blockArc">
              <a:avLst>
                <a:gd name="adj1" fmla="val 16345844"/>
                <a:gd name="adj2" fmla="val 16203433"/>
                <a:gd name="adj3" fmla="val 2130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97;p55"/>
            <p:cNvSpPr/>
            <p:nvPr/>
          </p:nvSpPr>
          <p:spPr>
            <a:xfrm flipH="1">
              <a:off x="1165850" y="1518791"/>
              <a:ext cx="1745100" cy="1745100"/>
            </a:xfrm>
            <a:prstGeom prst="blockArc">
              <a:avLst>
                <a:gd name="adj1" fmla="val 8361733"/>
                <a:gd name="adj2" fmla="val 16203433"/>
                <a:gd name="adj3" fmla="val 2130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998;p55"/>
          <p:cNvGrpSpPr/>
          <p:nvPr/>
        </p:nvGrpSpPr>
        <p:grpSpPr>
          <a:xfrm>
            <a:off x="6320579" y="555479"/>
            <a:ext cx="1676529" cy="1676529"/>
            <a:chOff x="823811" y="1176634"/>
            <a:chExt cx="2429400" cy="2429400"/>
          </a:xfrm>
        </p:grpSpPr>
        <p:sp>
          <p:nvSpPr>
            <p:cNvPr id="38" name="Google Shape;999;p55"/>
            <p:cNvSpPr/>
            <p:nvPr/>
          </p:nvSpPr>
          <p:spPr>
            <a:xfrm rot="2093372" flipH="1">
              <a:off x="1166040" y="1518863"/>
              <a:ext cx="1744942" cy="1744942"/>
            </a:xfrm>
            <a:prstGeom prst="blockArc">
              <a:avLst>
                <a:gd name="adj1" fmla="val 16345844"/>
                <a:gd name="adj2" fmla="val 16203433"/>
                <a:gd name="adj3" fmla="val 2130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00;p55"/>
            <p:cNvSpPr/>
            <p:nvPr/>
          </p:nvSpPr>
          <p:spPr>
            <a:xfrm flipH="1">
              <a:off x="1165850" y="1518791"/>
              <a:ext cx="1745100" cy="1745100"/>
            </a:xfrm>
            <a:prstGeom prst="blockArc">
              <a:avLst>
                <a:gd name="adj1" fmla="val 5394928"/>
                <a:gd name="adj2" fmla="val 16203433"/>
                <a:gd name="adj3" fmla="val 2130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p:cNvSpPr/>
          <p:nvPr/>
        </p:nvSpPr>
        <p:spPr>
          <a:xfrm>
            <a:off x="0" y="2546581"/>
            <a:ext cx="3096883" cy="2031325"/>
          </a:xfrm>
          <a:prstGeom prst="rect">
            <a:avLst/>
          </a:prstGeom>
        </p:spPr>
        <p:txBody>
          <a:bodyPr wrap="square">
            <a:spAutoFit/>
          </a:bodyPr>
          <a:lstStyle/>
          <a:p>
            <a:r>
              <a:rPr lang="id-ID" dirty="0"/>
              <a:t>Agar mahasiswa dapat menerapkan serta meningkatkan pengetahuan dan keterampilan dengan melakukan pengembangan diri terhadap kemajuan ilmu pengetahuan dan teknologi sehingga dapat diaplikasikan ke dalam ilmu rekam medis.</a:t>
            </a:r>
          </a:p>
          <a:p>
            <a:pPr lvl="0" algn="ctr"/>
            <a:endParaRPr lang="id-ID" dirty="0"/>
          </a:p>
        </p:txBody>
      </p:sp>
      <p:sp>
        <p:nvSpPr>
          <p:cNvPr id="8" name="Rectangle 7"/>
          <p:cNvSpPr/>
          <p:nvPr/>
        </p:nvSpPr>
        <p:spPr>
          <a:xfrm>
            <a:off x="3281552" y="2515902"/>
            <a:ext cx="2441275" cy="2893100"/>
          </a:xfrm>
          <a:prstGeom prst="rect">
            <a:avLst/>
          </a:prstGeom>
        </p:spPr>
        <p:txBody>
          <a:bodyPr wrap="square">
            <a:spAutoFit/>
          </a:bodyPr>
          <a:lstStyle/>
          <a:p>
            <a:pPr marL="0" indent="0" algn="just"/>
            <a:r>
              <a:rPr lang="id-ID" dirty="0"/>
              <a:t>Sebagai bahan masukan dan pertimbangan supaya Puskesmas dapat meningkatkan mutu pelayanan kesehatan bagi masyarakat serta menyediakan informasi data pasien secara tepat dan akurat guna mengatasi masalah kesehatan yang berkaitan kecepatan proses pelayanan.</a:t>
            </a:r>
          </a:p>
          <a:p>
            <a:pPr lvl="0" algn="ctr"/>
            <a:endParaRPr lang="id-ID" dirty="0"/>
          </a:p>
        </p:txBody>
      </p:sp>
      <p:sp>
        <p:nvSpPr>
          <p:cNvPr id="9" name="Rectangle 8"/>
          <p:cNvSpPr/>
          <p:nvPr/>
        </p:nvSpPr>
        <p:spPr>
          <a:xfrm>
            <a:off x="6022237" y="2515902"/>
            <a:ext cx="2458528" cy="2677656"/>
          </a:xfrm>
          <a:prstGeom prst="rect">
            <a:avLst/>
          </a:prstGeom>
        </p:spPr>
        <p:txBody>
          <a:bodyPr wrap="square">
            <a:spAutoFit/>
          </a:bodyPr>
          <a:lstStyle/>
          <a:p>
            <a:pPr marL="0" indent="0"/>
            <a:r>
              <a:rPr lang="id-ID" dirty="0"/>
              <a:t>Sebagai bahan masukan dan pertimbangan akademi supaya meningkatkan wawasan serta ilmu pengetahuan bagi mahasiswa berkaitan dengan perancangan sistem teknologi kesehatan khususnya rekam medis di Institut Ilmu Kesehatan Bhakti Wiyata Kediri. </a:t>
            </a:r>
          </a:p>
          <a:p>
            <a:pPr lvl="0" algn="ct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7" name="TextBox 6"/>
          <p:cNvSpPr txBox="1"/>
          <p:nvPr/>
        </p:nvSpPr>
        <p:spPr>
          <a:xfrm>
            <a:off x="1397477" y="1127979"/>
            <a:ext cx="64633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01</a:t>
            </a:r>
            <a:endParaRPr lang="id-ID" sz="3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54884" y="1707203"/>
            <a:ext cx="1531516"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Puskesmas</a:t>
            </a:r>
            <a:endParaRPr lang="id-ID"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095937" y="1127978"/>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02</a:t>
            </a:r>
            <a:endParaRPr lang="id-ID"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52073" y="1722241"/>
            <a:ext cx="1866217"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Rekam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medis</a:t>
            </a:r>
            <a:endParaRPr lang="id-ID"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4962786" y="1084669"/>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03</a:t>
            </a:r>
            <a:endParaRPr lang="id-ID" sz="3600" dirty="0">
              <a:latin typeface="Times New Roman" panose="02020603050405020304" pitchFamily="18" charset="0"/>
              <a:cs typeface="Times New Roman" panose="02020603050405020304" pitchFamily="18" charset="0"/>
            </a:endParaRPr>
          </a:p>
        </p:txBody>
      </p:sp>
      <p:sp>
        <p:nvSpPr>
          <p:cNvPr id="12" name="Rectangle 11"/>
          <p:cNvSpPr/>
          <p:nvPr/>
        </p:nvSpPr>
        <p:spPr>
          <a:xfrm>
            <a:off x="6770883" y="1108402"/>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04</a:t>
            </a:r>
            <a:endParaRPr lang="id-ID" sz="36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19483" y="2424926"/>
            <a:ext cx="665180" cy="646331"/>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05</a:t>
            </a:r>
            <a:endParaRPr lang="id-ID" sz="3600" dirty="0">
              <a:latin typeface="Times New Roman" panose="02020603050405020304" pitchFamily="18" charset="0"/>
              <a:cs typeface="Times New Roman" panose="02020603050405020304" pitchFamily="18" charset="0"/>
            </a:endParaRPr>
          </a:p>
        </p:txBody>
      </p:sp>
      <p:sp>
        <p:nvSpPr>
          <p:cNvPr id="14" name="Rectangle 13"/>
          <p:cNvSpPr/>
          <p:nvPr/>
        </p:nvSpPr>
        <p:spPr>
          <a:xfrm>
            <a:off x="6461678" y="2423373"/>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06</a:t>
            </a:r>
            <a:endParaRPr lang="id-ID" sz="3600" dirty="0">
              <a:latin typeface="Times New Roman" panose="02020603050405020304" pitchFamily="18" charset="0"/>
              <a:cs typeface="Times New Roman" panose="02020603050405020304" pitchFamily="18" charset="0"/>
            </a:endParaRPr>
          </a:p>
        </p:txBody>
      </p:sp>
      <p:sp>
        <p:nvSpPr>
          <p:cNvPr id="15" name="Rectangle 14"/>
          <p:cNvSpPr/>
          <p:nvPr/>
        </p:nvSpPr>
        <p:spPr>
          <a:xfrm>
            <a:off x="2219483" y="3264029"/>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07</a:t>
            </a:r>
            <a:endParaRPr lang="id-ID" sz="3600" dirty="0">
              <a:latin typeface="Times New Roman" panose="02020603050405020304" pitchFamily="18" charset="0"/>
              <a:cs typeface="Times New Roman" panose="02020603050405020304" pitchFamily="18" charset="0"/>
            </a:endParaRPr>
          </a:p>
        </p:txBody>
      </p:sp>
      <p:sp>
        <p:nvSpPr>
          <p:cNvPr id="16" name="Rectangle 15"/>
          <p:cNvSpPr/>
          <p:nvPr/>
        </p:nvSpPr>
        <p:spPr>
          <a:xfrm>
            <a:off x="6461678" y="3233395"/>
            <a:ext cx="646331" cy="646331"/>
          </a:xfrm>
          <a:prstGeom prst="rect">
            <a:avLst/>
          </a:prstGeom>
        </p:spPr>
        <p:txBody>
          <a:bodyPr wrap="none">
            <a:spAutoFit/>
          </a:bodyPr>
          <a:lstStyle/>
          <a:p>
            <a:r>
              <a:rPr lang="en-US" sz="3600" dirty="0" smtClean="0">
                <a:latin typeface="Times New Roman" panose="02020603050405020304" pitchFamily="18" charset="0"/>
                <a:cs typeface="Times New Roman" panose="02020603050405020304" pitchFamily="18" charset="0"/>
              </a:rPr>
              <a:t>08</a:t>
            </a:r>
            <a:endParaRPr lang="id-ID" sz="36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633529" y="1774309"/>
            <a:ext cx="129875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SIMPUS</a:t>
            </a:r>
            <a:endParaRPr lang="id-ID" sz="24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652261" y="1754733"/>
            <a:ext cx="76495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Data</a:t>
            </a:r>
            <a:endParaRPr lang="id-ID" sz="2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0" y="2882304"/>
            <a:ext cx="5238935"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Tinjauan</a:t>
            </a:r>
            <a:r>
              <a:rPr lang="en-US" sz="2400" dirty="0" smtClean="0">
                <a:latin typeface="Times New Roman" panose="02020603050405020304" pitchFamily="18" charset="0"/>
                <a:cs typeface="Times New Roman" panose="02020603050405020304" pitchFamily="18" charset="0"/>
              </a:rPr>
              <a:t> data </a:t>
            </a:r>
            <a:r>
              <a:rPr lang="en-US" sz="2400" dirty="0" err="1" smtClean="0">
                <a:latin typeface="Times New Roman" panose="02020603050405020304" pitchFamily="18" charset="0"/>
                <a:cs typeface="Times New Roman" panose="02020603050405020304" pitchFamily="18" charset="0"/>
              </a:rPr>
              <a:t>sosial</a:t>
            </a:r>
            <a:r>
              <a:rPr lang="en-US" sz="2400" dirty="0" smtClean="0">
                <a:latin typeface="Times New Roman" panose="02020603050405020304" pitchFamily="18" charset="0"/>
                <a:cs typeface="Times New Roman" panose="02020603050405020304" pitchFamily="18" charset="0"/>
              </a:rPr>
              <a:t> RM yang </a:t>
            </a:r>
            <a:r>
              <a:rPr lang="en-US" sz="2400" dirty="0" err="1" smtClean="0">
                <a:latin typeface="Times New Roman" panose="02020603050405020304" pitchFamily="18" charset="0"/>
                <a:cs typeface="Times New Roman" panose="02020603050405020304" pitchFamily="18" charset="0"/>
              </a:rPr>
              <a:t>wajib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diisi</a:t>
            </a:r>
            <a:endParaRPr lang="id-ID" sz="2400" dirty="0">
              <a:latin typeface="Times New Roman" panose="02020603050405020304" pitchFamily="18" charset="0"/>
              <a:cs typeface="Times New Roman" panose="02020603050405020304" pitchFamily="18" charset="0"/>
            </a:endParaRPr>
          </a:p>
        </p:txBody>
      </p:sp>
      <p:sp>
        <p:nvSpPr>
          <p:cNvPr id="20" name="TextBox 19"/>
          <p:cNvSpPr txBox="1"/>
          <p:nvPr/>
        </p:nvSpPr>
        <p:spPr>
          <a:xfrm flipH="1">
            <a:off x="5609117" y="2880403"/>
            <a:ext cx="2625122" cy="461665"/>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Kelengkapan</a:t>
            </a:r>
            <a:r>
              <a:rPr lang="en-US" sz="2400" dirty="0" smtClean="0">
                <a:latin typeface="Times New Roman" panose="02020603050405020304" pitchFamily="18" charset="0"/>
                <a:cs typeface="Times New Roman" panose="02020603050405020304" pitchFamily="18" charset="0"/>
              </a:rPr>
              <a:t> DRM</a:t>
            </a:r>
            <a:endParaRPr lang="id-ID" sz="2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09875" y="3753663"/>
            <a:ext cx="5094664" cy="400110"/>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Faktor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faktor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penyebab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ketidaklengkapan</a:t>
            </a:r>
            <a:r>
              <a:rPr lang="en-US" sz="2000" dirty="0" smtClean="0">
                <a:latin typeface="Times New Roman" panose="02020603050405020304" pitchFamily="18" charset="0"/>
                <a:cs typeface="Times New Roman" panose="02020603050405020304" pitchFamily="18" charset="0"/>
              </a:rPr>
              <a:t> DRM</a:t>
            </a:r>
            <a:endParaRPr lang="id-ID" sz="2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5282905" y="3648893"/>
            <a:ext cx="3932487"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Mutu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pelayanan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Rekam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medis</a:t>
            </a:r>
            <a:endParaRPr lang="id-ID"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3" name="Subtitle 2"/>
          <p:cNvSpPr>
            <a:spLocks noGrp="1"/>
          </p:cNvSpPr>
          <p:nvPr>
            <p:ph type="subTitle" idx="1"/>
          </p:nvPr>
        </p:nvSpPr>
        <p:spPr>
          <a:xfrm>
            <a:off x="706870" y="384797"/>
            <a:ext cx="3226775" cy="736637"/>
          </a:xfrm>
        </p:spPr>
        <p:txBody>
          <a:bodyPr/>
          <a:lstStyle/>
          <a:p>
            <a:r>
              <a:rPr lang="en-US" sz="2500" dirty="0" err="1" smtClean="0">
                <a:solidFill>
                  <a:schemeClr val="accent2">
                    <a:lumMod val="10000"/>
                  </a:schemeClr>
                </a:solidFill>
                <a:latin typeface="Times New Roman" panose="02020603050405020304" pitchFamily="18" charset="0"/>
                <a:cs typeface="Times New Roman" panose="02020603050405020304" pitchFamily="18" charset="0"/>
              </a:rPr>
              <a:t>Kerangka</a:t>
            </a:r>
            <a:r>
              <a:rPr lang="en-US" sz="2500" dirty="0" smtClean="0">
                <a:solidFill>
                  <a:schemeClr val="accent2">
                    <a:lumMod val="10000"/>
                  </a:schemeClr>
                </a:solidFill>
                <a:latin typeface="Times New Roman" panose="02020603050405020304" pitchFamily="18" charset="0"/>
                <a:cs typeface="Times New Roman" panose="02020603050405020304" pitchFamily="18" charset="0"/>
              </a:rPr>
              <a:t> </a:t>
            </a:r>
            <a:r>
              <a:rPr lang="en-US" sz="2500" dirty="0" err="1" smtClean="0">
                <a:solidFill>
                  <a:schemeClr val="accent2">
                    <a:lumMod val="10000"/>
                  </a:schemeClr>
                </a:solidFill>
                <a:latin typeface="Times New Roman" panose="02020603050405020304" pitchFamily="18" charset="0"/>
                <a:cs typeface="Times New Roman" panose="02020603050405020304" pitchFamily="18" charset="0"/>
              </a:rPr>
              <a:t>Konsep</a:t>
            </a:r>
            <a:endParaRPr lang="id-ID" sz="2500" dirty="0">
              <a:solidFill>
                <a:schemeClr val="accent2">
                  <a:lumMod val="1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523" y="1121434"/>
            <a:ext cx="6010275" cy="31146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2" name="Google Shape;1052;p61"/>
          <p:cNvSpPr/>
          <p:nvPr/>
        </p:nvSpPr>
        <p:spPr>
          <a:xfrm>
            <a:off x="5489371" y="1237996"/>
            <a:ext cx="700924" cy="672463"/>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61"/>
          <p:cNvGrpSpPr/>
          <p:nvPr/>
        </p:nvGrpSpPr>
        <p:grpSpPr>
          <a:xfrm>
            <a:off x="5554754" y="2569065"/>
            <a:ext cx="700924" cy="672463"/>
            <a:chOff x="5142527" y="3529052"/>
            <a:chExt cx="809755" cy="776875"/>
          </a:xfrm>
        </p:grpSpPr>
        <p:sp>
          <p:nvSpPr>
            <p:cNvPr id="1055" name="Google Shape;1055;p61"/>
            <p:cNvSpPr/>
            <p:nvPr/>
          </p:nvSpPr>
          <p:spPr>
            <a:xfrm>
              <a:off x="5142527" y="3529052"/>
              <a:ext cx="809755" cy="776875"/>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1"/>
            <p:cNvSpPr/>
            <p:nvPr/>
          </p:nvSpPr>
          <p:spPr>
            <a:xfrm>
              <a:off x="5192950" y="3563038"/>
              <a:ext cx="708900" cy="7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61"/>
          <p:cNvGrpSpPr/>
          <p:nvPr/>
        </p:nvGrpSpPr>
        <p:grpSpPr>
          <a:xfrm>
            <a:off x="3002521" y="1231081"/>
            <a:ext cx="700924" cy="672463"/>
            <a:chOff x="3191718" y="3529052"/>
            <a:chExt cx="809755" cy="776875"/>
          </a:xfrm>
        </p:grpSpPr>
        <p:sp>
          <p:nvSpPr>
            <p:cNvPr id="1058" name="Google Shape;1058;p61"/>
            <p:cNvSpPr/>
            <p:nvPr/>
          </p:nvSpPr>
          <p:spPr>
            <a:xfrm>
              <a:off x="3191718" y="3529052"/>
              <a:ext cx="809755" cy="776875"/>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1"/>
            <p:cNvSpPr/>
            <p:nvPr/>
          </p:nvSpPr>
          <p:spPr>
            <a:xfrm>
              <a:off x="3242150" y="3563038"/>
              <a:ext cx="708900" cy="7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61"/>
          <p:cNvGrpSpPr/>
          <p:nvPr/>
        </p:nvGrpSpPr>
        <p:grpSpPr>
          <a:xfrm>
            <a:off x="3372075" y="3602420"/>
            <a:ext cx="700924" cy="672463"/>
            <a:chOff x="3191721" y="1499387"/>
            <a:chExt cx="809755" cy="776875"/>
          </a:xfrm>
        </p:grpSpPr>
        <p:sp>
          <p:nvSpPr>
            <p:cNvPr id="1061" name="Google Shape;1061;p61"/>
            <p:cNvSpPr/>
            <p:nvPr/>
          </p:nvSpPr>
          <p:spPr>
            <a:xfrm>
              <a:off x="3191721" y="1499387"/>
              <a:ext cx="809755" cy="776875"/>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3242150" y="1533363"/>
              <a:ext cx="708900" cy="7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latin typeface="Times New Roman" panose="02020603050405020304" pitchFamily="18" charset="0"/>
                <a:cs typeface="Times New Roman" panose="02020603050405020304" pitchFamily="18" charset="0"/>
              </a:rPr>
              <a:t>M</a:t>
            </a:r>
            <a:r>
              <a:rPr lang="en" dirty="0" smtClean="0">
                <a:latin typeface="Times New Roman" panose="02020603050405020304" pitchFamily="18" charset="0"/>
                <a:cs typeface="Times New Roman" panose="02020603050405020304" pitchFamily="18" charset="0"/>
              </a:rPr>
              <a:t>etodologi penelitian</a:t>
            </a:r>
            <a:endParaRPr dirty="0">
              <a:latin typeface="Times New Roman" panose="02020603050405020304" pitchFamily="18" charset="0"/>
              <a:cs typeface="Times New Roman" panose="02020603050405020304" pitchFamily="18" charset="0"/>
            </a:endParaRPr>
          </a:p>
        </p:txBody>
      </p:sp>
      <p:sp>
        <p:nvSpPr>
          <p:cNvPr id="1064" name="Google Shape;1064;p61"/>
          <p:cNvSpPr txBox="1"/>
          <p:nvPr/>
        </p:nvSpPr>
        <p:spPr>
          <a:xfrm>
            <a:off x="826219" y="3604536"/>
            <a:ext cx="2177700" cy="41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Lokasi</a:t>
            </a:r>
            <a:endParaRPr sz="2200" dirty="0">
              <a:solidFill>
                <a:schemeClr val="dk1"/>
              </a:solidFill>
              <a:latin typeface="Times New Roman" panose="02020603050405020304" pitchFamily="18" charset="0"/>
              <a:ea typeface="Lexend Deca ExtraBold"/>
              <a:cs typeface="Times New Roman" panose="02020603050405020304" pitchFamily="18" charset="0"/>
              <a:sym typeface="Lexend Deca ExtraBold"/>
            </a:endParaRPr>
          </a:p>
        </p:txBody>
      </p:sp>
      <p:sp>
        <p:nvSpPr>
          <p:cNvPr id="1065" name="Google Shape;1065;p61"/>
          <p:cNvSpPr txBox="1"/>
          <p:nvPr/>
        </p:nvSpPr>
        <p:spPr>
          <a:xfrm>
            <a:off x="921657" y="4013119"/>
            <a:ext cx="2177700" cy="560700"/>
          </a:xfrm>
          <a:prstGeom prst="rect">
            <a:avLst/>
          </a:prstGeom>
          <a:noFill/>
          <a:ln>
            <a:noFill/>
          </a:ln>
        </p:spPr>
        <p:txBody>
          <a:bodyPr spcFirstLastPara="1" wrap="square" lIns="91425" tIns="91425" rIns="91425" bIns="91425" anchor="ctr" anchorCtr="0">
            <a:noAutofit/>
          </a:bodyPr>
          <a:lstStyle/>
          <a:p>
            <a:r>
              <a:rPr lang="id-ID" dirty="0"/>
              <a:t>Penelitian ini dilakukan di Puskesmas Ngadiluwih</a:t>
            </a:r>
          </a:p>
        </p:txBody>
      </p:sp>
      <p:sp>
        <p:nvSpPr>
          <p:cNvPr id="1066" name="Google Shape;1066;p61"/>
          <p:cNvSpPr txBox="1"/>
          <p:nvPr/>
        </p:nvSpPr>
        <p:spPr>
          <a:xfrm>
            <a:off x="5224157" y="2289502"/>
            <a:ext cx="2177700" cy="41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Populasi</a:t>
            </a:r>
            <a:endParaRPr sz="2200" dirty="0">
              <a:solidFill>
                <a:schemeClr val="dk1"/>
              </a:solidFill>
              <a:latin typeface="Times New Roman" panose="02020603050405020304" pitchFamily="18" charset="0"/>
              <a:ea typeface="Lexend Deca ExtraBold"/>
              <a:cs typeface="Times New Roman" panose="02020603050405020304" pitchFamily="18" charset="0"/>
              <a:sym typeface="Lexend Deca ExtraBold"/>
            </a:endParaRPr>
          </a:p>
        </p:txBody>
      </p:sp>
      <p:sp>
        <p:nvSpPr>
          <p:cNvPr id="1067" name="Google Shape;1067;p61"/>
          <p:cNvSpPr txBox="1"/>
          <p:nvPr/>
        </p:nvSpPr>
        <p:spPr>
          <a:xfrm>
            <a:off x="6275722" y="2851382"/>
            <a:ext cx="2151758" cy="691221"/>
          </a:xfrm>
          <a:prstGeom prst="rect">
            <a:avLst/>
          </a:prstGeom>
          <a:noFill/>
          <a:ln>
            <a:noFill/>
          </a:ln>
        </p:spPr>
        <p:txBody>
          <a:bodyPr spcFirstLastPara="1" wrap="square" lIns="91425" tIns="91425" rIns="91425" bIns="91425" anchor="ctr" anchorCtr="0">
            <a:noAutofit/>
          </a:bodyPr>
          <a:lstStyle/>
          <a:p>
            <a:pPr lvl="0">
              <a:buClr>
                <a:schemeClr val="hlink"/>
              </a:buClr>
              <a:buSzPts val="1100"/>
            </a:pPr>
            <a:r>
              <a:rPr lang="id-ID" dirty="0">
                <a:latin typeface="Times New Roman" panose="02020603050405020304" pitchFamily="18" charset="0"/>
                <a:cs typeface="Times New Roman" panose="02020603050405020304" pitchFamily="18" charset="0"/>
              </a:rPr>
              <a:t>Populasi pada penelitian dengan subjek sebanyak sebanyak 2 orang yaitu 1 orang petugas TPP dan 1 orang petugas RM.</a:t>
            </a:r>
            <a:endParaRPr dirty="0">
              <a:solidFill>
                <a:schemeClr val="dk1"/>
              </a:solidFill>
              <a:latin typeface="Times New Roman" panose="02020603050405020304" pitchFamily="18" charset="0"/>
              <a:ea typeface="Work Sans"/>
              <a:cs typeface="Times New Roman" panose="02020603050405020304" pitchFamily="18" charset="0"/>
              <a:sym typeface="Work Sans"/>
            </a:endParaRPr>
          </a:p>
        </p:txBody>
      </p:sp>
      <p:sp>
        <p:nvSpPr>
          <p:cNvPr id="1068" name="Google Shape;1068;p61"/>
          <p:cNvSpPr txBox="1"/>
          <p:nvPr/>
        </p:nvSpPr>
        <p:spPr>
          <a:xfrm>
            <a:off x="788123" y="1231035"/>
            <a:ext cx="2279051" cy="41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Desain penelitian</a:t>
            </a:r>
            <a:endParaRPr sz="2200" dirty="0">
              <a:solidFill>
                <a:schemeClr val="dk1"/>
              </a:solidFill>
              <a:latin typeface="Times New Roman" panose="02020603050405020304" pitchFamily="18" charset="0"/>
              <a:ea typeface="Lexend Deca ExtraBold"/>
              <a:cs typeface="Times New Roman" panose="02020603050405020304" pitchFamily="18" charset="0"/>
              <a:sym typeface="Lexend Deca ExtraBold"/>
            </a:endParaRPr>
          </a:p>
        </p:txBody>
      </p:sp>
      <p:sp>
        <p:nvSpPr>
          <p:cNvPr id="1069" name="Google Shape;1069;p61"/>
          <p:cNvSpPr txBox="1"/>
          <p:nvPr/>
        </p:nvSpPr>
        <p:spPr>
          <a:xfrm>
            <a:off x="824667" y="1856482"/>
            <a:ext cx="2344376" cy="1495079"/>
          </a:xfrm>
          <a:prstGeom prst="rect">
            <a:avLst/>
          </a:prstGeom>
          <a:noFill/>
          <a:ln>
            <a:noFill/>
          </a:ln>
        </p:spPr>
        <p:txBody>
          <a:bodyPr spcFirstLastPara="1" wrap="square" lIns="91425" tIns="91425" rIns="91425" bIns="91425" anchor="ctr" anchorCtr="0">
            <a:noAutofit/>
          </a:bodyPr>
          <a:lstStyle/>
          <a:p>
            <a:pPr lvl="0"/>
            <a:r>
              <a:rPr lang="id-ID" sz="1800" dirty="0">
                <a:latin typeface="Times New Roman" panose="02020603050405020304" pitchFamily="18" charset="0"/>
                <a:cs typeface="Times New Roman" panose="02020603050405020304" pitchFamily="18" charset="0"/>
              </a:rPr>
              <a:t>Pada penelitian ini menunjukkan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faktor</a:t>
            </a:r>
            <a:r>
              <a:rPr lang="id-ID" sz="1800" dirty="0">
                <a:latin typeface="Times New Roman" panose="02020603050405020304" pitchFamily="18" charset="0"/>
                <a:cs typeface="Times New Roman" panose="02020603050405020304" pitchFamily="18" charset="0"/>
              </a:rPr>
              <a:t> ke</a:t>
            </a:r>
            <a:r>
              <a:rPr lang="en-US" sz="1800" dirty="0" err="1">
                <a:latin typeface="Times New Roman" panose="02020603050405020304" pitchFamily="18" charset="0"/>
                <a:cs typeface="Times New Roman" panose="02020603050405020304" pitchFamily="18" charset="0"/>
              </a:rPr>
              <a:t>tidak</a:t>
            </a:r>
            <a:r>
              <a:rPr lang="id-ID" sz="1800" dirty="0">
                <a:latin typeface="Times New Roman" panose="02020603050405020304" pitchFamily="18" charset="0"/>
                <a:cs typeface="Times New Roman" panose="02020603050405020304" pitchFamily="18" charset="0"/>
              </a:rPr>
              <a:t>lengkapan pengisian data wajib pada sistem informasi manajemen puskesmas Ngadiluwih.</a:t>
            </a:r>
            <a:endParaRPr sz="1800" dirty="0">
              <a:solidFill>
                <a:schemeClr val="dk1"/>
              </a:solidFill>
              <a:latin typeface="Times New Roman" panose="02020603050405020304" pitchFamily="18" charset="0"/>
              <a:ea typeface="Work Sans"/>
              <a:cs typeface="Times New Roman" panose="02020603050405020304" pitchFamily="18" charset="0"/>
              <a:sym typeface="Work Sans"/>
            </a:endParaRPr>
          </a:p>
        </p:txBody>
      </p:sp>
      <p:sp>
        <p:nvSpPr>
          <p:cNvPr id="1071" name="Google Shape;1071;p61"/>
          <p:cNvSpPr txBox="1"/>
          <p:nvPr/>
        </p:nvSpPr>
        <p:spPr>
          <a:xfrm>
            <a:off x="6248740" y="1688257"/>
            <a:ext cx="2177700" cy="560700"/>
          </a:xfrm>
          <a:prstGeom prst="rect">
            <a:avLst/>
          </a:prstGeom>
          <a:noFill/>
          <a:ln>
            <a:noFill/>
          </a:ln>
        </p:spPr>
        <p:txBody>
          <a:bodyPr spcFirstLastPara="1" wrap="square" lIns="91425" tIns="91425" rIns="91425" bIns="91425" anchor="ctr" anchorCtr="0">
            <a:noAutofit/>
          </a:bodyPr>
          <a:lstStyle/>
          <a:p>
            <a:r>
              <a:rPr lang="id-ID"/>
              <a:t>Penelitian ini dilakukan pada bulan </a:t>
            </a:r>
            <a:r>
              <a:rPr lang="en-US"/>
              <a:t>Januari – februari 2022</a:t>
            </a:r>
            <a:endParaRPr lang="id-ID"/>
          </a:p>
        </p:txBody>
      </p:sp>
      <p:grpSp>
        <p:nvGrpSpPr>
          <p:cNvPr id="1072" name="Google Shape;1072;p61"/>
          <p:cNvGrpSpPr/>
          <p:nvPr/>
        </p:nvGrpSpPr>
        <p:grpSpPr>
          <a:xfrm>
            <a:off x="4170321" y="2396801"/>
            <a:ext cx="909218" cy="909162"/>
            <a:chOff x="4051019" y="2355106"/>
            <a:chExt cx="1041965" cy="1041900"/>
          </a:xfrm>
        </p:grpSpPr>
        <p:sp>
          <p:nvSpPr>
            <p:cNvPr id="1073" name="Google Shape;1073;p61"/>
            <p:cNvSpPr/>
            <p:nvPr/>
          </p:nvSpPr>
          <p:spPr>
            <a:xfrm>
              <a:off x="4051025" y="2376275"/>
              <a:ext cx="1041958" cy="999642"/>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1"/>
            <p:cNvSpPr/>
            <p:nvPr/>
          </p:nvSpPr>
          <p:spPr>
            <a:xfrm>
              <a:off x="4051019" y="2355106"/>
              <a:ext cx="1041900" cy="104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100">
                <a:solidFill>
                  <a:schemeClr val="dk2"/>
                </a:solidFill>
                <a:latin typeface="Ranchers"/>
                <a:ea typeface="Ranchers"/>
                <a:cs typeface="Ranchers"/>
                <a:sym typeface="Ranchers"/>
              </a:endParaRPr>
            </a:p>
          </p:txBody>
        </p:sp>
      </p:grpSp>
      <p:cxnSp>
        <p:nvCxnSpPr>
          <p:cNvPr id="1075" name="Google Shape;1075;p61"/>
          <p:cNvCxnSpPr/>
          <p:nvPr/>
        </p:nvCxnSpPr>
        <p:spPr>
          <a:xfrm flipH="1">
            <a:off x="3880778" y="3156090"/>
            <a:ext cx="422637" cy="446330"/>
          </a:xfrm>
          <a:prstGeom prst="straightConnector1">
            <a:avLst/>
          </a:prstGeom>
          <a:noFill/>
          <a:ln w="19050" cap="flat" cmpd="sng">
            <a:solidFill>
              <a:schemeClr val="dk1"/>
            </a:solidFill>
            <a:prstDash val="solid"/>
            <a:round/>
            <a:headEnd type="none" w="med" len="med"/>
            <a:tailEnd type="oval" w="med" len="med"/>
          </a:ln>
        </p:spPr>
      </p:cxnSp>
      <p:cxnSp>
        <p:nvCxnSpPr>
          <p:cNvPr id="1076" name="Google Shape;1076;p61"/>
          <p:cNvCxnSpPr>
            <a:stCxn id="1074" idx="1"/>
            <a:endCxn id="1059" idx="5"/>
          </p:cNvCxnSpPr>
          <p:nvPr/>
        </p:nvCxnSpPr>
        <p:spPr>
          <a:xfrm flipH="1" flipV="1">
            <a:off x="3569936" y="1784260"/>
            <a:ext cx="733529" cy="745685"/>
          </a:xfrm>
          <a:prstGeom prst="straightConnector1">
            <a:avLst/>
          </a:prstGeom>
          <a:noFill/>
          <a:ln w="19050" cap="flat" cmpd="sng">
            <a:solidFill>
              <a:schemeClr val="dk1"/>
            </a:solidFill>
            <a:prstDash val="solid"/>
            <a:round/>
            <a:headEnd type="none" w="med" len="med"/>
            <a:tailEnd type="oval" w="med" len="med"/>
          </a:ln>
        </p:spPr>
      </p:cxnSp>
      <p:cxnSp>
        <p:nvCxnSpPr>
          <p:cNvPr id="1077" name="Google Shape;1077;p61"/>
          <p:cNvCxnSpPr>
            <a:stCxn id="1074" idx="7"/>
          </p:cNvCxnSpPr>
          <p:nvPr/>
        </p:nvCxnSpPr>
        <p:spPr>
          <a:xfrm flipV="1">
            <a:off x="4946338" y="1771874"/>
            <a:ext cx="555638" cy="758071"/>
          </a:xfrm>
          <a:prstGeom prst="straightConnector1">
            <a:avLst/>
          </a:prstGeom>
          <a:noFill/>
          <a:ln w="19050" cap="flat" cmpd="sng">
            <a:solidFill>
              <a:schemeClr val="dk1"/>
            </a:solidFill>
            <a:prstDash val="solid"/>
            <a:round/>
            <a:headEnd type="none" w="med" len="med"/>
            <a:tailEnd type="oval" w="med" len="med"/>
          </a:ln>
        </p:spPr>
      </p:cxnSp>
      <p:cxnSp>
        <p:nvCxnSpPr>
          <p:cNvPr id="1078" name="Google Shape;1078;p61"/>
          <p:cNvCxnSpPr>
            <a:stCxn id="1074" idx="6"/>
            <a:endCxn id="1056" idx="2"/>
          </p:cNvCxnSpPr>
          <p:nvPr/>
        </p:nvCxnSpPr>
        <p:spPr>
          <a:xfrm>
            <a:off x="5079482" y="2851382"/>
            <a:ext cx="518918" cy="53913"/>
          </a:xfrm>
          <a:prstGeom prst="straightConnector1">
            <a:avLst/>
          </a:prstGeom>
          <a:noFill/>
          <a:ln w="19050" cap="flat" cmpd="sng">
            <a:solidFill>
              <a:schemeClr val="dk1"/>
            </a:solidFill>
            <a:prstDash val="solid"/>
            <a:round/>
            <a:headEnd type="none" w="med" len="med"/>
            <a:tailEnd type="oval" w="med" len="med"/>
          </a:ln>
        </p:spPr>
      </p:cxnSp>
      <p:sp>
        <p:nvSpPr>
          <p:cNvPr id="1082" name="Google Shape;1082;p61"/>
          <p:cNvSpPr txBox="1"/>
          <p:nvPr/>
        </p:nvSpPr>
        <p:spPr>
          <a:xfrm>
            <a:off x="6127495" y="1261368"/>
            <a:ext cx="2177700" cy="41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Waktu Penelitian</a:t>
            </a:r>
            <a:endParaRPr sz="2200" dirty="0">
              <a:solidFill>
                <a:schemeClr val="dk1"/>
              </a:solidFill>
              <a:latin typeface="Times New Roman" panose="02020603050405020304" pitchFamily="18" charset="0"/>
              <a:ea typeface="Lexend Deca ExtraBold"/>
              <a:cs typeface="Times New Roman" panose="02020603050405020304" pitchFamily="18" charset="0"/>
              <a:sym typeface="Lexend Deca ExtraBold"/>
            </a:endParaRPr>
          </a:p>
        </p:txBody>
      </p:sp>
      <p:grpSp>
        <p:nvGrpSpPr>
          <p:cNvPr id="1091" name="Google Shape;1091;p61"/>
          <p:cNvGrpSpPr/>
          <p:nvPr/>
        </p:nvGrpSpPr>
        <p:grpSpPr>
          <a:xfrm>
            <a:off x="3550913" y="3814236"/>
            <a:ext cx="318959" cy="290367"/>
            <a:chOff x="1487200" y="4421025"/>
            <a:chExt cx="483125" cy="439750"/>
          </a:xfrm>
        </p:grpSpPr>
        <p:sp>
          <p:nvSpPr>
            <p:cNvPr id="1092" name="Google Shape;1092;p6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93" name="Google Shape;1093;p6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94" name="Google Shape;1094;p6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95" name="Google Shape;1095;p6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00" name="Google Shape;1100;p61"/>
          <p:cNvGrpSpPr/>
          <p:nvPr/>
        </p:nvGrpSpPr>
        <p:grpSpPr>
          <a:xfrm>
            <a:off x="5753254" y="2776465"/>
            <a:ext cx="303915" cy="329763"/>
            <a:chOff x="-42778750" y="2320125"/>
            <a:chExt cx="285125" cy="309375"/>
          </a:xfrm>
        </p:grpSpPr>
        <p:sp>
          <p:nvSpPr>
            <p:cNvPr id="1101" name="Google Shape;1101;p61"/>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1"/>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61"/>
          <p:cNvSpPr/>
          <p:nvPr/>
        </p:nvSpPr>
        <p:spPr>
          <a:xfrm>
            <a:off x="3202890" y="1397076"/>
            <a:ext cx="338370" cy="308125"/>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9794;p88"/>
          <p:cNvGrpSpPr/>
          <p:nvPr/>
        </p:nvGrpSpPr>
        <p:grpSpPr>
          <a:xfrm>
            <a:off x="5673311" y="1404885"/>
            <a:ext cx="340221" cy="340168"/>
            <a:chOff x="3270475" y="1427025"/>
            <a:chExt cx="483200" cy="483125"/>
          </a:xfrm>
        </p:grpSpPr>
        <p:sp>
          <p:nvSpPr>
            <p:cNvPr id="78" name="Google Shape;9795;p88"/>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9796;p88"/>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9797;p88"/>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1" name="Google Shape;1054;p61"/>
          <p:cNvGrpSpPr/>
          <p:nvPr/>
        </p:nvGrpSpPr>
        <p:grpSpPr>
          <a:xfrm>
            <a:off x="5272756" y="3710137"/>
            <a:ext cx="700924" cy="672463"/>
            <a:chOff x="5142527" y="3529052"/>
            <a:chExt cx="809755" cy="776875"/>
          </a:xfrm>
        </p:grpSpPr>
        <p:sp>
          <p:nvSpPr>
            <p:cNvPr id="92" name="Google Shape;1055;p61"/>
            <p:cNvSpPr/>
            <p:nvPr/>
          </p:nvSpPr>
          <p:spPr>
            <a:xfrm>
              <a:off x="5142527" y="3529052"/>
              <a:ext cx="809755" cy="776875"/>
            </a:xfrm>
            <a:custGeom>
              <a:avLst/>
              <a:gdLst/>
              <a:ahLst/>
              <a:cxnLst/>
              <a:rect l="l" t="t" r="r" b="b"/>
              <a:pathLst>
                <a:path w="11885" h="11402" extrusionOk="0">
                  <a:moveTo>
                    <a:pt x="6571" y="0"/>
                  </a:moveTo>
                  <a:lnTo>
                    <a:pt x="6088" y="49"/>
                  </a:lnTo>
                  <a:lnTo>
                    <a:pt x="5605" y="145"/>
                  </a:lnTo>
                  <a:lnTo>
                    <a:pt x="4639" y="387"/>
                  </a:lnTo>
                  <a:lnTo>
                    <a:pt x="3866" y="628"/>
                  </a:lnTo>
                  <a:lnTo>
                    <a:pt x="3093" y="1015"/>
                  </a:lnTo>
                  <a:lnTo>
                    <a:pt x="2368" y="1450"/>
                  </a:lnTo>
                  <a:lnTo>
                    <a:pt x="1740" y="1933"/>
                  </a:lnTo>
                  <a:lnTo>
                    <a:pt x="1450" y="2223"/>
                  </a:lnTo>
                  <a:lnTo>
                    <a:pt x="1209" y="2512"/>
                  </a:lnTo>
                  <a:lnTo>
                    <a:pt x="919" y="2851"/>
                  </a:lnTo>
                  <a:lnTo>
                    <a:pt x="726" y="3189"/>
                  </a:lnTo>
                  <a:lnTo>
                    <a:pt x="532" y="3575"/>
                  </a:lnTo>
                  <a:lnTo>
                    <a:pt x="339" y="3962"/>
                  </a:lnTo>
                  <a:lnTo>
                    <a:pt x="242" y="4348"/>
                  </a:lnTo>
                  <a:lnTo>
                    <a:pt x="97" y="4783"/>
                  </a:lnTo>
                  <a:lnTo>
                    <a:pt x="49" y="5218"/>
                  </a:lnTo>
                  <a:lnTo>
                    <a:pt x="1" y="5604"/>
                  </a:lnTo>
                  <a:lnTo>
                    <a:pt x="49" y="6039"/>
                  </a:lnTo>
                  <a:lnTo>
                    <a:pt x="49" y="6474"/>
                  </a:lnTo>
                  <a:lnTo>
                    <a:pt x="146" y="6860"/>
                  </a:lnTo>
                  <a:lnTo>
                    <a:pt x="242" y="7295"/>
                  </a:lnTo>
                  <a:lnTo>
                    <a:pt x="339" y="7682"/>
                  </a:lnTo>
                  <a:lnTo>
                    <a:pt x="484" y="8068"/>
                  </a:lnTo>
                  <a:lnTo>
                    <a:pt x="677" y="8454"/>
                  </a:lnTo>
                  <a:lnTo>
                    <a:pt x="870" y="8793"/>
                  </a:lnTo>
                  <a:lnTo>
                    <a:pt x="1112" y="9131"/>
                  </a:lnTo>
                  <a:lnTo>
                    <a:pt x="1402" y="9469"/>
                  </a:lnTo>
                  <a:lnTo>
                    <a:pt x="1643" y="9807"/>
                  </a:lnTo>
                  <a:lnTo>
                    <a:pt x="1982" y="10049"/>
                  </a:lnTo>
                  <a:lnTo>
                    <a:pt x="2271" y="10339"/>
                  </a:lnTo>
                  <a:lnTo>
                    <a:pt x="2658" y="10580"/>
                  </a:lnTo>
                  <a:lnTo>
                    <a:pt x="3044" y="10822"/>
                  </a:lnTo>
                  <a:lnTo>
                    <a:pt x="3527" y="11015"/>
                  </a:lnTo>
                  <a:lnTo>
                    <a:pt x="3962" y="11160"/>
                  </a:lnTo>
                  <a:lnTo>
                    <a:pt x="4445" y="11256"/>
                  </a:lnTo>
                  <a:lnTo>
                    <a:pt x="4928" y="11353"/>
                  </a:lnTo>
                  <a:lnTo>
                    <a:pt x="5412" y="11401"/>
                  </a:lnTo>
                  <a:lnTo>
                    <a:pt x="5895" y="11401"/>
                  </a:lnTo>
                  <a:lnTo>
                    <a:pt x="6378" y="11353"/>
                  </a:lnTo>
                  <a:lnTo>
                    <a:pt x="6909" y="11305"/>
                  </a:lnTo>
                  <a:lnTo>
                    <a:pt x="7392" y="11160"/>
                  </a:lnTo>
                  <a:lnTo>
                    <a:pt x="7875" y="10967"/>
                  </a:lnTo>
                  <a:lnTo>
                    <a:pt x="8358" y="10773"/>
                  </a:lnTo>
                  <a:lnTo>
                    <a:pt x="8841" y="10532"/>
                  </a:lnTo>
                  <a:lnTo>
                    <a:pt x="9276" y="10242"/>
                  </a:lnTo>
                  <a:lnTo>
                    <a:pt x="9711" y="9904"/>
                  </a:lnTo>
                  <a:lnTo>
                    <a:pt x="10098" y="9566"/>
                  </a:lnTo>
                  <a:lnTo>
                    <a:pt x="10436" y="9179"/>
                  </a:lnTo>
                  <a:lnTo>
                    <a:pt x="10774" y="8744"/>
                  </a:lnTo>
                  <a:lnTo>
                    <a:pt x="11064" y="8310"/>
                  </a:lnTo>
                  <a:lnTo>
                    <a:pt x="11305" y="7875"/>
                  </a:lnTo>
                  <a:lnTo>
                    <a:pt x="11499" y="7392"/>
                  </a:lnTo>
                  <a:lnTo>
                    <a:pt x="11692" y="6909"/>
                  </a:lnTo>
                  <a:lnTo>
                    <a:pt x="11788" y="6377"/>
                  </a:lnTo>
                  <a:lnTo>
                    <a:pt x="11837" y="5894"/>
                  </a:lnTo>
                  <a:lnTo>
                    <a:pt x="11885" y="5459"/>
                  </a:lnTo>
                  <a:lnTo>
                    <a:pt x="11837" y="5025"/>
                  </a:lnTo>
                  <a:lnTo>
                    <a:pt x="11788" y="4590"/>
                  </a:lnTo>
                  <a:lnTo>
                    <a:pt x="11740" y="4155"/>
                  </a:lnTo>
                  <a:lnTo>
                    <a:pt x="11595" y="3768"/>
                  </a:lnTo>
                  <a:lnTo>
                    <a:pt x="11450" y="3334"/>
                  </a:lnTo>
                  <a:lnTo>
                    <a:pt x="11257" y="2947"/>
                  </a:lnTo>
                  <a:lnTo>
                    <a:pt x="11064" y="2561"/>
                  </a:lnTo>
                  <a:lnTo>
                    <a:pt x="10822" y="2223"/>
                  </a:lnTo>
                  <a:lnTo>
                    <a:pt x="10581" y="1836"/>
                  </a:lnTo>
                  <a:lnTo>
                    <a:pt x="10291" y="1546"/>
                  </a:lnTo>
                  <a:lnTo>
                    <a:pt x="9953" y="1256"/>
                  </a:lnTo>
                  <a:lnTo>
                    <a:pt x="9614" y="967"/>
                  </a:lnTo>
                  <a:lnTo>
                    <a:pt x="9276" y="725"/>
                  </a:lnTo>
                  <a:lnTo>
                    <a:pt x="8890" y="532"/>
                  </a:lnTo>
                  <a:lnTo>
                    <a:pt x="8503" y="339"/>
                  </a:lnTo>
                  <a:lnTo>
                    <a:pt x="8020" y="194"/>
                  </a:lnTo>
                  <a:lnTo>
                    <a:pt x="7537" y="49"/>
                  </a:lnTo>
                  <a:lnTo>
                    <a:pt x="7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56;p61"/>
            <p:cNvSpPr/>
            <p:nvPr/>
          </p:nvSpPr>
          <p:spPr>
            <a:xfrm>
              <a:off x="5192950" y="3563038"/>
              <a:ext cx="708900" cy="7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100;p61"/>
          <p:cNvGrpSpPr/>
          <p:nvPr/>
        </p:nvGrpSpPr>
        <p:grpSpPr>
          <a:xfrm>
            <a:off x="5492342" y="3911070"/>
            <a:ext cx="303915" cy="329763"/>
            <a:chOff x="-42778750" y="2320125"/>
            <a:chExt cx="285125" cy="309375"/>
          </a:xfrm>
        </p:grpSpPr>
        <p:sp>
          <p:nvSpPr>
            <p:cNvPr id="86" name="Google Shape;1101;p61"/>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02;p61"/>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 name="Google Shape;1078;p61"/>
          <p:cNvCxnSpPr/>
          <p:nvPr/>
        </p:nvCxnSpPr>
        <p:spPr>
          <a:xfrm>
            <a:off x="4820023" y="3306872"/>
            <a:ext cx="484670" cy="507364"/>
          </a:xfrm>
          <a:prstGeom prst="straightConnector1">
            <a:avLst/>
          </a:prstGeom>
          <a:noFill/>
          <a:ln w="19050" cap="flat" cmpd="sng">
            <a:solidFill>
              <a:schemeClr val="dk1"/>
            </a:solidFill>
            <a:prstDash val="solid"/>
            <a:round/>
            <a:headEnd type="none" w="med" len="med"/>
            <a:tailEnd type="oval" w="med" len="med"/>
          </a:ln>
        </p:spPr>
      </p:cxnSp>
      <p:sp>
        <p:nvSpPr>
          <p:cNvPr id="48" name="Google Shape;1066;p61"/>
          <p:cNvSpPr txBox="1"/>
          <p:nvPr/>
        </p:nvSpPr>
        <p:spPr>
          <a:xfrm>
            <a:off x="5839833" y="3716391"/>
            <a:ext cx="2177700" cy="41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T</a:t>
            </a:r>
            <a:r>
              <a:rPr lang="en" sz="2200" dirty="0" smtClean="0">
                <a:solidFill>
                  <a:schemeClr val="dk1"/>
                </a:solidFill>
                <a:latin typeface="Times New Roman" panose="02020603050405020304" pitchFamily="18" charset="0"/>
                <a:ea typeface="Lexend Deca ExtraBold"/>
                <a:cs typeface="Times New Roman" panose="02020603050405020304" pitchFamily="18" charset="0"/>
                <a:sym typeface="Lexend Deca ExtraBold"/>
              </a:rPr>
              <a:t>eknik Sampling</a:t>
            </a:r>
            <a:endParaRPr sz="2200" dirty="0">
              <a:solidFill>
                <a:schemeClr val="dk1"/>
              </a:solidFill>
              <a:latin typeface="Times New Roman" panose="02020603050405020304" pitchFamily="18" charset="0"/>
              <a:ea typeface="Lexend Deca ExtraBold"/>
              <a:cs typeface="Times New Roman" panose="02020603050405020304" pitchFamily="18" charset="0"/>
              <a:sym typeface="Lexend Deca ExtraBold"/>
            </a:endParaRPr>
          </a:p>
        </p:txBody>
      </p:sp>
      <p:sp>
        <p:nvSpPr>
          <p:cNvPr id="50" name="Google Shape;1067;p61"/>
          <p:cNvSpPr txBox="1"/>
          <p:nvPr/>
        </p:nvSpPr>
        <p:spPr>
          <a:xfrm>
            <a:off x="5937974" y="4204481"/>
            <a:ext cx="2151758" cy="691221"/>
          </a:xfrm>
          <a:prstGeom prst="rect">
            <a:avLst/>
          </a:prstGeom>
          <a:noFill/>
          <a:ln>
            <a:noFill/>
          </a:ln>
        </p:spPr>
        <p:txBody>
          <a:bodyPr spcFirstLastPara="1" wrap="square" lIns="91425" tIns="91425" rIns="91425" bIns="91425" anchor="ctr" anchorCtr="0">
            <a:noAutofit/>
          </a:bodyPr>
          <a:lstStyle/>
          <a:p>
            <a:pPr lvl="0">
              <a:buClr>
                <a:schemeClr val="hlink"/>
              </a:buClr>
              <a:buSzPts val="1100"/>
            </a:pPr>
            <a:r>
              <a:rPr lang="id-ID" dirty="0" smtClean="0">
                <a:latin typeface="Times New Roman" panose="02020603050405020304" pitchFamily="18" charset="0"/>
                <a:ea typeface="Tahoma" panose="020B0604030504040204" pitchFamily="34" charset="0"/>
                <a:cs typeface="Times New Roman" panose="02020603050405020304" pitchFamily="18" charset="0"/>
              </a:rPr>
              <a:t>Pengambilan sampel pada penelitian ini dilakukan dengan teknik pengambilan sampel secara </a:t>
            </a:r>
            <a:r>
              <a:rPr lang="id-ID" i="1" dirty="0" smtClean="0">
                <a:latin typeface="Times New Roman" panose="02020603050405020304" pitchFamily="18" charset="0"/>
                <a:ea typeface="Tahoma" panose="020B0604030504040204" pitchFamily="34" charset="0"/>
                <a:cs typeface="Times New Roman" panose="02020603050405020304" pitchFamily="18" charset="0"/>
              </a:rPr>
              <a:t>Total Sampling</a:t>
            </a:r>
            <a:endParaRPr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Work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3" name="TextBox 2"/>
          <p:cNvSpPr txBox="1"/>
          <p:nvPr/>
        </p:nvSpPr>
        <p:spPr>
          <a:xfrm>
            <a:off x="3215472" y="401935"/>
            <a:ext cx="2231701" cy="307777"/>
          </a:xfrm>
          <a:prstGeom prst="rect">
            <a:avLst/>
          </a:prstGeom>
          <a:noFill/>
        </p:spPr>
        <p:txBody>
          <a:bodyPr wrap="none" rtlCol="0">
            <a:spAutoFit/>
          </a:bodyPr>
          <a:lstStyle/>
          <a:p>
            <a:r>
              <a:rPr lang="en-US" dirty="0" smtClean="0"/>
              <a:t>DEFINSI OPERASIONAL</a:t>
            </a:r>
            <a:endParaRPr lang="id-ID" dirty="0"/>
          </a:p>
        </p:txBody>
      </p:sp>
      <p:graphicFrame>
        <p:nvGraphicFramePr>
          <p:cNvPr id="4" name="Table 3"/>
          <p:cNvGraphicFramePr>
            <a:graphicFrameLocks noGrp="1"/>
          </p:cNvGraphicFramePr>
          <p:nvPr/>
        </p:nvGraphicFramePr>
        <p:xfrm>
          <a:off x="1262721" y="1152525"/>
          <a:ext cx="6618557" cy="3638068"/>
        </p:xfrm>
        <a:graphic>
          <a:graphicData uri="http://schemas.openxmlformats.org/drawingml/2006/table">
            <a:tbl>
              <a:tblPr firstRow="1" firstCol="1" bandRow="1">
                <a:tableStyleId>{2C1A3269-2967-4C4C-BA0C-A8B36D4D4C25}</a:tableStyleId>
              </a:tblPr>
              <a:tblGrid>
                <a:gridCol w="1445493">
                  <a:extLst>
                    <a:ext uri="{9D8B030D-6E8A-4147-A177-3AD203B41FA5}">
                      <a16:colId xmlns:a16="http://schemas.microsoft.com/office/drawing/2014/main" val="229691520"/>
                    </a:ext>
                  </a:extLst>
                </a:gridCol>
                <a:gridCol w="1789658">
                  <a:extLst>
                    <a:ext uri="{9D8B030D-6E8A-4147-A177-3AD203B41FA5}">
                      <a16:colId xmlns:a16="http://schemas.microsoft.com/office/drawing/2014/main" val="746009741"/>
                    </a:ext>
                  </a:extLst>
                </a:gridCol>
                <a:gridCol w="1612280">
                  <a:extLst>
                    <a:ext uri="{9D8B030D-6E8A-4147-A177-3AD203B41FA5}">
                      <a16:colId xmlns:a16="http://schemas.microsoft.com/office/drawing/2014/main" val="1201541282"/>
                    </a:ext>
                  </a:extLst>
                </a:gridCol>
                <a:gridCol w="1771126">
                  <a:extLst>
                    <a:ext uri="{9D8B030D-6E8A-4147-A177-3AD203B41FA5}">
                      <a16:colId xmlns:a16="http://schemas.microsoft.com/office/drawing/2014/main" val="2119445017"/>
                    </a:ext>
                  </a:extLst>
                </a:gridCol>
              </a:tblGrid>
              <a:tr h="152000">
                <a:tc>
                  <a:txBody>
                    <a:bodyPr/>
                    <a:lstStyle/>
                    <a:p>
                      <a:pPr algn="just">
                        <a:lnSpc>
                          <a:spcPct val="107000"/>
                        </a:lnSpc>
                        <a:spcAft>
                          <a:spcPts val="0"/>
                        </a:spcAft>
                      </a:pPr>
                      <a:r>
                        <a:rPr lang="id-ID" sz="900">
                          <a:effectLst/>
                        </a:rPr>
                        <a:t>Variabel Penelitian</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Definisi Operasional</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Alat Ukur</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Hasil Ukur</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extLst>
                  <a:ext uri="{0D108BD9-81ED-4DB2-BD59-A6C34878D82A}">
                    <a16:rowId xmlns:a16="http://schemas.microsoft.com/office/drawing/2014/main" val="1558134537"/>
                  </a:ext>
                </a:extLst>
              </a:tr>
              <a:tr h="760000">
                <a:tc>
                  <a:txBody>
                    <a:bodyPr/>
                    <a:lstStyle/>
                    <a:p>
                      <a:pPr algn="just">
                        <a:lnSpc>
                          <a:spcPct val="107000"/>
                        </a:lnSpc>
                        <a:spcAft>
                          <a:spcPts val="0"/>
                        </a:spcAft>
                      </a:pPr>
                      <a:r>
                        <a:rPr lang="id-ID" sz="900">
                          <a:effectLst/>
                        </a:rPr>
                        <a:t>Kebijakan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Rangkaian konsep dan asas yang menjadi pedoman dan dasar rencana dalam pelaksanaan sesuatu kegiatan pekerjaan dan cara bertindak</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Observasi</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marL="342900" lvl="0" indent="-342900">
                        <a:spcAft>
                          <a:spcPts val="0"/>
                        </a:spcAft>
                        <a:buFont typeface="+mj-lt"/>
                        <a:buAutoNum type="alphaLcPeriod"/>
                      </a:pPr>
                      <a:r>
                        <a:rPr lang="id-ID" sz="900">
                          <a:effectLst/>
                        </a:rPr>
                        <a:t>Ada = jika kebijakan yang dimaksud ada</a:t>
                      </a:r>
                    </a:p>
                    <a:p>
                      <a:pPr marL="342900" lvl="0" indent="-342900">
                        <a:spcAft>
                          <a:spcPts val="0"/>
                        </a:spcAft>
                        <a:buFont typeface="+mj-lt"/>
                        <a:buAutoNum type="alphaLcPeriod"/>
                      </a:pPr>
                      <a:r>
                        <a:rPr lang="id-ID" sz="900">
                          <a:effectLst/>
                        </a:rPr>
                        <a:t>Tidak Ada = jika kebijakan yang dimaksud tidak ada</a:t>
                      </a:r>
                      <a:endParaRPr lang="id-ID" sz="900">
                        <a:effectLst/>
                        <a:latin typeface="Arial MT"/>
                        <a:ea typeface="Arial MT"/>
                        <a:cs typeface="Arial MT"/>
                      </a:endParaRPr>
                    </a:p>
                  </a:txBody>
                  <a:tcPr marL="53264" marR="53264" marT="0" marB="0"/>
                </a:tc>
                <a:extLst>
                  <a:ext uri="{0D108BD9-81ED-4DB2-BD59-A6C34878D82A}">
                    <a16:rowId xmlns:a16="http://schemas.microsoft.com/office/drawing/2014/main" val="4103776631"/>
                  </a:ext>
                </a:extLst>
              </a:tr>
              <a:tr h="1136301">
                <a:tc>
                  <a:txBody>
                    <a:bodyPr/>
                    <a:lstStyle/>
                    <a:p>
                      <a:pPr algn="just">
                        <a:lnSpc>
                          <a:spcPct val="107000"/>
                        </a:lnSpc>
                        <a:spcAft>
                          <a:spcPts val="0"/>
                        </a:spcAft>
                      </a:pPr>
                      <a:r>
                        <a:rPr lang="id-ID" sz="900">
                          <a:effectLst/>
                        </a:rPr>
                        <a:t>SOP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Tata cara/ prosedur terhadap kegiatan pengisian SIMPUS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Observasi</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marL="342900" lvl="0" indent="-342900" algn="just">
                        <a:spcAft>
                          <a:spcPts val="0"/>
                        </a:spcAft>
                        <a:buFont typeface="+mj-lt"/>
                        <a:buAutoNum type="alphaLcPeriod"/>
                      </a:pPr>
                      <a:r>
                        <a:rPr lang="id-ID" sz="900">
                          <a:effectLst/>
                        </a:rPr>
                        <a:t>Sesuai = Jika pengisian SIMPUS sudah dijalankan sesuai dengan SOP yang berlaku</a:t>
                      </a:r>
                    </a:p>
                    <a:p>
                      <a:pPr marL="342900" lvl="0" indent="-342900" algn="just">
                        <a:spcAft>
                          <a:spcPts val="0"/>
                        </a:spcAft>
                        <a:buFont typeface="+mj-lt"/>
                        <a:buAutoNum type="alphaLcPeriod"/>
                      </a:pPr>
                      <a:r>
                        <a:rPr lang="id-ID" sz="900">
                          <a:effectLst/>
                        </a:rPr>
                        <a:t>Tidak Sesuai= Jika pengisian SIMPUS tetapi belum dijalankan sesuai dengan SOP yang berlaku</a:t>
                      </a:r>
                      <a:endParaRPr lang="id-ID" sz="900">
                        <a:effectLst/>
                        <a:latin typeface="Arial MT"/>
                        <a:ea typeface="Arial MT"/>
                        <a:cs typeface="Arial MT"/>
                      </a:endParaRPr>
                    </a:p>
                  </a:txBody>
                  <a:tcPr marL="53264" marR="53264" marT="0" marB="0"/>
                </a:tc>
                <a:extLst>
                  <a:ext uri="{0D108BD9-81ED-4DB2-BD59-A6C34878D82A}">
                    <a16:rowId xmlns:a16="http://schemas.microsoft.com/office/drawing/2014/main" val="306175283"/>
                  </a:ext>
                </a:extLst>
              </a:tr>
              <a:tr h="456000">
                <a:tc>
                  <a:txBody>
                    <a:bodyPr/>
                    <a:lstStyle/>
                    <a:p>
                      <a:pPr algn="just">
                        <a:lnSpc>
                          <a:spcPct val="107000"/>
                        </a:lnSpc>
                        <a:spcAft>
                          <a:spcPts val="0"/>
                        </a:spcAft>
                      </a:pPr>
                      <a:r>
                        <a:rPr lang="id-ID" sz="900">
                          <a:effectLst/>
                        </a:rPr>
                        <a:t>Control</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Suatu tindakan sistem untuk memberitahu/ sebagai pengendali terhadap sesuatu tindakan</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Lembar Wawancara dan Lembar Observasi</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marL="342900" lvl="0" indent="-342900" algn="just">
                        <a:spcAft>
                          <a:spcPts val="0"/>
                        </a:spcAft>
                        <a:buFont typeface="+mj-lt"/>
                        <a:buAutoNum type="alphaLcPeriod"/>
                      </a:pPr>
                      <a:r>
                        <a:rPr lang="id-ID" sz="900">
                          <a:effectLst/>
                        </a:rPr>
                        <a:t>Ada </a:t>
                      </a:r>
                    </a:p>
                    <a:p>
                      <a:pPr marL="342900" lvl="0" indent="-342900" algn="just">
                        <a:spcAft>
                          <a:spcPts val="0"/>
                        </a:spcAft>
                        <a:buFont typeface="+mj-lt"/>
                        <a:buAutoNum type="alphaLcPeriod"/>
                      </a:pPr>
                      <a:r>
                        <a:rPr lang="id-ID" sz="900">
                          <a:effectLst/>
                        </a:rPr>
                        <a:t>Tidak ada</a:t>
                      </a:r>
                      <a:endParaRPr lang="id-ID" sz="900">
                        <a:effectLst/>
                        <a:latin typeface="Arial MT"/>
                        <a:ea typeface="Arial MT"/>
                        <a:cs typeface="Arial MT"/>
                      </a:endParaRPr>
                    </a:p>
                  </a:txBody>
                  <a:tcPr marL="53264" marR="53264" marT="0" marB="0"/>
                </a:tc>
                <a:extLst>
                  <a:ext uri="{0D108BD9-81ED-4DB2-BD59-A6C34878D82A}">
                    <a16:rowId xmlns:a16="http://schemas.microsoft.com/office/drawing/2014/main" val="547274260"/>
                  </a:ext>
                </a:extLst>
              </a:tr>
              <a:tr h="152000">
                <a:tc>
                  <a:txBody>
                    <a:bodyPr/>
                    <a:lstStyle/>
                    <a:p>
                      <a:pPr algn="just">
                        <a:lnSpc>
                          <a:spcPct val="107000"/>
                        </a:lnSpc>
                        <a:spcAft>
                          <a:spcPts val="0"/>
                        </a:spcAft>
                      </a:pPr>
                      <a:r>
                        <a:rPr lang="id-ID" sz="900">
                          <a:effectLst/>
                        </a:rPr>
                        <a:t>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 </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extLst>
                  <a:ext uri="{0D108BD9-81ED-4DB2-BD59-A6C34878D82A}">
                    <a16:rowId xmlns:a16="http://schemas.microsoft.com/office/drawing/2014/main" val="1715576211"/>
                  </a:ext>
                </a:extLst>
              </a:tr>
              <a:tr h="304000">
                <a:tc>
                  <a:txBody>
                    <a:bodyPr/>
                    <a:lstStyle/>
                    <a:p>
                      <a:pPr algn="just">
                        <a:lnSpc>
                          <a:spcPct val="107000"/>
                        </a:lnSpc>
                        <a:spcAft>
                          <a:spcPts val="0"/>
                        </a:spcAft>
                      </a:pPr>
                      <a:r>
                        <a:rPr lang="id-ID" sz="900">
                          <a:effectLst/>
                        </a:rPr>
                        <a:t>Layout</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en-US" sz="900">
                          <a:effectLst/>
                        </a:rPr>
                        <a:t>Tata letak isian data, pemilihan font dan ukuran yang sesuai</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Lembar Observasi dan Lembar Wawancara</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marL="342900" lvl="0" indent="-342900" algn="just">
                        <a:spcAft>
                          <a:spcPts val="0"/>
                        </a:spcAft>
                        <a:buFont typeface="+mj-lt"/>
                        <a:buAutoNum type="alphaLcPeriod"/>
                      </a:pPr>
                      <a:r>
                        <a:rPr lang="id-ID" sz="900">
                          <a:effectLst/>
                        </a:rPr>
                        <a:t>Sesuai </a:t>
                      </a:r>
                    </a:p>
                    <a:p>
                      <a:pPr marL="342900" lvl="0" indent="-342900" algn="just">
                        <a:spcAft>
                          <a:spcPts val="0"/>
                        </a:spcAft>
                        <a:buFont typeface="+mj-lt"/>
                        <a:buAutoNum type="alphaLcPeriod"/>
                      </a:pPr>
                      <a:r>
                        <a:rPr lang="id-ID" sz="900">
                          <a:effectLst/>
                        </a:rPr>
                        <a:t>Tidak sesuai</a:t>
                      </a:r>
                      <a:endParaRPr lang="id-ID" sz="900">
                        <a:effectLst/>
                        <a:latin typeface="Arial MT"/>
                        <a:ea typeface="Arial MT"/>
                        <a:cs typeface="Arial MT"/>
                      </a:endParaRPr>
                    </a:p>
                  </a:txBody>
                  <a:tcPr marL="53264" marR="53264" marT="0" marB="0"/>
                </a:tc>
                <a:extLst>
                  <a:ext uri="{0D108BD9-81ED-4DB2-BD59-A6C34878D82A}">
                    <a16:rowId xmlns:a16="http://schemas.microsoft.com/office/drawing/2014/main" val="1203065883"/>
                  </a:ext>
                </a:extLst>
              </a:tr>
              <a:tr h="456000">
                <a:tc>
                  <a:txBody>
                    <a:bodyPr/>
                    <a:lstStyle/>
                    <a:p>
                      <a:pPr algn="just">
                        <a:lnSpc>
                          <a:spcPct val="107000"/>
                        </a:lnSpc>
                        <a:spcAft>
                          <a:spcPts val="0"/>
                        </a:spcAft>
                      </a:pPr>
                      <a:r>
                        <a:rPr lang="id-ID" sz="900">
                          <a:effectLst/>
                        </a:rPr>
                        <a:t>Pendidikan</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Indikator lulusan suatu petugas rekam medis di bagian pengisian data SIMPUS</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algn="just">
                        <a:lnSpc>
                          <a:spcPct val="107000"/>
                        </a:lnSpc>
                        <a:spcAft>
                          <a:spcPts val="0"/>
                        </a:spcAft>
                      </a:pPr>
                      <a:r>
                        <a:rPr lang="id-ID" sz="900">
                          <a:effectLst/>
                        </a:rPr>
                        <a:t>Lembar wawancara</a:t>
                      </a:r>
                      <a:endParaRPr lang="id-ID" sz="900">
                        <a:effectLst/>
                        <a:latin typeface="Calibri" panose="020F0502020204030204" pitchFamily="34" charset="0"/>
                        <a:ea typeface="Calibri" panose="020F0502020204030204" pitchFamily="34" charset="0"/>
                        <a:cs typeface="Times New Roman" panose="02020603050405020304" pitchFamily="18" charset="0"/>
                      </a:endParaRPr>
                    </a:p>
                  </a:txBody>
                  <a:tcPr marL="53264" marR="53264" marT="0" marB="0"/>
                </a:tc>
                <a:tc>
                  <a:txBody>
                    <a:bodyPr/>
                    <a:lstStyle/>
                    <a:p>
                      <a:pPr marL="342900" lvl="0" indent="-342900" algn="just">
                        <a:spcAft>
                          <a:spcPts val="0"/>
                        </a:spcAft>
                        <a:buFont typeface="+mj-lt"/>
                        <a:buAutoNum type="alphaLcPeriod"/>
                      </a:pPr>
                      <a:r>
                        <a:rPr lang="id-ID" sz="900" dirty="0">
                          <a:effectLst/>
                        </a:rPr>
                        <a:t> D3 RMIK</a:t>
                      </a:r>
                    </a:p>
                    <a:p>
                      <a:pPr marL="342900" lvl="0" indent="-342900" algn="just">
                        <a:spcAft>
                          <a:spcPts val="0"/>
                        </a:spcAft>
                        <a:buFont typeface="+mj-lt"/>
                        <a:buAutoNum type="alphaLcPeriod"/>
                      </a:pPr>
                      <a:r>
                        <a:rPr lang="id-ID" sz="900" dirty="0">
                          <a:effectLst/>
                        </a:rPr>
                        <a:t>Bukan D3 RMIK</a:t>
                      </a:r>
                      <a:endParaRPr lang="id-ID" sz="900" dirty="0">
                        <a:effectLst/>
                        <a:latin typeface="Arial MT"/>
                        <a:ea typeface="Arial MT"/>
                        <a:cs typeface="Arial MT"/>
                      </a:endParaRPr>
                    </a:p>
                  </a:txBody>
                  <a:tcPr marL="53264" marR="53264" marT="0" marB="0"/>
                </a:tc>
                <a:extLst>
                  <a:ext uri="{0D108BD9-81ED-4DB2-BD59-A6C34878D82A}">
                    <a16:rowId xmlns:a16="http://schemas.microsoft.com/office/drawing/2014/main" val="3188109186"/>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Reaching the Brazilian Consumer for Marketing by Slidesgo">
  <a:themeElements>
    <a:clrScheme name="Simple Light">
      <a:dk1>
        <a:srgbClr val="0B5F94"/>
      </a:dk1>
      <a:lt1>
        <a:srgbClr val="CBE78D"/>
      </a:lt1>
      <a:dk2>
        <a:srgbClr val="FFFFFF"/>
      </a:dk2>
      <a:lt2>
        <a:srgbClr val="75B181"/>
      </a:lt2>
      <a:accent1>
        <a:srgbClr val="9FCC87"/>
      </a:accent1>
      <a:accent2>
        <a:srgbClr val="FFF9B8"/>
      </a:accent2>
      <a:accent3>
        <a:srgbClr val="1E7C76"/>
      </a:accent3>
      <a:accent4>
        <a:srgbClr val="FFFFFF"/>
      </a:accent4>
      <a:accent5>
        <a:srgbClr val="FFFFFF"/>
      </a:accent5>
      <a:accent6>
        <a:srgbClr val="FFFFFF"/>
      </a:accent6>
      <a:hlink>
        <a:srgbClr val="0B5F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1175</Words>
  <Application>Microsoft Office PowerPoint</Application>
  <PresentationFormat>On-screen Show (16:9)</PresentationFormat>
  <Paragraphs>130</Paragraphs>
  <Slides>19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Work Sans</vt:lpstr>
      <vt:lpstr>Arial MT</vt:lpstr>
      <vt:lpstr>Lexend Deca ExtraBold</vt:lpstr>
      <vt:lpstr>Tahoma</vt:lpstr>
      <vt:lpstr>PT Sans</vt:lpstr>
      <vt:lpstr>Arial</vt:lpstr>
      <vt:lpstr>Times New Roman</vt:lpstr>
      <vt:lpstr>Ranchers</vt:lpstr>
      <vt:lpstr>Calibri</vt:lpstr>
      <vt:lpstr>Reaching the Brazilian Consumer for Marketing by Slidesgo</vt:lpstr>
      <vt:lpstr>TINJAUAN FAKTOR KETIDAKLENGKAPAN PENGISIAN DATA WAJIB REKAM MEDIS DALAM SISTEM INFORMASI MANEJEMEN PUSKESMAS NGADILUWIH </vt:lpstr>
      <vt:lpstr>LATAR BELAKANG</vt:lpstr>
      <vt:lpstr>RUMUSAN MASALAH</vt:lpstr>
      <vt:lpstr>Tujuan penelitian</vt:lpstr>
      <vt:lpstr>Manfaat Penelitian</vt:lpstr>
      <vt:lpstr>PowerPoint Presentation</vt:lpstr>
      <vt:lpstr>PowerPoint Presentation</vt:lpstr>
      <vt:lpstr>Metodologi penelitian</vt:lpstr>
      <vt:lpstr>PowerPoint Presentation</vt:lpstr>
      <vt:lpstr>PowerPoint Presentation</vt:lpstr>
      <vt:lpstr>BAB V HASIL PENELITIAN </vt:lpstr>
      <vt:lpstr>3. Pendidikan   Petugas rekam medis berjumlah 2 orang yaitu 1 petugas filing (D3 rekam medis) dan 1 petugas pendaftaran ( D3 Teknik Informatika)</vt:lpstr>
      <vt:lpstr>BAB VI PEMBAHASAN </vt:lpstr>
      <vt:lpstr>3.CONTROL </vt:lpstr>
      <vt:lpstr>4.LAYOUT</vt:lpstr>
      <vt:lpstr>5.pendidikan</vt:lpstr>
      <vt:lpstr>Kesimpulan dan Saran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TINJAUAN FAKTOR KETIDAKLENGKAPAN PENGISIAN DATA WAJIB REKAM MEDIS DALAM SISTEM INFORMASI MANEJEMEN PUSKESMAS NGADILUWIH </dc:title>
  <cp:lastModifiedBy>SAKHA</cp:lastModifiedBy>
  <cp:revision>33</cp:revision>
  <dcterms:modified xsi:type="dcterms:W3CDTF">2022-06-13T12:18:24Z</dcterms:modified>
</cp:coreProperties>
</file>