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0d92a6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0d92a6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f1a14f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f1a14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d24c0b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6d24c0b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301206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301206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d24c0b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d24c0b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2750" y="4432675"/>
            <a:ext cx="862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Derek Mast, Walter Wilson, Anthony Davey, Rolly Costillas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0875" y="106450"/>
            <a:ext cx="7667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Craft Beer Trends within the United States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0" y="3620675"/>
            <a:ext cx="2179350" cy="14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66425" y="2571750"/>
            <a:ext cx="281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Datasets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Kaggle-Beer 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BeerAdvocate Web Scrape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560800" y="4369175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Pandas, PostgreSQL,Web Scraping/Flask/HTML/CSS/Javascript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2025" y="1058325"/>
            <a:ext cx="595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Visualizations</a:t>
            </a:r>
            <a:endParaRPr b="1" sz="18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Bar Chart showing the top 20 states with the most breweries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showing the average beer reviews for the top ten beer styles in each state, selected by a </a:t>
            </a:r>
            <a:r>
              <a:rPr lang="en"/>
              <a:t>Drop Down</a:t>
            </a:r>
            <a:r>
              <a:rPr lang="en"/>
              <a:t>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Bubble chart showing the distribution of beer ratings by region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78700" y="236825"/>
            <a:ext cx="30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00" y="3579575"/>
            <a:ext cx="2179350" cy="14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0" y="1681675"/>
            <a:ext cx="4335590" cy="2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0" y="1681676"/>
            <a:ext cx="4378041" cy="29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77200" y="531575"/>
            <a:ext cx="73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Top Rated Styles of Beer by State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642975" y="125825"/>
            <a:ext cx="623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States with the Most Breweries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25" y="796000"/>
            <a:ext cx="6015026" cy="4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50" y="152400"/>
            <a:ext cx="36546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0" y="3620675"/>
            <a:ext cx="2179350" cy="14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00" y="3579575"/>
            <a:ext cx="2179350" cy="14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463700" y="1272925"/>
            <a:ext cx="621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Any Questions?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