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Simulated Images for Heterogeneity Project</a:t>
            </a:r>
            <a:endParaRPr lang="en-US"/>
          </a:p>
        </p:txBody>
      </p:sp>
      <p:sp>
        <p:nvSpPr>
          <p:cNvPr id="150970320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Arrays were created and visualized with a Python code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981892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Homogenous – array filled with zeros</a:t>
            </a:r>
            <a:endParaRPr/>
          </a:p>
        </p:txBody>
      </p:sp>
      <p:pic>
        <p:nvPicPr>
          <p:cNvPr id="24936988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3195108" y="1825624"/>
            <a:ext cx="5801783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381279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Randomized array</a:t>
            </a:r>
            <a:endParaRPr/>
          </a:p>
        </p:txBody>
      </p:sp>
      <p:pic>
        <p:nvPicPr>
          <p:cNvPr id="1269829110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3195108" y="1825624"/>
            <a:ext cx="5801783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185792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Patterned Array – checkboard</a:t>
            </a:r>
            <a:endParaRPr/>
          </a:p>
        </p:txBody>
      </p:sp>
      <p:pic>
        <p:nvPicPr>
          <p:cNvPr id="1449863977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3195108" y="1825624"/>
            <a:ext cx="5801783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099105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Patterned Array – horizontal lines</a:t>
            </a:r>
            <a:endParaRPr/>
          </a:p>
        </p:txBody>
      </p:sp>
      <p:pic>
        <p:nvPicPr>
          <p:cNvPr id="1738733509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3195108" y="1825624"/>
            <a:ext cx="5801783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697062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Patterned Array – vertical lines</a:t>
            </a:r>
            <a:endParaRPr/>
          </a:p>
        </p:txBody>
      </p:sp>
      <p:pic>
        <p:nvPicPr>
          <p:cNvPr id="1652024198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3195108" y="1825624"/>
            <a:ext cx="5801783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355623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Manually Defined Array</a:t>
            </a:r>
            <a:endParaRPr/>
          </a:p>
        </p:txBody>
      </p:sp>
      <p:pic>
        <p:nvPicPr>
          <p:cNvPr id="928452622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3195108" y="1825624"/>
            <a:ext cx="5801783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2022-06-23T02:07:52Z</dcterms:modified>
  <cp:category/>
  <cp:contentStatus/>
  <cp:version/>
</cp:coreProperties>
</file>