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2.jpeg"/><Relationship Id="rId9" Type="http://schemas.openxmlformats.org/officeDocument/2006/relationships/image" Target="../media/image8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Fork instagram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Fork instagram</a:t>
            </a:r>
          </a:p>
        </p:txBody>
      </p:sp>
      <p:sp>
        <p:nvSpPr>
          <p:cNvPr id="167" name="Projet libr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Projet libre</a:t>
            </a:r>
          </a:p>
        </p:txBody>
      </p:sp>
      <p:sp>
        <p:nvSpPr>
          <p:cNvPr id="168" name="Julien Wawrzyniak et William Bourgeay"/>
          <p:cNvSpPr txBox="1"/>
          <p:nvPr/>
        </p:nvSpPr>
        <p:spPr>
          <a:xfrm>
            <a:off x="7911214" y="9117976"/>
            <a:ext cx="4752849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Julien Wawrzyniak et William Bourgeay </a:t>
            </a:r>
          </a:p>
        </p:txBody>
      </p:sp>
      <p:pic>
        <p:nvPicPr>
          <p:cNvPr id="169" name="2000px-Instagram_logo_2016.svg.png" descr="2000px-Instagram_logo_2016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19007" y="845536"/>
            <a:ext cx="3166786" cy="31667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FORK INSTAGRAM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FORK INSTAGRAM</a:t>
            </a:r>
          </a:p>
        </p:txBody>
      </p:sp>
      <p:pic>
        <p:nvPicPr>
          <p:cNvPr id="172" name="Image" descr="Image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rcRect l="5998" t="3863" r="20313" b="1236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73" name="Objectif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Objectifs</a:t>
            </a:r>
          </a:p>
        </p:txBody>
      </p:sp>
      <p:sp>
        <p:nvSpPr>
          <p:cNvPr id="174" name="Realiser un fork d’instagram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Realiser un fork d’instagram</a:t>
            </a:r>
          </a:p>
          <a:p>
            <a:pPr lvl="1"/>
            <a:r>
              <a:t>Back-End</a:t>
            </a:r>
          </a:p>
          <a:p>
            <a:pPr lvl="1"/>
            <a:r>
              <a:t>Front-End (Web)</a:t>
            </a:r>
          </a:p>
          <a:p>
            <a:pPr lvl="1"/>
            <a:r>
              <a:t>Déploiement sur Heroku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FORK INSTAGRAM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FORK INSTAGRAM</a:t>
            </a:r>
          </a:p>
        </p:txBody>
      </p:sp>
      <p:sp>
        <p:nvSpPr>
          <p:cNvPr id="177" name="BU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BUT</a:t>
            </a:r>
          </a:p>
        </p:txBody>
      </p:sp>
      <p:sp>
        <p:nvSpPr>
          <p:cNvPr id="178" name="Expérience dans la réalisation projet comple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Expérience dans la réalisation projet complet</a:t>
            </a:r>
          </a:p>
          <a:p>
            <a:pPr lvl="1"/>
            <a:r>
              <a:t>(Conception -&gt; Développement -&gt; Déploiement)</a:t>
            </a:r>
          </a:p>
          <a:p>
            <a:pPr/>
            <a:r>
              <a:t>Compétences en React</a:t>
            </a:r>
          </a:p>
          <a:p>
            <a:pPr/>
            <a:r>
              <a:t>Compétences en NodeJs</a:t>
            </a:r>
          </a:p>
          <a:p>
            <a:pPr/>
            <a:r>
              <a:t>Compétences en DevOps</a:t>
            </a:r>
          </a:p>
          <a:p>
            <a:pPr/>
            <a:r>
              <a:t>Projet à montrer en entretien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3000">
        <p:push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Fork instagram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Fork instagram</a:t>
            </a:r>
          </a:p>
        </p:txBody>
      </p:sp>
      <p:sp>
        <p:nvSpPr>
          <p:cNvPr id="181" name="Technolog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Technologies</a:t>
            </a:r>
          </a:p>
        </p:txBody>
      </p:sp>
      <p:pic>
        <p:nvPicPr>
          <p:cNvPr id="182" name="2000px-React-icon.svg.png" descr="2000px-React-icon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78865" y="4243761"/>
            <a:ext cx="1954443" cy="13808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13142323.png" descr="1314232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14413" y="4431160"/>
            <a:ext cx="1006172" cy="10061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nodejs-new-pantone-black.png" descr="nodejs-new-pantone-black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23541" y="4431160"/>
            <a:ext cx="1642492" cy="10061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heroku-card.png" descr="heroku-card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403294" y="4330700"/>
            <a:ext cx="2414184" cy="12070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images.png" descr="images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306537" y="4572295"/>
            <a:ext cx="746830" cy="723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mono-vertical.png" descr="mono-vertical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766921" y="5394768"/>
            <a:ext cx="1519222" cy="13807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mongodb-logo-rgb-j6w271g1xn.jpg" descr="mongodb-logo-rgb-j6w271g1xn.jp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66263" y="5919945"/>
            <a:ext cx="2836358" cy="748739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Line"/>
          <p:cNvSpPr/>
          <p:nvPr/>
        </p:nvSpPr>
        <p:spPr>
          <a:xfrm flipV="1">
            <a:off x="4106129" y="3746491"/>
            <a:ext cx="1" cy="483331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0" name="Line"/>
          <p:cNvSpPr/>
          <p:nvPr/>
        </p:nvSpPr>
        <p:spPr>
          <a:xfrm flipV="1">
            <a:off x="8010692" y="3877657"/>
            <a:ext cx="1" cy="483331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1" name="BACK END"/>
          <p:cNvSpPr txBox="1"/>
          <p:nvPr/>
        </p:nvSpPr>
        <p:spPr>
          <a:xfrm>
            <a:off x="1052022" y="3033459"/>
            <a:ext cx="1785530" cy="624843"/>
          </a:xfrm>
          <a:prstGeom prst="rect">
            <a:avLst/>
          </a:prstGeom>
          <a:ln w="25400">
            <a:solidFill>
              <a:srgbClr val="5B5854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39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BACK END</a:t>
            </a:r>
          </a:p>
        </p:txBody>
      </p:sp>
      <p:sp>
        <p:nvSpPr>
          <p:cNvPr id="192" name="FRONT END"/>
          <p:cNvSpPr txBox="1"/>
          <p:nvPr/>
        </p:nvSpPr>
        <p:spPr>
          <a:xfrm>
            <a:off x="5073278" y="3033459"/>
            <a:ext cx="2004688" cy="624843"/>
          </a:xfrm>
          <a:prstGeom prst="rect">
            <a:avLst/>
          </a:prstGeom>
          <a:ln w="25400">
            <a:solidFill>
              <a:srgbClr val="5B5854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39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FRONT END</a:t>
            </a:r>
          </a:p>
        </p:txBody>
      </p:sp>
      <p:sp>
        <p:nvSpPr>
          <p:cNvPr id="193" name="PROD"/>
          <p:cNvSpPr txBox="1"/>
          <p:nvPr/>
        </p:nvSpPr>
        <p:spPr>
          <a:xfrm>
            <a:off x="9747339" y="3033459"/>
            <a:ext cx="2004688" cy="624843"/>
          </a:xfrm>
          <a:prstGeom prst="rect">
            <a:avLst/>
          </a:prstGeom>
          <a:ln w="25400">
            <a:solidFill>
              <a:srgbClr val="5B5854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39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PROD</a:t>
            </a:r>
          </a:p>
        </p:txBody>
      </p:sp>
      <p:pic>
        <p:nvPicPr>
          <p:cNvPr id="194" name="TravisCI-Mascot-pride.png" descr="TravisCI-Mascot-pride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830354" y="7000216"/>
            <a:ext cx="1392356" cy="13807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d"/>
      </p:transition>
    </mc:Choice>
    <mc:Fallback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FORK INSTAGRAM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FORK INSTAGRAM</a:t>
            </a:r>
          </a:p>
        </p:txBody>
      </p:sp>
      <p:sp>
        <p:nvSpPr>
          <p:cNvPr id="197" name="Bonnes pratiqu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Bonnes pratiques</a:t>
            </a:r>
          </a:p>
        </p:txBody>
      </p:sp>
      <p:sp>
        <p:nvSpPr>
          <p:cNvPr id="198" name="Tes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Tests</a:t>
            </a:r>
          </a:p>
          <a:p>
            <a:pPr/>
            <a:r>
              <a:t>Documentations</a:t>
            </a:r>
          </a:p>
          <a:p>
            <a:pPr/>
            <a:r>
              <a:t>Déploiement continue</a:t>
            </a:r>
          </a:p>
          <a:p>
            <a:pPr/>
            <a:r>
              <a:t>Revisions de code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r"/>
      </p:transition>
    </mc:Choice>
    <mc:Fallback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FORK INSTAGRAM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FORK INSTAGRAM</a:t>
            </a:r>
          </a:p>
        </p:txBody>
      </p:sp>
      <p:sp>
        <p:nvSpPr>
          <p:cNvPr id="201" name="AMBI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AMBITION</a:t>
            </a:r>
          </a:p>
        </p:txBody>
      </p:sp>
      <p:sp>
        <p:nvSpPr>
          <p:cNvPr id="202" name="Une application mobile ?"/>
          <p:cNvSpPr txBox="1"/>
          <p:nvPr/>
        </p:nvSpPr>
        <p:spPr>
          <a:xfrm>
            <a:off x="3311455" y="3240168"/>
            <a:ext cx="6381890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defRPr>
            </a:lvl1pPr>
          </a:lstStyle>
          <a:p>
            <a:pPr/>
            <a:r>
              <a:t>Une application mobile ?</a:t>
            </a:r>
          </a:p>
        </p:txBody>
      </p:sp>
      <p:pic>
        <p:nvPicPr>
          <p:cNvPr id="203" name="react-native.png" descr="react-nativ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32437" y="4323577"/>
            <a:ext cx="7339926" cy="41287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QUESTIONS 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QUESTIONS 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