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regression_dashboard/Housepricingfacto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use pricing factors">
            <a:extLst>
              <a:ext uri="{FF2B5EF4-FFF2-40B4-BE49-F238E27FC236}">
                <a16:creationId xmlns:a16="http://schemas.microsoft.com/office/drawing/2014/main" id="{7DCB5C83-17EA-4DBB-874D-E6F03B8CD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773"/>
            <a:ext cx="12192000" cy="609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41475E4-C805-4AE0-88B3-4B99C359C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hlinkClick r:id="rId2"/>
              </a:rPr>
              <a:t>https://public.tableau.com/views/regression_dashboard/Housepricingfactors?:language=de-DE&amp;publish=yes&amp;:display_count=n&amp;:origin=viz_share_link</a:t>
            </a:r>
            <a:endParaRPr lang="de-de" sz="2000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8EC22BE-D7B3-4335-B2E1-4689D1F83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303" y="2146100"/>
            <a:ext cx="9144000" cy="1655762"/>
          </a:xfrm>
        </p:spPr>
        <p:txBody>
          <a:bodyPr/>
          <a:lstStyle/>
          <a:p>
            <a:r>
              <a:rPr lang="en-IE" u="sng" dirty="0"/>
              <a:t>Dashboard under this link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https://public.tableau.com/views/regression_dashboard/Housepricingfactors?:language=de-DE&amp;publish=yes&amp;:display_count=n&amp;:origin=viz_share_link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xabier laibarra</cp:lastModifiedBy>
  <cp:revision>1</cp:revision>
  <dcterms:created xsi:type="dcterms:W3CDTF">2022-06-29T16:22:30Z</dcterms:created>
  <dcterms:modified xsi:type="dcterms:W3CDTF">2022-06-29T16:23:43Z</dcterms:modified>
</cp:coreProperties>
</file>