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3366654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3366654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366654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3366654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surveyed </a:t>
            </a:r>
            <a:r>
              <a:rPr lang="en">
                <a:solidFill>
                  <a:schemeClr val="dk1"/>
                </a:solidFill>
              </a:rPr>
              <a:t>a random sample of professionals that are interested creating an online course, but haven’t done so yet due a handful of limitations. </a:t>
            </a:r>
            <a:r>
              <a:rPr lang="en"/>
              <a:t>85%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33666543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3366654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90%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33666543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3366654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80%. Dynamic student interactions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33666543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33666543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80%. Dynamic student interactions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3366654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3366654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[DO NOT USE] - Guidelines Slides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ETA ONLY: Quizzes (Checkbox, Task)">
  <p:cSld name="BIG_NUMBER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524021" y="1333525"/>
            <a:ext cx="34950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type="title"/>
          </p:nvPr>
        </p:nvSpPr>
        <p:spPr>
          <a:xfrm>
            <a:off x="506171" y="473950"/>
            <a:ext cx="3530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or icons 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2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pic>
        <p:nvPicPr>
          <p:cNvPr id="57" name="Google Shape;5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175" y="2014887"/>
            <a:ext cx="1227651" cy="11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900" y="2190775"/>
            <a:ext cx="838851" cy="76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ard - Intro only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086350" y="1969875"/>
            <a:ext cx="488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b="1" sz="2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086350" y="2605525"/>
            <a:ext cx="48867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/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2851425" y="3996227"/>
            <a:ext cx="3115075" cy="5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Card - intro only">
  <p:cSld name="TITLE_AND_TWO_COLUMNS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05400" y="679125"/>
            <a:ext cx="7867200" cy="3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Card - intro only 1">
  <p:cSld name="TITLE_AND_TWO_COLUMNS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05400" y="1432275"/>
            <a:ext cx="78672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x (small)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b="1" sz="2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43100" y="1337500"/>
            <a:ext cx="3595500" cy="3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(10 items, 2 boxes)">
  <p:cSld name="BIG_NUMB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558975" y="1333525"/>
            <a:ext cx="34422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">
  <p:cSld name="BIG_NUMBER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" type="body"/>
          </p:nvPr>
        </p:nvSpPr>
        <p:spPr>
          <a:xfrm>
            <a:off x="558975" y="1333525"/>
            <a:ext cx="34422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38" name="Google Shape;38;p8"/>
          <p:cNvSpPr/>
          <p:nvPr/>
        </p:nvSpPr>
        <p:spPr>
          <a:xfrm>
            <a:off x="4555550" y="0"/>
            <a:ext cx="4588500" cy="5143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2" type="subTitle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ETA ONLY: Quizzes (Radio Box)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506350" y="473950"/>
            <a:ext cx="354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529450" y="1333525"/>
            <a:ext cx="34950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 Points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Subject matter expertise professionals want to spread their knowledge to online learners, but don’t know the proper way to setup a curriculum or facilitate course production (video editing)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Research Insights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313" y="1899275"/>
            <a:ext cx="2007325" cy="2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5888" y="2532050"/>
            <a:ext cx="105220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1066775" y="1962650"/>
            <a:ext cx="3317400" cy="19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Rate of professionals that don’t have software, or the skills to use software, to edit course videos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Research Insights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075" y="2601550"/>
            <a:ext cx="105220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400" y="1886759"/>
            <a:ext cx="2007325" cy="213579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1066775" y="1962650"/>
            <a:ext cx="3317400" cy="19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Rate of professionals that don’t have hardware to film course videos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Research Insights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275" y="2601550"/>
            <a:ext cx="105220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775" y="1838108"/>
            <a:ext cx="2390500" cy="2216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1066775" y="1962650"/>
            <a:ext cx="3317400" cy="19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Rate of professionals that have a content management system to create quizzes &amp; exercises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Research Insights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075" y="2525350"/>
            <a:ext cx="105220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1066775" y="1962650"/>
            <a:ext cx="3317400" cy="19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Rate of professionals that feel like they have a lack of knowledge on academic course design (grading rubric, curriculum, learning objectives, etc..)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425" y="1702175"/>
            <a:ext cx="2089600" cy="23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Users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Professionals that are experts and passionate about their field, who want to share knowledge with others, but don’t have a background in academia and/or digital content creation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