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2"/>
  </p:handoutMasterIdLst>
  <p:sldIdLst>
    <p:sldId id="262" r:id="rId3"/>
    <p:sldId id="263" r:id="rId4"/>
    <p:sldId id="257" r:id="rId5"/>
    <p:sldId id="258" r:id="rId6"/>
    <p:sldId id="259" r:id="rId7"/>
    <p:sldId id="264" r:id="rId8"/>
    <p:sldId id="256" r:id="rId9"/>
    <p:sldId id="26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45" y="285115"/>
            <a:ext cx="9412605" cy="1169035"/>
          </a:xfrm>
        </p:spPr>
        <p:txBody>
          <a:bodyPr>
            <a:normAutofit/>
          </a:bodyPr>
          <a:p>
            <a:r>
              <a:rPr lang="en-US" sz="3110"/>
              <a:t>Top 30 predictors for Depression and Anxiety</a:t>
            </a:r>
            <a:endParaRPr lang="en-US" sz="311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4555" y="1763395"/>
            <a:ext cx="5091430" cy="3587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1825625"/>
            <a:ext cx="4785360" cy="352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10" y="-62865"/>
            <a:ext cx="10156825" cy="1247775"/>
          </a:xfrm>
        </p:spPr>
        <p:txBody>
          <a:bodyPr/>
          <a:p>
            <a:r>
              <a:rPr lang="en-US" sz="3200"/>
              <a:t>Top 30 predictors for Suicidal Ideation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2155" y="954405"/>
            <a:ext cx="624268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419100"/>
            <a:ext cx="8974455" cy="998855"/>
          </a:xfrm>
        </p:spPr>
        <p:txBody>
          <a:bodyPr>
            <a:normAutofit/>
          </a:bodyPr>
          <a:p>
            <a:r>
              <a:rPr lang="en-US"/>
              <a:t>Score of predictor for depression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1728470"/>
            <a:ext cx="5416550" cy="370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750060"/>
            <a:ext cx="4297045" cy="3705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095" y="404495"/>
            <a:ext cx="9260205" cy="117983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Score of predictor for Anxiety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1584325"/>
            <a:ext cx="5796915" cy="3748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30" y="1584325"/>
            <a:ext cx="4389120" cy="3748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50" y="290830"/>
            <a:ext cx="9658350" cy="129349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Score of predictor for Suicidal Ideation </a:t>
            </a:r>
            <a:br>
              <a:rPr lang="en-US"/>
            </a:b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1337310"/>
            <a:ext cx="5624195" cy="3736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1470660"/>
            <a:ext cx="4312285" cy="360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820" y="494665"/>
            <a:ext cx="8803640" cy="1010920"/>
          </a:xfrm>
        </p:spPr>
        <p:txBody>
          <a:bodyPr/>
          <a:p>
            <a:r>
              <a:rPr lang="en-US"/>
              <a:t>Code Book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818640"/>
            <a:ext cx="6591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860" y="1304925"/>
            <a:ext cx="8425180" cy="107061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超过一半数据为空的</a:t>
            </a:r>
            <a:r>
              <a:rPr lang="zh-CN" altLang="en-US" dirty="0">
                <a:effectLst/>
              </a:rPr>
              <a:t>量表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62050" y="2528570"/>
            <a:ext cx="4908550" cy="3854450"/>
          </a:xfrm>
        </p:spPr>
        <p:txBody>
          <a:bodyPr>
            <a:normAutofit fontScale="6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科技工作者问卷-职业价值观（自编）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科技工作者问卷-行政干预（自编）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科技工作者问卷-收入水平（自编）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心理健康服务现状与需求（自编）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科技工作者问卷-创业态度（自编）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科技工作者问卷-岗位（自编）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科技工作者问卷-社会资本（自编）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科技工作者问卷-组织氛围（自编）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科技工作者问卷-职业价值观（自编）</a:t>
            </a:r>
            <a:endParaRPr lang="en-US" altLang="zh-CN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心理资本问卷</a:t>
            </a:r>
            <a:endParaRPr lang="en-US" altLang="zh-CN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2840355"/>
            <a:ext cx="6142355" cy="228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Writer</Application>
  <PresentationFormat>宽屏</PresentationFormat>
  <Paragraphs>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Office 主题​​</vt:lpstr>
      <vt:lpstr>Top 30 predictors for Depression and Anxiety</vt:lpstr>
      <vt:lpstr>Top 30 predictors for Suicidal Ideation</vt:lpstr>
      <vt:lpstr>Score of predictor for depression</vt:lpstr>
      <vt:lpstr>Score of predictor for Anxiety</vt:lpstr>
      <vt:lpstr>Score of predictor for Suicidal Ideation  </vt:lpstr>
      <vt:lpstr>Code Book</vt:lpstr>
      <vt:lpstr>超过一半数据为空的量表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sally</cp:lastModifiedBy>
  <cp:revision>45</cp:revision>
  <dcterms:created xsi:type="dcterms:W3CDTF">2023-05-09T07:05:52Z</dcterms:created>
  <dcterms:modified xsi:type="dcterms:W3CDTF">2023-05-09T07:05:52Z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1033-5.4.0.7913</vt:lpwstr>
  </property>
  <property fmtid="{D5CDD505-2E9C-101B-9397-08002B2CF9AE}" pid="3" name="ICV">
    <vt:lpwstr>F412D4E586C0BD10A89755643629C5E4_41</vt:lpwstr>
  </property>
</Properties>
</file>