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Системы контроля версий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C4C74-265C-4E75-B2A5-6D57910F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8151F-106C-42FC-A8D1-1C5DA40C3D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21249701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6A351-6162-48BC-B58C-1AAD185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F0C41-0BB0-43D8-A84A-68CBCE24C2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Новая история</a:t>
            </a:r>
          </a:p>
        </p:txBody>
      </p:sp>
    </p:spTree>
    <p:extLst>
      <p:ext uri="{BB962C8B-B14F-4D97-AF65-F5344CB8AC3E}">
        <p14:creationId xmlns:p14="http://schemas.microsoft.com/office/powerpoint/2010/main" val="10741987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ED284-947E-49F5-AEE4-C4A65CF6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ru-RU" dirty="0" err="1"/>
              <a:t>руси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9BA7E-34F3-4121-ADFE-F0DE4A77285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Максим</a:t>
            </a:r>
          </a:p>
        </p:txBody>
      </p:sp>
    </p:spTree>
    <p:extLst>
      <p:ext uri="{BB962C8B-B14F-4D97-AF65-F5344CB8AC3E}">
        <p14:creationId xmlns:p14="http://schemas.microsoft.com/office/powerpoint/2010/main" val="41524392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Системы контроля версий</vt:lpstr>
      <vt:lpstr>Слайд 1</vt:lpstr>
      <vt:lpstr>Слайд 2</vt:lpstr>
      <vt:lpstr>О руси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</dc:title>
  <cp:lastModifiedBy>Максим Лисняк</cp:lastModifiedBy>
  <cp:revision>6</cp:revision>
  <dcterms:modified xsi:type="dcterms:W3CDTF">2019-02-26T18:19:10Z</dcterms:modified>
</cp:coreProperties>
</file>