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Shape 83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Системы контроля версий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Системы контроля версий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Системы контроля версий</dc:title>
  <cp:lastModifiedBy>Максим Лисняк</cp:lastModifiedBy>
  <cp:revision>1</cp:revision>
  <dcterms:modified xsi:type="dcterms:W3CDTF">2019-02-26T18:06:12Z</dcterms:modified>
</cp:coreProperties>
</file>