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Системы контроля версий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C4C74-265C-4E75-B2A5-6D57910F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18151F-106C-42FC-A8D1-1C5DA40C3D1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</p:spTree>
    <p:extLst>
      <p:ext uri="{BB962C8B-B14F-4D97-AF65-F5344CB8AC3E}">
        <p14:creationId xmlns:p14="http://schemas.microsoft.com/office/powerpoint/2010/main" val="21249701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Системы контроля версий</vt:lpstr>
      <vt:lpstr>Слайд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</dc:title>
  <cp:lastModifiedBy>Максим Лисняк</cp:lastModifiedBy>
  <cp:revision>2</cp:revision>
  <dcterms:modified xsi:type="dcterms:W3CDTF">2019-02-26T18:07:05Z</dcterms:modified>
</cp:coreProperties>
</file>