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Системы контроля версий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C4C74-265C-4E75-B2A5-6D57910F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 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18151F-106C-42FC-A8D1-1C5DA40C3D1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ru-RU" dirty="0"/>
              <a:t>История</a:t>
            </a:r>
          </a:p>
        </p:txBody>
      </p:sp>
    </p:spTree>
    <p:extLst>
      <p:ext uri="{BB962C8B-B14F-4D97-AF65-F5344CB8AC3E}">
        <p14:creationId xmlns:p14="http://schemas.microsoft.com/office/powerpoint/2010/main" val="212497011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6A351-6162-48BC-B58C-1AAD185A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 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3F0C41-0BB0-43D8-A84A-68CBCE24C22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ru-RU" dirty="0"/>
              <a:t>Новая история</a:t>
            </a:r>
          </a:p>
        </p:txBody>
      </p:sp>
    </p:spTree>
    <p:extLst>
      <p:ext uri="{BB962C8B-B14F-4D97-AF65-F5344CB8AC3E}">
        <p14:creationId xmlns:p14="http://schemas.microsoft.com/office/powerpoint/2010/main" val="10741987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668EE-F049-49B3-9265-D275BE64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Руси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F610BE-34EB-42BF-AD37-F45BC790643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ru-RU" dirty="0"/>
              <a:t>Роман</a:t>
            </a:r>
          </a:p>
        </p:txBody>
      </p:sp>
    </p:spTree>
    <p:extLst>
      <p:ext uri="{BB962C8B-B14F-4D97-AF65-F5344CB8AC3E}">
        <p14:creationId xmlns:p14="http://schemas.microsoft.com/office/powerpoint/2010/main" val="12693088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Системы контроля версий</vt:lpstr>
      <vt:lpstr>Слайд 1</vt:lpstr>
      <vt:lpstr>Слайд 2</vt:lpstr>
      <vt:lpstr>История Руси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контроля версий</dc:title>
  <cp:lastModifiedBy>Максим Лисняк</cp:lastModifiedBy>
  <cp:revision>6</cp:revision>
  <dcterms:modified xsi:type="dcterms:W3CDTF">2019-02-26T18:18:10Z</dcterms:modified>
</cp:coreProperties>
</file>