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Default Extension="jpg" ContentType="image/jpg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3" y="76200"/>
            <a:ext cx="10691622" cy="822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3"/>
            <a:ext cx="9624059" cy="121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2533" y="7134268"/>
            <a:ext cx="2172335" cy="21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29783" y="7133507"/>
            <a:ext cx="1899284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jcrau@ee.tku.edu.tw" TargetMode="External"/><Relationship Id="rId3" Type="http://schemas.openxmlformats.org/officeDocument/2006/relationships/notesSlide" Target="../notesSlides/notesSlide1.xml"/><Relationship Id="rId4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3.xml"/><Relationship Id="rId4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notesSlide" Target="../notesSlides/notesSlide4.xml"/><Relationship Id="rId6" Type="http://schemas.openxmlformats.org/officeDocument/2006/relationships/slide" Target="slide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notesSlide" Target="../notesSlides/notesSlide5.xml"/><Relationship Id="rId6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slide" Target="slide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cplusplus.com/" TargetMode="External"/><Relationship Id="rId3" Type="http://schemas.openxmlformats.org/officeDocument/2006/relationships/notesSlide" Target="../notesSlides/notesSlide7.xml"/><Relationship Id="rId4" Type="http://schemas.openxmlformats.org/officeDocument/2006/relationships/slide" Target="slide7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64" y="262577"/>
            <a:ext cx="1854200" cy="56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08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33733" y="2518436"/>
            <a:ext cx="6426200" cy="3586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</a:pPr>
            <a:r>
              <a:rPr dirty="0" sz="4750" spc="-55" b="1">
                <a:latin typeface="標楷體"/>
                <a:cs typeface="標楷體"/>
              </a:rPr>
              <a:t>計算機韌體實驗</a:t>
            </a:r>
            <a:r>
              <a:rPr dirty="0" sz="4750" spc="-60" b="1">
                <a:latin typeface="標楷體"/>
                <a:cs typeface="標楷體"/>
              </a:rPr>
              <a:t>（</a:t>
            </a:r>
            <a:r>
              <a:rPr dirty="0" sz="4750" spc="-5" b="1">
                <a:solidFill>
                  <a:srgbClr val="FF0000"/>
                </a:solidFill>
                <a:latin typeface="Times New Roman"/>
                <a:cs typeface="Times New Roman"/>
              </a:rPr>
              <a:t>P0</a:t>
            </a:r>
            <a:r>
              <a:rPr dirty="0" sz="4750" spc="-10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4750" spc="-40" b="1">
                <a:latin typeface="標楷體"/>
                <a:cs typeface="標楷體"/>
              </a:rPr>
              <a:t>） </a:t>
            </a:r>
            <a:r>
              <a:rPr dirty="0" sz="4750" spc="-45" b="1">
                <a:latin typeface="標楷體"/>
                <a:cs typeface="標楷體"/>
              </a:rPr>
              <a:t>範本</a:t>
            </a:r>
            <a:r>
              <a:rPr dirty="0" sz="4750" spc="-5" b="1">
                <a:latin typeface="Times New Roman"/>
                <a:cs typeface="Times New Roman"/>
              </a:rPr>
              <a:t>/</a:t>
            </a:r>
            <a:r>
              <a:rPr dirty="0" sz="4750" spc="-440" b="1">
                <a:latin typeface="Times New Roman"/>
                <a:cs typeface="Times New Roman"/>
              </a:rPr>
              <a:t>T</a:t>
            </a:r>
            <a:r>
              <a:rPr dirty="0" sz="4750" spc="-5" b="1">
                <a:latin typeface="Times New Roman"/>
                <a:cs typeface="Times New Roman"/>
              </a:rPr>
              <a:t>emplate</a:t>
            </a:r>
            <a:endParaRPr sz="4750">
              <a:latin typeface="Times New Roman"/>
              <a:cs typeface="Times New Roman"/>
            </a:endParaRPr>
          </a:p>
          <a:p>
            <a:pPr algn="ctr" marL="323850" marR="316230" indent="-1270">
              <a:lnSpc>
                <a:spcPct val="120200"/>
              </a:lnSpc>
              <a:spcBef>
                <a:spcPts val="2645"/>
              </a:spcBef>
            </a:pPr>
            <a:r>
              <a:rPr dirty="0" sz="3450" b="1">
                <a:latin typeface="標楷體"/>
                <a:cs typeface="標楷體"/>
              </a:rPr>
              <a:t>饒建奇</a:t>
            </a:r>
            <a:r>
              <a:rPr dirty="0" sz="3450" spc="-10" b="1">
                <a:latin typeface="標楷體"/>
                <a:cs typeface="標楷體"/>
              </a:rPr>
              <a:t>（</a:t>
            </a:r>
            <a:r>
              <a:rPr dirty="0" sz="3450" spc="-5" b="1">
                <a:latin typeface="Times New Roman"/>
                <a:cs typeface="Times New Roman"/>
              </a:rPr>
              <a:t>Jiann-Chy</a:t>
            </a:r>
            <a:r>
              <a:rPr dirty="0" sz="3450" b="1">
                <a:latin typeface="Times New Roman"/>
                <a:cs typeface="Times New Roman"/>
              </a:rPr>
              <a:t>i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</a:rPr>
              <a:t>Rau</a:t>
            </a:r>
            <a:r>
              <a:rPr dirty="0" sz="3450" b="1">
                <a:latin typeface="標楷體"/>
                <a:cs typeface="標楷體"/>
              </a:rPr>
              <a:t>） </a:t>
            </a:r>
            <a:r>
              <a:rPr dirty="0" sz="3450" spc="-5" b="1">
                <a:latin typeface="標楷體"/>
                <a:cs typeface="標楷體"/>
              </a:rPr>
              <a:t>淡江大學電機工程學系，</a:t>
            </a:r>
            <a:r>
              <a:rPr dirty="0" sz="3450" spc="-5" b="1">
                <a:latin typeface="Times New Roman"/>
                <a:cs typeface="Times New Roman"/>
              </a:rPr>
              <a:t>E627 E-mail</a:t>
            </a:r>
            <a:r>
              <a:rPr dirty="0" sz="3450" b="1">
                <a:latin typeface="Times New Roman"/>
                <a:cs typeface="Times New Roman"/>
              </a:rPr>
              <a:t>: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  <a:hlinkClick r:id="rId2"/>
              </a:rPr>
              <a:t>jcrau@ee.tku.edu.tw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6477635" cy="3154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462788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4053204">
              <a:lnSpc>
                <a:spcPct val="100000"/>
              </a:lnSpc>
              <a:spcBef>
                <a:spcPts val="1215"/>
              </a:spcBef>
            </a:pPr>
            <a:r>
              <a:rPr dirty="0" sz="4750" spc="-60" b="1" u="heavy">
                <a:latin typeface="標楷體"/>
                <a:cs typeface="標楷體"/>
              </a:rPr>
              <a:t>解題要訣</a:t>
            </a:r>
            <a:endParaRPr sz="475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3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</a:pPr>
            <a:r>
              <a:rPr dirty="0" sz="3450">
                <a:latin typeface="標楷體"/>
                <a:cs typeface="標楷體"/>
              </a:rPr>
              <a:t>‧重新導向</a:t>
            </a:r>
            <a:r>
              <a:rPr dirty="0" sz="3450">
                <a:latin typeface="Times New Roman"/>
                <a:cs typeface="Times New Roman"/>
              </a:rPr>
              <a:t>(Redirection)</a:t>
            </a:r>
            <a:endParaRPr sz="345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825"/>
              </a:spcBef>
            </a:pPr>
            <a:r>
              <a:rPr dirty="0" sz="3450">
                <a:latin typeface="標楷體"/>
                <a:cs typeface="標楷體"/>
              </a:rPr>
              <a:t>‧執行時間的量測</a:t>
            </a:r>
            <a:endParaRPr sz="3450">
              <a:latin typeface="標楷體"/>
              <a:cs typeface="標楷體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51917" y="5165597"/>
            <a:ext cx="506730" cy="0"/>
          </a:xfrm>
          <a:custGeom>
            <a:avLst/>
            <a:gdLst/>
            <a:ahLst/>
            <a:cxnLst/>
            <a:rect l="l" t="t" r="r" b="b"/>
            <a:pathLst>
              <a:path w="506729" h="0">
                <a:moveTo>
                  <a:pt x="0" y="0"/>
                </a:moveTo>
                <a:lnTo>
                  <a:pt x="506717" y="0"/>
                </a:lnTo>
              </a:path>
            </a:pathLst>
          </a:custGeom>
          <a:ln w="42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90701" y="6116573"/>
            <a:ext cx="0" cy="459105"/>
          </a:xfrm>
          <a:custGeom>
            <a:avLst/>
            <a:gdLst/>
            <a:ahLst/>
            <a:cxnLst/>
            <a:rect l="l" t="t" r="r" b="b"/>
            <a:pathLst>
              <a:path w="0" h="459104">
                <a:moveTo>
                  <a:pt x="0" y="0"/>
                </a:moveTo>
                <a:lnTo>
                  <a:pt x="0" y="458724"/>
                </a:lnTo>
              </a:path>
            </a:pathLst>
          </a:custGeom>
          <a:ln w="42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3917" y="3377946"/>
            <a:ext cx="43815" cy="1176020"/>
          </a:xfrm>
          <a:custGeom>
            <a:avLst/>
            <a:gdLst/>
            <a:ahLst/>
            <a:cxnLst/>
            <a:rect l="l" t="t" r="r" b="b"/>
            <a:pathLst>
              <a:path w="43815" h="1176020">
                <a:moveTo>
                  <a:pt x="43433" y="761"/>
                </a:moveTo>
                <a:lnTo>
                  <a:pt x="2285" y="0"/>
                </a:lnTo>
                <a:lnTo>
                  <a:pt x="0" y="1175766"/>
                </a:lnTo>
                <a:lnTo>
                  <a:pt x="41147" y="1175766"/>
                </a:lnTo>
                <a:lnTo>
                  <a:pt x="43433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06553" y="2352189"/>
            <a:ext cx="662940" cy="450850"/>
          </a:xfrm>
          <a:custGeom>
            <a:avLst/>
            <a:gdLst/>
            <a:ahLst/>
            <a:cxnLst/>
            <a:rect l="l" t="t" r="r" b="b"/>
            <a:pathLst>
              <a:path w="662940" h="450850">
                <a:moveTo>
                  <a:pt x="413004" y="45824"/>
                </a:moveTo>
                <a:lnTo>
                  <a:pt x="397002" y="41252"/>
                </a:lnTo>
                <a:lnTo>
                  <a:pt x="376297" y="34426"/>
                </a:lnTo>
                <a:lnTo>
                  <a:pt x="356379" y="28234"/>
                </a:lnTo>
                <a:lnTo>
                  <a:pt x="318547" y="17728"/>
                </a:lnTo>
                <a:lnTo>
                  <a:pt x="265467" y="6590"/>
                </a:lnTo>
                <a:lnTo>
                  <a:pt x="214641" y="871"/>
                </a:lnTo>
                <a:lnTo>
                  <a:pt x="180815" y="0"/>
                </a:lnTo>
                <a:lnTo>
                  <a:pt x="163652" y="431"/>
                </a:lnTo>
                <a:lnTo>
                  <a:pt x="110086" y="5132"/>
                </a:lnTo>
                <a:lnTo>
                  <a:pt x="71750" y="11052"/>
                </a:lnTo>
                <a:lnTo>
                  <a:pt x="30479" y="19154"/>
                </a:lnTo>
                <a:lnTo>
                  <a:pt x="0" y="26012"/>
                </a:lnTo>
                <a:lnTo>
                  <a:pt x="0" y="450446"/>
                </a:lnTo>
                <a:lnTo>
                  <a:pt x="20574" y="450446"/>
                </a:lnTo>
                <a:lnTo>
                  <a:pt x="20574" y="409298"/>
                </a:lnTo>
                <a:lnTo>
                  <a:pt x="25145" y="409298"/>
                </a:lnTo>
                <a:lnTo>
                  <a:pt x="25145" y="62588"/>
                </a:lnTo>
                <a:lnTo>
                  <a:pt x="41147" y="42776"/>
                </a:lnTo>
                <a:lnTo>
                  <a:pt x="41147" y="59201"/>
                </a:lnTo>
                <a:lnTo>
                  <a:pt x="52577" y="56661"/>
                </a:lnTo>
                <a:lnTo>
                  <a:pt x="52577" y="56492"/>
                </a:lnTo>
                <a:lnTo>
                  <a:pt x="66293" y="54206"/>
                </a:lnTo>
                <a:lnTo>
                  <a:pt x="79247" y="51920"/>
                </a:lnTo>
                <a:lnTo>
                  <a:pt x="102869" y="47491"/>
                </a:lnTo>
                <a:lnTo>
                  <a:pt x="102869" y="47348"/>
                </a:lnTo>
                <a:lnTo>
                  <a:pt x="115061" y="45824"/>
                </a:lnTo>
                <a:lnTo>
                  <a:pt x="125729" y="45113"/>
                </a:lnTo>
                <a:lnTo>
                  <a:pt x="137160" y="43538"/>
                </a:lnTo>
                <a:lnTo>
                  <a:pt x="157733" y="42068"/>
                </a:lnTo>
                <a:lnTo>
                  <a:pt x="167639" y="41252"/>
                </a:lnTo>
                <a:lnTo>
                  <a:pt x="204977" y="41285"/>
                </a:lnTo>
                <a:lnTo>
                  <a:pt x="220979" y="41981"/>
                </a:lnTo>
                <a:lnTo>
                  <a:pt x="221741" y="42080"/>
                </a:lnTo>
                <a:lnTo>
                  <a:pt x="238505" y="43538"/>
                </a:lnTo>
                <a:lnTo>
                  <a:pt x="253745" y="45824"/>
                </a:lnTo>
                <a:lnTo>
                  <a:pt x="253745" y="45969"/>
                </a:lnTo>
                <a:lnTo>
                  <a:pt x="268223" y="48727"/>
                </a:lnTo>
                <a:lnTo>
                  <a:pt x="268223" y="48110"/>
                </a:lnTo>
                <a:lnTo>
                  <a:pt x="282702" y="51729"/>
                </a:lnTo>
                <a:lnTo>
                  <a:pt x="282702" y="51158"/>
                </a:lnTo>
                <a:lnTo>
                  <a:pt x="297941" y="54968"/>
                </a:lnTo>
                <a:lnTo>
                  <a:pt x="297941" y="55168"/>
                </a:lnTo>
                <a:lnTo>
                  <a:pt x="311657" y="58778"/>
                </a:lnTo>
                <a:lnTo>
                  <a:pt x="360121" y="73661"/>
                </a:lnTo>
                <a:lnTo>
                  <a:pt x="406693" y="86871"/>
                </a:lnTo>
                <a:lnTo>
                  <a:pt x="412242" y="88316"/>
                </a:lnTo>
                <a:lnTo>
                  <a:pt x="412242" y="45824"/>
                </a:lnTo>
                <a:lnTo>
                  <a:pt x="413004" y="45824"/>
                </a:lnTo>
                <a:close/>
              </a:path>
              <a:path w="662940" h="450850">
                <a:moveTo>
                  <a:pt x="642366" y="409298"/>
                </a:moveTo>
                <a:lnTo>
                  <a:pt x="20574" y="409298"/>
                </a:lnTo>
                <a:lnTo>
                  <a:pt x="41148" y="429872"/>
                </a:lnTo>
                <a:lnTo>
                  <a:pt x="41147" y="450446"/>
                </a:lnTo>
                <a:lnTo>
                  <a:pt x="621792" y="450446"/>
                </a:lnTo>
                <a:lnTo>
                  <a:pt x="621792" y="429872"/>
                </a:lnTo>
                <a:lnTo>
                  <a:pt x="642366" y="409298"/>
                </a:lnTo>
                <a:close/>
              </a:path>
              <a:path w="662940" h="450850">
                <a:moveTo>
                  <a:pt x="41147" y="450446"/>
                </a:moveTo>
                <a:lnTo>
                  <a:pt x="41148" y="429872"/>
                </a:lnTo>
                <a:lnTo>
                  <a:pt x="20574" y="409298"/>
                </a:lnTo>
                <a:lnTo>
                  <a:pt x="20574" y="450446"/>
                </a:lnTo>
                <a:lnTo>
                  <a:pt x="41147" y="450446"/>
                </a:lnTo>
                <a:close/>
              </a:path>
              <a:path w="662940" h="450850">
                <a:moveTo>
                  <a:pt x="41147" y="59201"/>
                </a:moveTo>
                <a:lnTo>
                  <a:pt x="41147" y="42776"/>
                </a:lnTo>
                <a:lnTo>
                  <a:pt x="25145" y="62588"/>
                </a:lnTo>
                <a:lnTo>
                  <a:pt x="39623" y="59540"/>
                </a:lnTo>
                <a:lnTo>
                  <a:pt x="41147" y="59201"/>
                </a:lnTo>
                <a:close/>
              </a:path>
              <a:path w="662940" h="450850">
                <a:moveTo>
                  <a:pt x="41147" y="409298"/>
                </a:moveTo>
                <a:lnTo>
                  <a:pt x="41147" y="59201"/>
                </a:lnTo>
                <a:lnTo>
                  <a:pt x="39623" y="59540"/>
                </a:lnTo>
                <a:lnTo>
                  <a:pt x="25145" y="62588"/>
                </a:lnTo>
                <a:lnTo>
                  <a:pt x="25145" y="409298"/>
                </a:lnTo>
                <a:lnTo>
                  <a:pt x="41147" y="409298"/>
                </a:lnTo>
                <a:close/>
              </a:path>
              <a:path w="662940" h="450850">
                <a:moveTo>
                  <a:pt x="53339" y="56492"/>
                </a:moveTo>
                <a:lnTo>
                  <a:pt x="52577" y="56492"/>
                </a:lnTo>
                <a:lnTo>
                  <a:pt x="52577" y="56661"/>
                </a:lnTo>
                <a:lnTo>
                  <a:pt x="53339" y="56492"/>
                </a:lnTo>
                <a:close/>
              </a:path>
              <a:path w="662940" h="450850">
                <a:moveTo>
                  <a:pt x="103631" y="47348"/>
                </a:moveTo>
                <a:lnTo>
                  <a:pt x="102869" y="47348"/>
                </a:lnTo>
                <a:lnTo>
                  <a:pt x="102869" y="47491"/>
                </a:lnTo>
                <a:lnTo>
                  <a:pt x="103631" y="47348"/>
                </a:lnTo>
                <a:close/>
              </a:path>
              <a:path w="662940" h="450850">
                <a:moveTo>
                  <a:pt x="126491" y="45062"/>
                </a:moveTo>
                <a:lnTo>
                  <a:pt x="125729" y="45062"/>
                </a:lnTo>
                <a:lnTo>
                  <a:pt x="126491" y="45062"/>
                </a:lnTo>
                <a:close/>
              </a:path>
              <a:path w="662940" h="450850">
                <a:moveTo>
                  <a:pt x="158495" y="42014"/>
                </a:moveTo>
                <a:lnTo>
                  <a:pt x="157733" y="42014"/>
                </a:lnTo>
                <a:lnTo>
                  <a:pt x="158495" y="42014"/>
                </a:lnTo>
                <a:close/>
              </a:path>
              <a:path w="662940" h="450850">
                <a:moveTo>
                  <a:pt x="204977" y="41285"/>
                </a:moveTo>
                <a:lnTo>
                  <a:pt x="204215" y="41252"/>
                </a:lnTo>
                <a:lnTo>
                  <a:pt x="204977" y="41285"/>
                </a:lnTo>
                <a:close/>
              </a:path>
              <a:path w="662940" h="450850">
                <a:moveTo>
                  <a:pt x="221741" y="42080"/>
                </a:moveTo>
                <a:lnTo>
                  <a:pt x="220979" y="42014"/>
                </a:lnTo>
                <a:lnTo>
                  <a:pt x="221741" y="42080"/>
                </a:lnTo>
                <a:close/>
              </a:path>
              <a:path w="662940" h="450850">
                <a:moveTo>
                  <a:pt x="238505" y="43647"/>
                </a:moveTo>
                <a:lnTo>
                  <a:pt x="237743" y="43538"/>
                </a:lnTo>
                <a:lnTo>
                  <a:pt x="238505" y="43647"/>
                </a:lnTo>
                <a:close/>
              </a:path>
              <a:path w="662940" h="450850">
                <a:moveTo>
                  <a:pt x="253745" y="45969"/>
                </a:moveTo>
                <a:lnTo>
                  <a:pt x="253745" y="45824"/>
                </a:lnTo>
                <a:lnTo>
                  <a:pt x="252983" y="45824"/>
                </a:lnTo>
                <a:lnTo>
                  <a:pt x="253745" y="45969"/>
                </a:lnTo>
                <a:close/>
              </a:path>
              <a:path w="662940" h="450850">
                <a:moveTo>
                  <a:pt x="268985" y="48872"/>
                </a:moveTo>
                <a:lnTo>
                  <a:pt x="268223" y="48110"/>
                </a:lnTo>
                <a:lnTo>
                  <a:pt x="268223" y="48727"/>
                </a:lnTo>
                <a:lnTo>
                  <a:pt x="268985" y="48872"/>
                </a:lnTo>
                <a:close/>
              </a:path>
              <a:path w="662940" h="450850">
                <a:moveTo>
                  <a:pt x="283463" y="51920"/>
                </a:moveTo>
                <a:lnTo>
                  <a:pt x="282702" y="51158"/>
                </a:lnTo>
                <a:lnTo>
                  <a:pt x="282702" y="51729"/>
                </a:lnTo>
                <a:lnTo>
                  <a:pt x="283463" y="51920"/>
                </a:lnTo>
                <a:close/>
              </a:path>
              <a:path w="662940" h="450850">
                <a:moveTo>
                  <a:pt x="297941" y="55168"/>
                </a:moveTo>
                <a:lnTo>
                  <a:pt x="297941" y="54968"/>
                </a:lnTo>
                <a:lnTo>
                  <a:pt x="297179" y="54968"/>
                </a:lnTo>
                <a:lnTo>
                  <a:pt x="297941" y="55168"/>
                </a:lnTo>
                <a:close/>
              </a:path>
              <a:path w="662940" h="450850">
                <a:moveTo>
                  <a:pt x="429006" y="50396"/>
                </a:moveTo>
                <a:lnTo>
                  <a:pt x="412242" y="45824"/>
                </a:lnTo>
                <a:lnTo>
                  <a:pt x="412242" y="88316"/>
                </a:lnTo>
                <a:lnTo>
                  <a:pt x="421966" y="90850"/>
                </a:lnTo>
                <a:lnTo>
                  <a:pt x="428244" y="92396"/>
                </a:lnTo>
                <a:lnTo>
                  <a:pt x="428244" y="50396"/>
                </a:lnTo>
                <a:lnTo>
                  <a:pt x="429006" y="50396"/>
                </a:lnTo>
                <a:close/>
              </a:path>
              <a:path w="662940" h="450850">
                <a:moveTo>
                  <a:pt x="445770" y="96582"/>
                </a:moveTo>
                <a:lnTo>
                  <a:pt x="445770" y="54968"/>
                </a:lnTo>
                <a:lnTo>
                  <a:pt x="428244" y="50396"/>
                </a:lnTo>
                <a:lnTo>
                  <a:pt x="428244" y="92396"/>
                </a:lnTo>
                <a:lnTo>
                  <a:pt x="437175" y="94597"/>
                </a:lnTo>
                <a:lnTo>
                  <a:pt x="445770" y="96582"/>
                </a:lnTo>
                <a:close/>
              </a:path>
              <a:path w="662940" h="450850">
                <a:moveTo>
                  <a:pt x="480822" y="62588"/>
                </a:moveTo>
                <a:lnTo>
                  <a:pt x="462534" y="58778"/>
                </a:lnTo>
                <a:lnTo>
                  <a:pt x="445008" y="54206"/>
                </a:lnTo>
                <a:lnTo>
                  <a:pt x="445770" y="54968"/>
                </a:lnTo>
                <a:lnTo>
                  <a:pt x="445770" y="96582"/>
                </a:lnTo>
                <a:lnTo>
                  <a:pt x="452355" y="98103"/>
                </a:lnTo>
                <a:lnTo>
                  <a:pt x="467544" y="101354"/>
                </a:lnTo>
                <a:lnTo>
                  <a:pt x="480059" y="103809"/>
                </a:lnTo>
                <a:lnTo>
                  <a:pt x="480059" y="62588"/>
                </a:lnTo>
                <a:lnTo>
                  <a:pt x="480822" y="62588"/>
                </a:lnTo>
                <a:close/>
              </a:path>
              <a:path w="662940" h="450850">
                <a:moveTo>
                  <a:pt x="662940" y="450446"/>
                </a:moveTo>
                <a:lnTo>
                  <a:pt x="662940" y="77066"/>
                </a:lnTo>
                <a:lnTo>
                  <a:pt x="628650" y="76304"/>
                </a:lnTo>
                <a:lnTo>
                  <a:pt x="601218" y="76304"/>
                </a:lnTo>
                <a:lnTo>
                  <a:pt x="576072" y="74780"/>
                </a:lnTo>
                <a:lnTo>
                  <a:pt x="564642" y="74018"/>
                </a:lnTo>
                <a:lnTo>
                  <a:pt x="553212" y="72494"/>
                </a:lnTo>
                <a:lnTo>
                  <a:pt x="541782" y="71732"/>
                </a:lnTo>
                <a:lnTo>
                  <a:pt x="530352" y="70208"/>
                </a:lnTo>
                <a:lnTo>
                  <a:pt x="519684" y="68684"/>
                </a:lnTo>
                <a:lnTo>
                  <a:pt x="509778" y="67160"/>
                </a:lnTo>
                <a:lnTo>
                  <a:pt x="480059" y="62588"/>
                </a:lnTo>
                <a:lnTo>
                  <a:pt x="480059" y="103809"/>
                </a:lnTo>
                <a:lnTo>
                  <a:pt x="529108" y="111601"/>
                </a:lnTo>
                <a:lnTo>
                  <a:pt x="577150" y="116073"/>
                </a:lnTo>
                <a:lnTo>
                  <a:pt x="621792" y="117417"/>
                </a:lnTo>
                <a:lnTo>
                  <a:pt x="621792" y="97640"/>
                </a:lnTo>
                <a:lnTo>
                  <a:pt x="642366" y="118214"/>
                </a:lnTo>
                <a:lnTo>
                  <a:pt x="642366" y="450446"/>
                </a:lnTo>
                <a:lnTo>
                  <a:pt x="662940" y="450446"/>
                </a:lnTo>
                <a:close/>
              </a:path>
              <a:path w="662940" h="450850">
                <a:moveTo>
                  <a:pt x="520445" y="68684"/>
                </a:moveTo>
                <a:lnTo>
                  <a:pt x="519684" y="68575"/>
                </a:lnTo>
                <a:lnTo>
                  <a:pt x="520445" y="68684"/>
                </a:lnTo>
                <a:close/>
              </a:path>
              <a:path w="662940" h="450850">
                <a:moveTo>
                  <a:pt x="531114" y="70208"/>
                </a:moveTo>
                <a:lnTo>
                  <a:pt x="530352" y="70106"/>
                </a:lnTo>
                <a:lnTo>
                  <a:pt x="531114" y="70208"/>
                </a:lnTo>
                <a:close/>
              </a:path>
              <a:path w="662940" h="450850">
                <a:moveTo>
                  <a:pt x="576834" y="74780"/>
                </a:moveTo>
                <a:lnTo>
                  <a:pt x="576072" y="74732"/>
                </a:lnTo>
                <a:lnTo>
                  <a:pt x="576834" y="74780"/>
                </a:lnTo>
                <a:close/>
              </a:path>
              <a:path w="662940" h="450850">
                <a:moveTo>
                  <a:pt x="601980" y="76304"/>
                </a:moveTo>
                <a:lnTo>
                  <a:pt x="601218" y="76259"/>
                </a:lnTo>
                <a:lnTo>
                  <a:pt x="601980" y="76304"/>
                </a:lnTo>
                <a:close/>
              </a:path>
              <a:path w="662940" h="450850">
                <a:moveTo>
                  <a:pt x="642366" y="118214"/>
                </a:moveTo>
                <a:lnTo>
                  <a:pt x="621792" y="97640"/>
                </a:lnTo>
                <a:lnTo>
                  <a:pt x="621792" y="117417"/>
                </a:lnTo>
                <a:lnTo>
                  <a:pt x="628650" y="117492"/>
                </a:lnTo>
                <a:lnTo>
                  <a:pt x="642366" y="118214"/>
                </a:lnTo>
                <a:close/>
              </a:path>
              <a:path w="662940" h="450850">
                <a:moveTo>
                  <a:pt x="642366" y="409298"/>
                </a:moveTo>
                <a:lnTo>
                  <a:pt x="642366" y="118214"/>
                </a:lnTo>
                <a:lnTo>
                  <a:pt x="628650" y="117492"/>
                </a:lnTo>
                <a:lnTo>
                  <a:pt x="621792" y="117417"/>
                </a:lnTo>
                <a:lnTo>
                  <a:pt x="621792" y="409298"/>
                </a:lnTo>
                <a:lnTo>
                  <a:pt x="642366" y="409298"/>
                </a:lnTo>
                <a:close/>
              </a:path>
              <a:path w="662940" h="450850">
                <a:moveTo>
                  <a:pt x="642366" y="450446"/>
                </a:moveTo>
                <a:lnTo>
                  <a:pt x="642366" y="409298"/>
                </a:lnTo>
                <a:lnTo>
                  <a:pt x="621792" y="429872"/>
                </a:lnTo>
                <a:lnTo>
                  <a:pt x="621792" y="450446"/>
                </a:lnTo>
                <a:lnTo>
                  <a:pt x="642366" y="450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06375" y="2444582"/>
            <a:ext cx="311785" cy="311150"/>
          </a:xfrm>
          <a:custGeom>
            <a:avLst/>
            <a:gdLst/>
            <a:ahLst/>
            <a:cxnLst/>
            <a:rect l="l" t="t" r="r" b="b"/>
            <a:pathLst>
              <a:path w="311784" h="311150">
                <a:moveTo>
                  <a:pt x="311338" y="146084"/>
                </a:moveTo>
                <a:lnTo>
                  <a:pt x="302940" y="104791"/>
                </a:lnTo>
                <a:lnTo>
                  <a:pt x="284208" y="68209"/>
                </a:lnTo>
                <a:lnTo>
                  <a:pt x="256573" y="37924"/>
                </a:lnTo>
                <a:lnTo>
                  <a:pt x="221464" y="15520"/>
                </a:lnTo>
                <a:lnTo>
                  <a:pt x="180310" y="2583"/>
                </a:lnTo>
                <a:lnTo>
                  <a:pt x="150222" y="0"/>
                </a:lnTo>
                <a:lnTo>
                  <a:pt x="135645" y="1165"/>
                </a:lnTo>
                <a:lnTo>
                  <a:pt x="94648" y="12291"/>
                </a:lnTo>
                <a:lnTo>
                  <a:pt x="59024" y="33555"/>
                </a:lnTo>
                <a:lnTo>
                  <a:pt x="30401" y="63281"/>
                </a:lnTo>
                <a:lnTo>
                  <a:pt x="10409" y="99791"/>
                </a:lnTo>
                <a:lnTo>
                  <a:pt x="680" y="141406"/>
                </a:lnTo>
                <a:lnTo>
                  <a:pt x="0" y="156123"/>
                </a:lnTo>
                <a:lnTo>
                  <a:pt x="6" y="157522"/>
                </a:lnTo>
                <a:lnTo>
                  <a:pt x="5899" y="198603"/>
                </a:lnTo>
                <a:lnTo>
                  <a:pt x="22117" y="235420"/>
                </a:lnTo>
                <a:lnTo>
                  <a:pt x="47587" y="266522"/>
                </a:lnTo>
                <a:lnTo>
                  <a:pt x="81238" y="290456"/>
                </a:lnTo>
                <a:lnTo>
                  <a:pt x="121996" y="305769"/>
                </a:lnTo>
                <a:lnTo>
                  <a:pt x="168791" y="311011"/>
                </a:lnTo>
                <a:lnTo>
                  <a:pt x="182704" y="309201"/>
                </a:lnTo>
                <a:lnTo>
                  <a:pt x="221768" y="296702"/>
                </a:lnTo>
                <a:lnTo>
                  <a:pt x="255632" y="274530"/>
                </a:lnTo>
                <a:lnTo>
                  <a:pt x="282768" y="243877"/>
                </a:lnTo>
                <a:lnTo>
                  <a:pt x="301648" y="205938"/>
                </a:lnTo>
                <a:lnTo>
                  <a:pt x="310744" y="161908"/>
                </a:lnTo>
                <a:lnTo>
                  <a:pt x="311338" y="1460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01041" y="2439723"/>
            <a:ext cx="322580" cy="321310"/>
          </a:xfrm>
          <a:custGeom>
            <a:avLst/>
            <a:gdLst/>
            <a:ahLst/>
            <a:cxnLst/>
            <a:rect l="l" t="t" r="r" b="b"/>
            <a:pathLst>
              <a:path w="322579" h="321310">
                <a:moveTo>
                  <a:pt x="322326" y="160220"/>
                </a:moveTo>
                <a:lnTo>
                  <a:pt x="321564" y="152600"/>
                </a:lnTo>
                <a:lnTo>
                  <a:pt x="321564" y="144218"/>
                </a:lnTo>
                <a:lnTo>
                  <a:pt x="315626" y="116715"/>
                </a:lnTo>
                <a:lnTo>
                  <a:pt x="294459" y="70456"/>
                </a:lnTo>
                <a:lnTo>
                  <a:pt x="263298" y="35833"/>
                </a:lnTo>
                <a:lnTo>
                  <a:pt x="225012" y="12818"/>
                </a:lnTo>
                <a:lnTo>
                  <a:pt x="182473" y="1383"/>
                </a:lnTo>
                <a:lnTo>
                  <a:pt x="160505" y="0"/>
                </a:lnTo>
                <a:lnTo>
                  <a:pt x="138551" y="1500"/>
                </a:lnTo>
                <a:lnTo>
                  <a:pt x="96117" y="13140"/>
                </a:lnTo>
                <a:lnTo>
                  <a:pt x="58041" y="36275"/>
                </a:lnTo>
                <a:lnTo>
                  <a:pt x="27195" y="70877"/>
                </a:lnTo>
                <a:lnTo>
                  <a:pt x="6450" y="116917"/>
                </a:lnTo>
                <a:lnTo>
                  <a:pt x="0" y="152600"/>
                </a:lnTo>
                <a:lnTo>
                  <a:pt x="0" y="169364"/>
                </a:lnTo>
                <a:lnTo>
                  <a:pt x="1524" y="185366"/>
                </a:lnTo>
                <a:lnTo>
                  <a:pt x="9067" y="213053"/>
                </a:lnTo>
                <a:lnTo>
                  <a:pt x="9906" y="214972"/>
                </a:lnTo>
                <a:lnTo>
                  <a:pt x="9906" y="160220"/>
                </a:lnTo>
                <a:lnTo>
                  <a:pt x="10668" y="152600"/>
                </a:lnTo>
                <a:lnTo>
                  <a:pt x="25246" y="95441"/>
                </a:lnTo>
                <a:lnTo>
                  <a:pt x="50818" y="57284"/>
                </a:lnTo>
                <a:lnTo>
                  <a:pt x="84555" y="30438"/>
                </a:lnTo>
                <a:lnTo>
                  <a:pt x="123628" y="14834"/>
                </a:lnTo>
                <a:lnTo>
                  <a:pt x="165206" y="10401"/>
                </a:lnTo>
                <a:lnTo>
                  <a:pt x="186051" y="12352"/>
                </a:lnTo>
                <a:lnTo>
                  <a:pt x="226083" y="24545"/>
                </a:lnTo>
                <a:lnTo>
                  <a:pt x="261547" y="47735"/>
                </a:lnTo>
                <a:lnTo>
                  <a:pt x="289640" y="81904"/>
                </a:lnTo>
                <a:lnTo>
                  <a:pt x="307456" y="126825"/>
                </a:lnTo>
                <a:lnTo>
                  <a:pt x="311658" y="153362"/>
                </a:lnTo>
                <a:lnTo>
                  <a:pt x="311658" y="216558"/>
                </a:lnTo>
                <a:lnTo>
                  <a:pt x="312457" y="214703"/>
                </a:lnTo>
                <a:lnTo>
                  <a:pt x="319198" y="188815"/>
                </a:lnTo>
                <a:lnTo>
                  <a:pt x="322326" y="160220"/>
                </a:lnTo>
                <a:close/>
              </a:path>
              <a:path w="322579" h="321310">
                <a:moveTo>
                  <a:pt x="311658" y="216558"/>
                </a:moveTo>
                <a:lnTo>
                  <a:pt x="311658" y="168602"/>
                </a:lnTo>
                <a:lnTo>
                  <a:pt x="307669" y="194483"/>
                </a:lnTo>
                <a:lnTo>
                  <a:pt x="300478" y="217818"/>
                </a:lnTo>
                <a:lnTo>
                  <a:pt x="277849" y="256789"/>
                </a:lnTo>
                <a:lnTo>
                  <a:pt x="246501" y="285380"/>
                </a:lnTo>
                <a:lnTo>
                  <a:pt x="209162" y="303462"/>
                </a:lnTo>
                <a:lnTo>
                  <a:pt x="168563" y="310900"/>
                </a:lnTo>
                <a:lnTo>
                  <a:pt x="147894" y="310588"/>
                </a:lnTo>
                <a:lnTo>
                  <a:pt x="107522" y="301815"/>
                </a:lnTo>
                <a:lnTo>
                  <a:pt x="70713" y="282071"/>
                </a:lnTo>
                <a:lnTo>
                  <a:pt x="40197" y="251223"/>
                </a:lnTo>
                <a:lnTo>
                  <a:pt x="18702" y="209138"/>
                </a:lnTo>
                <a:lnTo>
                  <a:pt x="10668" y="168602"/>
                </a:lnTo>
                <a:lnTo>
                  <a:pt x="9906" y="160220"/>
                </a:lnTo>
                <a:lnTo>
                  <a:pt x="9906" y="214972"/>
                </a:lnTo>
                <a:lnTo>
                  <a:pt x="33223" y="258808"/>
                </a:lnTo>
                <a:lnTo>
                  <a:pt x="66965" y="291925"/>
                </a:lnTo>
                <a:lnTo>
                  <a:pt x="107290" y="312630"/>
                </a:lnTo>
                <a:lnTo>
                  <a:pt x="151191" y="321147"/>
                </a:lnTo>
                <a:lnTo>
                  <a:pt x="173545" y="320906"/>
                </a:lnTo>
                <a:lnTo>
                  <a:pt x="217179" y="311566"/>
                </a:lnTo>
                <a:lnTo>
                  <a:pt x="256879" y="290601"/>
                </a:lnTo>
                <a:lnTo>
                  <a:pt x="289640" y="258238"/>
                </a:lnTo>
                <a:lnTo>
                  <a:pt x="302479" y="237853"/>
                </a:lnTo>
                <a:lnTo>
                  <a:pt x="311658" y="21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38189" y="2754629"/>
            <a:ext cx="43180" cy="3120390"/>
          </a:xfrm>
          <a:custGeom>
            <a:avLst/>
            <a:gdLst/>
            <a:ahLst/>
            <a:cxnLst/>
            <a:rect l="l" t="t" r="r" b="b"/>
            <a:pathLst>
              <a:path w="43179" h="3120390">
                <a:moveTo>
                  <a:pt x="42672" y="0"/>
                </a:moveTo>
                <a:lnTo>
                  <a:pt x="1524" y="0"/>
                </a:lnTo>
                <a:lnTo>
                  <a:pt x="0" y="3120390"/>
                </a:lnTo>
                <a:lnTo>
                  <a:pt x="41148" y="3120390"/>
                </a:lnTo>
                <a:lnTo>
                  <a:pt x="42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36029" y="2873501"/>
            <a:ext cx="4161917" cy="3284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050663" y="3621570"/>
            <a:ext cx="898525" cy="367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136" sz="3900" spc="-22" b="1">
                <a:latin typeface="Times New Roman"/>
                <a:cs typeface="Times New Roman"/>
              </a:rPr>
              <a:t>9</a:t>
            </a:r>
            <a:r>
              <a:rPr dirty="0" baseline="2136" sz="3900" spc="375" b="1">
                <a:latin typeface="Times New Roman"/>
                <a:cs typeface="Times New Roman"/>
              </a:rPr>
              <a:t> </a:t>
            </a:r>
            <a:r>
              <a:rPr dirty="0" sz="2600" spc="-20" b="1">
                <a:latin typeface="Times New Roman"/>
                <a:cs typeface="Times New Roman"/>
              </a:rPr>
              <a:t>.cpp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96561" y="4382808"/>
            <a:ext cx="93980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0" b="1">
                <a:latin typeface="Times New Roman"/>
                <a:cs typeface="Times New Roman"/>
              </a:rPr>
              <a:t>Debug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48933" y="5213388"/>
            <a:ext cx="843280" cy="367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136" sz="3900" spc="-22" b="1">
                <a:latin typeface="Times New Roman"/>
                <a:cs typeface="Times New Roman"/>
              </a:rPr>
              <a:t>9</a:t>
            </a:r>
            <a:r>
              <a:rPr dirty="0" baseline="2136" sz="3900" spc="359" b="1">
                <a:latin typeface="Times New Roman"/>
                <a:cs typeface="Times New Roman"/>
              </a:rPr>
              <a:t> </a:t>
            </a:r>
            <a:r>
              <a:rPr dirty="0" sz="2600" spc="-20" b="1">
                <a:latin typeface="Times New Roman"/>
                <a:cs typeface="Times New Roman"/>
              </a:rPr>
              <a:t>.obj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71167" y="6243065"/>
            <a:ext cx="1206500" cy="576580"/>
          </a:xfrm>
          <a:custGeom>
            <a:avLst/>
            <a:gdLst/>
            <a:ahLst/>
            <a:cxnLst/>
            <a:rect l="l" t="t" r="r" b="b"/>
            <a:pathLst>
              <a:path w="1206500" h="576579">
                <a:moveTo>
                  <a:pt x="1206246" y="576072"/>
                </a:moveTo>
                <a:lnTo>
                  <a:pt x="1206246" y="0"/>
                </a:lnTo>
                <a:lnTo>
                  <a:pt x="0" y="0"/>
                </a:lnTo>
                <a:lnTo>
                  <a:pt x="0" y="576072"/>
                </a:lnTo>
                <a:lnTo>
                  <a:pt x="20574" y="576072"/>
                </a:lnTo>
                <a:lnTo>
                  <a:pt x="20574" y="41147"/>
                </a:lnTo>
                <a:lnTo>
                  <a:pt x="41148" y="20573"/>
                </a:lnTo>
                <a:lnTo>
                  <a:pt x="41148" y="41147"/>
                </a:lnTo>
                <a:lnTo>
                  <a:pt x="1165098" y="41147"/>
                </a:lnTo>
                <a:lnTo>
                  <a:pt x="1165098" y="20573"/>
                </a:lnTo>
                <a:lnTo>
                  <a:pt x="1185659" y="41147"/>
                </a:lnTo>
                <a:lnTo>
                  <a:pt x="1185659" y="576072"/>
                </a:lnTo>
                <a:lnTo>
                  <a:pt x="1206246" y="576072"/>
                </a:lnTo>
                <a:close/>
              </a:path>
              <a:path w="1206500" h="576579">
                <a:moveTo>
                  <a:pt x="41148" y="41147"/>
                </a:moveTo>
                <a:lnTo>
                  <a:pt x="41148" y="20573"/>
                </a:lnTo>
                <a:lnTo>
                  <a:pt x="20574" y="41147"/>
                </a:lnTo>
                <a:lnTo>
                  <a:pt x="41148" y="41147"/>
                </a:lnTo>
                <a:close/>
              </a:path>
              <a:path w="1206500" h="576579">
                <a:moveTo>
                  <a:pt x="41148" y="534924"/>
                </a:moveTo>
                <a:lnTo>
                  <a:pt x="41148" y="41147"/>
                </a:lnTo>
                <a:lnTo>
                  <a:pt x="20574" y="41147"/>
                </a:lnTo>
                <a:lnTo>
                  <a:pt x="20574" y="534924"/>
                </a:lnTo>
                <a:lnTo>
                  <a:pt x="41148" y="534924"/>
                </a:lnTo>
                <a:close/>
              </a:path>
              <a:path w="1206500" h="576579">
                <a:moveTo>
                  <a:pt x="1185659" y="534924"/>
                </a:moveTo>
                <a:lnTo>
                  <a:pt x="20574" y="534924"/>
                </a:lnTo>
                <a:lnTo>
                  <a:pt x="41148" y="555498"/>
                </a:lnTo>
                <a:lnTo>
                  <a:pt x="41148" y="576072"/>
                </a:lnTo>
                <a:lnTo>
                  <a:pt x="1165098" y="576072"/>
                </a:lnTo>
                <a:lnTo>
                  <a:pt x="1165098" y="555498"/>
                </a:lnTo>
                <a:lnTo>
                  <a:pt x="1185659" y="534924"/>
                </a:lnTo>
                <a:close/>
              </a:path>
              <a:path w="1206500" h="576579">
                <a:moveTo>
                  <a:pt x="41148" y="576072"/>
                </a:moveTo>
                <a:lnTo>
                  <a:pt x="41148" y="555498"/>
                </a:lnTo>
                <a:lnTo>
                  <a:pt x="20574" y="534924"/>
                </a:lnTo>
                <a:lnTo>
                  <a:pt x="20574" y="576072"/>
                </a:lnTo>
                <a:lnTo>
                  <a:pt x="41148" y="576072"/>
                </a:lnTo>
                <a:close/>
              </a:path>
              <a:path w="1206500" h="576579">
                <a:moveTo>
                  <a:pt x="1185659" y="41147"/>
                </a:moveTo>
                <a:lnTo>
                  <a:pt x="1165098" y="20573"/>
                </a:lnTo>
                <a:lnTo>
                  <a:pt x="1165098" y="41147"/>
                </a:lnTo>
                <a:lnTo>
                  <a:pt x="1185659" y="41147"/>
                </a:lnTo>
                <a:close/>
              </a:path>
              <a:path w="1206500" h="576579">
                <a:moveTo>
                  <a:pt x="1185659" y="534924"/>
                </a:moveTo>
                <a:lnTo>
                  <a:pt x="1185659" y="41147"/>
                </a:lnTo>
                <a:lnTo>
                  <a:pt x="1165098" y="41147"/>
                </a:lnTo>
                <a:lnTo>
                  <a:pt x="1165098" y="534924"/>
                </a:lnTo>
                <a:lnTo>
                  <a:pt x="1185659" y="534924"/>
                </a:lnTo>
                <a:close/>
              </a:path>
              <a:path w="1206500" h="576579">
                <a:moveTo>
                  <a:pt x="1185659" y="576072"/>
                </a:moveTo>
                <a:lnTo>
                  <a:pt x="1185659" y="534924"/>
                </a:lnTo>
                <a:lnTo>
                  <a:pt x="1165098" y="555498"/>
                </a:lnTo>
                <a:lnTo>
                  <a:pt x="1165098" y="576072"/>
                </a:lnTo>
                <a:lnTo>
                  <a:pt x="1185659" y="57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90689" y="6554723"/>
            <a:ext cx="699135" cy="43815"/>
          </a:xfrm>
          <a:custGeom>
            <a:avLst/>
            <a:gdLst/>
            <a:ahLst/>
            <a:cxnLst/>
            <a:rect l="l" t="t" r="r" b="b"/>
            <a:pathLst>
              <a:path w="699134" h="43815">
                <a:moveTo>
                  <a:pt x="698754" y="43433"/>
                </a:moveTo>
                <a:lnTo>
                  <a:pt x="698754" y="2285"/>
                </a:lnTo>
                <a:lnTo>
                  <a:pt x="0" y="0"/>
                </a:lnTo>
                <a:lnTo>
                  <a:pt x="0" y="41148"/>
                </a:lnTo>
                <a:lnTo>
                  <a:pt x="698754" y="4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68703" y="6371910"/>
            <a:ext cx="311785" cy="311150"/>
          </a:xfrm>
          <a:custGeom>
            <a:avLst/>
            <a:gdLst/>
            <a:ahLst/>
            <a:cxnLst/>
            <a:rect l="l" t="t" r="r" b="b"/>
            <a:pathLst>
              <a:path w="311784" h="311150">
                <a:moveTo>
                  <a:pt x="311403" y="146423"/>
                </a:moveTo>
                <a:lnTo>
                  <a:pt x="303227" y="104939"/>
                </a:lnTo>
                <a:lnTo>
                  <a:pt x="284618" y="68253"/>
                </a:lnTo>
                <a:lnTo>
                  <a:pt x="257044" y="37925"/>
                </a:lnTo>
                <a:lnTo>
                  <a:pt x="221972" y="15515"/>
                </a:lnTo>
                <a:lnTo>
                  <a:pt x="180868" y="2584"/>
                </a:lnTo>
                <a:lnTo>
                  <a:pt x="150838" y="0"/>
                </a:lnTo>
                <a:lnTo>
                  <a:pt x="136209" y="1102"/>
                </a:lnTo>
                <a:lnTo>
                  <a:pt x="95059" y="12018"/>
                </a:lnTo>
                <a:lnTo>
                  <a:pt x="59289" y="33072"/>
                </a:lnTo>
                <a:lnTo>
                  <a:pt x="30541" y="62621"/>
                </a:lnTo>
                <a:lnTo>
                  <a:pt x="10459" y="99023"/>
                </a:lnTo>
                <a:lnTo>
                  <a:pt x="684" y="140636"/>
                </a:lnTo>
                <a:lnTo>
                  <a:pt x="0" y="155381"/>
                </a:lnTo>
                <a:lnTo>
                  <a:pt x="9" y="157105"/>
                </a:lnTo>
                <a:lnTo>
                  <a:pt x="5974" y="198186"/>
                </a:lnTo>
                <a:lnTo>
                  <a:pt x="22212" y="235054"/>
                </a:lnTo>
                <a:lnTo>
                  <a:pt x="47663" y="266272"/>
                </a:lnTo>
                <a:lnTo>
                  <a:pt x="81245" y="290336"/>
                </a:lnTo>
                <a:lnTo>
                  <a:pt x="121996" y="305780"/>
                </a:lnTo>
                <a:lnTo>
                  <a:pt x="168499" y="311049"/>
                </a:lnTo>
                <a:lnTo>
                  <a:pt x="182437" y="309245"/>
                </a:lnTo>
                <a:lnTo>
                  <a:pt x="221575" y="296696"/>
                </a:lnTo>
                <a:lnTo>
                  <a:pt x="255513" y="274436"/>
                </a:lnTo>
                <a:lnTo>
                  <a:pt x="282716" y="243735"/>
                </a:lnTo>
                <a:lnTo>
                  <a:pt x="301655" y="205866"/>
                </a:lnTo>
                <a:lnTo>
                  <a:pt x="310797" y="162102"/>
                </a:lnTo>
                <a:lnTo>
                  <a:pt x="311403" y="14642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63369" y="6366881"/>
            <a:ext cx="322580" cy="321310"/>
          </a:xfrm>
          <a:custGeom>
            <a:avLst/>
            <a:gdLst/>
            <a:ahLst/>
            <a:cxnLst/>
            <a:rect l="l" t="t" r="r" b="b"/>
            <a:pathLst>
              <a:path w="322579" h="321309">
                <a:moveTo>
                  <a:pt x="322326" y="160410"/>
                </a:moveTo>
                <a:lnTo>
                  <a:pt x="322326" y="152028"/>
                </a:lnTo>
                <a:lnTo>
                  <a:pt x="321564" y="144408"/>
                </a:lnTo>
                <a:lnTo>
                  <a:pt x="306609" y="92380"/>
                </a:lnTo>
                <a:lnTo>
                  <a:pt x="280233" y="51932"/>
                </a:lnTo>
                <a:lnTo>
                  <a:pt x="245289" y="23057"/>
                </a:lnTo>
                <a:lnTo>
                  <a:pt x="204636" y="5748"/>
                </a:lnTo>
                <a:lnTo>
                  <a:pt x="161129" y="0"/>
                </a:lnTo>
                <a:lnTo>
                  <a:pt x="139198" y="1458"/>
                </a:lnTo>
                <a:lnTo>
                  <a:pt x="96766" y="13035"/>
                </a:lnTo>
                <a:lnTo>
                  <a:pt x="58622" y="36155"/>
                </a:lnTo>
                <a:lnTo>
                  <a:pt x="27621" y="70811"/>
                </a:lnTo>
                <a:lnTo>
                  <a:pt x="6619" y="116995"/>
                </a:lnTo>
                <a:lnTo>
                  <a:pt x="0" y="152790"/>
                </a:lnTo>
                <a:lnTo>
                  <a:pt x="0" y="168792"/>
                </a:lnTo>
                <a:lnTo>
                  <a:pt x="762" y="177174"/>
                </a:lnTo>
                <a:lnTo>
                  <a:pt x="2286" y="185556"/>
                </a:lnTo>
                <a:lnTo>
                  <a:pt x="9590" y="213247"/>
                </a:lnTo>
                <a:lnTo>
                  <a:pt x="10668" y="215756"/>
                </a:lnTo>
                <a:lnTo>
                  <a:pt x="10668" y="152790"/>
                </a:lnTo>
                <a:lnTo>
                  <a:pt x="11429" y="145170"/>
                </a:lnTo>
                <a:lnTo>
                  <a:pt x="25549" y="95650"/>
                </a:lnTo>
                <a:lnTo>
                  <a:pt x="50816" y="57492"/>
                </a:lnTo>
                <a:lnTo>
                  <a:pt x="84376" y="30628"/>
                </a:lnTo>
                <a:lnTo>
                  <a:pt x="123373" y="14984"/>
                </a:lnTo>
                <a:lnTo>
                  <a:pt x="164953" y="10491"/>
                </a:lnTo>
                <a:lnTo>
                  <a:pt x="185820" y="12404"/>
                </a:lnTo>
                <a:lnTo>
                  <a:pt x="225920" y="24503"/>
                </a:lnTo>
                <a:lnTo>
                  <a:pt x="261464" y="47574"/>
                </a:lnTo>
                <a:lnTo>
                  <a:pt x="289598" y="81547"/>
                </a:lnTo>
                <a:lnTo>
                  <a:pt x="307466" y="126349"/>
                </a:lnTo>
                <a:lnTo>
                  <a:pt x="311658" y="152790"/>
                </a:lnTo>
                <a:lnTo>
                  <a:pt x="311658" y="217071"/>
                </a:lnTo>
                <a:lnTo>
                  <a:pt x="312671" y="214713"/>
                </a:lnTo>
                <a:lnTo>
                  <a:pt x="319325" y="188905"/>
                </a:lnTo>
                <a:lnTo>
                  <a:pt x="322326" y="160410"/>
                </a:lnTo>
                <a:close/>
              </a:path>
              <a:path w="322579" h="321309">
                <a:moveTo>
                  <a:pt x="311658" y="217071"/>
                </a:moveTo>
                <a:lnTo>
                  <a:pt x="311658" y="168792"/>
                </a:lnTo>
                <a:lnTo>
                  <a:pt x="307640" y="194690"/>
                </a:lnTo>
                <a:lnTo>
                  <a:pt x="300418" y="218031"/>
                </a:lnTo>
                <a:lnTo>
                  <a:pt x="277730" y="256982"/>
                </a:lnTo>
                <a:lnTo>
                  <a:pt x="246326" y="285519"/>
                </a:lnTo>
                <a:lnTo>
                  <a:pt x="208941" y="303519"/>
                </a:lnTo>
                <a:lnTo>
                  <a:pt x="168311" y="310857"/>
                </a:lnTo>
                <a:lnTo>
                  <a:pt x="147633" y="310490"/>
                </a:lnTo>
                <a:lnTo>
                  <a:pt x="107262" y="301602"/>
                </a:lnTo>
                <a:lnTo>
                  <a:pt x="70483" y="281742"/>
                </a:lnTo>
                <a:lnTo>
                  <a:pt x="40029" y="250785"/>
                </a:lnTo>
                <a:lnTo>
                  <a:pt x="18636" y="208606"/>
                </a:lnTo>
                <a:lnTo>
                  <a:pt x="10668" y="168030"/>
                </a:lnTo>
                <a:lnTo>
                  <a:pt x="10668" y="215756"/>
                </a:lnTo>
                <a:lnTo>
                  <a:pt x="33417" y="258976"/>
                </a:lnTo>
                <a:lnTo>
                  <a:pt x="66997" y="292037"/>
                </a:lnTo>
                <a:lnTo>
                  <a:pt x="107285" y="312670"/>
                </a:lnTo>
                <a:lnTo>
                  <a:pt x="151234" y="321113"/>
                </a:lnTo>
                <a:lnTo>
                  <a:pt x="173631" y="320840"/>
                </a:lnTo>
                <a:lnTo>
                  <a:pt x="217363" y="311451"/>
                </a:lnTo>
                <a:lnTo>
                  <a:pt x="257145" y="290473"/>
                </a:lnTo>
                <a:lnTo>
                  <a:pt x="289929" y="258147"/>
                </a:lnTo>
                <a:lnTo>
                  <a:pt x="302746" y="237804"/>
                </a:lnTo>
                <a:lnTo>
                  <a:pt x="311658" y="217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831463" y="5703354"/>
            <a:ext cx="2139950" cy="1021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0" b="1">
                <a:latin typeface="Times New Roman"/>
                <a:cs typeface="Times New Roman"/>
              </a:rPr>
              <a:t>Debug</a:t>
            </a:r>
            <a:endParaRPr sz="2600">
              <a:latin typeface="Times New Roman"/>
              <a:cs typeface="Times New Roman"/>
            </a:endParaRPr>
          </a:p>
          <a:p>
            <a:pPr marL="1310005">
              <a:lnSpc>
                <a:spcPct val="100000"/>
              </a:lnSpc>
              <a:spcBef>
                <a:spcPts val="1989"/>
              </a:spcBef>
            </a:pPr>
            <a:r>
              <a:rPr dirty="0" baseline="-3205" sz="3900" spc="-22" b="1">
                <a:latin typeface="Times New Roman"/>
                <a:cs typeface="Times New Roman"/>
              </a:rPr>
              <a:t>5</a:t>
            </a:r>
            <a:r>
              <a:rPr dirty="0" baseline="-3205" sz="3900" spc="352" b="1">
                <a:latin typeface="Times New Roman"/>
                <a:cs typeface="Times New Roman"/>
              </a:rPr>
              <a:t> </a:t>
            </a:r>
            <a:r>
              <a:rPr dirty="0" sz="2600" spc="-15" b="1">
                <a:latin typeface="Times New Roman"/>
                <a:cs typeface="Times New Roman"/>
              </a:rPr>
              <a:t>.exe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6817" y="4984026"/>
            <a:ext cx="786765" cy="37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4273" sz="3900" spc="-22" b="1">
                <a:latin typeface="Times New Roman"/>
                <a:cs typeface="Times New Roman"/>
              </a:rPr>
              <a:t>5</a:t>
            </a:r>
            <a:r>
              <a:rPr dirty="0" baseline="-4273" sz="3900" spc="345" b="1">
                <a:latin typeface="Times New Roman"/>
                <a:cs typeface="Times New Roman"/>
              </a:rPr>
              <a:t> </a:t>
            </a:r>
            <a:r>
              <a:rPr dirty="0" sz="2600" spc="-15" b="1">
                <a:latin typeface="Times New Roman"/>
                <a:cs typeface="Times New Roman"/>
              </a:rPr>
              <a:t>.sln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27027" y="1792180"/>
            <a:ext cx="662940" cy="450850"/>
          </a:xfrm>
          <a:custGeom>
            <a:avLst/>
            <a:gdLst/>
            <a:ahLst/>
            <a:cxnLst/>
            <a:rect l="l" t="t" r="r" b="b"/>
            <a:pathLst>
              <a:path w="662939" h="450850">
                <a:moveTo>
                  <a:pt x="413004" y="45763"/>
                </a:moveTo>
                <a:lnTo>
                  <a:pt x="397002" y="41191"/>
                </a:lnTo>
                <a:lnTo>
                  <a:pt x="378058" y="34407"/>
                </a:lnTo>
                <a:lnTo>
                  <a:pt x="359363" y="28246"/>
                </a:lnTo>
                <a:lnTo>
                  <a:pt x="322600" y="17779"/>
                </a:lnTo>
                <a:lnTo>
                  <a:pt x="268223" y="6603"/>
                </a:lnTo>
                <a:lnTo>
                  <a:pt x="215098" y="901"/>
                </a:lnTo>
                <a:lnTo>
                  <a:pt x="179374" y="0"/>
                </a:lnTo>
                <a:lnTo>
                  <a:pt x="161395" y="415"/>
                </a:lnTo>
                <a:lnTo>
                  <a:pt x="106619" y="5076"/>
                </a:lnTo>
                <a:lnTo>
                  <a:pt x="49939" y="14766"/>
                </a:lnTo>
                <a:lnTo>
                  <a:pt x="0" y="25951"/>
                </a:lnTo>
                <a:lnTo>
                  <a:pt x="0" y="450385"/>
                </a:lnTo>
                <a:lnTo>
                  <a:pt x="20574" y="450385"/>
                </a:lnTo>
                <a:lnTo>
                  <a:pt x="20574" y="409237"/>
                </a:lnTo>
                <a:lnTo>
                  <a:pt x="25145" y="409237"/>
                </a:lnTo>
                <a:lnTo>
                  <a:pt x="25145" y="62527"/>
                </a:lnTo>
                <a:lnTo>
                  <a:pt x="41147" y="42715"/>
                </a:lnTo>
                <a:lnTo>
                  <a:pt x="41147" y="58998"/>
                </a:lnTo>
                <a:lnTo>
                  <a:pt x="52577" y="56592"/>
                </a:lnTo>
                <a:lnTo>
                  <a:pt x="52577" y="56431"/>
                </a:lnTo>
                <a:lnTo>
                  <a:pt x="66293" y="53383"/>
                </a:lnTo>
                <a:lnTo>
                  <a:pt x="78485" y="51232"/>
                </a:lnTo>
                <a:lnTo>
                  <a:pt x="78485" y="51097"/>
                </a:lnTo>
                <a:lnTo>
                  <a:pt x="91439" y="49573"/>
                </a:lnTo>
                <a:lnTo>
                  <a:pt x="102869" y="47430"/>
                </a:lnTo>
                <a:lnTo>
                  <a:pt x="102869" y="47287"/>
                </a:lnTo>
                <a:lnTo>
                  <a:pt x="115061" y="45763"/>
                </a:lnTo>
                <a:lnTo>
                  <a:pt x="125729" y="44341"/>
                </a:lnTo>
                <a:lnTo>
                  <a:pt x="137160" y="43477"/>
                </a:lnTo>
                <a:lnTo>
                  <a:pt x="147827" y="42715"/>
                </a:lnTo>
                <a:lnTo>
                  <a:pt x="167639" y="41191"/>
                </a:lnTo>
                <a:lnTo>
                  <a:pt x="185927" y="40460"/>
                </a:lnTo>
                <a:lnTo>
                  <a:pt x="204215" y="41161"/>
                </a:lnTo>
                <a:lnTo>
                  <a:pt x="204977" y="41225"/>
                </a:lnTo>
                <a:lnTo>
                  <a:pt x="220979" y="41920"/>
                </a:lnTo>
                <a:lnTo>
                  <a:pt x="221741" y="42023"/>
                </a:lnTo>
                <a:lnTo>
                  <a:pt x="237743" y="43477"/>
                </a:lnTo>
                <a:lnTo>
                  <a:pt x="253745" y="45763"/>
                </a:lnTo>
                <a:lnTo>
                  <a:pt x="268985" y="48049"/>
                </a:lnTo>
                <a:lnTo>
                  <a:pt x="268985" y="48202"/>
                </a:lnTo>
                <a:lnTo>
                  <a:pt x="283463" y="51097"/>
                </a:lnTo>
                <a:lnTo>
                  <a:pt x="283463" y="51288"/>
                </a:lnTo>
                <a:lnTo>
                  <a:pt x="297941" y="54907"/>
                </a:lnTo>
                <a:lnTo>
                  <a:pt x="297941" y="55108"/>
                </a:lnTo>
                <a:lnTo>
                  <a:pt x="311657" y="58717"/>
                </a:lnTo>
                <a:lnTo>
                  <a:pt x="311657" y="57955"/>
                </a:lnTo>
                <a:lnTo>
                  <a:pt x="326135" y="62527"/>
                </a:lnTo>
                <a:lnTo>
                  <a:pt x="326135" y="62742"/>
                </a:lnTo>
                <a:lnTo>
                  <a:pt x="355091" y="70909"/>
                </a:lnTo>
                <a:lnTo>
                  <a:pt x="394814" y="83607"/>
                </a:lnTo>
                <a:lnTo>
                  <a:pt x="412242" y="88454"/>
                </a:lnTo>
                <a:lnTo>
                  <a:pt x="412242" y="45763"/>
                </a:lnTo>
                <a:lnTo>
                  <a:pt x="413004" y="45763"/>
                </a:lnTo>
                <a:close/>
              </a:path>
              <a:path w="662939" h="450850">
                <a:moveTo>
                  <a:pt x="642366" y="409237"/>
                </a:moveTo>
                <a:lnTo>
                  <a:pt x="20574" y="409237"/>
                </a:lnTo>
                <a:lnTo>
                  <a:pt x="41148" y="429811"/>
                </a:lnTo>
                <a:lnTo>
                  <a:pt x="41147" y="450385"/>
                </a:lnTo>
                <a:lnTo>
                  <a:pt x="621792" y="450385"/>
                </a:lnTo>
                <a:lnTo>
                  <a:pt x="621792" y="429811"/>
                </a:lnTo>
                <a:lnTo>
                  <a:pt x="642366" y="409237"/>
                </a:lnTo>
                <a:close/>
              </a:path>
              <a:path w="662939" h="450850">
                <a:moveTo>
                  <a:pt x="41147" y="450385"/>
                </a:moveTo>
                <a:lnTo>
                  <a:pt x="41148" y="429811"/>
                </a:lnTo>
                <a:lnTo>
                  <a:pt x="20574" y="409237"/>
                </a:lnTo>
                <a:lnTo>
                  <a:pt x="20574" y="450385"/>
                </a:lnTo>
                <a:lnTo>
                  <a:pt x="41147" y="450385"/>
                </a:lnTo>
                <a:close/>
              </a:path>
              <a:path w="662939" h="450850">
                <a:moveTo>
                  <a:pt x="41147" y="58998"/>
                </a:moveTo>
                <a:lnTo>
                  <a:pt x="41147" y="42715"/>
                </a:lnTo>
                <a:lnTo>
                  <a:pt x="25145" y="62527"/>
                </a:lnTo>
                <a:lnTo>
                  <a:pt x="38861" y="59640"/>
                </a:lnTo>
                <a:lnTo>
                  <a:pt x="38861" y="59479"/>
                </a:lnTo>
                <a:lnTo>
                  <a:pt x="41147" y="58998"/>
                </a:lnTo>
                <a:close/>
              </a:path>
              <a:path w="662939" h="450850">
                <a:moveTo>
                  <a:pt x="39624" y="409237"/>
                </a:moveTo>
                <a:lnTo>
                  <a:pt x="39623" y="59479"/>
                </a:lnTo>
                <a:lnTo>
                  <a:pt x="25145" y="62527"/>
                </a:lnTo>
                <a:lnTo>
                  <a:pt x="25145" y="409237"/>
                </a:lnTo>
                <a:lnTo>
                  <a:pt x="39624" y="409237"/>
                </a:lnTo>
                <a:close/>
              </a:path>
              <a:path w="662939" h="450850">
                <a:moveTo>
                  <a:pt x="41147" y="409237"/>
                </a:moveTo>
                <a:lnTo>
                  <a:pt x="41147" y="58998"/>
                </a:lnTo>
                <a:lnTo>
                  <a:pt x="38861" y="59479"/>
                </a:lnTo>
                <a:lnTo>
                  <a:pt x="39623" y="59479"/>
                </a:lnTo>
                <a:lnTo>
                  <a:pt x="39624" y="409237"/>
                </a:lnTo>
                <a:lnTo>
                  <a:pt x="41147" y="409237"/>
                </a:lnTo>
                <a:close/>
              </a:path>
              <a:path w="662939" h="450850">
                <a:moveTo>
                  <a:pt x="39623" y="59479"/>
                </a:moveTo>
                <a:lnTo>
                  <a:pt x="38861" y="59479"/>
                </a:lnTo>
                <a:lnTo>
                  <a:pt x="38861" y="59640"/>
                </a:lnTo>
                <a:lnTo>
                  <a:pt x="39623" y="59479"/>
                </a:lnTo>
                <a:close/>
              </a:path>
              <a:path w="662939" h="450850">
                <a:moveTo>
                  <a:pt x="53339" y="56431"/>
                </a:moveTo>
                <a:lnTo>
                  <a:pt x="52577" y="56431"/>
                </a:lnTo>
                <a:lnTo>
                  <a:pt x="52577" y="56592"/>
                </a:lnTo>
                <a:lnTo>
                  <a:pt x="53339" y="56431"/>
                </a:lnTo>
                <a:close/>
              </a:path>
              <a:path w="662939" h="450850">
                <a:moveTo>
                  <a:pt x="79247" y="51097"/>
                </a:moveTo>
                <a:lnTo>
                  <a:pt x="78485" y="51097"/>
                </a:lnTo>
                <a:lnTo>
                  <a:pt x="78485" y="51232"/>
                </a:lnTo>
                <a:lnTo>
                  <a:pt x="79247" y="51097"/>
                </a:lnTo>
                <a:close/>
              </a:path>
              <a:path w="662939" h="450850">
                <a:moveTo>
                  <a:pt x="103631" y="47287"/>
                </a:moveTo>
                <a:lnTo>
                  <a:pt x="102869" y="47287"/>
                </a:lnTo>
                <a:lnTo>
                  <a:pt x="102869" y="47430"/>
                </a:lnTo>
                <a:lnTo>
                  <a:pt x="103631" y="47287"/>
                </a:lnTo>
                <a:close/>
              </a:path>
              <a:path w="662939" h="450850">
                <a:moveTo>
                  <a:pt x="126491" y="44239"/>
                </a:moveTo>
                <a:lnTo>
                  <a:pt x="125729" y="44239"/>
                </a:lnTo>
                <a:lnTo>
                  <a:pt x="126491" y="44239"/>
                </a:lnTo>
                <a:close/>
              </a:path>
              <a:path w="662939" h="450850">
                <a:moveTo>
                  <a:pt x="186308" y="40445"/>
                </a:moveTo>
                <a:lnTo>
                  <a:pt x="185927" y="40429"/>
                </a:lnTo>
                <a:lnTo>
                  <a:pt x="186308" y="40445"/>
                </a:lnTo>
                <a:close/>
              </a:path>
              <a:path w="662939" h="450850">
                <a:moveTo>
                  <a:pt x="186689" y="40460"/>
                </a:moveTo>
                <a:lnTo>
                  <a:pt x="186308" y="40445"/>
                </a:lnTo>
                <a:lnTo>
                  <a:pt x="186689" y="40460"/>
                </a:lnTo>
                <a:close/>
              </a:path>
              <a:path w="662939" h="450850">
                <a:moveTo>
                  <a:pt x="204977" y="41225"/>
                </a:moveTo>
                <a:lnTo>
                  <a:pt x="204215" y="41191"/>
                </a:lnTo>
                <a:lnTo>
                  <a:pt x="204977" y="41225"/>
                </a:lnTo>
                <a:close/>
              </a:path>
              <a:path w="662939" h="450850">
                <a:moveTo>
                  <a:pt x="221741" y="42023"/>
                </a:moveTo>
                <a:lnTo>
                  <a:pt x="220979" y="41953"/>
                </a:lnTo>
                <a:lnTo>
                  <a:pt x="221741" y="42023"/>
                </a:lnTo>
                <a:close/>
              </a:path>
              <a:path w="662939" h="450850">
                <a:moveTo>
                  <a:pt x="237743" y="43581"/>
                </a:moveTo>
                <a:lnTo>
                  <a:pt x="236981" y="43477"/>
                </a:lnTo>
                <a:lnTo>
                  <a:pt x="237743" y="43581"/>
                </a:lnTo>
                <a:close/>
              </a:path>
              <a:path w="662939" h="450850">
                <a:moveTo>
                  <a:pt x="253745" y="45872"/>
                </a:moveTo>
                <a:lnTo>
                  <a:pt x="252983" y="45763"/>
                </a:lnTo>
                <a:lnTo>
                  <a:pt x="253745" y="45872"/>
                </a:lnTo>
                <a:close/>
              </a:path>
              <a:path w="662939" h="450850">
                <a:moveTo>
                  <a:pt x="268985" y="48202"/>
                </a:moveTo>
                <a:lnTo>
                  <a:pt x="268985" y="48049"/>
                </a:lnTo>
                <a:lnTo>
                  <a:pt x="268223" y="48049"/>
                </a:lnTo>
                <a:lnTo>
                  <a:pt x="268985" y="48202"/>
                </a:lnTo>
                <a:close/>
              </a:path>
              <a:path w="662939" h="450850">
                <a:moveTo>
                  <a:pt x="283463" y="51288"/>
                </a:moveTo>
                <a:lnTo>
                  <a:pt x="283463" y="51097"/>
                </a:lnTo>
                <a:lnTo>
                  <a:pt x="282702" y="51097"/>
                </a:lnTo>
                <a:lnTo>
                  <a:pt x="283463" y="51288"/>
                </a:lnTo>
                <a:close/>
              </a:path>
              <a:path w="662939" h="450850">
                <a:moveTo>
                  <a:pt x="297941" y="55108"/>
                </a:moveTo>
                <a:lnTo>
                  <a:pt x="297941" y="54907"/>
                </a:lnTo>
                <a:lnTo>
                  <a:pt x="297179" y="54907"/>
                </a:lnTo>
                <a:lnTo>
                  <a:pt x="297941" y="55108"/>
                </a:lnTo>
                <a:close/>
              </a:path>
              <a:path w="662939" h="450850">
                <a:moveTo>
                  <a:pt x="326135" y="62742"/>
                </a:moveTo>
                <a:lnTo>
                  <a:pt x="326135" y="62527"/>
                </a:lnTo>
                <a:lnTo>
                  <a:pt x="325373" y="62527"/>
                </a:lnTo>
                <a:lnTo>
                  <a:pt x="326135" y="62742"/>
                </a:lnTo>
                <a:close/>
              </a:path>
              <a:path w="662939" h="450850">
                <a:moveTo>
                  <a:pt x="429006" y="92751"/>
                </a:moveTo>
                <a:lnTo>
                  <a:pt x="429006" y="50335"/>
                </a:lnTo>
                <a:lnTo>
                  <a:pt x="412242" y="45763"/>
                </a:lnTo>
                <a:lnTo>
                  <a:pt x="412242" y="88454"/>
                </a:lnTo>
                <a:lnTo>
                  <a:pt x="421624" y="90933"/>
                </a:lnTo>
                <a:lnTo>
                  <a:pt x="429006" y="92751"/>
                </a:lnTo>
                <a:close/>
              </a:path>
              <a:path w="662939" h="450850">
                <a:moveTo>
                  <a:pt x="480822" y="61765"/>
                </a:moveTo>
                <a:lnTo>
                  <a:pt x="462257" y="57895"/>
                </a:lnTo>
                <a:lnTo>
                  <a:pt x="445008" y="54145"/>
                </a:lnTo>
                <a:lnTo>
                  <a:pt x="428244" y="49573"/>
                </a:lnTo>
                <a:lnTo>
                  <a:pt x="429006" y="50335"/>
                </a:lnTo>
                <a:lnTo>
                  <a:pt x="429006" y="92751"/>
                </a:lnTo>
                <a:lnTo>
                  <a:pt x="435116" y="94256"/>
                </a:lnTo>
                <a:lnTo>
                  <a:pt x="448662" y="97354"/>
                </a:lnTo>
                <a:lnTo>
                  <a:pt x="462534" y="100280"/>
                </a:lnTo>
                <a:lnTo>
                  <a:pt x="475897" y="102875"/>
                </a:lnTo>
                <a:lnTo>
                  <a:pt x="480059" y="103612"/>
                </a:lnTo>
                <a:lnTo>
                  <a:pt x="480059" y="61765"/>
                </a:lnTo>
                <a:lnTo>
                  <a:pt x="480822" y="61765"/>
                </a:lnTo>
                <a:close/>
              </a:path>
              <a:path w="662939" h="450850">
                <a:moveTo>
                  <a:pt x="541782" y="112456"/>
                </a:moveTo>
                <a:lnTo>
                  <a:pt x="541782" y="71671"/>
                </a:lnTo>
                <a:lnTo>
                  <a:pt x="530352" y="70147"/>
                </a:lnTo>
                <a:lnTo>
                  <a:pt x="519684" y="68623"/>
                </a:lnTo>
                <a:lnTo>
                  <a:pt x="509778" y="67099"/>
                </a:lnTo>
                <a:lnTo>
                  <a:pt x="499872" y="65575"/>
                </a:lnTo>
                <a:lnTo>
                  <a:pt x="480059" y="61765"/>
                </a:lnTo>
                <a:lnTo>
                  <a:pt x="480059" y="103612"/>
                </a:lnTo>
                <a:lnTo>
                  <a:pt x="489580" y="105299"/>
                </a:lnTo>
                <a:lnTo>
                  <a:pt x="503300" y="107501"/>
                </a:lnTo>
                <a:lnTo>
                  <a:pt x="517056" y="109481"/>
                </a:lnTo>
                <a:lnTo>
                  <a:pt x="531114" y="111269"/>
                </a:lnTo>
                <a:lnTo>
                  <a:pt x="541782" y="112456"/>
                </a:lnTo>
                <a:close/>
              </a:path>
              <a:path w="662939" h="450850">
                <a:moveTo>
                  <a:pt x="520445" y="68623"/>
                </a:moveTo>
                <a:lnTo>
                  <a:pt x="519684" y="68515"/>
                </a:lnTo>
                <a:lnTo>
                  <a:pt x="520445" y="68623"/>
                </a:lnTo>
                <a:close/>
              </a:path>
              <a:path w="662939" h="450850">
                <a:moveTo>
                  <a:pt x="531114" y="70147"/>
                </a:moveTo>
                <a:lnTo>
                  <a:pt x="530352" y="70046"/>
                </a:lnTo>
                <a:lnTo>
                  <a:pt x="531114" y="70147"/>
                </a:lnTo>
                <a:close/>
              </a:path>
              <a:path w="662939" h="450850">
                <a:moveTo>
                  <a:pt x="662940" y="450385"/>
                </a:moveTo>
                <a:lnTo>
                  <a:pt x="662940" y="76243"/>
                </a:lnTo>
                <a:lnTo>
                  <a:pt x="613992" y="76191"/>
                </a:lnTo>
                <a:lnTo>
                  <a:pt x="601218" y="75481"/>
                </a:lnTo>
                <a:lnTo>
                  <a:pt x="600100" y="75371"/>
                </a:lnTo>
                <a:lnTo>
                  <a:pt x="589026" y="74719"/>
                </a:lnTo>
                <a:lnTo>
                  <a:pt x="576072" y="74719"/>
                </a:lnTo>
                <a:lnTo>
                  <a:pt x="564642" y="73195"/>
                </a:lnTo>
                <a:lnTo>
                  <a:pt x="552450" y="72433"/>
                </a:lnTo>
                <a:lnTo>
                  <a:pt x="541020" y="70909"/>
                </a:lnTo>
                <a:lnTo>
                  <a:pt x="541782" y="71671"/>
                </a:lnTo>
                <a:lnTo>
                  <a:pt x="541782" y="112456"/>
                </a:lnTo>
                <a:lnTo>
                  <a:pt x="586217" y="116066"/>
                </a:lnTo>
                <a:lnTo>
                  <a:pt x="621792" y="117293"/>
                </a:lnTo>
                <a:lnTo>
                  <a:pt x="621792" y="96817"/>
                </a:lnTo>
                <a:lnTo>
                  <a:pt x="642366" y="117391"/>
                </a:lnTo>
                <a:lnTo>
                  <a:pt x="642366" y="450385"/>
                </a:lnTo>
                <a:lnTo>
                  <a:pt x="662940" y="450385"/>
                </a:lnTo>
                <a:close/>
              </a:path>
              <a:path w="662939" h="450850">
                <a:moveTo>
                  <a:pt x="553212" y="72433"/>
                </a:moveTo>
                <a:lnTo>
                  <a:pt x="552450" y="72338"/>
                </a:lnTo>
                <a:lnTo>
                  <a:pt x="553212" y="72433"/>
                </a:lnTo>
                <a:close/>
              </a:path>
              <a:path w="662939" h="450850">
                <a:moveTo>
                  <a:pt x="576834" y="74719"/>
                </a:moveTo>
                <a:lnTo>
                  <a:pt x="576072" y="74624"/>
                </a:lnTo>
                <a:lnTo>
                  <a:pt x="576834" y="74719"/>
                </a:lnTo>
                <a:close/>
              </a:path>
              <a:path w="662939" h="450850">
                <a:moveTo>
                  <a:pt x="601980" y="75481"/>
                </a:moveTo>
                <a:lnTo>
                  <a:pt x="601218" y="75437"/>
                </a:lnTo>
                <a:lnTo>
                  <a:pt x="601980" y="75481"/>
                </a:lnTo>
                <a:close/>
              </a:path>
              <a:path w="662939" h="450850">
                <a:moveTo>
                  <a:pt x="642366" y="117391"/>
                </a:moveTo>
                <a:lnTo>
                  <a:pt x="621792" y="96817"/>
                </a:lnTo>
                <a:lnTo>
                  <a:pt x="621792" y="117293"/>
                </a:lnTo>
                <a:lnTo>
                  <a:pt x="642366" y="117391"/>
                </a:lnTo>
                <a:close/>
              </a:path>
              <a:path w="662939" h="450850">
                <a:moveTo>
                  <a:pt x="642366" y="409237"/>
                </a:moveTo>
                <a:lnTo>
                  <a:pt x="642366" y="117391"/>
                </a:lnTo>
                <a:lnTo>
                  <a:pt x="621792" y="117293"/>
                </a:lnTo>
                <a:lnTo>
                  <a:pt x="621792" y="409237"/>
                </a:lnTo>
                <a:lnTo>
                  <a:pt x="642366" y="409237"/>
                </a:lnTo>
                <a:close/>
              </a:path>
              <a:path w="662939" h="450850">
                <a:moveTo>
                  <a:pt x="642366" y="450385"/>
                </a:moveTo>
                <a:lnTo>
                  <a:pt x="642366" y="409237"/>
                </a:lnTo>
                <a:lnTo>
                  <a:pt x="621792" y="429811"/>
                </a:lnTo>
                <a:lnTo>
                  <a:pt x="621792" y="450385"/>
                </a:lnTo>
                <a:lnTo>
                  <a:pt x="642366" y="45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24563" y="1886057"/>
            <a:ext cx="312420" cy="311150"/>
          </a:xfrm>
          <a:custGeom>
            <a:avLst/>
            <a:gdLst/>
            <a:ahLst/>
            <a:cxnLst/>
            <a:rect l="l" t="t" r="r" b="b"/>
            <a:pathLst>
              <a:path w="312420" h="311150">
                <a:moveTo>
                  <a:pt x="312068" y="145569"/>
                </a:moveTo>
                <a:lnTo>
                  <a:pt x="303565" y="104400"/>
                </a:lnTo>
                <a:lnTo>
                  <a:pt x="284763" y="67939"/>
                </a:lnTo>
                <a:lnTo>
                  <a:pt x="257063" y="37763"/>
                </a:lnTo>
                <a:lnTo>
                  <a:pt x="221870" y="15446"/>
                </a:lnTo>
                <a:lnTo>
                  <a:pt x="180585" y="2566"/>
                </a:lnTo>
                <a:lnTo>
                  <a:pt x="150372" y="0"/>
                </a:lnTo>
                <a:lnTo>
                  <a:pt x="135833" y="1216"/>
                </a:lnTo>
                <a:lnTo>
                  <a:pt x="94882" y="12444"/>
                </a:lnTo>
                <a:lnTo>
                  <a:pt x="59227" y="33744"/>
                </a:lnTo>
                <a:lnTo>
                  <a:pt x="30532" y="63450"/>
                </a:lnTo>
                <a:lnTo>
                  <a:pt x="10463" y="99897"/>
                </a:lnTo>
                <a:lnTo>
                  <a:pt x="684" y="141420"/>
                </a:lnTo>
                <a:lnTo>
                  <a:pt x="0" y="156102"/>
                </a:lnTo>
                <a:lnTo>
                  <a:pt x="17" y="158476"/>
                </a:lnTo>
                <a:lnTo>
                  <a:pt x="6178" y="199326"/>
                </a:lnTo>
                <a:lnTo>
                  <a:pt x="22657" y="235917"/>
                </a:lnTo>
                <a:lnTo>
                  <a:pt x="48365" y="266812"/>
                </a:lnTo>
                <a:lnTo>
                  <a:pt x="82326" y="290630"/>
                </a:lnTo>
                <a:lnTo>
                  <a:pt x="123103" y="305768"/>
                </a:lnTo>
                <a:lnTo>
                  <a:pt x="169953" y="310955"/>
                </a:lnTo>
                <a:lnTo>
                  <a:pt x="183832" y="309114"/>
                </a:lnTo>
                <a:lnTo>
                  <a:pt x="222795" y="296543"/>
                </a:lnTo>
                <a:lnTo>
                  <a:pt x="256562" y="274317"/>
                </a:lnTo>
                <a:lnTo>
                  <a:pt x="283613" y="243608"/>
                </a:lnTo>
                <a:lnTo>
                  <a:pt x="302426" y="205593"/>
                </a:lnTo>
                <a:lnTo>
                  <a:pt x="311481" y="161444"/>
                </a:lnTo>
                <a:lnTo>
                  <a:pt x="312068" y="14556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19991" y="1881215"/>
            <a:ext cx="321945" cy="321310"/>
          </a:xfrm>
          <a:custGeom>
            <a:avLst/>
            <a:gdLst/>
            <a:ahLst/>
            <a:cxnLst/>
            <a:rect l="l" t="t" r="r" b="b"/>
            <a:pathLst>
              <a:path w="321945" h="321310">
                <a:moveTo>
                  <a:pt x="321564" y="160181"/>
                </a:moveTo>
                <a:lnTo>
                  <a:pt x="321564" y="152561"/>
                </a:lnTo>
                <a:lnTo>
                  <a:pt x="320802" y="144179"/>
                </a:lnTo>
                <a:lnTo>
                  <a:pt x="306260" y="92299"/>
                </a:lnTo>
                <a:lnTo>
                  <a:pt x="280050" y="51937"/>
                </a:lnTo>
                <a:lnTo>
                  <a:pt x="245092" y="23097"/>
                </a:lnTo>
                <a:lnTo>
                  <a:pt x="204307" y="5783"/>
                </a:lnTo>
                <a:lnTo>
                  <a:pt x="160615" y="0"/>
                </a:lnTo>
                <a:lnTo>
                  <a:pt x="138591" y="1433"/>
                </a:lnTo>
                <a:lnTo>
                  <a:pt x="96014" y="12952"/>
                </a:lnTo>
                <a:lnTo>
                  <a:pt x="57831" y="36012"/>
                </a:lnTo>
                <a:lnTo>
                  <a:pt x="26962" y="70617"/>
                </a:lnTo>
                <a:lnTo>
                  <a:pt x="6328" y="116771"/>
                </a:lnTo>
                <a:lnTo>
                  <a:pt x="0" y="152561"/>
                </a:lnTo>
                <a:lnTo>
                  <a:pt x="0" y="169325"/>
                </a:lnTo>
                <a:lnTo>
                  <a:pt x="1524" y="185327"/>
                </a:lnTo>
                <a:lnTo>
                  <a:pt x="8895" y="213038"/>
                </a:lnTo>
                <a:lnTo>
                  <a:pt x="9906" y="215379"/>
                </a:lnTo>
                <a:lnTo>
                  <a:pt x="9906" y="152561"/>
                </a:lnTo>
                <a:lnTo>
                  <a:pt x="10667" y="144941"/>
                </a:lnTo>
                <a:lnTo>
                  <a:pt x="24677" y="95446"/>
                </a:lnTo>
                <a:lnTo>
                  <a:pt x="50042" y="57346"/>
                </a:lnTo>
                <a:lnTo>
                  <a:pt x="83838" y="30561"/>
                </a:lnTo>
                <a:lnTo>
                  <a:pt x="123142" y="15013"/>
                </a:lnTo>
                <a:lnTo>
                  <a:pt x="165030" y="10625"/>
                </a:lnTo>
                <a:lnTo>
                  <a:pt x="186029" y="12591"/>
                </a:lnTo>
                <a:lnTo>
                  <a:pt x="226311" y="24794"/>
                </a:lnTo>
                <a:lnTo>
                  <a:pt x="261867" y="47960"/>
                </a:lnTo>
                <a:lnTo>
                  <a:pt x="289774" y="82010"/>
                </a:lnTo>
                <a:lnTo>
                  <a:pt x="307107" y="126867"/>
                </a:lnTo>
                <a:lnTo>
                  <a:pt x="311658" y="160943"/>
                </a:lnTo>
                <a:lnTo>
                  <a:pt x="311658" y="215730"/>
                </a:lnTo>
                <a:lnTo>
                  <a:pt x="312146" y="214580"/>
                </a:lnTo>
                <a:lnTo>
                  <a:pt x="318691" y="188729"/>
                </a:lnTo>
                <a:lnTo>
                  <a:pt x="321564" y="160181"/>
                </a:lnTo>
                <a:close/>
              </a:path>
              <a:path w="321945" h="321310">
                <a:moveTo>
                  <a:pt x="311658" y="215730"/>
                </a:moveTo>
                <a:lnTo>
                  <a:pt x="311658" y="168563"/>
                </a:lnTo>
                <a:lnTo>
                  <a:pt x="307536" y="194420"/>
                </a:lnTo>
                <a:lnTo>
                  <a:pt x="300248" y="217736"/>
                </a:lnTo>
                <a:lnTo>
                  <a:pt x="277524" y="256679"/>
                </a:lnTo>
                <a:lnTo>
                  <a:pt x="246175" y="285257"/>
                </a:lnTo>
                <a:lnTo>
                  <a:pt x="208896" y="303336"/>
                </a:lnTo>
                <a:lnTo>
                  <a:pt x="168378" y="310781"/>
                </a:lnTo>
                <a:lnTo>
                  <a:pt x="147745" y="310474"/>
                </a:lnTo>
                <a:lnTo>
                  <a:pt x="107416" y="301718"/>
                </a:lnTo>
                <a:lnTo>
                  <a:pt x="70579" y="281992"/>
                </a:lnTo>
                <a:lnTo>
                  <a:pt x="39926" y="251162"/>
                </a:lnTo>
                <a:lnTo>
                  <a:pt x="18148" y="209094"/>
                </a:lnTo>
                <a:lnTo>
                  <a:pt x="9906" y="168563"/>
                </a:lnTo>
                <a:lnTo>
                  <a:pt x="9906" y="215379"/>
                </a:lnTo>
                <a:lnTo>
                  <a:pt x="32853" y="258811"/>
                </a:lnTo>
                <a:lnTo>
                  <a:pt x="66553" y="291916"/>
                </a:lnTo>
                <a:lnTo>
                  <a:pt x="106941" y="312588"/>
                </a:lnTo>
                <a:lnTo>
                  <a:pt x="150964" y="321064"/>
                </a:lnTo>
                <a:lnTo>
                  <a:pt x="173383" y="320802"/>
                </a:lnTo>
                <a:lnTo>
                  <a:pt x="217130" y="311423"/>
                </a:lnTo>
                <a:lnTo>
                  <a:pt x="256875" y="290437"/>
                </a:lnTo>
                <a:lnTo>
                  <a:pt x="289566" y="258077"/>
                </a:lnTo>
                <a:lnTo>
                  <a:pt x="302311" y="237706"/>
                </a:lnTo>
                <a:lnTo>
                  <a:pt x="311658" y="215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7764" y="262577"/>
            <a:ext cx="6730365" cy="2534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488061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3800475">
              <a:lnSpc>
                <a:spcPct val="100000"/>
              </a:lnSpc>
              <a:spcBef>
                <a:spcPts val="1240"/>
              </a:spcBef>
            </a:pPr>
            <a:r>
              <a:rPr dirty="0" sz="4750" spc="-5" b="1" u="heavy">
                <a:latin typeface="Times New Roman"/>
                <a:cs typeface="Times New Roman"/>
              </a:rPr>
              <a:t>VC++</a:t>
            </a:r>
            <a:r>
              <a:rPr dirty="0" sz="4750" b="1" u="heavy">
                <a:latin typeface="Times New Roman"/>
                <a:cs typeface="Times New Roman"/>
              </a:rPr>
              <a:t> </a:t>
            </a:r>
            <a:r>
              <a:rPr dirty="0" sz="4750" spc="-5" b="1" u="heavy">
                <a:latin typeface="Times New Roman"/>
                <a:cs typeface="Times New Roman"/>
              </a:rPr>
              <a:t>2010</a:t>
            </a:r>
            <a:endParaRPr sz="4750">
              <a:latin typeface="Times New Roman"/>
              <a:cs typeface="Times New Roman"/>
            </a:endParaRPr>
          </a:p>
          <a:p>
            <a:pPr algn="r" marR="1146810">
              <a:lnSpc>
                <a:spcPct val="100000"/>
              </a:lnSpc>
              <a:spcBef>
                <a:spcPts val="1100"/>
              </a:spcBef>
            </a:pPr>
            <a:r>
              <a:rPr dirty="0" sz="2600" spc="-15" b="1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algn="r" marR="365760">
              <a:lnSpc>
                <a:spcPct val="100000"/>
              </a:lnSpc>
              <a:spcBef>
                <a:spcPts val="1275"/>
              </a:spcBef>
            </a:pPr>
            <a:r>
              <a:rPr dirty="0" sz="2600" spc="-15" b="1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9387" y="2873383"/>
            <a:ext cx="4794250" cy="151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82905" marR="5080" indent="-370840">
              <a:lnSpc>
                <a:spcPct val="100000"/>
              </a:lnSpc>
            </a:pPr>
            <a:r>
              <a:rPr dirty="0" sz="3450">
                <a:latin typeface="Times New Roman"/>
                <a:cs typeface="Times New Roman"/>
              </a:rPr>
              <a:t>• </a:t>
            </a:r>
            <a:r>
              <a:rPr dirty="0" sz="3450" spc="-20">
                <a:latin typeface="Times New Roman"/>
                <a:cs typeface="Times New Roman"/>
              </a:rPr>
              <a:t> </a:t>
            </a:r>
            <a:r>
              <a:rPr dirty="0" sz="3450">
                <a:latin typeface="標楷體"/>
                <a:cs typeface="標楷體"/>
              </a:rPr>
              <a:t>將測試輸入檔</a:t>
            </a:r>
            <a:r>
              <a:rPr dirty="0" sz="3450" spc="-5">
                <a:latin typeface="Times New Roman"/>
                <a:cs typeface="Times New Roman"/>
              </a:rPr>
              <a:t>(IN.txt)</a:t>
            </a:r>
            <a:r>
              <a:rPr dirty="0" sz="3450">
                <a:latin typeface="標楷體"/>
                <a:cs typeface="標楷體"/>
              </a:rPr>
              <a:t>與 結果輸出檔</a:t>
            </a:r>
            <a:r>
              <a:rPr dirty="0" sz="3450" spc="-5">
                <a:latin typeface="Times New Roman"/>
                <a:cs typeface="Times New Roman"/>
              </a:rPr>
              <a:t>(OU</a:t>
            </a:r>
            <a:r>
              <a:rPr dirty="0" sz="3450" spc="-265">
                <a:latin typeface="Times New Roman"/>
                <a:cs typeface="Times New Roman"/>
              </a:rPr>
              <a:t>T</a:t>
            </a:r>
            <a:r>
              <a:rPr dirty="0" sz="3450" spc="-5">
                <a:latin typeface="Times New Roman"/>
                <a:cs typeface="Times New Roman"/>
              </a:rPr>
              <a:t>.txt</a:t>
            </a:r>
            <a:r>
              <a:rPr dirty="0" sz="3450" spc="-10">
                <a:latin typeface="Times New Roman"/>
                <a:cs typeface="Times New Roman"/>
              </a:rPr>
              <a:t>)</a:t>
            </a:r>
            <a:r>
              <a:rPr dirty="0" sz="3450">
                <a:latin typeface="標楷體"/>
                <a:cs typeface="標楷體"/>
              </a:rPr>
              <a:t>放 在資料夾</a:t>
            </a:r>
            <a:r>
              <a:rPr dirty="0" sz="3450">
                <a:latin typeface="新細明體"/>
                <a:cs typeface="新細明體"/>
              </a:rPr>
              <a:t>③</a:t>
            </a:r>
            <a:r>
              <a:rPr dirty="0" sz="3450">
                <a:latin typeface="標楷體"/>
                <a:cs typeface="標楷體"/>
              </a:rPr>
              <a:t>中</a:t>
            </a:r>
            <a:endParaRPr sz="3450">
              <a:latin typeface="標楷體"/>
              <a:cs typeface="標楷體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87089" y="3064548"/>
            <a:ext cx="661035" cy="358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8770" algn="l"/>
              </a:tabLst>
            </a:pPr>
            <a:r>
              <a:rPr dirty="0" sz="2600" spc="-15" b="1">
                <a:latin typeface="Times New Roman"/>
                <a:cs typeface="Times New Roman"/>
              </a:rPr>
              <a:t>3</a:t>
            </a:r>
            <a:r>
              <a:rPr dirty="0" sz="2600" spc="-15" b="1">
                <a:latin typeface="Times New Roman"/>
                <a:cs typeface="Times New Roman"/>
              </a:rPr>
              <a:t>	</a:t>
            </a:r>
            <a:r>
              <a:rPr dirty="0" sz="2600" spc="-15" b="1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80773" y="2610611"/>
            <a:ext cx="544830" cy="0"/>
          </a:xfrm>
          <a:custGeom>
            <a:avLst/>
            <a:gdLst/>
            <a:ahLst/>
            <a:cxnLst/>
            <a:rect l="l" t="t" r="r" b="b"/>
            <a:pathLst>
              <a:path w="544829" h="0">
                <a:moveTo>
                  <a:pt x="0" y="0"/>
                </a:moveTo>
                <a:lnTo>
                  <a:pt x="544829" y="0"/>
                </a:lnTo>
              </a:path>
            </a:pathLst>
          </a:custGeom>
          <a:ln w="42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580773" y="2221992"/>
            <a:ext cx="0" cy="388620"/>
          </a:xfrm>
          <a:custGeom>
            <a:avLst/>
            <a:gdLst/>
            <a:ahLst/>
            <a:cxnLst/>
            <a:rect l="l" t="t" r="r" b="b"/>
            <a:pathLst>
              <a:path w="0" h="388619">
                <a:moveTo>
                  <a:pt x="0" y="0"/>
                </a:moveTo>
                <a:lnTo>
                  <a:pt x="0" y="388619"/>
                </a:lnTo>
              </a:path>
            </a:pathLst>
          </a:custGeom>
          <a:ln w="42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48819" y="2279904"/>
            <a:ext cx="4688840" cy="4626610"/>
          </a:xfrm>
          <a:custGeom>
            <a:avLst/>
            <a:gdLst/>
            <a:ahLst/>
            <a:cxnLst/>
            <a:rect l="l" t="t" r="r" b="b"/>
            <a:pathLst>
              <a:path w="4688840" h="4626609">
                <a:moveTo>
                  <a:pt x="41148" y="4584954"/>
                </a:moveTo>
                <a:lnTo>
                  <a:pt x="41148" y="4564378"/>
                </a:lnTo>
                <a:lnTo>
                  <a:pt x="0" y="4564378"/>
                </a:lnTo>
                <a:lnTo>
                  <a:pt x="0" y="4605528"/>
                </a:lnTo>
                <a:lnTo>
                  <a:pt x="20574" y="4605528"/>
                </a:lnTo>
                <a:lnTo>
                  <a:pt x="20574" y="4584954"/>
                </a:lnTo>
                <a:lnTo>
                  <a:pt x="41148" y="4584954"/>
                </a:lnTo>
                <a:close/>
              </a:path>
              <a:path w="4688840" h="4626609">
                <a:moveTo>
                  <a:pt x="61722" y="4626102"/>
                </a:moveTo>
                <a:lnTo>
                  <a:pt x="61722" y="4584954"/>
                </a:lnTo>
                <a:lnTo>
                  <a:pt x="20574" y="4584954"/>
                </a:lnTo>
                <a:lnTo>
                  <a:pt x="20574" y="4605528"/>
                </a:lnTo>
                <a:lnTo>
                  <a:pt x="41148" y="4605528"/>
                </a:lnTo>
                <a:lnTo>
                  <a:pt x="41148" y="4626102"/>
                </a:lnTo>
                <a:lnTo>
                  <a:pt x="61722" y="4626102"/>
                </a:lnTo>
                <a:close/>
              </a:path>
              <a:path w="4688840" h="4626609">
                <a:moveTo>
                  <a:pt x="41148" y="4626102"/>
                </a:moveTo>
                <a:lnTo>
                  <a:pt x="41148" y="4605528"/>
                </a:lnTo>
                <a:lnTo>
                  <a:pt x="20574" y="4605528"/>
                </a:lnTo>
                <a:lnTo>
                  <a:pt x="20574" y="4626102"/>
                </a:lnTo>
                <a:lnTo>
                  <a:pt x="41148" y="4626102"/>
                </a:lnTo>
                <a:close/>
              </a:path>
              <a:path w="4688840" h="4626609">
                <a:moveTo>
                  <a:pt x="41148" y="4523232"/>
                </a:moveTo>
                <a:lnTo>
                  <a:pt x="41148" y="4482084"/>
                </a:lnTo>
                <a:lnTo>
                  <a:pt x="0" y="4482084"/>
                </a:lnTo>
                <a:lnTo>
                  <a:pt x="0" y="4523232"/>
                </a:lnTo>
                <a:lnTo>
                  <a:pt x="41148" y="4523232"/>
                </a:lnTo>
                <a:close/>
              </a:path>
              <a:path w="4688840" h="4626609">
                <a:moveTo>
                  <a:pt x="41148" y="4441698"/>
                </a:moveTo>
                <a:lnTo>
                  <a:pt x="41148" y="4400550"/>
                </a:lnTo>
                <a:lnTo>
                  <a:pt x="0" y="4400550"/>
                </a:lnTo>
                <a:lnTo>
                  <a:pt x="0" y="4441698"/>
                </a:lnTo>
                <a:lnTo>
                  <a:pt x="41148" y="4441698"/>
                </a:lnTo>
                <a:close/>
              </a:path>
              <a:path w="4688840" h="4626609">
                <a:moveTo>
                  <a:pt x="41148" y="4359402"/>
                </a:moveTo>
                <a:lnTo>
                  <a:pt x="41148" y="4318254"/>
                </a:lnTo>
                <a:lnTo>
                  <a:pt x="0" y="4318254"/>
                </a:lnTo>
                <a:lnTo>
                  <a:pt x="0" y="4359402"/>
                </a:lnTo>
                <a:lnTo>
                  <a:pt x="41148" y="4359402"/>
                </a:lnTo>
                <a:close/>
              </a:path>
              <a:path w="4688840" h="4626609">
                <a:moveTo>
                  <a:pt x="41148" y="4277106"/>
                </a:moveTo>
                <a:lnTo>
                  <a:pt x="41148" y="4235958"/>
                </a:lnTo>
                <a:lnTo>
                  <a:pt x="0" y="4235958"/>
                </a:lnTo>
                <a:lnTo>
                  <a:pt x="0" y="4277106"/>
                </a:lnTo>
                <a:lnTo>
                  <a:pt x="41148" y="4277106"/>
                </a:lnTo>
                <a:close/>
              </a:path>
              <a:path w="4688840" h="4626609">
                <a:moveTo>
                  <a:pt x="41148" y="4194810"/>
                </a:moveTo>
                <a:lnTo>
                  <a:pt x="41148" y="4153662"/>
                </a:lnTo>
                <a:lnTo>
                  <a:pt x="0" y="4153662"/>
                </a:lnTo>
                <a:lnTo>
                  <a:pt x="0" y="4194810"/>
                </a:lnTo>
                <a:lnTo>
                  <a:pt x="41148" y="4194810"/>
                </a:lnTo>
                <a:close/>
              </a:path>
              <a:path w="4688840" h="4626609">
                <a:moveTo>
                  <a:pt x="41148" y="4112514"/>
                </a:moveTo>
                <a:lnTo>
                  <a:pt x="41148" y="4071366"/>
                </a:lnTo>
                <a:lnTo>
                  <a:pt x="0" y="4071366"/>
                </a:lnTo>
                <a:lnTo>
                  <a:pt x="0" y="4112514"/>
                </a:lnTo>
                <a:lnTo>
                  <a:pt x="41148" y="4112514"/>
                </a:lnTo>
                <a:close/>
              </a:path>
              <a:path w="4688840" h="4626609">
                <a:moveTo>
                  <a:pt x="41148" y="4030218"/>
                </a:moveTo>
                <a:lnTo>
                  <a:pt x="41148" y="3989070"/>
                </a:lnTo>
                <a:lnTo>
                  <a:pt x="0" y="3989070"/>
                </a:lnTo>
                <a:lnTo>
                  <a:pt x="0" y="4030218"/>
                </a:lnTo>
                <a:lnTo>
                  <a:pt x="41148" y="4030218"/>
                </a:lnTo>
                <a:close/>
              </a:path>
              <a:path w="4688840" h="4626609">
                <a:moveTo>
                  <a:pt x="41148" y="3947922"/>
                </a:moveTo>
                <a:lnTo>
                  <a:pt x="41148" y="3906774"/>
                </a:lnTo>
                <a:lnTo>
                  <a:pt x="0" y="3906774"/>
                </a:lnTo>
                <a:lnTo>
                  <a:pt x="0" y="3947922"/>
                </a:lnTo>
                <a:lnTo>
                  <a:pt x="41148" y="3947922"/>
                </a:lnTo>
                <a:close/>
              </a:path>
              <a:path w="4688840" h="4626609">
                <a:moveTo>
                  <a:pt x="41148" y="3865626"/>
                </a:moveTo>
                <a:lnTo>
                  <a:pt x="41148" y="3824478"/>
                </a:lnTo>
                <a:lnTo>
                  <a:pt x="0" y="3824478"/>
                </a:lnTo>
                <a:lnTo>
                  <a:pt x="0" y="3865626"/>
                </a:lnTo>
                <a:lnTo>
                  <a:pt x="41148" y="3865626"/>
                </a:lnTo>
                <a:close/>
              </a:path>
              <a:path w="4688840" h="4626609">
                <a:moveTo>
                  <a:pt x="41148" y="3783330"/>
                </a:moveTo>
                <a:lnTo>
                  <a:pt x="41148" y="3742182"/>
                </a:lnTo>
                <a:lnTo>
                  <a:pt x="0" y="3742182"/>
                </a:lnTo>
                <a:lnTo>
                  <a:pt x="0" y="3783330"/>
                </a:lnTo>
                <a:lnTo>
                  <a:pt x="41148" y="3783330"/>
                </a:lnTo>
                <a:close/>
              </a:path>
              <a:path w="4688840" h="4626609">
                <a:moveTo>
                  <a:pt x="41148" y="3701034"/>
                </a:moveTo>
                <a:lnTo>
                  <a:pt x="41148" y="3659886"/>
                </a:lnTo>
                <a:lnTo>
                  <a:pt x="0" y="3659886"/>
                </a:lnTo>
                <a:lnTo>
                  <a:pt x="0" y="3701034"/>
                </a:lnTo>
                <a:lnTo>
                  <a:pt x="41148" y="3701034"/>
                </a:lnTo>
                <a:close/>
              </a:path>
              <a:path w="4688840" h="4626609">
                <a:moveTo>
                  <a:pt x="41148" y="3618738"/>
                </a:moveTo>
                <a:lnTo>
                  <a:pt x="41148" y="3577590"/>
                </a:lnTo>
                <a:lnTo>
                  <a:pt x="0" y="3577590"/>
                </a:lnTo>
                <a:lnTo>
                  <a:pt x="0" y="3618738"/>
                </a:lnTo>
                <a:lnTo>
                  <a:pt x="41148" y="3618738"/>
                </a:lnTo>
                <a:close/>
              </a:path>
              <a:path w="4688840" h="4626609">
                <a:moveTo>
                  <a:pt x="41148" y="3536442"/>
                </a:moveTo>
                <a:lnTo>
                  <a:pt x="41148" y="3495294"/>
                </a:lnTo>
                <a:lnTo>
                  <a:pt x="0" y="3495294"/>
                </a:lnTo>
                <a:lnTo>
                  <a:pt x="0" y="3536442"/>
                </a:lnTo>
                <a:lnTo>
                  <a:pt x="41148" y="3536442"/>
                </a:lnTo>
                <a:close/>
              </a:path>
              <a:path w="4688840" h="4626609">
                <a:moveTo>
                  <a:pt x="41148" y="3454146"/>
                </a:moveTo>
                <a:lnTo>
                  <a:pt x="41148" y="3412998"/>
                </a:lnTo>
                <a:lnTo>
                  <a:pt x="0" y="3412998"/>
                </a:lnTo>
                <a:lnTo>
                  <a:pt x="0" y="3454146"/>
                </a:lnTo>
                <a:lnTo>
                  <a:pt x="41148" y="3454146"/>
                </a:lnTo>
                <a:close/>
              </a:path>
              <a:path w="4688840" h="4626609">
                <a:moveTo>
                  <a:pt x="41148" y="3371850"/>
                </a:moveTo>
                <a:lnTo>
                  <a:pt x="41148" y="3330702"/>
                </a:lnTo>
                <a:lnTo>
                  <a:pt x="0" y="3330702"/>
                </a:lnTo>
                <a:lnTo>
                  <a:pt x="0" y="3371850"/>
                </a:lnTo>
                <a:lnTo>
                  <a:pt x="41148" y="3371850"/>
                </a:lnTo>
                <a:close/>
              </a:path>
              <a:path w="4688840" h="4626609">
                <a:moveTo>
                  <a:pt x="41148" y="3289554"/>
                </a:moveTo>
                <a:lnTo>
                  <a:pt x="41148" y="3249168"/>
                </a:lnTo>
                <a:lnTo>
                  <a:pt x="0" y="3249168"/>
                </a:lnTo>
                <a:lnTo>
                  <a:pt x="0" y="3289554"/>
                </a:lnTo>
                <a:lnTo>
                  <a:pt x="41148" y="3289554"/>
                </a:lnTo>
                <a:close/>
              </a:path>
              <a:path w="4688840" h="4626609">
                <a:moveTo>
                  <a:pt x="41148" y="3208020"/>
                </a:moveTo>
                <a:lnTo>
                  <a:pt x="41148" y="3166872"/>
                </a:lnTo>
                <a:lnTo>
                  <a:pt x="0" y="3166872"/>
                </a:lnTo>
                <a:lnTo>
                  <a:pt x="0" y="3208020"/>
                </a:lnTo>
                <a:lnTo>
                  <a:pt x="41148" y="3208020"/>
                </a:lnTo>
                <a:close/>
              </a:path>
              <a:path w="4688840" h="4626609">
                <a:moveTo>
                  <a:pt x="41148" y="3125724"/>
                </a:moveTo>
                <a:lnTo>
                  <a:pt x="41148" y="3084576"/>
                </a:lnTo>
                <a:lnTo>
                  <a:pt x="0" y="3084576"/>
                </a:lnTo>
                <a:lnTo>
                  <a:pt x="0" y="3125724"/>
                </a:lnTo>
                <a:lnTo>
                  <a:pt x="41148" y="3125724"/>
                </a:lnTo>
                <a:close/>
              </a:path>
              <a:path w="4688840" h="4626609">
                <a:moveTo>
                  <a:pt x="41148" y="3043428"/>
                </a:moveTo>
                <a:lnTo>
                  <a:pt x="41148" y="3002280"/>
                </a:lnTo>
                <a:lnTo>
                  <a:pt x="0" y="3002280"/>
                </a:lnTo>
                <a:lnTo>
                  <a:pt x="0" y="3043428"/>
                </a:lnTo>
                <a:lnTo>
                  <a:pt x="41148" y="3043428"/>
                </a:lnTo>
                <a:close/>
              </a:path>
              <a:path w="4688840" h="4626609">
                <a:moveTo>
                  <a:pt x="41148" y="2961132"/>
                </a:moveTo>
                <a:lnTo>
                  <a:pt x="41148" y="2919984"/>
                </a:lnTo>
                <a:lnTo>
                  <a:pt x="0" y="2919984"/>
                </a:lnTo>
                <a:lnTo>
                  <a:pt x="0" y="2961132"/>
                </a:lnTo>
                <a:lnTo>
                  <a:pt x="41148" y="2961132"/>
                </a:lnTo>
                <a:close/>
              </a:path>
              <a:path w="4688840" h="4626609">
                <a:moveTo>
                  <a:pt x="41148" y="2878836"/>
                </a:moveTo>
                <a:lnTo>
                  <a:pt x="41148" y="2837688"/>
                </a:lnTo>
                <a:lnTo>
                  <a:pt x="0" y="2837688"/>
                </a:lnTo>
                <a:lnTo>
                  <a:pt x="0" y="2878836"/>
                </a:lnTo>
                <a:lnTo>
                  <a:pt x="41148" y="2878836"/>
                </a:lnTo>
                <a:close/>
              </a:path>
              <a:path w="4688840" h="4626609">
                <a:moveTo>
                  <a:pt x="41148" y="2796540"/>
                </a:moveTo>
                <a:lnTo>
                  <a:pt x="41148" y="2755392"/>
                </a:lnTo>
                <a:lnTo>
                  <a:pt x="0" y="2755392"/>
                </a:lnTo>
                <a:lnTo>
                  <a:pt x="0" y="2796540"/>
                </a:lnTo>
                <a:lnTo>
                  <a:pt x="41148" y="2796540"/>
                </a:lnTo>
                <a:close/>
              </a:path>
              <a:path w="4688840" h="4626609">
                <a:moveTo>
                  <a:pt x="41148" y="2714244"/>
                </a:moveTo>
                <a:lnTo>
                  <a:pt x="41148" y="2673096"/>
                </a:lnTo>
                <a:lnTo>
                  <a:pt x="0" y="2673096"/>
                </a:lnTo>
                <a:lnTo>
                  <a:pt x="0" y="2714244"/>
                </a:lnTo>
                <a:lnTo>
                  <a:pt x="41148" y="2714244"/>
                </a:lnTo>
                <a:close/>
              </a:path>
              <a:path w="4688840" h="4626609">
                <a:moveTo>
                  <a:pt x="41148" y="2631948"/>
                </a:moveTo>
                <a:lnTo>
                  <a:pt x="41148" y="2590800"/>
                </a:lnTo>
                <a:lnTo>
                  <a:pt x="0" y="2590800"/>
                </a:lnTo>
                <a:lnTo>
                  <a:pt x="0" y="2631948"/>
                </a:lnTo>
                <a:lnTo>
                  <a:pt x="41148" y="2631948"/>
                </a:lnTo>
                <a:close/>
              </a:path>
              <a:path w="4688840" h="4626609">
                <a:moveTo>
                  <a:pt x="41148" y="2549652"/>
                </a:moveTo>
                <a:lnTo>
                  <a:pt x="41148" y="2508504"/>
                </a:lnTo>
                <a:lnTo>
                  <a:pt x="0" y="2508504"/>
                </a:lnTo>
                <a:lnTo>
                  <a:pt x="0" y="2549652"/>
                </a:lnTo>
                <a:lnTo>
                  <a:pt x="41148" y="2549652"/>
                </a:lnTo>
                <a:close/>
              </a:path>
              <a:path w="4688840" h="4626609">
                <a:moveTo>
                  <a:pt x="41148" y="2467356"/>
                </a:moveTo>
                <a:lnTo>
                  <a:pt x="41148" y="2426208"/>
                </a:lnTo>
                <a:lnTo>
                  <a:pt x="0" y="2426208"/>
                </a:lnTo>
                <a:lnTo>
                  <a:pt x="0" y="2467356"/>
                </a:lnTo>
                <a:lnTo>
                  <a:pt x="41148" y="2467356"/>
                </a:lnTo>
                <a:close/>
              </a:path>
              <a:path w="4688840" h="4626609">
                <a:moveTo>
                  <a:pt x="41148" y="2385060"/>
                </a:moveTo>
                <a:lnTo>
                  <a:pt x="41148" y="2343912"/>
                </a:lnTo>
                <a:lnTo>
                  <a:pt x="0" y="2343912"/>
                </a:lnTo>
                <a:lnTo>
                  <a:pt x="0" y="2385060"/>
                </a:lnTo>
                <a:lnTo>
                  <a:pt x="41148" y="2385060"/>
                </a:lnTo>
                <a:close/>
              </a:path>
              <a:path w="4688840" h="4626609">
                <a:moveTo>
                  <a:pt x="41148" y="2302764"/>
                </a:moveTo>
                <a:lnTo>
                  <a:pt x="41148" y="2261616"/>
                </a:lnTo>
                <a:lnTo>
                  <a:pt x="0" y="2261616"/>
                </a:lnTo>
                <a:lnTo>
                  <a:pt x="0" y="2302764"/>
                </a:lnTo>
                <a:lnTo>
                  <a:pt x="41148" y="2302764"/>
                </a:lnTo>
                <a:close/>
              </a:path>
              <a:path w="4688840" h="4626609">
                <a:moveTo>
                  <a:pt x="41148" y="2220468"/>
                </a:moveTo>
                <a:lnTo>
                  <a:pt x="41148" y="2179320"/>
                </a:lnTo>
                <a:lnTo>
                  <a:pt x="0" y="2179320"/>
                </a:lnTo>
                <a:lnTo>
                  <a:pt x="0" y="2220468"/>
                </a:lnTo>
                <a:lnTo>
                  <a:pt x="41148" y="2220468"/>
                </a:lnTo>
                <a:close/>
              </a:path>
              <a:path w="4688840" h="4626609">
                <a:moveTo>
                  <a:pt x="41148" y="2138172"/>
                </a:moveTo>
                <a:lnTo>
                  <a:pt x="41148" y="2097024"/>
                </a:lnTo>
                <a:lnTo>
                  <a:pt x="0" y="2097024"/>
                </a:lnTo>
                <a:lnTo>
                  <a:pt x="0" y="2138172"/>
                </a:lnTo>
                <a:lnTo>
                  <a:pt x="41148" y="2138172"/>
                </a:lnTo>
                <a:close/>
              </a:path>
              <a:path w="4688840" h="4626609">
                <a:moveTo>
                  <a:pt x="41148" y="2055876"/>
                </a:moveTo>
                <a:lnTo>
                  <a:pt x="41148" y="2015489"/>
                </a:lnTo>
                <a:lnTo>
                  <a:pt x="0" y="2015489"/>
                </a:lnTo>
                <a:lnTo>
                  <a:pt x="0" y="2055876"/>
                </a:lnTo>
                <a:lnTo>
                  <a:pt x="41148" y="2055876"/>
                </a:lnTo>
                <a:close/>
              </a:path>
              <a:path w="4688840" h="4626609">
                <a:moveTo>
                  <a:pt x="41148" y="1974342"/>
                </a:moveTo>
                <a:lnTo>
                  <a:pt x="41148" y="1933194"/>
                </a:lnTo>
                <a:lnTo>
                  <a:pt x="0" y="1933194"/>
                </a:lnTo>
                <a:lnTo>
                  <a:pt x="0" y="1974342"/>
                </a:lnTo>
                <a:lnTo>
                  <a:pt x="41148" y="1974342"/>
                </a:lnTo>
                <a:close/>
              </a:path>
              <a:path w="4688840" h="4626609">
                <a:moveTo>
                  <a:pt x="41148" y="1892046"/>
                </a:moveTo>
                <a:lnTo>
                  <a:pt x="41148" y="1850898"/>
                </a:lnTo>
                <a:lnTo>
                  <a:pt x="0" y="1850898"/>
                </a:lnTo>
                <a:lnTo>
                  <a:pt x="0" y="1892046"/>
                </a:lnTo>
                <a:lnTo>
                  <a:pt x="41148" y="1892046"/>
                </a:lnTo>
                <a:close/>
              </a:path>
              <a:path w="4688840" h="4626609">
                <a:moveTo>
                  <a:pt x="41148" y="1809750"/>
                </a:moveTo>
                <a:lnTo>
                  <a:pt x="41148" y="1768602"/>
                </a:lnTo>
                <a:lnTo>
                  <a:pt x="0" y="1768602"/>
                </a:lnTo>
                <a:lnTo>
                  <a:pt x="0" y="1809750"/>
                </a:lnTo>
                <a:lnTo>
                  <a:pt x="41148" y="1809750"/>
                </a:lnTo>
                <a:close/>
              </a:path>
              <a:path w="4688840" h="4626609">
                <a:moveTo>
                  <a:pt x="41148" y="1727454"/>
                </a:moveTo>
                <a:lnTo>
                  <a:pt x="41148" y="1686306"/>
                </a:lnTo>
                <a:lnTo>
                  <a:pt x="0" y="1686306"/>
                </a:lnTo>
                <a:lnTo>
                  <a:pt x="0" y="1727454"/>
                </a:lnTo>
                <a:lnTo>
                  <a:pt x="41148" y="1727454"/>
                </a:lnTo>
                <a:close/>
              </a:path>
              <a:path w="4688840" h="4626609">
                <a:moveTo>
                  <a:pt x="41148" y="1645158"/>
                </a:moveTo>
                <a:lnTo>
                  <a:pt x="41148" y="1604010"/>
                </a:lnTo>
                <a:lnTo>
                  <a:pt x="0" y="1604010"/>
                </a:lnTo>
                <a:lnTo>
                  <a:pt x="0" y="1645158"/>
                </a:lnTo>
                <a:lnTo>
                  <a:pt x="41148" y="1645158"/>
                </a:lnTo>
                <a:close/>
              </a:path>
              <a:path w="4688840" h="4626609">
                <a:moveTo>
                  <a:pt x="41148" y="1562862"/>
                </a:moveTo>
                <a:lnTo>
                  <a:pt x="41148" y="1521714"/>
                </a:lnTo>
                <a:lnTo>
                  <a:pt x="0" y="1521714"/>
                </a:lnTo>
                <a:lnTo>
                  <a:pt x="0" y="1562862"/>
                </a:lnTo>
                <a:lnTo>
                  <a:pt x="41148" y="1562862"/>
                </a:lnTo>
                <a:close/>
              </a:path>
              <a:path w="4688840" h="4626609">
                <a:moveTo>
                  <a:pt x="41148" y="1480566"/>
                </a:moveTo>
                <a:lnTo>
                  <a:pt x="41148" y="1439418"/>
                </a:lnTo>
                <a:lnTo>
                  <a:pt x="0" y="1439418"/>
                </a:lnTo>
                <a:lnTo>
                  <a:pt x="0" y="1480566"/>
                </a:lnTo>
                <a:lnTo>
                  <a:pt x="41148" y="1480566"/>
                </a:lnTo>
                <a:close/>
              </a:path>
              <a:path w="4688840" h="4626609">
                <a:moveTo>
                  <a:pt x="41148" y="1398270"/>
                </a:moveTo>
                <a:lnTo>
                  <a:pt x="41148" y="1357122"/>
                </a:lnTo>
                <a:lnTo>
                  <a:pt x="0" y="1357122"/>
                </a:lnTo>
                <a:lnTo>
                  <a:pt x="0" y="1398270"/>
                </a:lnTo>
                <a:lnTo>
                  <a:pt x="41148" y="1398270"/>
                </a:lnTo>
                <a:close/>
              </a:path>
              <a:path w="4688840" h="4626609">
                <a:moveTo>
                  <a:pt x="41148" y="1315974"/>
                </a:moveTo>
                <a:lnTo>
                  <a:pt x="41148" y="1274826"/>
                </a:lnTo>
                <a:lnTo>
                  <a:pt x="0" y="1274826"/>
                </a:lnTo>
                <a:lnTo>
                  <a:pt x="0" y="1315974"/>
                </a:lnTo>
                <a:lnTo>
                  <a:pt x="41148" y="1315974"/>
                </a:lnTo>
                <a:close/>
              </a:path>
              <a:path w="4688840" h="4626609">
                <a:moveTo>
                  <a:pt x="41148" y="1233678"/>
                </a:moveTo>
                <a:lnTo>
                  <a:pt x="41148" y="1192530"/>
                </a:lnTo>
                <a:lnTo>
                  <a:pt x="0" y="1192530"/>
                </a:lnTo>
                <a:lnTo>
                  <a:pt x="0" y="1233678"/>
                </a:lnTo>
                <a:lnTo>
                  <a:pt x="41148" y="1233678"/>
                </a:lnTo>
                <a:close/>
              </a:path>
              <a:path w="4688840" h="4626609">
                <a:moveTo>
                  <a:pt x="41148" y="1151382"/>
                </a:moveTo>
                <a:lnTo>
                  <a:pt x="41148" y="1110234"/>
                </a:lnTo>
                <a:lnTo>
                  <a:pt x="0" y="1110234"/>
                </a:lnTo>
                <a:lnTo>
                  <a:pt x="0" y="1151382"/>
                </a:lnTo>
                <a:lnTo>
                  <a:pt x="41148" y="1151382"/>
                </a:lnTo>
                <a:close/>
              </a:path>
              <a:path w="4688840" h="4626609">
                <a:moveTo>
                  <a:pt x="41148" y="1069086"/>
                </a:moveTo>
                <a:lnTo>
                  <a:pt x="41148" y="1027938"/>
                </a:lnTo>
                <a:lnTo>
                  <a:pt x="0" y="1027938"/>
                </a:lnTo>
                <a:lnTo>
                  <a:pt x="0" y="1069086"/>
                </a:lnTo>
                <a:lnTo>
                  <a:pt x="41148" y="1069086"/>
                </a:lnTo>
                <a:close/>
              </a:path>
              <a:path w="4688840" h="4626609">
                <a:moveTo>
                  <a:pt x="41148" y="986790"/>
                </a:moveTo>
                <a:lnTo>
                  <a:pt x="41148" y="945642"/>
                </a:lnTo>
                <a:lnTo>
                  <a:pt x="0" y="945642"/>
                </a:lnTo>
                <a:lnTo>
                  <a:pt x="0" y="986790"/>
                </a:lnTo>
                <a:lnTo>
                  <a:pt x="41148" y="986790"/>
                </a:lnTo>
                <a:close/>
              </a:path>
              <a:path w="4688840" h="4626609">
                <a:moveTo>
                  <a:pt x="41148" y="904494"/>
                </a:moveTo>
                <a:lnTo>
                  <a:pt x="41148" y="863346"/>
                </a:lnTo>
                <a:lnTo>
                  <a:pt x="0" y="863346"/>
                </a:lnTo>
                <a:lnTo>
                  <a:pt x="0" y="904494"/>
                </a:lnTo>
                <a:lnTo>
                  <a:pt x="41148" y="904494"/>
                </a:lnTo>
                <a:close/>
              </a:path>
              <a:path w="4688840" h="4626609">
                <a:moveTo>
                  <a:pt x="41148" y="822198"/>
                </a:moveTo>
                <a:lnTo>
                  <a:pt x="41148" y="781812"/>
                </a:lnTo>
                <a:lnTo>
                  <a:pt x="0" y="781812"/>
                </a:lnTo>
                <a:lnTo>
                  <a:pt x="0" y="822198"/>
                </a:lnTo>
                <a:lnTo>
                  <a:pt x="41148" y="822198"/>
                </a:lnTo>
                <a:close/>
              </a:path>
              <a:path w="4688840" h="4626609">
                <a:moveTo>
                  <a:pt x="41148" y="740664"/>
                </a:moveTo>
                <a:lnTo>
                  <a:pt x="41148" y="699516"/>
                </a:lnTo>
                <a:lnTo>
                  <a:pt x="0" y="699516"/>
                </a:lnTo>
                <a:lnTo>
                  <a:pt x="0" y="740664"/>
                </a:lnTo>
                <a:lnTo>
                  <a:pt x="41148" y="740664"/>
                </a:lnTo>
                <a:close/>
              </a:path>
              <a:path w="4688840" h="4626609">
                <a:moveTo>
                  <a:pt x="41148" y="658368"/>
                </a:moveTo>
                <a:lnTo>
                  <a:pt x="41148" y="617220"/>
                </a:lnTo>
                <a:lnTo>
                  <a:pt x="0" y="617220"/>
                </a:lnTo>
                <a:lnTo>
                  <a:pt x="0" y="658368"/>
                </a:lnTo>
                <a:lnTo>
                  <a:pt x="41148" y="658368"/>
                </a:lnTo>
                <a:close/>
              </a:path>
              <a:path w="4688840" h="4626609">
                <a:moveTo>
                  <a:pt x="41148" y="576072"/>
                </a:moveTo>
                <a:lnTo>
                  <a:pt x="41148" y="534924"/>
                </a:lnTo>
                <a:lnTo>
                  <a:pt x="0" y="534924"/>
                </a:lnTo>
                <a:lnTo>
                  <a:pt x="0" y="576072"/>
                </a:lnTo>
                <a:lnTo>
                  <a:pt x="41148" y="576072"/>
                </a:lnTo>
                <a:close/>
              </a:path>
              <a:path w="4688840" h="4626609">
                <a:moveTo>
                  <a:pt x="41148" y="493776"/>
                </a:moveTo>
                <a:lnTo>
                  <a:pt x="41148" y="452628"/>
                </a:lnTo>
                <a:lnTo>
                  <a:pt x="0" y="452628"/>
                </a:lnTo>
                <a:lnTo>
                  <a:pt x="0" y="493776"/>
                </a:lnTo>
                <a:lnTo>
                  <a:pt x="41148" y="493776"/>
                </a:lnTo>
                <a:close/>
              </a:path>
              <a:path w="4688840" h="4626609">
                <a:moveTo>
                  <a:pt x="41148" y="411480"/>
                </a:moveTo>
                <a:lnTo>
                  <a:pt x="41148" y="370332"/>
                </a:lnTo>
                <a:lnTo>
                  <a:pt x="0" y="370332"/>
                </a:lnTo>
                <a:lnTo>
                  <a:pt x="0" y="411480"/>
                </a:lnTo>
                <a:lnTo>
                  <a:pt x="41148" y="411480"/>
                </a:lnTo>
                <a:close/>
              </a:path>
              <a:path w="4688840" h="4626609">
                <a:moveTo>
                  <a:pt x="41148" y="329184"/>
                </a:moveTo>
                <a:lnTo>
                  <a:pt x="41148" y="288036"/>
                </a:lnTo>
                <a:lnTo>
                  <a:pt x="0" y="288036"/>
                </a:lnTo>
                <a:lnTo>
                  <a:pt x="0" y="329184"/>
                </a:lnTo>
                <a:lnTo>
                  <a:pt x="41148" y="329184"/>
                </a:lnTo>
                <a:close/>
              </a:path>
              <a:path w="4688840" h="4626609">
                <a:moveTo>
                  <a:pt x="41148" y="246888"/>
                </a:moveTo>
                <a:lnTo>
                  <a:pt x="41148" y="205740"/>
                </a:lnTo>
                <a:lnTo>
                  <a:pt x="0" y="205740"/>
                </a:lnTo>
                <a:lnTo>
                  <a:pt x="0" y="246888"/>
                </a:lnTo>
                <a:lnTo>
                  <a:pt x="41148" y="246888"/>
                </a:lnTo>
                <a:close/>
              </a:path>
              <a:path w="4688840" h="4626609">
                <a:moveTo>
                  <a:pt x="41148" y="164592"/>
                </a:moveTo>
                <a:lnTo>
                  <a:pt x="41148" y="123444"/>
                </a:lnTo>
                <a:lnTo>
                  <a:pt x="0" y="123444"/>
                </a:lnTo>
                <a:lnTo>
                  <a:pt x="0" y="164592"/>
                </a:lnTo>
                <a:lnTo>
                  <a:pt x="41148" y="164592"/>
                </a:lnTo>
                <a:close/>
              </a:path>
              <a:path w="4688840" h="4626609">
                <a:moveTo>
                  <a:pt x="41148" y="82296"/>
                </a:moveTo>
                <a:lnTo>
                  <a:pt x="41148" y="41148"/>
                </a:lnTo>
                <a:lnTo>
                  <a:pt x="0" y="41148"/>
                </a:lnTo>
                <a:lnTo>
                  <a:pt x="0" y="82296"/>
                </a:lnTo>
                <a:lnTo>
                  <a:pt x="41148" y="82296"/>
                </a:lnTo>
                <a:close/>
              </a:path>
              <a:path w="4688840" h="4626609">
                <a:moveTo>
                  <a:pt x="82296" y="41148"/>
                </a:moveTo>
                <a:lnTo>
                  <a:pt x="82296" y="0"/>
                </a:lnTo>
                <a:lnTo>
                  <a:pt x="41148" y="0"/>
                </a:lnTo>
                <a:lnTo>
                  <a:pt x="41148" y="41148"/>
                </a:lnTo>
                <a:lnTo>
                  <a:pt x="82296" y="41148"/>
                </a:lnTo>
                <a:close/>
              </a:path>
              <a:path w="4688840" h="4626609">
                <a:moveTo>
                  <a:pt x="164591" y="41148"/>
                </a:moveTo>
                <a:lnTo>
                  <a:pt x="164591" y="0"/>
                </a:lnTo>
                <a:lnTo>
                  <a:pt x="123443" y="0"/>
                </a:lnTo>
                <a:lnTo>
                  <a:pt x="123443" y="41148"/>
                </a:lnTo>
                <a:lnTo>
                  <a:pt x="164591" y="41148"/>
                </a:lnTo>
                <a:close/>
              </a:path>
              <a:path w="4688840" h="4626609">
                <a:moveTo>
                  <a:pt x="246887" y="41148"/>
                </a:moveTo>
                <a:lnTo>
                  <a:pt x="246887" y="0"/>
                </a:lnTo>
                <a:lnTo>
                  <a:pt x="205739" y="0"/>
                </a:lnTo>
                <a:lnTo>
                  <a:pt x="205739" y="41148"/>
                </a:lnTo>
                <a:lnTo>
                  <a:pt x="246887" y="41148"/>
                </a:lnTo>
                <a:close/>
              </a:path>
              <a:path w="4688840" h="4626609">
                <a:moveTo>
                  <a:pt x="329184" y="41148"/>
                </a:moveTo>
                <a:lnTo>
                  <a:pt x="329184" y="0"/>
                </a:lnTo>
                <a:lnTo>
                  <a:pt x="288036" y="0"/>
                </a:lnTo>
                <a:lnTo>
                  <a:pt x="288036" y="41148"/>
                </a:lnTo>
                <a:lnTo>
                  <a:pt x="329184" y="41148"/>
                </a:lnTo>
                <a:close/>
              </a:path>
              <a:path w="4688840" h="4626609">
                <a:moveTo>
                  <a:pt x="411467" y="41148"/>
                </a:moveTo>
                <a:lnTo>
                  <a:pt x="411467" y="0"/>
                </a:lnTo>
                <a:lnTo>
                  <a:pt x="370319" y="0"/>
                </a:lnTo>
                <a:lnTo>
                  <a:pt x="370319" y="41148"/>
                </a:lnTo>
                <a:lnTo>
                  <a:pt x="411467" y="41148"/>
                </a:lnTo>
                <a:close/>
              </a:path>
              <a:path w="4688840" h="4626609">
                <a:moveTo>
                  <a:pt x="493775" y="41148"/>
                </a:moveTo>
                <a:lnTo>
                  <a:pt x="493775" y="0"/>
                </a:lnTo>
                <a:lnTo>
                  <a:pt x="452627" y="0"/>
                </a:lnTo>
                <a:lnTo>
                  <a:pt x="452627" y="41148"/>
                </a:lnTo>
                <a:lnTo>
                  <a:pt x="493775" y="41148"/>
                </a:lnTo>
                <a:close/>
              </a:path>
              <a:path w="4688840" h="4626609">
                <a:moveTo>
                  <a:pt x="576071" y="41148"/>
                </a:moveTo>
                <a:lnTo>
                  <a:pt x="576071" y="0"/>
                </a:lnTo>
                <a:lnTo>
                  <a:pt x="534924" y="0"/>
                </a:lnTo>
                <a:lnTo>
                  <a:pt x="534924" y="41148"/>
                </a:lnTo>
                <a:lnTo>
                  <a:pt x="576071" y="41148"/>
                </a:lnTo>
                <a:close/>
              </a:path>
              <a:path w="4688840" h="4626609">
                <a:moveTo>
                  <a:pt x="658355" y="41148"/>
                </a:moveTo>
                <a:lnTo>
                  <a:pt x="658355" y="0"/>
                </a:lnTo>
                <a:lnTo>
                  <a:pt x="617207" y="0"/>
                </a:lnTo>
                <a:lnTo>
                  <a:pt x="617207" y="41148"/>
                </a:lnTo>
                <a:lnTo>
                  <a:pt x="658355" y="41148"/>
                </a:lnTo>
                <a:close/>
              </a:path>
              <a:path w="4688840" h="4626609">
                <a:moveTo>
                  <a:pt x="740651" y="41148"/>
                </a:moveTo>
                <a:lnTo>
                  <a:pt x="740651" y="0"/>
                </a:lnTo>
                <a:lnTo>
                  <a:pt x="699503" y="0"/>
                </a:lnTo>
                <a:lnTo>
                  <a:pt x="699503" y="41148"/>
                </a:lnTo>
                <a:lnTo>
                  <a:pt x="740651" y="41148"/>
                </a:lnTo>
                <a:close/>
              </a:path>
              <a:path w="4688840" h="4626609">
                <a:moveTo>
                  <a:pt x="822960" y="41148"/>
                </a:moveTo>
                <a:lnTo>
                  <a:pt x="822960" y="0"/>
                </a:lnTo>
                <a:lnTo>
                  <a:pt x="781812" y="0"/>
                </a:lnTo>
                <a:lnTo>
                  <a:pt x="781812" y="41148"/>
                </a:lnTo>
                <a:lnTo>
                  <a:pt x="822960" y="41148"/>
                </a:lnTo>
                <a:close/>
              </a:path>
              <a:path w="4688840" h="4626609">
                <a:moveTo>
                  <a:pt x="905256" y="41148"/>
                </a:moveTo>
                <a:lnTo>
                  <a:pt x="905256" y="0"/>
                </a:lnTo>
                <a:lnTo>
                  <a:pt x="864108" y="0"/>
                </a:lnTo>
                <a:lnTo>
                  <a:pt x="864108" y="41148"/>
                </a:lnTo>
                <a:lnTo>
                  <a:pt x="905256" y="41148"/>
                </a:lnTo>
                <a:close/>
              </a:path>
              <a:path w="4688840" h="4626609">
                <a:moveTo>
                  <a:pt x="987540" y="41148"/>
                </a:moveTo>
                <a:lnTo>
                  <a:pt x="987540" y="0"/>
                </a:lnTo>
                <a:lnTo>
                  <a:pt x="946391" y="0"/>
                </a:lnTo>
                <a:lnTo>
                  <a:pt x="946391" y="41148"/>
                </a:lnTo>
                <a:lnTo>
                  <a:pt x="987540" y="41148"/>
                </a:lnTo>
                <a:close/>
              </a:path>
              <a:path w="4688840" h="4626609">
                <a:moveTo>
                  <a:pt x="1069085" y="41148"/>
                </a:moveTo>
                <a:lnTo>
                  <a:pt x="1069085" y="0"/>
                </a:lnTo>
                <a:lnTo>
                  <a:pt x="1028699" y="0"/>
                </a:lnTo>
                <a:lnTo>
                  <a:pt x="1028699" y="41148"/>
                </a:lnTo>
                <a:lnTo>
                  <a:pt x="1069085" y="41148"/>
                </a:lnTo>
                <a:close/>
              </a:path>
              <a:path w="4688840" h="4626609">
                <a:moveTo>
                  <a:pt x="1151382" y="41148"/>
                </a:moveTo>
                <a:lnTo>
                  <a:pt x="1151382" y="0"/>
                </a:lnTo>
                <a:lnTo>
                  <a:pt x="1110234" y="0"/>
                </a:lnTo>
                <a:lnTo>
                  <a:pt x="1110234" y="41148"/>
                </a:lnTo>
                <a:lnTo>
                  <a:pt x="1151382" y="41148"/>
                </a:lnTo>
                <a:close/>
              </a:path>
              <a:path w="4688840" h="4626609">
                <a:moveTo>
                  <a:pt x="1233666" y="41148"/>
                </a:moveTo>
                <a:lnTo>
                  <a:pt x="1233666" y="0"/>
                </a:lnTo>
                <a:lnTo>
                  <a:pt x="1192517" y="0"/>
                </a:lnTo>
                <a:lnTo>
                  <a:pt x="1192517" y="41148"/>
                </a:lnTo>
                <a:lnTo>
                  <a:pt x="1233666" y="41148"/>
                </a:lnTo>
                <a:close/>
              </a:path>
              <a:path w="4688840" h="4626609">
                <a:moveTo>
                  <a:pt x="1315974" y="41148"/>
                </a:moveTo>
                <a:lnTo>
                  <a:pt x="1315974" y="0"/>
                </a:lnTo>
                <a:lnTo>
                  <a:pt x="1274826" y="0"/>
                </a:lnTo>
                <a:lnTo>
                  <a:pt x="1274826" y="41148"/>
                </a:lnTo>
                <a:lnTo>
                  <a:pt x="1315974" y="41148"/>
                </a:lnTo>
                <a:close/>
              </a:path>
              <a:path w="4688840" h="4626609">
                <a:moveTo>
                  <a:pt x="1398269" y="41148"/>
                </a:moveTo>
                <a:lnTo>
                  <a:pt x="1398269" y="0"/>
                </a:lnTo>
                <a:lnTo>
                  <a:pt x="1357121" y="0"/>
                </a:lnTo>
                <a:lnTo>
                  <a:pt x="1357121" y="41148"/>
                </a:lnTo>
                <a:lnTo>
                  <a:pt x="1398269" y="41148"/>
                </a:lnTo>
                <a:close/>
              </a:path>
              <a:path w="4688840" h="4626609">
                <a:moveTo>
                  <a:pt x="1480553" y="41148"/>
                </a:moveTo>
                <a:lnTo>
                  <a:pt x="1480553" y="0"/>
                </a:lnTo>
                <a:lnTo>
                  <a:pt x="1439405" y="0"/>
                </a:lnTo>
                <a:lnTo>
                  <a:pt x="1439405" y="41148"/>
                </a:lnTo>
                <a:lnTo>
                  <a:pt x="1480553" y="41148"/>
                </a:lnTo>
                <a:close/>
              </a:path>
              <a:path w="4688840" h="4626609">
                <a:moveTo>
                  <a:pt x="1562850" y="41148"/>
                </a:moveTo>
                <a:lnTo>
                  <a:pt x="1562850" y="0"/>
                </a:lnTo>
                <a:lnTo>
                  <a:pt x="1521701" y="0"/>
                </a:lnTo>
                <a:lnTo>
                  <a:pt x="1521701" y="41148"/>
                </a:lnTo>
                <a:lnTo>
                  <a:pt x="1562850" y="41148"/>
                </a:lnTo>
                <a:close/>
              </a:path>
              <a:path w="4688840" h="4626609">
                <a:moveTo>
                  <a:pt x="1645158" y="41148"/>
                </a:moveTo>
                <a:lnTo>
                  <a:pt x="1645158" y="0"/>
                </a:lnTo>
                <a:lnTo>
                  <a:pt x="1604010" y="0"/>
                </a:lnTo>
                <a:lnTo>
                  <a:pt x="1604010" y="41148"/>
                </a:lnTo>
                <a:lnTo>
                  <a:pt x="1645158" y="41148"/>
                </a:lnTo>
                <a:close/>
              </a:path>
              <a:path w="4688840" h="4626609">
                <a:moveTo>
                  <a:pt x="1727442" y="41148"/>
                </a:moveTo>
                <a:lnTo>
                  <a:pt x="1727442" y="0"/>
                </a:lnTo>
                <a:lnTo>
                  <a:pt x="1686293" y="0"/>
                </a:lnTo>
                <a:lnTo>
                  <a:pt x="1686293" y="41148"/>
                </a:lnTo>
                <a:lnTo>
                  <a:pt x="1727442" y="41148"/>
                </a:lnTo>
                <a:close/>
              </a:path>
              <a:path w="4688840" h="4626609">
                <a:moveTo>
                  <a:pt x="1809750" y="41148"/>
                </a:moveTo>
                <a:lnTo>
                  <a:pt x="1809750" y="0"/>
                </a:lnTo>
                <a:lnTo>
                  <a:pt x="1768602" y="0"/>
                </a:lnTo>
                <a:lnTo>
                  <a:pt x="1768602" y="41148"/>
                </a:lnTo>
                <a:lnTo>
                  <a:pt x="1809750" y="41148"/>
                </a:lnTo>
                <a:close/>
              </a:path>
              <a:path w="4688840" h="4626609">
                <a:moveTo>
                  <a:pt x="1892045" y="41148"/>
                </a:moveTo>
                <a:lnTo>
                  <a:pt x="1892045" y="0"/>
                </a:lnTo>
                <a:lnTo>
                  <a:pt x="1850897" y="0"/>
                </a:lnTo>
                <a:lnTo>
                  <a:pt x="1850897" y="41148"/>
                </a:lnTo>
                <a:lnTo>
                  <a:pt x="1892045" y="41148"/>
                </a:lnTo>
                <a:close/>
              </a:path>
              <a:path w="4688840" h="4626609">
                <a:moveTo>
                  <a:pt x="1974329" y="41148"/>
                </a:moveTo>
                <a:lnTo>
                  <a:pt x="1974329" y="0"/>
                </a:lnTo>
                <a:lnTo>
                  <a:pt x="1933181" y="0"/>
                </a:lnTo>
                <a:lnTo>
                  <a:pt x="1933181" y="41148"/>
                </a:lnTo>
                <a:lnTo>
                  <a:pt x="1974329" y="41148"/>
                </a:lnTo>
                <a:close/>
              </a:path>
              <a:path w="4688840" h="4626609">
                <a:moveTo>
                  <a:pt x="2056626" y="41148"/>
                </a:moveTo>
                <a:lnTo>
                  <a:pt x="2056626" y="0"/>
                </a:lnTo>
                <a:lnTo>
                  <a:pt x="2015477" y="0"/>
                </a:lnTo>
                <a:lnTo>
                  <a:pt x="2015477" y="41148"/>
                </a:lnTo>
                <a:lnTo>
                  <a:pt x="2056626" y="41148"/>
                </a:lnTo>
                <a:close/>
              </a:path>
              <a:path w="4688840" h="4626609">
                <a:moveTo>
                  <a:pt x="2138934" y="41148"/>
                </a:moveTo>
                <a:lnTo>
                  <a:pt x="2138934" y="0"/>
                </a:lnTo>
                <a:lnTo>
                  <a:pt x="2097786" y="0"/>
                </a:lnTo>
                <a:lnTo>
                  <a:pt x="2097786" y="41148"/>
                </a:lnTo>
                <a:lnTo>
                  <a:pt x="2138934" y="41148"/>
                </a:lnTo>
                <a:close/>
              </a:path>
              <a:path w="4688840" h="4626609">
                <a:moveTo>
                  <a:pt x="2221217" y="41148"/>
                </a:moveTo>
                <a:lnTo>
                  <a:pt x="2221217" y="0"/>
                </a:lnTo>
                <a:lnTo>
                  <a:pt x="2180069" y="0"/>
                </a:lnTo>
                <a:lnTo>
                  <a:pt x="2180069" y="41148"/>
                </a:lnTo>
                <a:lnTo>
                  <a:pt x="2221217" y="41148"/>
                </a:lnTo>
                <a:close/>
              </a:path>
              <a:path w="4688840" h="4626609">
                <a:moveTo>
                  <a:pt x="2302764" y="41148"/>
                </a:moveTo>
                <a:lnTo>
                  <a:pt x="2302764" y="0"/>
                </a:lnTo>
                <a:lnTo>
                  <a:pt x="2262378" y="0"/>
                </a:lnTo>
                <a:lnTo>
                  <a:pt x="2262378" y="41148"/>
                </a:lnTo>
                <a:lnTo>
                  <a:pt x="2302764" y="41148"/>
                </a:lnTo>
                <a:close/>
              </a:path>
              <a:path w="4688840" h="4626609">
                <a:moveTo>
                  <a:pt x="2385060" y="41148"/>
                </a:moveTo>
                <a:lnTo>
                  <a:pt x="2385060" y="0"/>
                </a:lnTo>
                <a:lnTo>
                  <a:pt x="2343912" y="0"/>
                </a:lnTo>
                <a:lnTo>
                  <a:pt x="2343912" y="41148"/>
                </a:lnTo>
                <a:lnTo>
                  <a:pt x="2385060" y="41148"/>
                </a:lnTo>
                <a:close/>
              </a:path>
              <a:path w="4688840" h="4626609">
                <a:moveTo>
                  <a:pt x="2467356" y="41148"/>
                </a:moveTo>
                <a:lnTo>
                  <a:pt x="2467356" y="0"/>
                </a:lnTo>
                <a:lnTo>
                  <a:pt x="2426208" y="0"/>
                </a:lnTo>
                <a:lnTo>
                  <a:pt x="2426208" y="41148"/>
                </a:lnTo>
                <a:lnTo>
                  <a:pt x="2467356" y="41148"/>
                </a:lnTo>
                <a:close/>
              </a:path>
              <a:path w="4688840" h="4626609">
                <a:moveTo>
                  <a:pt x="2549652" y="41148"/>
                </a:moveTo>
                <a:lnTo>
                  <a:pt x="2549652" y="0"/>
                </a:lnTo>
                <a:lnTo>
                  <a:pt x="2508504" y="0"/>
                </a:lnTo>
                <a:lnTo>
                  <a:pt x="2508504" y="41148"/>
                </a:lnTo>
                <a:lnTo>
                  <a:pt x="2549652" y="41148"/>
                </a:lnTo>
                <a:close/>
              </a:path>
              <a:path w="4688840" h="4626609">
                <a:moveTo>
                  <a:pt x="2631947" y="41148"/>
                </a:moveTo>
                <a:lnTo>
                  <a:pt x="2631947" y="0"/>
                </a:lnTo>
                <a:lnTo>
                  <a:pt x="2590799" y="0"/>
                </a:lnTo>
                <a:lnTo>
                  <a:pt x="2590799" y="41148"/>
                </a:lnTo>
                <a:lnTo>
                  <a:pt x="2631947" y="41148"/>
                </a:lnTo>
                <a:close/>
              </a:path>
              <a:path w="4688840" h="4626609">
                <a:moveTo>
                  <a:pt x="2714243" y="41148"/>
                </a:moveTo>
                <a:lnTo>
                  <a:pt x="2714243" y="0"/>
                </a:lnTo>
                <a:lnTo>
                  <a:pt x="2673095" y="0"/>
                </a:lnTo>
                <a:lnTo>
                  <a:pt x="2673095" y="41148"/>
                </a:lnTo>
                <a:lnTo>
                  <a:pt x="2714243" y="41148"/>
                </a:lnTo>
                <a:close/>
              </a:path>
              <a:path w="4688840" h="4626609">
                <a:moveTo>
                  <a:pt x="2796527" y="41148"/>
                </a:moveTo>
                <a:lnTo>
                  <a:pt x="2796527" y="0"/>
                </a:lnTo>
                <a:lnTo>
                  <a:pt x="2755379" y="0"/>
                </a:lnTo>
                <a:lnTo>
                  <a:pt x="2755379" y="41148"/>
                </a:lnTo>
                <a:lnTo>
                  <a:pt x="2796527" y="41148"/>
                </a:lnTo>
                <a:close/>
              </a:path>
              <a:path w="4688840" h="4626609">
                <a:moveTo>
                  <a:pt x="2878824" y="41148"/>
                </a:moveTo>
                <a:lnTo>
                  <a:pt x="2878824" y="0"/>
                </a:lnTo>
                <a:lnTo>
                  <a:pt x="2837675" y="0"/>
                </a:lnTo>
                <a:lnTo>
                  <a:pt x="2837675" y="41148"/>
                </a:lnTo>
                <a:lnTo>
                  <a:pt x="2878824" y="41148"/>
                </a:lnTo>
                <a:close/>
              </a:path>
              <a:path w="4688840" h="4626609">
                <a:moveTo>
                  <a:pt x="2961132" y="41148"/>
                </a:moveTo>
                <a:lnTo>
                  <a:pt x="2961132" y="0"/>
                </a:lnTo>
                <a:lnTo>
                  <a:pt x="2919984" y="0"/>
                </a:lnTo>
                <a:lnTo>
                  <a:pt x="2919984" y="41148"/>
                </a:lnTo>
                <a:lnTo>
                  <a:pt x="2961132" y="41148"/>
                </a:lnTo>
                <a:close/>
              </a:path>
              <a:path w="4688840" h="4626609">
                <a:moveTo>
                  <a:pt x="3043428" y="41148"/>
                </a:moveTo>
                <a:lnTo>
                  <a:pt x="3043428" y="0"/>
                </a:lnTo>
                <a:lnTo>
                  <a:pt x="3002280" y="0"/>
                </a:lnTo>
                <a:lnTo>
                  <a:pt x="3002280" y="41148"/>
                </a:lnTo>
                <a:lnTo>
                  <a:pt x="3043428" y="41148"/>
                </a:lnTo>
                <a:close/>
              </a:path>
              <a:path w="4688840" h="4626609">
                <a:moveTo>
                  <a:pt x="3125724" y="41148"/>
                </a:moveTo>
                <a:lnTo>
                  <a:pt x="3125724" y="0"/>
                </a:lnTo>
                <a:lnTo>
                  <a:pt x="3084576" y="0"/>
                </a:lnTo>
                <a:lnTo>
                  <a:pt x="3084576" y="41148"/>
                </a:lnTo>
                <a:lnTo>
                  <a:pt x="3125724" y="41148"/>
                </a:lnTo>
                <a:close/>
              </a:path>
              <a:path w="4688840" h="4626609">
                <a:moveTo>
                  <a:pt x="3208019" y="41148"/>
                </a:moveTo>
                <a:lnTo>
                  <a:pt x="3208019" y="0"/>
                </a:lnTo>
                <a:lnTo>
                  <a:pt x="3166871" y="0"/>
                </a:lnTo>
                <a:lnTo>
                  <a:pt x="3166871" y="41148"/>
                </a:lnTo>
                <a:lnTo>
                  <a:pt x="3208019" y="41148"/>
                </a:lnTo>
                <a:close/>
              </a:path>
              <a:path w="4688840" h="4626609">
                <a:moveTo>
                  <a:pt x="3290303" y="41148"/>
                </a:moveTo>
                <a:lnTo>
                  <a:pt x="3290303" y="0"/>
                </a:lnTo>
                <a:lnTo>
                  <a:pt x="3249155" y="0"/>
                </a:lnTo>
                <a:lnTo>
                  <a:pt x="3249155" y="41148"/>
                </a:lnTo>
                <a:lnTo>
                  <a:pt x="3290303" y="41148"/>
                </a:lnTo>
                <a:close/>
              </a:path>
              <a:path w="4688840" h="4626609">
                <a:moveTo>
                  <a:pt x="3372600" y="41148"/>
                </a:moveTo>
                <a:lnTo>
                  <a:pt x="3372600" y="0"/>
                </a:lnTo>
                <a:lnTo>
                  <a:pt x="3331451" y="0"/>
                </a:lnTo>
                <a:lnTo>
                  <a:pt x="3331451" y="41148"/>
                </a:lnTo>
                <a:lnTo>
                  <a:pt x="3372600" y="41148"/>
                </a:lnTo>
                <a:close/>
              </a:path>
              <a:path w="4688840" h="4626609">
                <a:moveTo>
                  <a:pt x="3454908" y="41148"/>
                </a:moveTo>
                <a:lnTo>
                  <a:pt x="3454908" y="0"/>
                </a:lnTo>
                <a:lnTo>
                  <a:pt x="3413760" y="0"/>
                </a:lnTo>
                <a:lnTo>
                  <a:pt x="3413760" y="41148"/>
                </a:lnTo>
                <a:lnTo>
                  <a:pt x="3454908" y="41148"/>
                </a:lnTo>
                <a:close/>
              </a:path>
              <a:path w="4688840" h="4626609">
                <a:moveTo>
                  <a:pt x="3536429" y="41148"/>
                </a:moveTo>
                <a:lnTo>
                  <a:pt x="3536429" y="0"/>
                </a:lnTo>
                <a:lnTo>
                  <a:pt x="3495281" y="0"/>
                </a:lnTo>
                <a:lnTo>
                  <a:pt x="3495281" y="41148"/>
                </a:lnTo>
                <a:lnTo>
                  <a:pt x="3536429" y="41148"/>
                </a:lnTo>
                <a:close/>
              </a:path>
              <a:path w="4688840" h="4626609">
                <a:moveTo>
                  <a:pt x="3618726" y="41148"/>
                </a:moveTo>
                <a:lnTo>
                  <a:pt x="3618726" y="0"/>
                </a:lnTo>
                <a:lnTo>
                  <a:pt x="3577577" y="0"/>
                </a:lnTo>
                <a:lnTo>
                  <a:pt x="3577577" y="41148"/>
                </a:lnTo>
                <a:lnTo>
                  <a:pt x="3618726" y="41148"/>
                </a:lnTo>
                <a:close/>
              </a:path>
              <a:path w="4688840" h="4626609">
                <a:moveTo>
                  <a:pt x="3701034" y="41148"/>
                </a:moveTo>
                <a:lnTo>
                  <a:pt x="3701034" y="0"/>
                </a:lnTo>
                <a:lnTo>
                  <a:pt x="3659886" y="0"/>
                </a:lnTo>
                <a:lnTo>
                  <a:pt x="3659886" y="41148"/>
                </a:lnTo>
                <a:lnTo>
                  <a:pt x="3701034" y="41148"/>
                </a:lnTo>
                <a:close/>
              </a:path>
              <a:path w="4688840" h="4626609">
                <a:moveTo>
                  <a:pt x="3783330" y="41148"/>
                </a:moveTo>
                <a:lnTo>
                  <a:pt x="3783330" y="0"/>
                </a:lnTo>
                <a:lnTo>
                  <a:pt x="3742182" y="0"/>
                </a:lnTo>
                <a:lnTo>
                  <a:pt x="3742182" y="41148"/>
                </a:lnTo>
                <a:lnTo>
                  <a:pt x="3783330" y="41148"/>
                </a:lnTo>
                <a:close/>
              </a:path>
              <a:path w="4688840" h="4626609">
                <a:moveTo>
                  <a:pt x="3865626" y="41148"/>
                </a:moveTo>
                <a:lnTo>
                  <a:pt x="3865626" y="0"/>
                </a:lnTo>
                <a:lnTo>
                  <a:pt x="3824478" y="0"/>
                </a:lnTo>
                <a:lnTo>
                  <a:pt x="3824478" y="41148"/>
                </a:lnTo>
                <a:lnTo>
                  <a:pt x="3865626" y="41148"/>
                </a:lnTo>
                <a:close/>
              </a:path>
              <a:path w="4688840" h="4626609">
                <a:moveTo>
                  <a:pt x="3947921" y="41148"/>
                </a:moveTo>
                <a:lnTo>
                  <a:pt x="3947921" y="0"/>
                </a:lnTo>
                <a:lnTo>
                  <a:pt x="3906773" y="0"/>
                </a:lnTo>
                <a:lnTo>
                  <a:pt x="3906773" y="41148"/>
                </a:lnTo>
                <a:lnTo>
                  <a:pt x="3947921" y="41148"/>
                </a:lnTo>
                <a:close/>
              </a:path>
              <a:path w="4688840" h="4626609">
                <a:moveTo>
                  <a:pt x="4030205" y="41148"/>
                </a:moveTo>
                <a:lnTo>
                  <a:pt x="4030205" y="0"/>
                </a:lnTo>
                <a:lnTo>
                  <a:pt x="3989057" y="0"/>
                </a:lnTo>
                <a:lnTo>
                  <a:pt x="3989057" y="41148"/>
                </a:lnTo>
                <a:lnTo>
                  <a:pt x="4030205" y="41148"/>
                </a:lnTo>
                <a:close/>
              </a:path>
              <a:path w="4688840" h="4626609">
                <a:moveTo>
                  <a:pt x="4112501" y="41148"/>
                </a:moveTo>
                <a:lnTo>
                  <a:pt x="4112501" y="0"/>
                </a:lnTo>
                <a:lnTo>
                  <a:pt x="4071353" y="0"/>
                </a:lnTo>
                <a:lnTo>
                  <a:pt x="4071353" y="41148"/>
                </a:lnTo>
                <a:lnTo>
                  <a:pt x="4112501" y="41148"/>
                </a:lnTo>
                <a:close/>
              </a:path>
              <a:path w="4688840" h="4626609">
                <a:moveTo>
                  <a:pt x="4194810" y="41148"/>
                </a:moveTo>
                <a:lnTo>
                  <a:pt x="4194810" y="0"/>
                </a:lnTo>
                <a:lnTo>
                  <a:pt x="4153662" y="0"/>
                </a:lnTo>
                <a:lnTo>
                  <a:pt x="4153662" y="41148"/>
                </a:lnTo>
                <a:lnTo>
                  <a:pt x="4194810" y="41148"/>
                </a:lnTo>
                <a:close/>
              </a:path>
              <a:path w="4688840" h="4626609">
                <a:moveTo>
                  <a:pt x="4277107" y="41148"/>
                </a:moveTo>
                <a:lnTo>
                  <a:pt x="4277107" y="0"/>
                </a:lnTo>
                <a:lnTo>
                  <a:pt x="4235958" y="0"/>
                </a:lnTo>
                <a:lnTo>
                  <a:pt x="4235958" y="41148"/>
                </a:lnTo>
                <a:lnTo>
                  <a:pt x="4277107" y="41148"/>
                </a:lnTo>
                <a:close/>
              </a:path>
              <a:path w="4688840" h="4626609">
                <a:moveTo>
                  <a:pt x="4359402" y="41148"/>
                </a:moveTo>
                <a:lnTo>
                  <a:pt x="4359402" y="0"/>
                </a:lnTo>
                <a:lnTo>
                  <a:pt x="4318254" y="0"/>
                </a:lnTo>
                <a:lnTo>
                  <a:pt x="4318254" y="41148"/>
                </a:lnTo>
                <a:lnTo>
                  <a:pt x="4359402" y="41148"/>
                </a:lnTo>
                <a:close/>
              </a:path>
              <a:path w="4688840" h="4626609">
                <a:moveTo>
                  <a:pt x="4441697" y="41148"/>
                </a:moveTo>
                <a:lnTo>
                  <a:pt x="4441697" y="0"/>
                </a:lnTo>
                <a:lnTo>
                  <a:pt x="4400549" y="0"/>
                </a:lnTo>
                <a:lnTo>
                  <a:pt x="4400549" y="41148"/>
                </a:lnTo>
                <a:lnTo>
                  <a:pt x="4441697" y="41148"/>
                </a:lnTo>
                <a:close/>
              </a:path>
              <a:path w="4688840" h="4626609">
                <a:moveTo>
                  <a:pt x="4523994" y="41148"/>
                </a:moveTo>
                <a:lnTo>
                  <a:pt x="4523994" y="0"/>
                </a:lnTo>
                <a:lnTo>
                  <a:pt x="4482845" y="0"/>
                </a:lnTo>
                <a:lnTo>
                  <a:pt x="4482845" y="41148"/>
                </a:lnTo>
                <a:lnTo>
                  <a:pt x="4523994" y="41148"/>
                </a:lnTo>
                <a:close/>
              </a:path>
              <a:path w="4688840" h="4626609">
                <a:moveTo>
                  <a:pt x="4606277" y="41148"/>
                </a:moveTo>
                <a:lnTo>
                  <a:pt x="4606277" y="0"/>
                </a:lnTo>
                <a:lnTo>
                  <a:pt x="4565129" y="0"/>
                </a:lnTo>
                <a:lnTo>
                  <a:pt x="4565129" y="41148"/>
                </a:lnTo>
                <a:lnTo>
                  <a:pt x="4606277" y="41148"/>
                </a:lnTo>
                <a:close/>
              </a:path>
              <a:path w="4688840" h="4626609">
                <a:moveTo>
                  <a:pt x="4688586" y="41148"/>
                </a:moveTo>
                <a:lnTo>
                  <a:pt x="4688586" y="0"/>
                </a:lnTo>
                <a:lnTo>
                  <a:pt x="4647438" y="0"/>
                </a:lnTo>
                <a:lnTo>
                  <a:pt x="4647438" y="20574"/>
                </a:lnTo>
                <a:lnTo>
                  <a:pt x="4668012" y="41148"/>
                </a:lnTo>
                <a:lnTo>
                  <a:pt x="4688586" y="41148"/>
                </a:lnTo>
                <a:close/>
              </a:path>
              <a:path w="4688840" h="4626609">
                <a:moveTo>
                  <a:pt x="4668012" y="41148"/>
                </a:moveTo>
                <a:lnTo>
                  <a:pt x="4647438" y="20574"/>
                </a:lnTo>
                <a:lnTo>
                  <a:pt x="4647438" y="41148"/>
                </a:lnTo>
                <a:lnTo>
                  <a:pt x="4668012" y="41148"/>
                </a:lnTo>
                <a:close/>
              </a:path>
              <a:path w="4688840" h="4626609">
                <a:moveTo>
                  <a:pt x="4688586" y="123444"/>
                </a:moveTo>
                <a:lnTo>
                  <a:pt x="4688586" y="82296"/>
                </a:lnTo>
                <a:lnTo>
                  <a:pt x="4647438" y="82296"/>
                </a:lnTo>
                <a:lnTo>
                  <a:pt x="4647438" y="123444"/>
                </a:lnTo>
                <a:lnTo>
                  <a:pt x="4688586" y="123444"/>
                </a:lnTo>
                <a:close/>
              </a:path>
              <a:path w="4688840" h="4626609">
                <a:moveTo>
                  <a:pt x="4688586" y="205740"/>
                </a:moveTo>
                <a:lnTo>
                  <a:pt x="4688586" y="164592"/>
                </a:lnTo>
                <a:lnTo>
                  <a:pt x="4647438" y="164592"/>
                </a:lnTo>
                <a:lnTo>
                  <a:pt x="4647438" y="205740"/>
                </a:lnTo>
                <a:lnTo>
                  <a:pt x="4688586" y="205740"/>
                </a:lnTo>
                <a:close/>
              </a:path>
              <a:path w="4688840" h="4626609">
                <a:moveTo>
                  <a:pt x="4688586" y="288036"/>
                </a:moveTo>
                <a:lnTo>
                  <a:pt x="4688586" y="246888"/>
                </a:lnTo>
                <a:lnTo>
                  <a:pt x="4647438" y="246888"/>
                </a:lnTo>
                <a:lnTo>
                  <a:pt x="4647438" y="288036"/>
                </a:lnTo>
                <a:lnTo>
                  <a:pt x="4688586" y="288036"/>
                </a:lnTo>
                <a:close/>
              </a:path>
              <a:path w="4688840" h="4626609">
                <a:moveTo>
                  <a:pt x="4688586" y="370332"/>
                </a:moveTo>
                <a:lnTo>
                  <a:pt x="4688586" y="329184"/>
                </a:lnTo>
                <a:lnTo>
                  <a:pt x="4647438" y="329184"/>
                </a:lnTo>
                <a:lnTo>
                  <a:pt x="4647438" y="370332"/>
                </a:lnTo>
                <a:lnTo>
                  <a:pt x="4688586" y="370332"/>
                </a:lnTo>
                <a:close/>
              </a:path>
              <a:path w="4688840" h="4626609">
                <a:moveTo>
                  <a:pt x="4688586" y="452628"/>
                </a:moveTo>
                <a:lnTo>
                  <a:pt x="4688586" y="411480"/>
                </a:lnTo>
                <a:lnTo>
                  <a:pt x="4647438" y="411480"/>
                </a:lnTo>
                <a:lnTo>
                  <a:pt x="4647438" y="452628"/>
                </a:lnTo>
                <a:lnTo>
                  <a:pt x="4688586" y="452628"/>
                </a:lnTo>
                <a:close/>
              </a:path>
              <a:path w="4688840" h="4626609">
                <a:moveTo>
                  <a:pt x="4688586" y="534924"/>
                </a:moveTo>
                <a:lnTo>
                  <a:pt x="4688586" y="493776"/>
                </a:lnTo>
                <a:lnTo>
                  <a:pt x="4647438" y="493776"/>
                </a:lnTo>
                <a:lnTo>
                  <a:pt x="4647438" y="534924"/>
                </a:lnTo>
                <a:lnTo>
                  <a:pt x="4688586" y="534924"/>
                </a:lnTo>
                <a:close/>
              </a:path>
              <a:path w="4688840" h="4626609">
                <a:moveTo>
                  <a:pt x="4688586" y="617220"/>
                </a:moveTo>
                <a:lnTo>
                  <a:pt x="4688586" y="576072"/>
                </a:lnTo>
                <a:lnTo>
                  <a:pt x="4647438" y="576072"/>
                </a:lnTo>
                <a:lnTo>
                  <a:pt x="4647438" y="617220"/>
                </a:lnTo>
                <a:lnTo>
                  <a:pt x="4688586" y="617220"/>
                </a:lnTo>
                <a:close/>
              </a:path>
              <a:path w="4688840" h="4626609">
                <a:moveTo>
                  <a:pt x="4688586" y="699516"/>
                </a:moveTo>
                <a:lnTo>
                  <a:pt x="4688586" y="658368"/>
                </a:lnTo>
                <a:lnTo>
                  <a:pt x="4647438" y="658368"/>
                </a:lnTo>
                <a:lnTo>
                  <a:pt x="4647438" y="699516"/>
                </a:lnTo>
                <a:lnTo>
                  <a:pt x="4688586" y="699516"/>
                </a:lnTo>
                <a:close/>
              </a:path>
              <a:path w="4688840" h="4626609">
                <a:moveTo>
                  <a:pt x="4688586" y="781812"/>
                </a:moveTo>
                <a:lnTo>
                  <a:pt x="4688586" y="740664"/>
                </a:lnTo>
                <a:lnTo>
                  <a:pt x="4647438" y="740664"/>
                </a:lnTo>
                <a:lnTo>
                  <a:pt x="4647438" y="781812"/>
                </a:lnTo>
                <a:lnTo>
                  <a:pt x="4688586" y="781812"/>
                </a:lnTo>
                <a:close/>
              </a:path>
              <a:path w="4688840" h="4626609">
                <a:moveTo>
                  <a:pt x="4688586" y="863346"/>
                </a:moveTo>
                <a:lnTo>
                  <a:pt x="4688586" y="822198"/>
                </a:lnTo>
                <a:lnTo>
                  <a:pt x="4647438" y="822198"/>
                </a:lnTo>
                <a:lnTo>
                  <a:pt x="4647438" y="863346"/>
                </a:lnTo>
                <a:lnTo>
                  <a:pt x="4688586" y="863346"/>
                </a:lnTo>
                <a:close/>
              </a:path>
              <a:path w="4688840" h="4626609">
                <a:moveTo>
                  <a:pt x="4688586" y="945642"/>
                </a:moveTo>
                <a:lnTo>
                  <a:pt x="4688586" y="904494"/>
                </a:lnTo>
                <a:lnTo>
                  <a:pt x="4647438" y="904494"/>
                </a:lnTo>
                <a:lnTo>
                  <a:pt x="4647438" y="945642"/>
                </a:lnTo>
                <a:lnTo>
                  <a:pt x="4688586" y="945642"/>
                </a:lnTo>
                <a:close/>
              </a:path>
              <a:path w="4688840" h="4626609">
                <a:moveTo>
                  <a:pt x="4688586" y="1027938"/>
                </a:moveTo>
                <a:lnTo>
                  <a:pt x="4688586" y="986790"/>
                </a:lnTo>
                <a:lnTo>
                  <a:pt x="4647438" y="986790"/>
                </a:lnTo>
                <a:lnTo>
                  <a:pt x="4647438" y="1027938"/>
                </a:lnTo>
                <a:lnTo>
                  <a:pt x="4688586" y="1027938"/>
                </a:lnTo>
                <a:close/>
              </a:path>
              <a:path w="4688840" h="4626609">
                <a:moveTo>
                  <a:pt x="4688586" y="1110234"/>
                </a:moveTo>
                <a:lnTo>
                  <a:pt x="4688586" y="1069086"/>
                </a:lnTo>
                <a:lnTo>
                  <a:pt x="4647438" y="1069086"/>
                </a:lnTo>
                <a:lnTo>
                  <a:pt x="4647438" y="1110234"/>
                </a:lnTo>
                <a:lnTo>
                  <a:pt x="4688586" y="1110234"/>
                </a:lnTo>
                <a:close/>
              </a:path>
              <a:path w="4688840" h="4626609">
                <a:moveTo>
                  <a:pt x="4688586" y="1192530"/>
                </a:moveTo>
                <a:lnTo>
                  <a:pt x="4688586" y="1151382"/>
                </a:lnTo>
                <a:lnTo>
                  <a:pt x="4647438" y="1151382"/>
                </a:lnTo>
                <a:lnTo>
                  <a:pt x="4647438" y="1192530"/>
                </a:lnTo>
                <a:lnTo>
                  <a:pt x="4688586" y="1192530"/>
                </a:lnTo>
                <a:close/>
              </a:path>
              <a:path w="4688840" h="4626609">
                <a:moveTo>
                  <a:pt x="4688586" y="1274826"/>
                </a:moveTo>
                <a:lnTo>
                  <a:pt x="4688586" y="1233678"/>
                </a:lnTo>
                <a:lnTo>
                  <a:pt x="4647438" y="1233678"/>
                </a:lnTo>
                <a:lnTo>
                  <a:pt x="4647438" y="1274826"/>
                </a:lnTo>
                <a:lnTo>
                  <a:pt x="4688586" y="1274826"/>
                </a:lnTo>
                <a:close/>
              </a:path>
              <a:path w="4688840" h="4626609">
                <a:moveTo>
                  <a:pt x="4688586" y="1357122"/>
                </a:moveTo>
                <a:lnTo>
                  <a:pt x="4688586" y="1315974"/>
                </a:lnTo>
                <a:lnTo>
                  <a:pt x="4647438" y="1315974"/>
                </a:lnTo>
                <a:lnTo>
                  <a:pt x="4647438" y="1357122"/>
                </a:lnTo>
                <a:lnTo>
                  <a:pt x="4688586" y="1357122"/>
                </a:lnTo>
                <a:close/>
              </a:path>
              <a:path w="4688840" h="4626609">
                <a:moveTo>
                  <a:pt x="4688586" y="1439418"/>
                </a:moveTo>
                <a:lnTo>
                  <a:pt x="4688586" y="1398270"/>
                </a:lnTo>
                <a:lnTo>
                  <a:pt x="4647438" y="1398270"/>
                </a:lnTo>
                <a:lnTo>
                  <a:pt x="4647438" y="1439418"/>
                </a:lnTo>
                <a:lnTo>
                  <a:pt x="4688586" y="1439418"/>
                </a:lnTo>
                <a:close/>
              </a:path>
              <a:path w="4688840" h="4626609">
                <a:moveTo>
                  <a:pt x="4688586" y="1521714"/>
                </a:moveTo>
                <a:lnTo>
                  <a:pt x="4688586" y="1480566"/>
                </a:lnTo>
                <a:lnTo>
                  <a:pt x="4647438" y="1480566"/>
                </a:lnTo>
                <a:lnTo>
                  <a:pt x="4647438" y="1521714"/>
                </a:lnTo>
                <a:lnTo>
                  <a:pt x="4688586" y="1521714"/>
                </a:lnTo>
                <a:close/>
              </a:path>
              <a:path w="4688840" h="4626609">
                <a:moveTo>
                  <a:pt x="4688586" y="1604010"/>
                </a:moveTo>
                <a:lnTo>
                  <a:pt x="4688586" y="1562862"/>
                </a:lnTo>
                <a:lnTo>
                  <a:pt x="4647438" y="1562862"/>
                </a:lnTo>
                <a:lnTo>
                  <a:pt x="4647438" y="1604010"/>
                </a:lnTo>
                <a:lnTo>
                  <a:pt x="4688586" y="1604010"/>
                </a:lnTo>
                <a:close/>
              </a:path>
              <a:path w="4688840" h="4626609">
                <a:moveTo>
                  <a:pt x="4688586" y="1686306"/>
                </a:moveTo>
                <a:lnTo>
                  <a:pt x="4688586" y="1645158"/>
                </a:lnTo>
                <a:lnTo>
                  <a:pt x="4647438" y="1645158"/>
                </a:lnTo>
                <a:lnTo>
                  <a:pt x="4647438" y="1686306"/>
                </a:lnTo>
                <a:lnTo>
                  <a:pt x="4688586" y="1686306"/>
                </a:lnTo>
                <a:close/>
              </a:path>
              <a:path w="4688840" h="4626609">
                <a:moveTo>
                  <a:pt x="4688586" y="1768602"/>
                </a:moveTo>
                <a:lnTo>
                  <a:pt x="4688586" y="1727454"/>
                </a:lnTo>
                <a:lnTo>
                  <a:pt x="4647438" y="1727454"/>
                </a:lnTo>
                <a:lnTo>
                  <a:pt x="4647438" y="1768602"/>
                </a:lnTo>
                <a:lnTo>
                  <a:pt x="4688586" y="1768602"/>
                </a:lnTo>
                <a:close/>
              </a:path>
              <a:path w="4688840" h="4626609">
                <a:moveTo>
                  <a:pt x="4688586" y="1850898"/>
                </a:moveTo>
                <a:lnTo>
                  <a:pt x="4688586" y="1809750"/>
                </a:lnTo>
                <a:lnTo>
                  <a:pt x="4647438" y="1809750"/>
                </a:lnTo>
                <a:lnTo>
                  <a:pt x="4647438" y="1850898"/>
                </a:lnTo>
                <a:lnTo>
                  <a:pt x="4688586" y="1850898"/>
                </a:lnTo>
                <a:close/>
              </a:path>
              <a:path w="4688840" h="4626609">
                <a:moveTo>
                  <a:pt x="4688586" y="1933194"/>
                </a:moveTo>
                <a:lnTo>
                  <a:pt x="4688586" y="1892046"/>
                </a:lnTo>
                <a:lnTo>
                  <a:pt x="4647438" y="1892046"/>
                </a:lnTo>
                <a:lnTo>
                  <a:pt x="4647438" y="1933194"/>
                </a:lnTo>
                <a:lnTo>
                  <a:pt x="4688586" y="1933194"/>
                </a:lnTo>
                <a:close/>
              </a:path>
              <a:path w="4688840" h="4626609">
                <a:moveTo>
                  <a:pt x="4688586" y="2015490"/>
                </a:moveTo>
                <a:lnTo>
                  <a:pt x="4688586" y="1974342"/>
                </a:lnTo>
                <a:lnTo>
                  <a:pt x="4647438" y="1974342"/>
                </a:lnTo>
                <a:lnTo>
                  <a:pt x="4647438" y="2015490"/>
                </a:lnTo>
                <a:lnTo>
                  <a:pt x="4688586" y="2015490"/>
                </a:lnTo>
                <a:close/>
              </a:path>
              <a:path w="4688840" h="4626609">
                <a:moveTo>
                  <a:pt x="4688586" y="2097024"/>
                </a:moveTo>
                <a:lnTo>
                  <a:pt x="4688586" y="2055876"/>
                </a:lnTo>
                <a:lnTo>
                  <a:pt x="4647438" y="2055876"/>
                </a:lnTo>
                <a:lnTo>
                  <a:pt x="4647438" y="2097024"/>
                </a:lnTo>
                <a:lnTo>
                  <a:pt x="4688586" y="2097024"/>
                </a:lnTo>
                <a:close/>
              </a:path>
              <a:path w="4688840" h="4626609">
                <a:moveTo>
                  <a:pt x="4688586" y="2179320"/>
                </a:moveTo>
                <a:lnTo>
                  <a:pt x="4688586" y="2138172"/>
                </a:lnTo>
                <a:lnTo>
                  <a:pt x="4647438" y="2138172"/>
                </a:lnTo>
                <a:lnTo>
                  <a:pt x="4647438" y="2179320"/>
                </a:lnTo>
                <a:lnTo>
                  <a:pt x="4688586" y="2179320"/>
                </a:lnTo>
                <a:close/>
              </a:path>
              <a:path w="4688840" h="4626609">
                <a:moveTo>
                  <a:pt x="4688586" y="2261616"/>
                </a:moveTo>
                <a:lnTo>
                  <a:pt x="4688586" y="2220468"/>
                </a:lnTo>
                <a:lnTo>
                  <a:pt x="4647438" y="2220468"/>
                </a:lnTo>
                <a:lnTo>
                  <a:pt x="4647438" y="2261616"/>
                </a:lnTo>
                <a:lnTo>
                  <a:pt x="4688586" y="2261616"/>
                </a:lnTo>
                <a:close/>
              </a:path>
              <a:path w="4688840" h="4626609">
                <a:moveTo>
                  <a:pt x="4688586" y="2343912"/>
                </a:moveTo>
                <a:lnTo>
                  <a:pt x="4688586" y="2302764"/>
                </a:lnTo>
                <a:lnTo>
                  <a:pt x="4647438" y="2302764"/>
                </a:lnTo>
                <a:lnTo>
                  <a:pt x="4647438" y="2343912"/>
                </a:lnTo>
                <a:lnTo>
                  <a:pt x="4688586" y="2343912"/>
                </a:lnTo>
                <a:close/>
              </a:path>
              <a:path w="4688840" h="4626609">
                <a:moveTo>
                  <a:pt x="4688586" y="2426208"/>
                </a:moveTo>
                <a:lnTo>
                  <a:pt x="4688586" y="2385060"/>
                </a:lnTo>
                <a:lnTo>
                  <a:pt x="4647438" y="2385060"/>
                </a:lnTo>
                <a:lnTo>
                  <a:pt x="4647438" y="2426208"/>
                </a:lnTo>
                <a:lnTo>
                  <a:pt x="4688586" y="2426208"/>
                </a:lnTo>
                <a:close/>
              </a:path>
              <a:path w="4688840" h="4626609">
                <a:moveTo>
                  <a:pt x="4688586" y="2508504"/>
                </a:moveTo>
                <a:lnTo>
                  <a:pt x="4688586" y="2467356"/>
                </a:lnTo>
                <a:lnTo>
                  <a:pt x="4647438" y="2467356"/>
                </a:lnTo>
                <a:lnTo>
                  <a:pt x="4647438" y="2508504"/>
                </a:lnTo>
                <a:lnTo>
                  <a:pt x="4688586" y="2508504"/>
                </a:lnTo>
                <a:close/>
              </a:path>
              <a:path w="4688840" h="4626609">
                <a:moveTo>
                  <a:pt x="4688586" y="2590800"/>
                </a:moveTo>
                <a:lnTo>
                  <a:pt x="4688586" y="2549652"/>
                </a:lnTo>
                <a:lnTo>
                  <a:pt x="4647438" y="2549652"/>
                </a:lnTo>
                <a:lnTo>
                  <a:pt x="4647438" y="2590800"/>
                </a:lnTo>
                <a:lnTo>
                  <a:pt x="4688586" y="2590800"/>
                </a:lnTo>
                <a:close/>
              </a:path>
              <a:path w="4688840" h="4626609">
                <a:moveTo>
                  <a:pt x="4688586" y="2673096"/>
                </a:moveTo>
                <a:lnTo>
                  <a:pt x="4688586" y="2631948"/>
                </a:lnTo>
                <a:lnTo>
                  <a:pt x="4647438" y="2631948"/>
                </a:lnTo>
                <a:lnTo>
                  <a:pt x="4647438" y="2673096"/>
                </a:lnTo>
                <a:lnTo>
                  <a:pt x="4688586" y="2673096"/>
                </a:lnTo>
                <a:close/>
              </a:path>
              <a:path w="4688840" h="4626609">
                <a:moveTo>
                  <a:pt x="4688586" y="2755392"/>
                </a:moveTo>
                <a:lnTo>
                  <a:pt x="4688586" y="2714244"/>
                </a:lnTo>
                <a:lnTo>
                  <a:pt x="4647438" y="2714244"/>
                </a:lnTo>
                <a:lnTo>
                  <a:pt x="4647438" y="2755392"/>
                </a:lnTo>
                <a:lnTo>
                  <a:pt x="4688586" y="2755392"/>
                </a:lnTo>
                <a:close/>
              </a:path>
              <a:path w="4688840" h="4626609">
                <a:moveTo>
                  <a:pt x="4688586" y="2837688"/>
                </a:moveTo>
                <a:lnTo>
                  <a:pt x="4688586" y="2796540"/>
                </a:lnTo>
                <a:lnTo>
                  <a:pt x="4647438" y="2796540"/>
                </a:lnTo>
                <a:lnTo>
                  <a:pt x="4647438" y="2837688"/>
                </a:lnTo>
                <a:lnTo>
                  <a:pt x="4688586" y="2837688"/>
                </a:lnTo>
                <a:close/>
              </a:path>
              <a:path w="4688840" h="4626609">
                <a:moveTo>
                  <a:pt x="4688586" y="2919984"/>
                </a:moveTo>
                <a:lnTo>
                  <a:pt x="4688586" y="2878836"/>
                </a:lnTo>
                <a:lnTo>
                  <a:pt x="4647438" y="2878836"/>
                </a:lnTo>
                <a:lnTo>
                  <a:pt x="4647438" y="2919984"/>
                </a:lnTo>
                <a:lnTo>
                  <a:pt x="4688586" y="2919984"/>
                </a:lnTo>
                <a:close/>
              </a:path>
              <a:path w="4688840" h="4626609">
                <a:moveTo>
                  <a:pt x="4688586" y="3002280"/>
                </a:moveTo>
                <a:lnTo>
                  <a:pt x="4688586" y="2961132"/>
                </a:lnTo>
                <a:lnTo>
                  <a:pt x="4647438" y="2961132"/>
                </a:lnTo>
                <a:lnTo>
                  <a:pt x="4647438" y="3002280"/>
                </a:lnTo>
                <a:lnTo>
                  <a:pt x="4688586" y="3002280"/>
                </a:lnTo>
                <a:close/>
              </a:path>
              <a:path w="4688840" h="4626609">
                <a:moveTo>
                  <a:pt x="4688586" y="3084576"/>
                </a:moveTo>
                <a:lnTo>
                  <a:pt x="4688586" y="3043428"/>
                </a:lnTo>
                <a:lnTo>
                  <a:pt x="4647438" y="3043428"/>
                </a:lnTo>
                <a:lnTo>
                  <a:pt x="4647438" y="3084576"/>
                </a:lnTo>
                <a:lnTo>
                  <a:pt x="4688586" y="3084576"/>
                </a:lnTo>
                <a:close/>
              </a:path>
              <a:path w="4688840" h="4626609">
                <a:moveTo>
                  <a:pt x="4688586" y="3166872"/>
                </a:moveTo>
                <a:lnTo>
                  <a:pt x="4688586" y="3125724"/>
                </a:lnTo>
                <a:lnTo>
                  <a:pt x="4647438" y="3125724"/>
                </a:lnTo>
                <a:lnTo>
                  <a:pt x="4647438" y="3166872"/>
                </a:lnTo>
                <a:lnTo>
                  <a:pt x="4688586" y="3166872"/>
                </a:lnTo>
                <a:close/>
              </a:path>
              <a:path w="4688840" h="4626609">
                <a:moveTo>
                  <a:pt x="4688586" y="3249168"/>
                </a:moveTo>
                <a:lnTo>
                  <a:pt x="4688586" y="3208020"/>
                </a:lnTo>
                <a:lnTo>
                  <a:pt x="4647438" y="3208020"/>
                </a:lnTo>
                <a:lnTo>
                  <a:pt x="4647438" y="3249168"/>
                </a:lnTo>
                <a:lnTo>
                  <a:pt x="4688586" y="3249168"/>
                </a:lnTo>
                <a:close/>
              </a:path>
              <a:path w="4688840" h="4626609">
                <a:moveTo>
                  <a:pt x="4688586" y="3330702"/>
                </a:moveTo>
                <a:lnTo>
                  <a:pt x="4688586" y="3289554"/>
                </a:lnTo>
                <a:lnTo>
                  <a:pt x="4647438" y="3289554"/>
                </a:lnTo>
                <a:lnTo>
                  <a:pt x="4647438" y="3330702"/>
                </a:lnTo>
                <a:lnTo>
                  <a:pt x="4688586" y="3330702"/>
                </a:lnTo>
                <a:close/>
              </a:path>
              <a:path w="4688840" h="4626609">
                <a:moveTo>
                  <a:pt x="4688586" y="3412998"/>
                </a:moveTo>
                <a:lnTo>
                  <a:pt x="4688586" y="3371850"/>
                </a:lnTo>
                <a:lnTo>
                  <a:pt x="4647438" y="3371850"/>
                </a:lnTo>
                <a:lnTo>
                  <a:pt x="4647438" y="3412998"/>
                </a:lnTo>
                <a:lnTo>
                  <a:pt x="4688586" y="3412998"/>
                </a:lnTo>
                <a:close/>
              </a:path>
              <a:path w="4688840" h="4626609">
                <a:moveTo>
                  <a:pt x="4688586" y="3495294"/>
                </a:moveTo>
                <a:lnTo>
                  <a:pt x="4688586" y="3454146"/>
                </a:lnTo>
                <a:lnTo>
                  <a:pt x="4647438" y="3454146"/>
                </a:lnTo>
                <a:lnTo>
                  <a:pt x="4647438" y="3495294"/>
                </a:lnTo>
                <a:lnTo>
                  <a:pt x="4688586" y="3495294"/>
                </a:lnTo>
                <a:close/>
              </a:path>
              <a:path w="4688840" h="4626609">
                <a:moveTo>
                  <a:pt x="4688586" y="3577590"/>
                </a:moveTo>
                <a:lnTo>
                  <a:pt x="4688586" y="3536442"/>
                </a:lnTo>
                <a:lnTo>
                  <a:pt x="4647438" y="3536442"/>
                </a:lnTo>
                <a:lnTo>
                  <a:pt x="4647438" y="3577590"/>
                </a:lnTo>
                <a:lnTo>
                  <a:pt x="4688586" y="3577590"/>
                </a:lnTo>
                <a:close/>
              </a:path>
              <a:path w="4688840" h="4626609">
                <a:moveTo>
                  <a:pt x="4688586" y="3659886"/>
                </a:moveTo>
                <a:lnTo>
                  <a:pt x="4688586" y="3618738"/>
                </a:lnTo>
                <a:lnTo>
                  <a:pt x="4647438" y="3618738"/>
                </a:lnTo>
                <a:lnTo>
                  <a:pt x="4647438" y="3659886"/>
                </a:lnTo>
                <a:lnTo>
                  <a:pt x="4688586" y="3659886"/>
                </a:lnTo>
                <a:close/>
              </a:path>
              <a:path w="4688840" h="4626609">
                <a:moveTo>
                  <a:pt x="4688586" y="3742182"/>
                </a:moveTo>
                <a:lnTo>
                  <a:pt x="4688586" y="3701034"/>
                </a:lnTo>
                <a:lnTo>
                  <a:pt x="4647438" y="3701034"/>
                </a:lnTo>
                <a:lnTo>
                  <a:pt x="4647438" y="3742182"/>
                </a:lnTo>
                <a:lnTo>
                  <a:pt x="4688586" y="3742182"/>
                </a:lnTo>
                <a:close/>
              </a:path>
              <a:path w="4688840" h="4626609">
                <a:moveTo>
                  <a:pt x="4688586" y="3824478"/>
                </a:moveTo>
                <a:lnTo>
                  <a:pt x="4688586" y="3783330"/>
                </a:lnTo>
                <a:lnTo>
                  <a:pt x="4647438" y="3783330"/>
                </a:lnTo>
                <a:lnTo>
                  <a:pt x="4647438" y="3824478"/>
                </a:lnTo>
                <a:lnTo>
                  <a:pt x="4688586" y="3824478"/>
                </a:lnTo>
                <a:close/>
              </a:path>
              <a:path w="4688840" h="4626609">
                <a:moveTo>
                  <a:pt x="4688586" y="3906774"/>
                </a:moveTo>
                <a:lnTo>
                  <a:pt x="4688586" y="3865626"/>
                </a:lnTo>
                <a:lnTo>
                  <a:pt x="4647438" y="3865626"/>
                </a:lnTo>
                <a:lnTo>
                  <a:pt x="4647438" y="3906774"/>
                </a:lnTo>
                <a:lnTo>
                  <a:pt x="4688586" y="3906774"/>
                </a:lnTo>
                <a:close/>
              </a:path>
              <a:path w="4688840" h="4626609">
                <a:moveTo>
                  <a:pt x="4688586" y="3989068"/>
                </a:moveTo>
                <a:lnTo>
                  <a:pt x="4688586" y="3947922"/>
                </a:lnTo>
                <a:lnTo>
                  <a:pt x="4647438" y="3947922"/>
                </a:lnTo>
                <a:lnTo>
                  <a:pt x="4647438" y="3989068"/>
                </a:lnTo>
                <a:lnTo>
                  <a:pt x="4688586" y="3989068"/>
                </a:lnTo>
                <a:close/>
              </a:path>
              <a:path w="4688840" h="4626609">
                <a:moveTo>
                  <a:pt x="4688586" y="4071366"/>
                </a:moveTo>
                <a:lnTo>
                  <a:pt x="4688586" y="4030218"/>
                </a:lnTo>
                <a:lnTo>
                  <a:pt x="4647438" y="4030218"/>
                </a:lnTo>
                <a:lnTo>
                  <a:pt x="4647438" y="4071366"/>
                </a:lnTo>
                <a:lnTo>
                  <a:pt x="4688586" y="4071366"/>
                </a:lnTo>
                <a:close/>
              </a:path>
              <a:path w="4688840" h="4626609">
                <a:moveTo>
                  <a:pt x="4688586" y="4153662"/>
                </a:moveTo>
                <a:lnTo>
                  <a:pt x="4688586" y="4112514"/>
                </a:lnTo>
                <a:lnTo>
                  <a:pt x="4647438" y="4112514"/>
                </a:lnTo>
                <a:lnTo>
                  <a:pt x="4647438" y="4153662"/>
                </a:lnTo>
                <a:lnTo>
                  <a:pt x="4688586" y="4153662"/>
                </a:lnTo>
                <a:close/>
              </a:path>
              <a:path w="4688840" h="4626609">
                <a:moveTo>
                  <a:pt x="4688586" y="4235958"/>
                </a:moveTo>
                <a:lnTo>
                  <a:pt x="4688586" y="4194810"/>
                </a:lnTo>
                <a:lnTo>
                  <a:pt x="4647438" y="4194810"/>
                </a:lnTo>
                <a:lnTo>
                  <a:pt x="4647438" y="4235958"/>
                </a:lnTo>
                <a:lnTo>
                  <a:pt x="4688586" y="4235958"/>
                </a:lnTo>
                <a:close/>
              </a:path>
              <a:path w="4688840" h="4626609">
                <a:moveTo>
                  <a:pt x="4688586" y="4318255"/>
                </a:moveTo>
                <a:lnTo>
                  <a:pt x="4688586" y="4277106"/>
                </a:lnTo>
                <a:lnTo>
                  <a:pt x="4647438" y="4277106"/>
                </a:lnTo>
                <a:lnTo>
                  <a:pt x="4647438" y="4318255"/>
                </a:lnTo>
                <a:lnTo>
                  <a:pt x="4688586" y="4318255"/>
                </a:lnTo>
                <a:close/>
              </a:path>
              <a:path w="4688840" h="4626609">
                <a:moveTo>
                  <a:pt x="4688586" y="4400550"/>
                </a:moveTo>
                <a:lnTo>
                  <a:pt x="4688586" y="4359402"/>
                </a:lnTo>
                <a:lnTo>
                  <a:pt x="4647438" y="4359402"/>
                </a:lnTo>
                <a:lnTo>
                  <a:pt x="4647438" y="4400550"/>
                </a:lnTo>
                <a:lnTo>
                  <a:pt x="4688586" y="4400550"/>
                </a:lnTo>
                <a:close/>
              </a:path>
              <a:path w="4688840" h="4626609">
                <a:moveTo>
                  <a:pt x="4688586" y="4482084"/>
                </a:moveTo>
                <a:lnTo>
                  <a:pt x="4688586" y="4441698"/>
                </a:lnTo>
                <a:lnTo>
                  <a:pt x="4647438" y="4441698"/>
                </a:lnTo>
                <a:lnTo>
                  <a:pt x="4647438" y="4482084"/>
                </a:lnTo>
                <a:lnTo>
                  <a:pt x="4688586" y="4482084"/>
                </a:lnTo>
                <a:close/>
              </a:path>
              <a:path w="4688840" h="4626609">
                <a:moveTo>
                  <a:pt x="4688586" y="4564380"/>
                </a:moveTo>
                <a:lnTo>
                  <a:pt x="4688586" y="4523232"/>
                </a:lnTo>
                <a:lnTo>
                  <a:pt x="4647438" y="4523232"/>
                </a:lnTo>
                <a:lnTo>
                  <a:pt x="4647438" y="4564380"/>
                </a:lnTo>
                <a:lnTo>
                  <a:pt x="4688586" y="4564380"/>
                </a:lnTo>
                <a:close/>
              </a:path>
              <a:path w="4688840" h="4626609">
                <a:moveTo>
                  <a:pt x="4668012" y="4626102"/>
                </a:moveTo>
                <a:lnTo>
                  <a:pt x="4668012" y="4584954"/>
                </a:lnTo>
                <a:lnTo>
                  <a:pt x="4626862" y="4584954"/>
                </a:lnTo>
                <a:lnTo>
                  <a:pt x="4626862" y="4626102"/>
                </a:lnTo>
                <a:lnTo>
                  <a:pt x="4668012" y="4626102"/>
                </a:lnTo>
                <a:close/>
              </a:path>
              <a:path w="4688840" h="4626609">
                <a:moveTo>
                  <a:pt x="4585703" y="4626102"/>
                </a:moveTo>
                <a:lnTo>
                  <a:pt x="4585703" y="4584954"/>
                </a:lnTo>
                <a:lnTo>
                  <a:pt x="4544555" y="4584954"/>
                </a:lnTo>
                <a:lnTo>
                  <a:pt x="4544555" y="4626102"/>
                </a:lnTo>
                <a:lnTo>
                  <a:pt x="4585703" y="4626102"/>
                </a:lnTo>
                <a:close/>
              </a:path>
              <a:path w="4688840" h="4626609">
                <a:moveTo>
                  <a:pt x="4503407" y="4626102"/>
                </a:moveTo>
                <a:lnTo>
                  <a:pt x="4503407" y="4584954"/>
                </a:lnTo>
                <a:lnTo>
                  <a:pt x="4462259" y="4584954"/>
                </a:lnTo>
                <a:lnTo>
                  <a:pt x="4462259" y="4626102"/>
                </a:lnTo>
                <a:lnTo>
                  <a:pt x="4503407" y="4626102"/>
                </a:lnTo>
                <a:close/>
              </a:path>
              <a:path w="4688840" h="4626609">
                <a:moveTo>
                  <a:pt x="4421123" y="4626102"/>
                </a:moveTo>
                <a:lnTo>
                  <a:pt x="4421123" y="4584954"/>
                </a:lnTo>
                <a:lnTo>
                  <a:pt x="4379975" y="4584954"/>
                </a:lnTo>
                <a:lnTo>
                  <a:pt x="4379975" y="4626102"/>
                </a:lnTo>
                <a:lnTo>
                  <a:pt x="4421123" y="4626102"/>
                </a:lnTo>
                <a:close/>
              </a:path>
              <a:path w="4688840" h="4626609">
                <a:moveTo>
                  <a:pt x="4338828" y="4626102"/>
                </a:moveTo>
                <a:lnTo>
                  <a:pt x="4338828" y="4584954"/>
                </a:lnTo>
                <a:lnTo>
                  <a:pt x="4297680" y="4584954"/>
                </a:lnTo>
                <a:lnTo>
                  <a:pt x="4297680" y="4626102"/>
                </a:lnTo>
                <a:lnTo>
                  <a:pt x="4338828" y="4626102"/>
                </a:lnTo>
                <a:close/>
              </a:path>
              <a:path w="4688840" h="4626609">
                <a:moveTo>
                  <a:pt x="4256532" y="4626102"/>
                </a:moveTo>
                <a:lnTo>
                  <a:pt x="4256532" y="4584954"/>
                </a:lnTo>
                <a:lnTo>
                  <a:pt x="4215382" y="4584954"/>
                </a:lnTo>
                <a:lnTo>
                  <a:pt x="4215382" y="4626102"/>
                </a:lnTo>
                <a:lnTo>
                  <a:pt x="4256532" y="4626102"/>
                </a:lnTo>
                <a:close/>
              </a:path>
              <a:path w="4688840" h="4626609">
                <a:moveTo>
                  <a:pt x="4174236" y="4626102"/>
                </a:moveTo>
                <a:lnTo>
                  <a:pt x="4174236" y="4584954"/>
                </a:lnTo>
                <a:lnTo>
                  <a:pt x="4133088" y="4584954"/>
                </a:lnTo>
                <a:lnTo>
                  <a:pt x="4133088" y="4626102"/>
                </a:lnTo>
                <a:lnTo>
                  <a:pt x="4174236" y="4626102"/>
                </a:lnTo>
                <a:close/>
              </a:path>
              <a:path w="4688840" h="4626609">
                <a:moveTo>
                  <a:pt x="4091927" y="4626102"/>
                </a:moveTo>
                <a:lnTo>
                  <a:pt x="4091927" y="4584954"/>
                </a:lnTo>
                <a:lnTo>
                  <a:pt x="4050779" y="4584954"/>
                </a:lnTo>
                <a:lnTo>
                  <a:pt x="4050779" y="4626102"/>
                </a:lnTo>
                <a:lnTo>
                  <a:pt x="4091927" y="4626102"/>
                </a:lnTo>
                <a:close/>
              </a:path>
              <a:path w="4688840" h="4626609">
                <a:moveTo>
                  <a:pt x="4009631" y="4626102"/>
                </a:moveTo>
                <a:lnTo>
                  <a:pt x="4009631" y="4584954"/>
                </a:lnTo>
                <a:lnTo>
                  <a:pt x="3968483" y="4584954"/>
                </a:lnTo>
                <a:lnTo>
                  <a:pt x="3968483" y="4626102"/>
                </a:lnTo>
                <a:lnTo>
                  <a:pt x="4009631" y="4626102"/>
                </a:lnTo>
                <a:close/>
              </a:path>
              <a:path w="4688840" h="4626609">
                <a:moveTo>
                  <a:pt x="3927347" y="4626102"/>
                </a:moveTo>
                <a:lnTo>
                  <a:pt x="3927347" y="4584954"/>
                </a:lnTo>
                <a:lnTo>
                  <a:pt x="3886199" y="4584954"/>
                </a:lnTo>
                <a:lnTo>
                  <a:pt x="3886199" y="4626102"/>
                </a:lnTo>
                <a:lnTo>
                  <a:pt x="3927347" y="4626102"/>
                </a:lnTo>
                <a:close/>
              </a:path>
              <a:path w="4688840" h="4626609">
                <a:moveTo>
                  <a:pt x="3845052" y="4626102"/>
                </a:moveTo>
                <a:lnTo>
                  <a:pt x="3845052" y="4584954"/>
                </a:lnTo>
                <a:lnTo>
                  <a:pt x="3803904" y="4584954"/>
                </a:lnTo>
                <a:lnTo>
                  <a:pt x="3803904" y="4626102"/>
                </a:lnTo>
                <a:lnTo>
                  <a:pt x="3845052" y="4626102"/>
                </a:lnTo>
                <a:close/>
              </a:path>
              <a:path w="4688840" h="4626609">
                <a:moveTo>
                  <a:pt x="3762756" y="4626102"/>
                </a:moveTo>
                <a:lnTo>
                  <a:pt x="3762756" y="4584954"/>
                </a:lnTo>
                <a:lnTo>
                  <a:pt x="3721606" y="4584954"/>
                </a:lnTo>
                <a:lnTo>
                  <a:pt x="3721606" y="4626102"/>
                </a:lnTo>
                <a:lnTo>
                  <a:pt x="3762756" y="4626102"/>
                </a:lnTo>
                <a:close/>
              </a:path>
              <a:path w="4688840" h="4626609">
                <a:moveTo>
                  <a:pt x="3680460" y="4626102"/>
                </a:moveTo>
                <a:lnTo>
                  <a:pt x="3680460" y="4584954"/>
                </a:lnTo>
                <a:lnTo>
                  <a:pt x="3639312" y="4584954"/>
                </a:lnTo>
                <a:lnTo>
                  <a:pt x="3639312" y="4626102"/>
                </a:lnTo>
                <a:lnTo>
                  <a:pt x="3680460" y="4626102"/>
                </a:lnTo>
                <a:close/>
              </a:path>
              <a:path w="4688840" h="4626609">
                <a:moveTo>
                  <a:pt x="3598151" y="4626102"/>
                </a:moveTo>
                <a:lnTo>
                  <a:pt x="3598151" y="4584954"/>
                </a:lnTo>
                <a:lnTo>
                  <a:pt x="3557003" y="4584954"/>
                </a:lnTo>
                <a:lnTo>
                  <a:pt x="3557003" y="4626102"/>
                </a:lnTo>
                <a:lnTo>
                  <a:pt x="3598151" y="4626102"/>
                </a:lnTo>
                <a:close/>
              </a:path>
              <a:path w="4688840" h="4626609">
                <a:moveTo>
                  <a:pt x="3515855" y="4626102"/>
                </a:moveTo>
                <a:lnTo>
                  <a:pt x="3515855" y="4584954"/>
                </a:lnTo>
                <a:lnTo>
                  <a:pt x="3475469" y="4584954"/>
                </a:lnTo>
                <a:lnTo>
                  <a:pt x="3475469" y="4626102"/>
                </a:lnTo>
                <a:lnTo>
                  <a:pt x="3515855" y="4626102"/>
                </a:lnTo>
                <a:close/>
              </a:path>
              <a:path w="4688840" h="4626609">
                <a:moveTo>
                  <a:pt x="3434334" y="4626102"/>
                </a:moveTo>
                <a:lnTo>
                  <a:pt x="3434334" y="4584954"/>
                </a:lnTo>
                <a:lnTo>
                  <a:pt x="3393186" y="4584954"/>
                </a:lnTo>
                <a:lnTo>
                  <a:pt x="3393186" y="4626102"/>
                </a:lnTo>
                <a:lnTo>
                  <a:pt x="3434334" y="4626102"/>
                </a:lnTo>
                <a:close/>
              </a:path>
              <a:path w="4688840" h="4626609">
                <a:moveTo>
                  <a:pt x="3352038" y="4626102"/>
                </a:moveTo>
                <a:lnTo>
                  <a:pt x="3352038" y="4584954"/>
                </a:lnTo>
                <a:lnTo>
                  <a:pt x="3310888" y="4584954"/>
                </a:lnTo>
                <a:lnTo>
                  <a:pt x="3310888" y="4626102"/>
                </a:lnTo>
                <a:lnTo>
                  <a:pt x="3352038" y="4626102"/>
                </a:lnTo>
                <a:close/>
              </a:path>
              <a:path w="4688840" h="4626609">
                <a:moveTo>
                  <a:pt x="3269729" y="4626102"/>
                </a:moveTo>
                <a:lnTo>
                  <a:pt x="3269729" y="4584954"/>
                </a:lnTo>
                <a:lnTo>
                  <a:pt x="3228581" y="4584954"/>
                </a:lnTo>
                <a:lnTo>
                  <a:pt x="3228581" y="4626102"/>
                </a:lnTo>
                <a:lnTo>
                  <a:pt x="3269729" y="4626102"/>
                </a:lnTo>
                <a:close/>
              </a:path>
              <a:path w="4688840" h="4626609">
                <a:moveTo>
                  <a:pt x="3187445" y="4626102"/>
                </a:moveTo>
                <a:lnTo>
                  <a:pt x="3187445" y="4584954"/>
                </a:lnTo>
                <a:lnTo>
                  <a:pt x="3146297" y="4584954"/>
                </a:lnTo>
                <a:lnTo>
                  <a:pt x="3146297" y="4626102"/>
                </a:lnTo>
                <a:lnTo>
                  <a:pt x="3187445" y="4626102"/>
                </a:lnTo>
                <a:close/>
              </a:path>
              <a:path w="4688840" h="4626609">
                <a:moveTo>
                  <a:pt x="3105149" y="4626102"/>
                </a:moveTo>
                <a:lnTo>
                  <a:pt x="3105149" y="4584954"/>
                </a:lnTo>
                <a:lnTo>
                  <a:pt x="3064001" y="4584954"/>
                </a:lnTo>
                <a:lnTo>
                  <a:pt x="3064001" y="4626102"/>
                </a:lnTo>
                <a:lnTo>
                  <a:pt x="3105149" y="4626102"/>
                </a:lnTo>
                <a:close/>
              </a:path>
              <a:path w="4688840" h="4626609">
                <a:moveTo>
                  <a:pt x="3022854" y="4626102"/>
                </a:moveTo>
                <a:lnTo>
                  <a:pt x="3022854" y="4584954"/>
                </a:lnTo>
                <a:lnTo>
                  <a:pt x="2981706" y="4584954"/>
                </a:lnTo>
                <a:lnTo>
                  <a:pt x="2981706" y="4626102"/>
                </a:lnTo>
                <a:lnTo>
                  <a:pt x="3022854" y="4626102"/>
                </a:lnTo>
                <a:close/>
              </a:path>
              <a:path w="4688840" h="4626609">
                <a:moveTo>
                  <a:pt x="2940558" y="4626102"/>
                </a:moveTo>
                <a:lnTo>
                  <a:pt x="2940558" y="4584954"/>
                </a:lnTo>
                <a:lnTo>
                  <a:pt x="2899410" y="4584954"/>
                </a:lnTo>
                <a:lnTo>
                  <a:pt x="2899410" y="4626102"/>
                </a:lnTo>
                <a:lnTo>
                  <a:pt x="2940558" y="4626102"/>
                </a:lnTo>
                <a:close/>
              </a:path>
              <a:path w="4688840" h="4626609">
                <a:moveTo>
                  <a:pt x="2858262" y="4626102"/>
                </a:moveTo>
                <a:lnTo>
                  <a:pt x="2858262" y="4584954"/>
                </a:lnTo>
                <a:lnTo>
                  <a:pt x="2817112" y="4584954"/>
                </a:lnTo>
                <a:lnTo>
                  <a:pt x="2817112" y="4626102"/>
                </a:lnTo>
                <a:lnTo>
                  <a:pt x="2858262" y="4626102"/>
                </a:lnTo>
                <a:close/>
              </a:path>
              <a:path w="4688840" h="4626609">
                <a:moveTo>
                  <a:pt x="2775953" y="4626102"/>
                </a:moveTo>
                <a:lnTo>
                  <a:pt x="2775953" y="4584954"/>
                </a:lnTo>
                <a:lnTo>
                  <a:pt x="2734805" y="4584954"/>
                </a:lnTo>
                <a:lnTo>
                  <a:pt x="2734805" y="4626102"/>
                </a:lnTo>
                <a:lnTo>
                  <a:pt x="2775953" y="4626102"/>
                </a:lnTo>
                <a:close/>
              </a:path>
              <a:path w="4688840" h="4626609">
                <a:moveTo>
                  <a:pt x="2693657" y="4626102"/>
                </a:moveTo>
                <a:lnTo>
                  <a:pt x="2693657" y="4584954"/>
                </a:lnTo>
                <a:lnTo>
                  <a:pt x="2652509" y="4584954"/>
                </a:lnTo>
                <a:lnTo>
                  <a:pt x="2652509" y="4626102"/>
                </a:lnTo>
                <a:lnTo>
                  <a:pt x="2693657" y="4626102"/>
                </a:lnTo>
                <a:close/>
              </a:path>
              <a:path w="4688840" h="4626609">
                <a:moveTo>
                  <a:pt x="2611373" y="4626102"/>
                </a:moveTo>
                <a:lnTo>
                  <a:pt x="2611373" y="4584954"/>
                </a:lnTo>
                <a:lnTo>
                  <a:pt x="2570225" y="4584954"/>
                </a:lnTo>
                <a:lnTo>
                  <a:pt x="2570225" y="4626102"/>
                </a:lnTo>
                <a:lnTo>
                  <a:pt x="2611373" y="4626102"/>
                </a:lnTo>
                <a:close/>
              </a:path>
              <a:path w="4688840" h="4626609">
                <a:moveTo>
                  <a:pt x="2529078" y="4626102"/>
                </a:moveTo>
                <a:lnTo>
                  <a:pt x="2529078" y="4584954"/>
                </a:lnTo>
                <a:lnTo>
                  <a:pt x="2487928" y="4584954"/>
                </a:lnTo>
                <a:lnTo>
                  <a:pt x="2487928" y="4626102"/>
                </a:lnTo>
                <a:lnTo>
                  <a:pt x="2529078" y="4626102"/>
                </a:lnTo>
                <a:close/>
              </a:path>
              <a:path w="4688840" h="4626609">
                <a:moveTo>
                  <a:pt x="2446769" y="4626102"/>
                </a:moveTo>
                <a:lnTo>
                  <a:pt x="2446769" y="4584954"/>
                </a:lnTo>
                <a:lnTo>
                  <a:pt x="2405621" y="4584954"/>
                </a:lnTo>
                <a:lnTo>
                  <a:pt x="2405621" y="4626102"/>
                </a:lnTo>
                <a:lnTo>
                  <a:pt x="2446769" y="4626102"/>
                </a:lnTo>
                <a:close/>
              </a:path>
              <a:path w="4688840" h="4626609">
                <a:moveTo>
                  <a:pt x="2364486" y="4626102"/>
                </a:moveTo>
                <a:lnTo>
                  <a:pt x="2364486" y="4584954"/>
                </a:lnTo>
                <a:lnTo>
                  <a:pt x="2323338" y="4584954"/>
                </a:lnTo>
                <a:lnTo>
                  <a:pt x="2323338" y="4626102"/>
                </a:lnTo>
                <a:lnTo>
                  <a:pt x="2364486" y="4626102"/>
                </a:lnTo>
                <a:close/>
              </a:path>
              <a:path w="4688840" h="4626609">
                <a:moveTo>
                  <a:pt x="2282177" y="4626102"/>
                </a:moveTo>
                <a:lnTo>
                  <a:pt x="2282177" y="4584954"/>
                </a:lnTo>
                <a:lnTo>
                  <a:pt x="2241792" y="4584954"/>
                </a:lnTo>
                <a:lnTo>
                  <a:pt x="2241792" y="4626102"/>
                </a:lnTo>
                <a:lnTo>
                  <a:pt x="2282177" y="4626102"/>
                </a:lnTo>
                <a:close/>
              </a:path>
              <a:path w="4688840" h="4626609">
                <a:moveTo>
                  <a:pt x="2200643" y="4626102"/>
                </a:moveTo>
                <a:lnTo>
                  <a:pt x="2200643" y="4584954"/>
                </a:lnTo>
                <a:lnTo>
                  <a:pt x="2159495" y="4584954"/>
                </a:lnTo>
                <a:lnTo>
                  <a:pt x="2159495" y="4626102"/>
                </a:lnTo>
                <a:lnTo>
                  <a:pt x="2200643" y="4626102"/>
                </a:lnTo>
                <a:close/>
              </a:path>
              <a:path w="4688840" h="4626609">
                <a:moveTo>
                  <a:pt x="2118360" y="4626102"/>
                </a:moveTo>
                <a:lnTo>
                  <a:pt x="2118360" y="4584954"/>
                </a:lnTo>
                <a:lnTo>
                  <a:pt x="2077212" y="4584954"/>
                </a:lnTo>
                <a:lnTo>
                  <a:pt x="2077212" y="4626102"/>
                </a:lnTo>
                <a:lnTo>
                  <a:pt x="2118360" y="4626102"/>
                </a:lnTo>
                <a:close/>
              </a:path>
              <a:path w="4688840" h="4626609">
                <a:moveTo>
                  <a:pt x="2036051" y="4626102"/>
                </a:moveTo>
                <a:lnTo>
                  <a:pt x="2036051" y="4584954"/>
                </a:lnTo>
                <a:lnTo>
                  <a:pt x="1994903" y="4584954"/>
                </a:lnTo>
                <a:lnTo>
                  <a:pt x="1994903" y="4626102"/>
                </a:lnTo>
                <a:lnTo>
                  <a:pt x="2036051" y="4626102"/>
                </a:lnTo>
                <a:close/>
              </a:path>
              <a:path w="4688840" h="4626609">
                <a:moveTo>
                  <a:pt x="1953755" y="4626102"/>
                </a:moveTo>
                <a:lnTo>
                  <a:pt x="1953755" y="4584954"/>
                </a:lnTo>
                <a:lnTo>
                  <a:pt x="1912607" y="4584954"/>
                </a:lnTo>
                <a:lnTo>
                  <a:pt x="1912607" y="4626102"/>
                </a:lnTo>
                <a:lnTo>
                  <a:pt x="1953755" y="4626102"/>
                </a:lnTo>
                <a:close/>
              </a:path>
              <a:path w="4688840" h="4626609">
                <a:moveTo>
                  <a:pt x="1871471" y="4626102"/>
                </a:moveTo>
                <a:lnTo>
                  <a:pt x="1871471" y="4584954"/>
                </a:lnTo>
                <a:lnTo>
                  <a:pt x="1830323" y="4584954"/>
                </a:lnTo>
                <a:lnTo>
                  <a:pt x="1830323" y="4626102"/>
                </a:lnTo>
                <a:lnTo>
                  <a:pt x="1871471" y="4626102"/>
                </a:lnTo>
                <a:close/>
              </a:path>
              <a:path w="4688840" h="4626609">
                <a:moveTo>
                  <a:pt x="1789176" y="4626102"/>
                </a:moveTo>
                <a:lnTo>
                  <a:pt x="1789176" y="4584954"/>
                </a:lnTo>
                <a:lnTo>
                  <a:pt x="1748028" y="4584954"/>
                </a:lnTo>
                <a:lnTo>
                  <a:pt x="1748028" y="4626102"/>
                </a:lnTo>
                <a:lnTo>
                  <a:pt x="1789176" y="4626102"/>
                </a:lnTo>
                <a:close/>
              </a:path>
              <a:path w="4688840" h="4626609">
                <a:moveTo>
                  <a:pt x="1706867" y="4626102"/>
                </a:moveTo>
                <a:lnTo>
                  <a:pt x="1706867" y="4584954"/>
                </a:lnTo>
                <a:lnTo>
                  <a:pt x="1665719" y="4584954"/>
                </a:lnTo>
                <a:lnTo>
                  <a:pt x="1665719" y="4626102"/>
                </a:lnTo>
                <a:lnTo>
                  <a:pt x="1706867" y="4626102"/>
                </a:lnTo>
                <a:close/>
              </a:path>
              <a:path w="4688840" h="4626609">
                <a:moveTo>
                  <a:pt x="1624584" y="4626102"/>
                </a:moveTo>
                <a:lnTo>
                  <a:pt x="1624584" y="4584954"/>
                </a:lnTo>
                <a:lnTo>
                  <a:pt x="1583436" y="4584954"/>
                </a:lnTo>
                <a:lnTo>
                  <a:pt x="1583436" y="4626102"/>
                </a:lnTo>
                <a:lnTo>
                  <a:pt x="1624584" y="4626102"/>
                </a:lnTo>
                <a:close/>
              </a:path>
              <a:path w="4688840" h="4626609">
                <a:moveTo>
                  <a:pt x="1542288" y="4626102"/>
                </a:moveTo>
                <a:lnTo>
                  <a:pt x="1542288" y="4584954"/>
                </a:lnTo>
                <a:lnTo>
                  <a:pt x="1501138" y="4584954"/>
                </a:lnTo>
                <a:lnTo>
                  <a:pt x="1501138" y="4626102"/>
                </a:lnTo>
                <a:lnTo>
                  <a:pt x="1542288" y="4626102"/>
                </a:lnTo>
                <a:close/>
              </a:path>
              <a:path w="4688840" h="4626609">
                <a:moveTo>
                  <a:pt x="1459979" y="4626102"/>
                </a:moveTo>
                <a:lnTo>
                  <a:pt x="1459979" y="4584954"/>
                </a:lnTo>
                <a:lnTo>
                  <a:pt x="1418831" y="4584954"/>
                </a:lnTo>
                <a:lnTo>
                  <a:pt x="1418831" y="4626102"/>
                </a:lnTo>
                <a:lnTo>
                  <a:pt x="1459979" y="4626102"/>
                </a:lnTo>
                <a:close/>
              </a:path>
              <a:path w="4688840" h="4626609">
                <a:moveTo>
                  <a:pt x="1377695" y="4626102"/>
                </a:moveTo>
                <a:lnTo>
                  <a:pt x="1377695" y="4584954"/>
                </a:lnTo>
                <a:lnTo>
                  <a:pt x="1336547" y="4584954"/>
                </a:lnTo>
                <a:lnTo>
                  <a:pt x="1336547" y="4626102"/>
                </a:lnTo>
                <a:lnTo>
                  <a:pt x="1377695" y="4626102"/>
                </a:lnTo>
                <a:close/>
              </a:path>
              <a:path w="4688840" h="4626609">
                <a:moveTo>
                  <a:pt x="1295399" y="4626102"/>
                </a:moveTo>
                <a:lnTo>
                  <a:pt x="1295399" y="4584954"/>
                </a:lnTo>
                <a:lnTo>
                  <a:pt x="1254251" y="4584954"/>
                </a:lnTo>
                <a:lnTo>
                  <a:pt x="1254251" y="4626102"/>
                </a:lnTo>
                <a:lnTo>
                  <a:pt x="1295399" y="4626102"/>
                </a:lnTo>
                <a:close/>
              </a:path>
              <a:path w="4688840" h="4626609">
                <a:moveTo>
                  <a:pt x="1213091" y="4626102"/>
                </a:moveTo>
                <a:lnTo>
                  <a:pt x="1213091" y="4584954"/>
                </a:lnTo>
                <a:lnTo>
                  <a:pt x="1171943" y="4584954"/>
                </a:lnTo>
                <a:lnTo>
                  <a:pt x="1171943" y="4626102"/>
                </a:lnTo>
                <a:lnTo>
                  <a:pt x="1213091" y="4626102"/>
                </a:lnTo>
                <a:close/>
              </a:path>
              <a:path w="4688840" h="4626609">
                <a:moveTo>
                  <a:pt x="1130808" y="4626102"/>
                </a:moveTo>
                <a:lnTo>
                  <a:pt x="1130808" y="4584954"/>
                </a:lnTo>
                <a:lnTo>
                  <a:pt x="1089660" y="4584954"/>
                </a:lnTo>
                <a:lnTo>
                  <a:pt x="1089660" y="4626102"/>
                </a:lnTo>
                <a:lnTo>
                  <a:pt x="1130808" y="4626102"/>
                </a:lnTo>
                <a:close/>
              </a:path>
              <a:path w="4688840" h="4626609">
                <a:moveTo>
                  <a:pt x="1048512" y="4626102"/>
                </a:moveTo>
                <a:lnTo>
                  <a:pt x="1048512" y="4584954"/>
                </a:lnTo>
                <a:lnTo>
                  <a:pt x="1008126" y="4584954"/>
                </a:lnTo>
                <a:lnTo>
                  <a:pt x="1008126" y="4626102"/>
                </a:lnTo>
                <a:lnTo>
                  <a:pt x="1048512" y="4626102"/>
                </a:lnTo>
                <a:close/>
              </a:path>
              <a:path w="4688840" h="4626609">
                <a:moveTo>
                  <a:pt x="966978" y="4626102"/>
                </a:moveTo>
                <a:lnTo>
                  <a:pt x="966978" y="4584954"/>
                </a:lnTo>
                <a:lnTo>
                  <a:pt x="925828" y="4584954"/>
                </a:lnTo>
                <a:lnTo>
                  <a:pt x="925828" y="4626102"/>
                </a:lnTo>
                <a:lnTo>
                  <a:pt x="966978" y="4626102"/>
                </a:lnTo>
                <a:close/>
              </a:path>
              <a:path w="4688840" h="4626609">
                <a:moveTo>
                  <a:pt x="884669" y="4626102"/>
                </a:moveTo>
                <a:lnTo>
                  <a:pt x="884669" y="4584954"/>
                </a:lnTo>
                <a:lnTo>
                  <a:pt x="843521" y="4584954"/>
                </a:lnTo>
                <a:lnTo>
                  <a:pt x="843521" y="4626102"/>
                </a:lnTo>
                <a:lnTo>
                  <a:pt x="884669" y="4626102"/>
                </a:lnTo>
                <a:close/>
              </a:path>
              <a:path w="4688840" h="4626609">
                <a:moveTo>
                  <a:pt x="802386" y="4626102"/>
                </a:moveTo>
                <a:lnTo>
                  <a:pt x="802386" y="4584954"/>
                </a:lnTo>
                <a:lnTo>
                  <a:pt x="761238" y="4584954"/>
                </a:lnTo>
                <a:lnTo>
                  <a:pt x="761238" y="4626102"/>
                </a:lnTo>
                <a:lnTo>
                  <a:pt x="802386" y="4626102"/>
                </a:lnTo>
                <a:close/>
              </a:path>
              <a:path w="4688840" h="4626609">
                <a:moveTo>
                  <a:pt x="720077" y="4626102"/>
                </a:moveTo>
                <a:lnTo>
                  <a:pt x="720077" y="4584954"/>
                </a:lnTo>
                <a:lnTo>
                  <a:pt x="678929" y="4584954"/>
                </a:lnTo>
                <a:lnTo>
                  <a:pt x="678929" y="4626102"/>
                </a:lnTo>
                <a:lnTo>
                  <a:pt x="720077" y="4626102"/>
                </a:lnTo>
                <a:close/>
              </a:path>
              <a:path w="4688840" h="4626609">
                <a:moveTo>
                  <a:pt x="637781" y="4626102"/>
                </a:moveTo>
                <a:lnTo>
                  <a:pt x="637781" y="4584954"/>
                </a:lnTo>
                <a:lnTo>
                  <a:pt x="596633" y="4584954"/>
                </a:lnTo>
                <a:lnTo>
                  <a:pt x="596633" y="4626102"/>
                </a:lnTo>
                <a:lnTo>
                  <a:pt x="637781" y="4626102"/>
                </a:lnTo>
                <a:close/>
              </a:path>
              <a:path w="4688840" h="4626609">
                <a:moveTo>
                  <a:pt x="555497" y="4626102"/>
                </a:moveTo>
                <a:lnTo>
                  <a:pt x="555497" y="4584954"/>
                </a:lnTo>
                <a:lnTo>
                  <a:pt x="514350" y="4584954"/>
                </a:lnTo>
                <a:lnTo>
                  <a:pt x="514350" y="4626102"/>
                </a:lnTo>
                <a:lnTo>
                  <a:pt x="555497" y="4626102"/>
                </a:lnTo>
                <a:close/>
              </a:path>
              <a:path w="4688840" h="4626609">
                <a:moveTo>
                  <a:pt x="473202" y="4626102"/>
                </a:moveTo>
                <a:lnTo>
                  <a:pt x="473202" y="4584954"/>
                </a:lnTo>
                <a:lnTo>
                  <a:pt x="432054" y="4584954"/>
                </a:lnTo>
                <a:lnTo>
                  <a:pt x="432054" y="4626102"/>
                </a:lnTo>
                <a:lnTo>
                  <a:pt x="473202" y="4626102"/>
                </a:lnTo>
                <a:close/>
              </a:path>
              <a:path w="4688840" h="4626609">
                <a:moveTo>
                  <a:pt x="390893" y="4626102"/>
                </a:moveTo>
                <a:lnTo>
                  <a:pt x="390893" y="4584954"/>
                </a:lnTo>
                <a:lnTo>
                  <a:pt x="349745" y="4584954"/>
                </a:lnTo>
                <a:lnTo>
                  <a:pt x="349745" y="4626102"/>
                </a:lnTo>
                <a:lnTo>
                  <a:pt x="390893" y="4626102"/>
                </a:lnTo>
                <a:close/>
              </a:path>
              <a:path w="4688840" h="4626609">
                <a:moveTo>
                  <a:pt x="308610" y="4626102"/>
                </a:moveTo>
                <a:lnTo>
                  <a:pt x="308610" y="4584954"/>
                </a:lnTo>
                <a:lnTo>
                  <a:pt x="267462" y="4584954"/>
                </a:lnTo>
                <a:lnTo>
                  <a:pt x="267462" y="4626102"/>
                </a:lnTo>
                <a:lnTo>
                  <a:pt x="308610" y="4626102"/>
                </a:lnTo>
                <a:close/>
              </a:path>
              <a:path w="4688840" h="4626609">
                <a:moveTo>
                  <a:pt x="226314" y="4626102"/>
                </a:moveTo>
                <a:lnTo>
                  <a:pt x="226314" y="4584954"/>
                </a:lnTo>
                <a:lnTo>
                  <a:pt x="185166" y="4584954"/>
                </a:lnTo>
                <a:lnTo>
                  <a:pt x="185166" y="4626102"/>
                </a:lnTo>
                <a:lnTo>
                  <a:pt x="226314" y="4626102"/>
                </a:lnTo>
                <a:close/>
              </a:path>
              <a:path w="4688840" h="4626609">
                <a:moveTo>
                  <a:pt x="144018" y="4626102"/>
                </a:moveTo>
                <a:lnTo>
                  <a:pt x="144018" y="4584954"/>
                </a:lnTo>
                <a:lnTo>
                  <a:pt x="102870" y="4584954"/>
                </a:lnTo>
                <a:lnTo>
                  <a:pt x="102870" y="4626102"/>
                </a:lnTo>
                <a:lnTo>
                  <a:pt x="144018" y="462610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8180070" cy="2531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633095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2349500">
              <a:lnSpc>
                <a:spcPct val="100000"/>
              </a:lnSpc>
              <a:spcBef>
                <a:spcPts val="1220"/>
              </a:spcBef>
            </a:pPr>
            <a:r>
              <a:rPr dirty="0" sz="4750" spc="-50" b="1" u="heavy">
                <a:latin typeface="標楷體"/>
                <a:cs typeface="標楷體"/>
              </a:rPr>
              <a:t>重新導向</a:t>
            </a:r>
            <a:r>
              <a:rPr dirty="0" sz="4750" spc="-5" b="1" u="heavy">
                <a:latin typeface="Times New Roman"/>
                <a:cs typeface="Times New Roman"/>
              </a:rPr>
              <a:t>(Redi</a:t>
            </a:r>
            <a:r>
              <a:rPr dirty="0" sz="4750" spc="-85" b="1" u="heavy">
                <a:latin typeface="Times New Roman"/>
                <a:cs typeface="Times New Roman"/>
              </a:rPr>
              <a:t>r</a:t>
            </a:r>
            <a:r>
              <a:rPr dirty="0" sz="4750" spc="-5" b="1" u="heavy">
                <a:latin typeface="Times New Roman"/>
                <a:cs typeface="Times New Roman"/>
              </a:rPr>
              <a:t>ection)</a:t>
            </a:r>
            <a:endParaRPr sz="4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3850">
              <a:latin typeface="Times New Roman"/>
              <a:cs typeface="Times New Roman"/>
            </a:endParaRPr>
          </a:p>
          <a:p>
            <a:pPr marL="830580">
              <a:lnSpc>
                <a:spcPct val="100000"/>
              </a:lnSpc>
            </a:pPr>
            <a:r>
              <a:rPr dirty="0" sz="3450">
                <a:latin typeface="標楷體"/>
                <a:cs typeface="標楷體"/>
              </a:rPr>
              <a:t>‧設定</a:t>
            </a:r>
            <a:endParaRPr sz="3450">
              <a:latin typeface="標楷體"/>
              <a:cs typeface="標楷體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152" y="5487233"/>
            <a:ext cx="1342390" cy="464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50">
                <a:latin typeface="標楷體"/>
                <a:cs typeface="標楷體"/>
              </a:rPr>
              <a:t>‧取消</a:t>
            </a:r>
            <a:endParaRPr sz="3450">
              <a:latin typeface="標楷體"/>
              <a:cs typeface="標楷體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5755" y="6012179"/>
            <a:ext cx="6142990" cy="817244"/>
          </a:xfrm>
          <a:custGeom>
            <a:avLst/>
            <a:gdLst/>
            <a:ahLst/>
            <a:cxnLst/>
            <a:rect l="l" t="t" r="r" b="b"/>
            <a:pathLst>
              <a:path w="6142990" h="817245">
                <a:moveTo>
                  <a:pt x="6142482" y="796289"/>
                </a:moveTo>
                <a:lnTo>
                  <a:pt x="6142053" y="16342"/>
                </a:lnTo>
                <a:lnTo>
                  <a:pt x="6134998" y="4656"/>
                </a:lnTo>
                <a:lnTo>
                  <a:pt x="6121908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800521"/>
                </a:lnTo>
                <a:lnTo>
                  <a:pt x="7483" y="812207"/>
                </a:lnTo>
                <a:lnTo>
                  <a:pt x="20574" y="816864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7" y="41148"/>
                </a:lnTo>
                <a:lnTo>
                  <a:pt x="6101334" y="41147"/>
                </a:lnTo>
                <a:lnTo>
                  <a:pt x="6101334" y="20573"/>
                </a:lnTo>
                <a:lnTo>
                  <a:pt x="6121908" y="41147"/>
                </a:lnTo>
                <a:lnTo>
                  <a:pt x="6121908" y="816435"/>
                </a:lnTo>
                <a:lnTo>
                  <a:pt x="6126139" y="816435"/>
                </a:lnTo>
                <a:lnTo>
                  <a:pt x="6137825" y="809380"/>
                </a:lnTo>
                <a:lnTo>
                  <a:pt x="6142482" y="796289"/>
                </a:lnTo>
                <a:close/>
              </a:path>
              <a:path w="6142990" h="817245">
                <a:moveTo>
                  <a:pt x="41147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7" y="41148"/>
                </a:lnTo>
                <a:close/>
              </a:path>
              <a:path w="6142990" h="817245">
                <a:moveTo>
                  <a:pt x="41147" y="775716"/>
                </a:moveTo>
                <a:lnTo>
                  <a:pt x="41147" y="41148"/>
                </a:lnTo>
                <a:lnTo>
                  <a:pt x="20574" y="41148"/>
                </a:lnTo>
                <a:lnTo>
                  <a:pt x="20574" y="775716"/>
                </a:lnTo>
                <a:lnTo>
                  <a:pt x="41147" y="775716"/>
                </a:lnTo>
                <a:close/>
              </a:path>
              <a:path w="6142990" h="817245">
                <a:moveTo>
                  <a:pt x="6121908" y="775715"/>
                </a:moveTo>
                <a:lnTo>
                  <a:pt x="20574" y="775716"/>
                </a:lnTo>
                <a:lnTo>
                  <a:pt x="41148" y="796290"/>
                </a:lnTo>
                <a:lnTo>
                  <a:pt x="41147" y="816862"/>
                </a:lnTo>
                <a:lnTo>
                  <a:pt x="6101334" y="816437"/>
                </a:lnTo>
                <a:lnTo>
                  <a:pt x="6101334" y="796289"/>
                </a:lnTo>
                <a:lnTo>
                  <a:pt x="6121908" y="775715"/>
                </a:lnTo>
                <a:close/>
              </a:path>
              <a:path w="6142990" h="817245">
                <a:moveTo>
                  <a:pt x="41147" y="816862"/>
                </a:moveTo>
                <a:lnTo>
                  <a:pt x="41148" y="796290"/>
                </a:lnTo>
                <a:lnTo>
                  <a:pt x="20574" y="775716"/>
                </a:lnTo>
                <a:lnTo>
                  <a:pt x="20574" y="816864"/>
                </a:lnTo>
                <a:lnTo>
                  <a:pt x="41147" y="816862"/>
                </a:lnTo>
                <a:close/>
              </a:path>
              <a:path w="6142990" h="817245">
                <a:moveTo>
                  <a:pt x="6121908" y="41147"/>
                </a:moveTo>
                <a:lnTo>
                  <a:pt x="6101334" y="20573"/>
                </a:lnTo>
                <a:lnTo>
                  <a:pt x="6101334" y="41147"/>
                </a:lnTo>
                <a:lnTo>
                  <a:pt x="6121908" y="41147"/>
                </a:lnTo>
                <a:close/>
              </a:path>
              <a:path w="6142990" h="817245">
                <a:moveTo>
                  <a:pt x="6121908" y="775715"/>
                </a:moveTo>
                <a:lnTo>
                  <a:pt x="6121908" y="41147"/>
                </a:lnTo>
                <a:lnTo>
                  <a:pt x="6101334" y="41147"/>
                </a:lnTo>
                <a:lnTo>
                  <a:pt x="6101334" y="775715"/>
                </a:lnTo>
                <a:lnTo>
                  <a:pt x="6121908" y="775715"/>
                </a:lnTo>
                <a:close/>
              </a:path>
              <a:path w="6142990" h="817245">
                <a:moveTo>
                  <a:pt x="6121908" y="816435"/>
                </a:moveTo>
                <a:lnTo>
                  <a:pt x="6121908" y="775715"/>
                </a:lnTo>
                <a:lnTo>
                  <a:pt x="6101334" y="796289"/>
                </a:lnTo>
                <a:lnTo>
                  <a:pt x="6101334" y="816437"/>
                </a:lnTo>
                <a:lnTo>
                  <a:pt x="6121908" y="81643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84439" y="2941320"/>
            <a:ext cx="3444240" cy="565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76235" y="3710940"/>
            <a:ext cx="4143755" cy="13876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55661" y="2843783"/>
            <a:ext cx="4112895" cy="709930"/>
          </a:xfrm>
          <a:custGeom>
            <a:avLst/>
            <a:gdLst/>
            <a:ahLst/>
            <a:cxnLst/>
            <a:rect l="l" t="t" r="r" b="b"/>
            <a:pathLst>
              <a:path w="4112895" h="709929">
                <a:moveTo>
                  <a:pt x="4112514" y="688847"/>
                </a:moveTo>
                <a:lnTo>
                  <a:pt x="4112085" y="16342"/>
                </a:lnTo>
                <a:lnTo>
                  <a:pt x="4105030" y="4656"/>
                </a:lnTo>
                <a:lnTo>
                  <a:pt x="4091940" y="0"/>
                </a:lnTo>
                <a:lnTo>
                  <a:pt x="16564" y="428"/>
                </a:lnTo>
                <a:lnTo>
                  <a:pt x="4901" y="7483"/>
                </a:lnTo>
                <a:lnTo>
                  <a:pt x="0" y="20574"/>
                </a:lnTo>
                <a:lnTo>
                  <a:pt x="460" y="693079"/>
                </a:lnTo>
                <a:lnTo>
                  <a:pt x="7800" y="704765"/>
                </a:lnTo>
                <a:lnTo>
                  <a:pt x="20574" y="709422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4071366" y="41147"/>
                </a:lnTo>
                <a:lnTo>
                  <a:pt x="4071366" y="20573"/>
                </a:lnTo>
                <a:lnTo>
                  <a:pt x="4091940" y="41147"/>
                </a:lnTo>
                <a:lnTo>
                  <a:pt x="4091940" y="708993"/>
                </a:lnTo>
                <a:lnTo>
                  <a:pt x="4096171" y="708993"/>
                </a:lnTo>
                <a:lnTo>
                  <a:pt x="4107857" y="701938"/>
                </a:lnTo>
                <a:lnTo>
                  <a:pt x="4112514" y="688847"/>
                </a:lnTo>
                <a:close/>
              </a:path>
              <a:path w="4112895" h="709929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4112895" h="709929">
                <a:moveTo>
                  <a:pt x="41148" y="668274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668274"/>
                </a:lnTo>
                <a:lnTo>
                  <a:pt x="41148" y="668274"/>
                </a:lnTo>
                <a:close/>
              </a:path>
              <a:path w="4112895" h="709929">
                <a:moveTo>
                  <a:pt x="4091940" y="668273"/>
                </a:moveTo>
                <a:lnTo>
                  <a:pt x="20574" y="668274"/>
                </a:lnTo>
                <a:lnTo>
                  <a:pt x="41148" y="688848"/>
                </a:lnTo>
                <a:lnTo>
                  <a:pt x="41147" y="709419"/>
                </a:lnTo>
                <a:lnTo>
                  <a:pt x="4071366" y="708996"/>
                </a:lnTo>
                <a:lnTo>
                  <a:pt x="4071366" y="688847"/>
                </a:lnTo>
                <a:lnTo>
                  <a:pt x="4091940" y="668273"/>
                </a:lnTo>
                <a:close/>
              </a:path>
              <a:path w="4112895" h="709929">
                <a:moveTo>
                  <a:pt x="41147" y="709419"/>
                </a:moveTo>
                <a:lnTo>
                  <a:pt x="41148" y="688848"/>
                </a:lnTo>
                <a:lnTo>
                  <a:pt x="20574" y="668274"/>
                </a:lnTo>
                <a:lnTo>
                  <a:pt x="20574" y="709422"/>
                </a:lnTo>
                <a:lnTo>
                  <a:pt x="41147" y="709419"/>
                </a:lnTo>
                <a:close/>
              </a:path>
              <a:path w="4112895" h="709929">
                <a:moveTo>
                  <a:pt x="4091940" y="41147"/>
                </a:moveTo>
                <a:lnTo>
                  <a:pt x="4071366" y="20573"/>
                </a:lnTo>
                <a:lnTo>
                  <a:pt x="4071366" y="41147"/>
                </a:lnTo>
                <a:lnTo>
                  <a:pt x="4091940" y="41147"/>
                </a:lnTo>
                <a:close/>
              </a:path>
              <a:path w="4112895" h="709929">
                <a:moveTo>
                  <a:pt x="4091940" y="668273"/>
                </a:moveTo>
                <a:lnTo>
                  <a:pt x="4091940" y="41147"/>
                </a:lnTo>
                <a:lnTo>
                  <a:pt x="4071366" y="41147"/>
                </a:lnTo>
                <a:lnTo>
                  <a:pt x="4071366" y="668273"/>
                </a:lnTo>
                <a:lnTo>
                  <a:pt x="4091940" y="668273"/>
                </a:lnTo>
                <a:close/>
              </a:path>
              <a:path w="4112895" h="709929">
                <a:moveTo>
                  <a:pt x="4091940" y="708993"/>
                </a:moveTo>
                <a:lnTo>
                  <a:pt x="4091940" y="668273"/>
                </a:lnTo>
                <a:lnTo>
                  <a:pt x="4071366" y="688847"/>
                </a:lnTo>
                <a:lnTo>
                  <a:pt x="4071366" y="708996"/>
                </a:lnTo>
                <a:lnTo>
                  <a:pt x="4091940" y="70899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37957" y="6145529"/>
            <a:ext cx="5952744" cy="5859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55661" y="3623309"/>
            <a:ext cx="4657725" cy="1496060"/>
          </a:xfrm>
          <a:custGeom>
            <a:avLst/>
            <a:gdLst/>
            <a:ahLst/>
            <a:cxnLst/>
            <a:rect l="l" t="t" r="r" b="b"/>
            <a:pathLst>
              <a:path w="4657725" h="1496060">
                <a:moveTo>
                  <a:pt x="4657344" y="1475231"/>
                </a:moveTo>
                <a:lnTo>
                  <a:pt x="4656915" y="16342"/>
                </a:lnTo>
                <a:lnTo>
                  <a:pt x="4649860" y="4656"/>
                </a:lnTo>
                <a:lnTo>
                  <a:pt x="4636770" y="0"/>
                </a:lnTo>
                <a:lnTo>
                  <a:pt x="16564" y="428"/>
                </a:lnTo>
                <a:lnTo>
                  <a:pt x="4901" y="7483"/>
                </a:lnTo>
                <a:lnTo>
                  <a:pt x="0" y="20574"/>
                </a:lnTo>
                <a:lnTo>
                  <a:pt x="460" y="1479463"/>
                </a:lnTo>
                <a:lnTo>
                  <a:pt x="7800" y="1491149"/>
                </a:lnTo>
                <a:lnTo>
                  <a:pt x="20574" y="1495806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4616195" y="41147"/>
                </a:lnTo>
                <a:lnTo>
                  <a:pt x="4616196" y="20573"/>
                </a:lnTo>
                <a:lnTo>
                  <a:pt x="4636770" y="41147"/>
                </a:lnTo>
                <a:lnTo>
                  <a:pt x="4636770" y="1495377"/>
                </a:lnTo>
                <a:lnTo>
                  <a:pt x="4641001" y="1495377"/>
                </a:lnTo>
                <a:lnTo>
                  <a:pt x="4652687" y="1488322"/>
                </a:lnTo>
                <a:lnTo>
                  <a:pt x="4657344" y="1475231"/>
                </a:lnTo>
                <a:close/>
              </a:path>
              <a:path w="4657725" h="1496060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4657725" h="1496060">
                <a:moveTo>
                  <a:pt x="41148" y="1454658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1454658"/>
                </a:lnTo>
                <a:lnTo>
                  <a:pt x="41148" y="1454658"/>
                </a:lnTo>
                <a:close/>
              </a:path>
              <a:path w="4657725" h="1496060">
                <a:moveTo>
                  <a:pt x="4636770" y="1454657"/>
                </a:moveTo>
                <a:lnTo>
                  <a:pt x="20574" y="1454658"/>
                </a:lnTo>
                <a:lnTo>
                  <a:pt x="41148" y="1475232"/>
                </a:lnTo>
                <a:lnTo>
                  <a:pt x="41148" y="1495804"/>
                </a:lnTo>
                <a:lnTo>
                  <a:pt x="4616195" y="1495379"/>
                </a:lnTo>
                <a:lnTo>
                  <a:pt x="4616196" y="1475231"/>
                </a:lnTo>
                <a:lnTo>
                  <a:pt x="4636770" y="1454657"/>
                </a:lnTo>
                <a:close/>
              </a:path>
              <a:path w="4657725" h="1496060">
                <a:moveTo>
                  <a:pt x="41148" y="1495804"/>
                </a:moveTo>
                <a:lnTo>
                  <a:pt x="41148" y="1475232"/>
                </a:lnTo>
                <a:lnTo>
                  <a:pt x="20574" y="1454658"/>
                </a:lnTo>
                <a:lnTo>
                  <a:pt x="20574" y="1495806"/>
                </a:lnTo>
                <a:lnTo>
                  <a:pt x="41148" y="1495804"/>
                </a:lnTo>
                <a:close/>
              </a:path>
              <a:path w="4657725" h="1496060">
                <a:moveTo>
                  <a:pt x="4636770" y="41147"/>
                </a:moveTo>
                <a:lnTo>
                  <a:pt x="4616196" y="20573"/>
                </a:lnTo>
                <a:lnTo>
                  <a:pt x="4616195" y="41147"/>
                </a:lnTo>
                <a:lnTo>
                  <a:pt x="4636770" y="41147"/>
                </a:lnTo>
                <a:close/>
              </a:path>
              <a:path w="4657725" h="1496060">
                <a:moveTo>
                  <a:pt x="4636770" y="1454657"/>
                </a:moveTo>
                <a:lnTo>
                  <a:pt x="4636770" y="41147"/>
                </a:lnTo>
                <a:lnTo>
                  <a:pt x="4616195" y="41147"/>
                </a:lnTo>
                <a:lnTo>
                  <a:pt x="4616195" y="1454657"/>
                </a:lnTo>
                <a:lnTo>
                  <a:pt x="4636770" y="1454657"/>
                </a:lnTo>
                <a:close/>
              </a:path>
              <a:path w="4657725" h="1496060">
                <a:moveTo>
                  <a:pt x="4636770" y="1495377"/>
                </a:moveTo>
                <a:lnTo>
                  <a:pt x="4636770" y="1454657"/>
                </a:lnTo>
                <a:lnTo>
                  <a:pt x="4616196" y="1475231"/>
                </a:lnTo>
                <a:lnTo>
                  <a:pt x="4616195" y="1495379"/>
                </a:lnTo>
                <a:lnTo>
                  <a:pt x="4636770" y="149537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123059" y="4295081"/>
            <a:ext cx="37338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i="1" u="sng">
                <a:solidFill>
                  <a:srgbClr val="FF0000"/>
                </a:solidFill>
                <a:latin typeface="Times New Roman"/>
                <a:cs typeface="Times New Roman"/>
              </a:rPr>
              <a:t>Lib.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7611" y="3256788"/>
            <a:ext cx="2272283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764" y="262577"/>
            <a:ext cx="7381240" cy="143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531485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3148965">
              <a:lnSpc>
                <a:spcPct val="100000"/>
              </a:lnSpc>
              <a:spcBef>
                <a:spcPts val="1220"/>
              </a:spcBef>
            </a:pPr>
            <a:r>
              <a:rPr dirty="0" sz="4750" spc="-60" b="1" u="heavy">
                <a:latin typeface="標楷體"/>
                <a:cs typeface="標楷體"/>
              </a:rPr>
              <a:t>執行時間的量測</a:t>
            </a:r>
            <a:endParaRPr sz="4750">
              <a:latin typeface="標楷體"/>
              <a:cs typeface="標楷體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2643" y="3973067"/>
            <a:ext cx="7319771" cy="277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74321" y="4344923"/>
            <a:ext cx="3382517" cy="287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40827" y="3148583"/>
            <a:ext cx="7842884" cy="414655"/>
          </a:xfrm>
          <a:custGeom>
            <a:avLst/>
            <a:gdLst/>
            <a:ahLst/>
            <a:cxnLst/>
            <a:rect l="l" t="t" r="r" b="b"/>
            <a:pathLst>
              <a:path w="7842884" h="414654">
                <a:moveTo>
                  <a:pt x="7842504" y="393954"/>
                </a:moveTo>
                <a:lnTo>
                  <a:pt x="7842075" y="16342"/>
                </a:lnTo>
                <a:lnTo>
                  <a:pt x="7835020" y="4656"/>
                </a:lnTo>
                <a:lnTo>
                  <a:pt x="7821930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398185"/>
                </a:lnTo>
                <a:lnTo>
                  <a:pt x="7483" y="409871"/>
                </a:lnTo>
                <a:lnTo>
                  <a:pt x="20574" y="414528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7801356" y="41148"/>
                </a:lnTo>
                <a:lnTo>
                  <a:pt x="7801356" y="20574"/>
                </a:lnTo>
                <a:lnTo>
                  <a:pt x="7821930" y="41148"/>
                </a:lnTo>
                <a:lnTo>
                  <a:pt x="7821930" y="414099"/>
                </a:lnTo>
                <a:lnTo>
                  <a:pt x="7826161" y="414099"/>
                </a:lnTo>
                <a:lnTo>
                  <a:pt x="7837847" y="407044"/>
                </a:lnTo>
                <a:lnTo>
                  <a:pt x="7842504" y="393954"/>
                </a:lnTo>
                <a:close/>
              </a:path>
              <a:path w="7842884" h="414654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7842884" h="414654">
                <a:moveTo>
                  <a:pt x="41148" y="373380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373380"/>
                </a:lnTo>
                <a:lnTo>
                  <a:pt x="41148" y="373380"/>
                </a:lnTo>
                <a:close/>
              </a:path>
              <a:path w="7842884" h="414654">
                <a:moveTo>
                  <a:pt x="7821930" y="373380"/>
                </a:moveTo>
                <a:lnTo>
                  <a:pt x="20574" y="373380"/>
                </a:lnTo>
                <a:lnTo>
                  <a:pt x="41148" y="393954"/>
                </a:lnTo>
                <a:lnTo>
                  <a:pt x="41148" y="414526"/>
                </a:lnTo>
                <a:lnTo>
                  <a:pt x="7801356" y="414100"/>
                </a:lnTo>
                <a:lnTo>
                  <a:pt x="7801356" y="393954"/>
                </a:lnTo>
                <a:lnTo>
                  <a:pt x="7821930" y="373380"/>
                </a:lnTo>
                <a:close/>
              </a:path>
              <a:path w="7842884" h="414654">
                <a:moveTo>
                  <a:pt x="41148" y="414526"/>
                </a:moveTo>
                <a:lnTo>
                  <a:pt x="41148" y="393954"/>
                </a:lnTo>
                <a:lnTo>
                  <a:pt x="20574" y="373380"/>
                </a:lnTo>
                <a:lnTo>
                  <a:pt x="20574" y="414528"/>
                </a:lnTo>
                <a:lnTo>
                  <a:pt x="41148" y="414526"/>
                </a:lnTo>
                <a:close/>
              </a:path>
              <a:path w="7842884" h="414654">
                <a:moveTo>
                  <a:pt x="7821930" y="41148"/>
                </a:moveTo>
                <a:lnTo>
                  <a:pt x="7801356" y="20574"/>
                </a:lnTo>
                <a:lnTo>
                  <a:pt x="7801356" y="41148"/>
                </a:lnTo>
                <a:lnTo>
                  <a:pt x="7821930" y="41148"/>
                </a:lnTo>
                <a:close/>
              </a:path>
              <a:path w="7842884" h="414654">
                <a:moveTo>
                  <a:pt x="7821930" y="373380"/>
                </a:moveTo>
                <a:lnTo>
                  <a:pt x="7821930" y="41148"/>
                </a:lnTo>
                <a:lnTo>
                  <a:pt x="7801356" y="41148"/>
                </a:lnTo>
                <a:lnTo>
                  <a:pt x="7801356" y="373380"/>
                </a:lnTo>
                <a:lnTo>
                  <a:pt x="7821930" y="373380"/>
                </a:lnTo>
                <a:close/>
              </a:path>
              <a:path w="7842884" h="414654">
                <a:moveTo>
                  <a:pt x="7821930" y="414099"/>
                </a:moveTo>
                <a:lnTo>
                  <a:pt x="7821930" y="373380"/>
                </a:lnTo>
                <a:lnTo>
                  <a:pt x="7801356" y="393954"/>
                </a:lnTo>
                <a:lnTo>
                  <a:pt x="7801356" y="414100"/>
                </a:lnTo>
                <a:lnTo>
                  <a:pt x="7821930" y="41409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40827" y="3912870"/>
            <a:ext cx="7842884" cy="852169"/>
          </a:xfrm>
          <a:custGeom>
            <a:avLst/>
            <a:gdLst/>
            <a:ahLst/>
            <a:cxnLst/>
            <a:rect l="l" t="t" r="r" b="b"/>
            <a:pathLst>
              <a:path w="7842884" h="852170">
                <a:moveTo>
                  <a:pt x="7842504" y="831342"/>
                </a:moveTo>
                <a:lnTo>
                  <a:pt x="7842075" y="16342"/>
                </a:lnTo>
                <a:lnTo>
                  <a:pt x="7835020" y="4656"/>
                </a:lnTo>
                <a:lnTo>
                  <a:pt x="7821930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835573"/>
                </a:lnTo>
                <a:lnTo>
                  <a:pt x="7483" y="847259"/>
                </a:lnTo>
                <a:lnTo>
                  <a:pt x="20574" y="851916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7801356" y="41148"/>
                </a:lnTo>
                <a:lnTo>
                  <a:pt x="7801356" y="20574"/>
                </a:lnTo>
                <a:lnTo>
                  <a:pt x="7821930" y="41148"/>
                </a:lnTo>
                <a:lnTo>
                  <a:pt x="7821930" y="851487"/>
                </a:lnTo>
                <a:lnTo>
                  <a:pt x="7826161" y="851487"/>
                </a:lnTo>
                <a:lnTo>
                  <a:pt x="7837847" y="844432"/>
                </a:lnTo>
                <a:lnTo>
                  <a:pt x="7842504" y="831342"/>
                </a:lnTo>
                <a:close/>
              </a:path>
              <a:path w="7842884" h="852170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7842884" h="852170">
                <a:moveTo>
                  <a:pt x="41148" y="810768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810768"/>
                </a:lnTo>
                <a:lnTo>
                  <a:pt x="41148" y="810768"/>
                </a:lnTo>
                <a:close/>
              </a:path>
              <a:path w="7842884" h="852170">
                <a:moveTo>
                  <a:pt x="7821930" y="810768"/>
                </a:moveTo>
                <a:lnTo>
                  <a:pt x="20574" y="810768"/>
                </a:lnTo>
                <a:lnTo>
                  <a:pt x="41148" y="831342"/>
                </a:lnTo>
                <a:lnTo>
                  <a:pt x="41147" y="851914"/>
                </a:lnTo>
                <a:lnTo>
                  <a:pt x="7801356" y="851488"/>
                </a:lnTo>
                <a:lnTo>
                  <a:pt x="7801356" y="831342"/>
                </a:lnTo>
                <a:lnTo>
                  <a:pt x="7821930" y="810768"/>
                </a:lnTo>
                <a:close/>
              </a:path>
              <a:path w="7842884" h="852170">
                <a:moveTo>
                  <a:pt x="41147" y="851914"/>
                </a:moveTo>
                <a:lnTo>
                  <a:pt x="41148" y="831342"/>
                </a:lnTo>
                <a:lnTo>
                  <a:pt x="20574" y="810768"/>
                </a:lnTo>
                <a:lnTo>
                  <a:pt x="20574" y="851916"/>
                </a:lnTo>
                <a:lnTo>
                  <a:pt x="41147" y="851914"/>
                </a:lnTo>
                <a:close/>
              </a:path>
              <a:path w="7842884" h="852170">
                <a:moveTo>
                  <a:pt x="7821930" y="41148"/>
                </a:moveTo>
                <a:lnTo>
                  <a:pt x="7801356" y="20574"/>
                </a:lnTo>
                <a:lnTo>
                  <a:pt x="7801356" y="41148"/>
                </a:lnTo>
                <a:lnTo>
                  <a:pt x="7821930" y="41148"/>
                </a:lnTo>
                <a:close/>
              </a:path>
              <a:path w="7842884" h="852170">
                <a:moveTo>
                  <a:pt x="7821930" y="810768"/>
                </a:moveTo>
                <a:lnTo>
                  <a:pt x="7821930" y="41148"/>
                </a:lnTo>
                <a:lnTo>
                  <a:pt x="7801356" y="41148"/>
                </a:lnTo>
                <a:lnTo>
                  <a:pt x="7801356" y="810768"/>
                </a:lnTo>
                <a:lnTo>
                  <a:pt x="7821930" y="810768"/>
                </a:lnTo>
                <a:close/>
              </a:path>
              <a:path w="7842884" h="852170">
                <a:moveTo>
                  <a:pt x="7821930" y="851487"/>
                </a:moveTo>
                <a:lnTo>
                  <a:pt x="7821930" y="810768"/>
                </a:lnTo>
                <a:lnTo>
                  <a:pt x="7801356" y="831342"/>
                </a:lnTo>
                <a:lnTo>
                  <a:pt x="7801356" y="851488"/>
                </a:lnTo>
                <a:lnTo>
                  <a:pt x="7821930" y="85148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853049" y="4007045"/>
            <a:ext cx="37338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i="1" u="sng">
                <a:solidFill>
                  <a:srgbClr val="FF0000"/>
                </a:solidFill>
                <a:latin typeface="Times New Roman"/>
                <a:cs typeface="Times New Roman"/>
              </a:rPr>
              <a:t>Lib.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2799" y="1698117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 h="0">
                <a:moveTo>
                  <a:pt x="0" y="0"/>
                </a:moveTo>
                <a:lnTo>
                  <a:pt x="989076" y="0"/>
                </a:lnTo>
              </a:path>
            </a:pathLst>
          </a:custGeom>
          <a:ln w="3098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91875" y="1698117"/>
            <a:ext cx="2698750" cy="0"/>
          </a:xfrm>
          <a:custGeom>
            <a:avLst/>
            <a:gdLst/>
            <a:ahLst/>
            <a:cxnLst/>
            <a:rect l="l" t="t" r="r" b="b"/>
            <a:pathLst>
              <a:path w="2698750" h="0">
                <a:moveTo>
                  <a:pt x="0" y="0"/>
                </a:moveTo>
                <a:lnTo>
                  <a:pt x="2698241" y="0"/>
                </a:lnTo>
              </a:path>
            </a:pathLst>
          </a:custGeom>
          <a:ln w="30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764" y="262577"/>
            <a:ext cx="9020810" cy="536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717169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3414395">
              <a:lnSpc>
                <a:spcPct val="100000"/>
              </a:lnSpc>
              <a:spcBef>
                <a:spcPts val="1240"/>
              </a:spcBef>
            </a:pPr>
            <a:r>
              <a:rPr dirty="0" sz="4750" b="1" i="1">
                <a:solidFill>
                  <a:srgbClr val="FF3300"/>
                </a:solidFill>
                <a:latin typeface="Times New Roman"/>
                <a:cs typeface="Times New Roman"/>
              </a:rPr>
              <a:t>Lib.</a:t>
            </a:r>
            <a:r>
              <a:rPr dirty="0" sz="4750" spc="-10" b="1" i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4750" spc="-5" b="1">
                <a:latin typeface="Times New Roman"/>
                <a:cs typeface="Times New Roman"/>
              </a:rPr>
              <a:t>Functions</a:t>
            </a:r>
            <a:endParaRPr sz="4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Times New Roman"/>
              <a:cs typeface="Times New Roman"/>
            </a:endParaRPr>
          </a:p>
          <a:p>
            <a:pPr marL="1184275" indent="-370205">
              <a:lnSpc>
                <a:spcPct val="100000"/>
              </a:lnSpc>
              <a:buFont typeface="Times New Roman"/>
              <a:buChar char="•"/>
              <a:tabLst>
                <a:tab pos="1184910" algn="l"/>
              </a:tabLst>
            </a:pPr>
            <a:r>
              <a:rPr dirty="0" sz="3450" spc="-5">
                <a:latin typeface="Times New Roman"/>
                <a:cs typeface="Times New Roman"/>
              </a:rPr>
              <a:t>freopen();</a:t>
            </a:r>
            <a:endParaRPr sz="3450">
              <a:latin typeface="Times New Roman"/>
              <a:cs typeface="Times New Roman"/>
            </a:endParaRPr>
          </a:p>
          <a:p>
            <a:pPr marL="1184275" indent="-370205">
              <a:lnSpc>
                <a:spcPct val="100000"/>
              </a:lnSpc>
              <a:spcBef>
                <a:spcPts val="830"/>
              </a:spcBef>
              <a:buFont typeface="Times New Roman"/>
              <a:buChar char="•"/>
              <a:tabLst>
                <a:tab pos="1184910" algn="l"/>
              </a:tabLst>
            </a:pPr>
            <a:r>
              <a:rPr dirty="0" sz="3450">
                <a:latin typeface="Times New Roman"/>
                <a:cs typeface="Times New Roman"/>
              </a:rPr>
              <a:t>c</a:t>
            </a:r>
            <a:r>
              <a:rPr dirty="0" sz="3450" spc="-5">
                <a:latin typeface="Times New Roman"/>
                <a:cs typeface="Times New Roman"/>
              </a:rPr>
              <a:t>l</a:t>
            </a:r>
            <a:r>
              <a:rPr dirty="0" sz="3450">
                <a:latin typeface="Times New Roman"/>
                <a:cs typeface="Times New Roman"/>
              </a:rPr>
              <a:t>ock(</a:t>
            </a:r>
            <a:r>
              <a:rPr dirty="0" sz="3450">
                <a:solidFill>
                  <a:srgbClr val="2D2DB9"/>
                </a:solidFill>
                <a:latin typeface="Times New Roman"/>
                <a:cs typeface="Times New Roman"/>
              </a:rPr>
              <a:t>voi</a:t>
            </a:r>
            <a:r>
              <a:rPr dirty="0" sz="3450" spc="-5">
                <a:solidFill>
                  <a:srgbClr val="2D2DB9"/>
                </a:solidFill>
                <a:latin typeface="Times New Roman"/>
                <a:cs typeface="Times New Roman"/>
              </a:rPr>
              <a:t>d</a:t>
            </a:r>
            <a:r>
              <a:rPr dirty="0" sz="3450">
                <a:latin typeface="Times New Roman"/>
                <a:cs typeface="Times New Roman"/>
              </a:rPr>
              <a:t>);</a:t>
            </a:r>
            <a:endParaRPr sz="3450">
              <a:latin typeface="Times New Roman"/>
              <a:cs typeface="Times New Roman"/>
            </a:endParaRPr>
          </a:p>
          <a:p>
            <a:pPr lvl="1" marL="1615440" indent="-307340">
              <a:lnSpc>
                <a:spcPct val="100000"/>
              </a:lnSpc>
              <a:spcBef>
                <a:spcPts val="760"/>
              </a:spcBef>
              <a:buFont typeface="Times New Roman"/>
              <a:buChar char="–"/>
              <a:tabLst>
                <a:tab pos="1616075" algn="l"/>
              </a:tabLst>
            </a:pPr>
            <a:r>
              <a:rPr dirty="0" sz="3000">
                <a:latin typeface="Times New Roman"/>
                <a:cs typeface="Times New Roman"/>
              </a:rPr>
              <a:t>D</a:t>
            </a:r>
            <a:r>
              <a:rPr dirty="0" sz="3000" spc="-5">
                <a:latin typeface="Times New Roman"/>
                <a:cs typeface="Times New Roman"/>
              </a:rPr>
              <a:t>efine</a:t>
            </a:r>
            <a:r>
              <a:rPr dirty="0" sz="3000">
                <a:latin typeface="Times New Roman"/>
                <a:cs typeface="Times New Roman"/>
              </a:rPr>
              <a:t>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</a:t>
            </a:r>
            <a:r>
              <a:rPr dirty="0" sz="3000">
                <a:latin typeface="Times New Roman"/>
                <a:cs typeface="Times New Roman"/>
              </a:rPr>
              <a:t>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&lt;ctime&gt;</a:t>
            </a:r>
            <a:endParaRPr sz="3000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  <a:spcBef>
                <a:spcPts val="735"/>
              </a:spcBef>
            </a:pPr>
            <a:r>
              <a:rPr dirty="0" sz="3000">
                <a:latin typeface="標楷體"/>
                <a:cs typeface="標楷體"/>
              </a:rPr>
              <a:t>–程式已執行時間</a:t>
            </a:r>
            <a:r>
              <a:rPr dirty="0" sz="3000" spc="-765">
                <a:latin typeface="標楷體"/>
                <a:cs typeface="標楷體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=</a:t>
            </a:r>
            <a:r>
              <a:rPr dirty="0" sz="3000" spc="-5">
                <a:latin typeface="Times New Roman"/>
                <a:cs typeface="Times New Roman"/>
              </a:rPr>
              <a:t> (double)clock()/CLK_TCK</a:t>
            </a:r>
            <a:endParaRPr sz="3000">
              <a:latin typeface="Times New Roman"/>
              <a:cs typeface="Times New Roman"/>
            </a:endParaRPr>
          </a:p>
          <a:p>
            <a:pPr lvl="2" marL="2047875" indent="-247015">
              <a:lnSpc>
                <a:spcPct val="100000"/>
              </a:lnSpc>
              <a:spcBef>
                <a:spcPts val="640"/>
              </a:spcBef>
              <a:buFont typeface="Times New Roman"/>
              <a:buChar char="•"/>
              <a:tabLst>
                <a:tab pos="2048510" algn="l"/>
              </a:tabLst>
            </a:pP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 spc="-15">
                <a:latin typeface="Times New Roman"/>
                <a:cs typeface="Times New Roman"/>
              </a:rPr>
              <a:t>ls</a:t>
            </a:r>
            <a:r>
              <a:rPr dirty="0" sz="2600" spc="-15">
                <a:latin typeface="Times New Roman"/>
                <a:cs typeface="Times New Roman"/>
              </a:rPr>
              <a:t>o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CLOCKS_PER_SE</a:t>
            </a:r>
            <a:r>
              <a:rPr dirty="0" sz="2600" spc="-20">
                <a:latin typeface="Times New Roman"/>
                <a:cs typeface="Times New Roman"/>
              </a:rPr>
              <a:t>C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fo</a:t>
            </a:r>
            <a:r>
              <a:rPr dirty="0" sz="2600" spc="-10">
                <a:latin typeface="Times New Roman"/>
                <a:cs typeface="Times New Roman"/>
              </a:rPr>
              <a:t>r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CLK_TCK</a:t>
            </a:r>
            <a:endParaRPr sz="2600">
              <a:latin typeface="Times New Roman"/>
              <a:cs typeface="Times New Roman"/>
            </a:endParaRPr>
          </a:p>
          <a:p>
            <a:pPr marL="1184275" indent="-370205">
              <a:lnSpc>
                <a:spcPct val="100000"/>
              </a:lnSpc>
              <a:spcBef>
                <a:spcPts val="800"/>
              </a:spcBef>
              <a:buFont typeface="Times New Roman"/>
              <a:buChar char="•"/>
              <a:tabLst>
                <a:tab pos="1184910" algn="l"/>
              </a:tabLst>
            </a:pPr>
            <a:r>
              <a:rPr dirty="0" sz="3450">
                <a:latin typeface="Times New Roman"/>
                <a:cs typeface="Times New Roman"/>
              </a:rPr>
              <a:t>p</a:t>
            </a:r>
            <a:r>
              <a:rPr dirty="0" sz="3450" spc="-5">
                <a:latin typeface="Times New Roman"/>
                <a:cs typeface="Times New Roman"/>
              </a:rPr>
              <a:t>rintf();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7494270" cy="2523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64515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3036570">
              <a:lnSpc>
                <a:spcPct val="100000"/>
              </a:lnSpc>
              <a:spcBef>
                <a:spcPts val="1240"/>
              </a:spcBef>
            </a:pPr>
            <a:r>
              <a:rPr dirty="0" sz="4750" spc="-5" b="1" u="heavy">
                <a:latin typeface="Times New Roman"/>
                <a:cs typeface="Times New Roman"/>
              </a:rPr>
              <a:t>C/C++</a:t>
            </a:r>
            <a:r>
              <a:rPr dirty="0" sz="4750" b="1" u="heavy">
                <a:latin typeface="Times New Roman"/>
                <a:cs typeface="Times New Roman"/>
              </a:rPr>
              <a:t> </a:t>
            </a:r>
            <a:r>
              <a:rPr dirty="0" sz="4750" spc="-5" b="1" u="heavy">
                <a:latin typeface="Times New Roman"/>
                <a:cs typeface="Times New Roman"/>
              </a:rPr>
              <a:t>Refe</a:t>
            </a:r>
            <a:r>
              <a:rPr dirty="0" sz="4750" spc="-95" b="1" u="heavy">
                <a:latin typeface="Times New Roman"/>
                <a:cs typeface="Times New Roman"/>
              </a:rPr>
              <a:t>r</a:t>
            </a:r>
            <a:r>
              <a:rPr dirty="0" sz="4750" spc="-5" b="1" u="heavy">
                <a:latin typeface="Times New Roman"/>
                <a:cs typeface="Times New Roman"/>
              </a:rPr>
              <a:t>ence</a:t>
            </a:r>
            <a:endParaRPr sz="4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Times New Roman"/>
              <a:cs typeface="Times New Roman"/>
            </a:endParaRPr>
          </a:p>
          <a:p>
            <a:pPr marL="1184275" indent="-370205">
              <a:lnSpc>
                <a:spcPct val="100000"/>
              </a:lnSpc>
              <a:buFont typeface="Times New Roman"/>
              <a:buChar char="•"/>
              <a:tabLst>
                <a:tab pos="1184910" algn="l"/>
              </a:tabLst>
            </a:pPr>
            <a:r>
              <a:rPr dirty="0" sz="3450">
                <a:latin typeface="Times New Roman"/>
                <a:cs typeface="Times New Roman"/>
                <a:hlinkClick r:id="rId2"/>
              </a:rPr>
              <a:t>h</a:t>
            </a:r>
            <a:r>
              <a:rPr dirty="0" sz="3450" spc="-5">
                <a:latin typeface="Times New Roman"/>
                <a:cs typeface="Times New Roman"/>
                <a:hlinkClick r:id="rId2"/>
              </a:rPr>
              <a:t>ttp://ww</a:t>
            </a:r>
            <a:r>
              <a:rPr dirty="0" sz="3450" spc="-225">
                <a:latin typeface="Times New Roman"/>
                <a:cs typeface="Times New Roman"/>
                <a:hlinkClick r:id="rId2"/>
              </a:rPr>
              <a:t>w</a:t>
            </a:r>
            <a:r>
              <a:rPr dirty="0" sz="3450" spc="-5">
                <a:latin typeface="Times New Roman"/>
                <a:cs typeface="Times New Roman"/>
                <a:hlinkClick r:id="rId2"/>
              </a:rPr>
              <a:t>.cplusplus.com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TKU</dc:creator>
  <dc:title>Microsoft PowerPoint - P00.ppt [相容模式]</dc:title>
  <dcterms:created xsi:type="dcterms:W3CDTF">2018-02-08T11:46:27Z</dcterms:created>
  <dcterms:modified xsi:type="dcterms:W3CDTF">2018-02-08T11:46:27Z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2018-02-01T00:00:00Z</vt:filetime>
  </property>
  <property fmtid="{D5CDD505-2E9C-101B-9397-08002B2CF9AE}" pid="3" name="LastSaved">
    <vt:filetime>2018-02-08T00:00:00Z</vt:filetime>
  </property>
</Properties>
</file>