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Default Extension="jpg" ContentType="image/jpg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P03-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P03-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P03-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P03-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P03-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3" y="76200"/>
            <a:ext cx="10691622" cy="822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2533" y="7134268"/>
            <a:ext cx="2172335" cy="21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29783" y="7133507"/>
            <a:ext cx="1899284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P03-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jcrau@ee.tku.edu.tw" TargetMode="External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3.xml"/><Relationship Id="rId4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4.xml"/><Relationship Id="rId4" Type="http://schemas.openxmlformats.org/officeDocument/2006/relationships/slide" Target="slide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64" y="262577"/>
            <a:ext cx="1854200" cy="56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08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33733" y="2518436"/>
            <a:ext cx="6426200" cy="3586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4750" spc="-55" b="1">
                <a:latin typeface="標楷體"/>
                <a:cs typeface="標楷體"/>
              </a:rPr>
              <a:t>計算機韌體實驗</a:t>
            </a:r>
            <a:r>
              <a:rPr dirty="0" sz="4750" spc="-60" b="1">
                <a:latin typeface="標楷體"/>
                <a:cs typeface="標楷體"/>
              </a:rPr>
              <a:t>（</a:t>
            </a:r>
            <a:r>
              <a:rPr dirty="0" sz="4750" spc="-5" b="1">
                <a:solidFill>
                  <a:srgbClr val="FF0000"/>
                </a:solidFill>
                <a:latin typeface="Times New Roman"/>
                <a:cs typeface="Times New Roman"/>
              </a:rPr>
              <a:t>P0</a:t>
            </a:r>
            <a:r>
              <a:rPr dirty="0" sz="4750" spc="-10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4750" spc="-50" b="1">
                <a:latin typeface="標楷體"/>
                <a:cs typeface="標楷體"/>
              </a:rPr>
              <a:t>）</a:t>
            </a:r>
            <a:endParaRPr sz="4750">
              <a:latin typeface="標楷體"/>
              <a:cs typeface="標楷體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4750" b="1">
                <a:latin typeface="Times New Roman"/>
                <a:cs typeface="Times New Roman"/>
              </a:rPr>
              <a:t>WE</a:t>
            </a:r>
            <a:r>
              <a:rPr dirty="0" sz="4750" spc="-170" b="1">
                <a:latin typeface="Times New Roman"/>
                <a:cs typeface="Times New Roman"/>
              </a:rPr>
              <a:t>R</a:t>
            </a:r>
            <a:r>
              <a:rPr dirty="0" sz="4750" spc="-5" b="1">
                <a:latin typeface="Times New Roman"/>
                <a:cs typeface="Times New Roman"/>
              </a:rPr>
              <a:t>T</a:t>
            </a:r>
            <a:r>
              <a:rPr dirty="0" sz="4750" b="1">
                <a:latin typeface="Times New Roman"/>
                <a:cs typeface="Times New Roman"/>
              </a:rPr>
              <a:t>YU</a:t>
            </a:r>
            <a:endParaRPr sz="4750">
              <a:latin typeface="Times New Roman"/>
              <a:cs typeface="Times New Roman"/>
            </a:endParaRPr>
          </a:p>
          <a:p>
            <a:pPr algn="ctr" marL="323850" marR="316230" indent="-1270">
              <a:lnSpc>
                <a:spcPct val="120200"/>
              </a:lnSpc>
              <a:spcBef>
                <a:spcPts val="2630"/>
              </a:spcBef>
            </a:pPr>
            <a:r>
              <a:rPr dirty="0" sz="3450" b="1">
                <a:latin typeface="標楷體"/>
                <a:cs typeface="標楷體"/>
              </a:rPr>
              <a:t>饒建奇</a:t>
            </a:r>
            <a:r>
              <a:rPr dirty="0" sz="3450" spc="-10" b="1">
                <a:latin typeface="標楷體"/>
                <a:cs typeface="標楷體"/>
              </a:rPr>
              <a:t>（</a:t>
            </a:r>
            <a:r>
              <a:rPr dirty="0" sz="3450" spc="-5" b="1">
                <a:latin typeface="Times New Roman"/>
                <a:cs typeface="Times New Roman"/>
              </a:rPr>
              <a:t>Jiann-Chy</a:t>
            </a:r>
            <a:r>
              <a:rPr dirty="0" sz="3450" b="1">
                <a:latin typeface="Times New Roman"/>
                <a:cs typeface="Times New Roman"/>
              </a:rPr>
              <a:t>i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</a:rPr>
              <a:t>Rau</a:t>
            </a:r>
            <a:r>
              <a:rPr dirty="0" sz="3450" b="1">
                <a:latin typeface="標楷體"/>
                <a:cs typeface="標楷體"/>
              </a:rPr>
              <a:t>） </a:t>
            </a:r>
            <a:r>
              <a:rPr dirty="0" sz="3450" spc="-5" b="1">
                <a:latin typeface="標楷體"/>
                <a:cs typeface="標楷體"/>
              </a:rPr>
              <a:t>淡江大學電機工程學系，</a:t>
            </a:r>
            <a:r>
              <a:rPr dirty="0" sz="3450" spc="-5" b="1">
                <a:latin typeface="Times New Roman"/>
                <a:cs typeface="Times New Roman"/>
              </a:rPr>
              <a:t>E627 E-mail</a:t>
            </a:r>
            <a:r>
              <a:rPr dirty="0" sz="3450" b="1">
                <a:latin typeface="Times New Roman"/>
                <a:cs typeface="Times New Roman"/>
              </a:rPr>
              <a:t>: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  <a:hlinkClick r:id="rId2"/>
              </a:rPr>
              <a:t>jcrau@ee.tku.edu.tw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8727440" cy="3077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687832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4053204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解題要訣</a:t>
            </a:r>
            <a:endParaRPr sz="475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</a:pPr>
            <a:r>
              <a:rPr dirty="0" sz="3450">
                <a:latin typeface="標楷體"/>
                <a:cs typeface="標楷體"/>
              </a:rPr>
              <a:t>‧使用字元陣列紀錄鍵盤按鍵的相鄰關係</a:t>
            </a:r>
            <a:endParaRPr sz="3450">
              <a:latin typeface="標楷體"/>
              <a:cs typeface="標楷體"/>
            </a:endParaRPr>
          </a:p>
          <a:p>
            <a:pPr marL="1308100">
              <a:lnSpc>
                <a:spcPct val="100000"/>
              </a:lnSpc>
              <a:spcBef>
                <a:spcPts val="755"/>
              </a:spcBef>
            </a:pPr>
            <a:r>
              <a:rPr dirty="0" sz="3000" spc="-5">
                <a:latin typeface="標楷體"/>
                <a:cs typeface="標楷體"/>
              </a:rPr>
              <a:t>–注意脫逃字元的表示法</a:t>
            </a:r>
            <a:endParaRPr sz="3000">
              <a:latin typeface="標楷體"/>
              <a:cs typeface="標楷體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P03-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9189085" cy="4349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733933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1340485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字元（串）常數中的脫逃字元</a:t>
            </a:r>
            <a:endParaRPr sz="475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tabLst>
                <a:tab pos="1184275" algn="l"/>
              </a:tabLst>
            </a:pPr>
            <a:r>
              <a:rPr dirty="0" sz="3450">
                <a:latin typeface="Times New Roman"/>
                <a:cs typeface="Times New Roman"/>
              </a:rPr>
              <a:t>•	</a:t>
            </a:r>
            <a:r>
              <a:rPr dirty="0" sz="3450" spc="-5">
                <a:latin typeface="Times New Roman"/>
                <a:cs typeface="Times New Roman"/>
              </a:rPr>
              <a:t>\</a:t>
            </a:r>
            <a:r>
              <a:rPr dirty="0" sz="3450">
                <a:latin typeface="Times New Roman"/>
                <a:cs typeface="Times New Roman"/>
              </a:rPr>
              <a:t>\</a:t>
            </a:r>
            <a:r>
              <a:rPr dirty="0" sz="3450" spc="-10">
                <a:latin typeface="Times New Roman"/>
                <a:cs typeface="Times New Roman"/>
              </a:rPr>
              <a:t> </a:t>
            </a:r>
            <a:r>
              <a:rPr dirty="0" sz="3450">
                <a:latin typeface="標楷體"/>
                <a:cs typeface="標楷體"/>
              </a:rPr>
              <a:t>代表</a:t>
            </a:r>
            <a:r>
              <a:rPr dirty="0" sz="3450" spc="-869">
                <a:latin typeface="標楷體"/>
                <a:cs typeface="標楷體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\</a:t>
            </a:r>
            <a:endParaRPr sz="345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825"/>
              </a:spcBef>
              <a:tabLst>
                <a:tab pos="1184275" algn="l"/>
              </a:tabLst>
            </a:pPr>
            <a:r>
              <a:rPr dirty="0" sz="3450">
                <a:latin typeface="Times New Roman"/>
                <a:cs typeface="Times New Roman"/>
              </a:rPr>
              <a:t>•	</a:t>
            </a:r>
            <a:r>
              <a:rPr dirty="0" sz="3450" spc="-5">
                <a:latin typeface="Times New Roman"/>
                <a:cs typeface="Times New Roman"/>
              </a:rPr>
              <a:t>\</a:t>
            </a:r>
            <a:r>
              <a:rPr dirty="0" sz="3450">
                <a:latin typeface="Times New Roman"/>
                <a:cs typeface="Times New Roman"/>
              </a:rPr>
              <a:t>“ </a:t>
            </a:r>
            <a:r>
              <a:rPr dirty="0" sz="3450">
                <a:latin typeface="標楷體"/>
                <a:cs typeface="標楷體"/>
              </a:rPr>
              <a:t>代表</a:t>
            </a:r>
            <a:r>
              <a:rPr dirty="0" sz="3450" spc="-5">
                <a:latin typeface="標楷體"/>
                <a:cs typeface="標楷體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“</a:t>
            </a:r>
            <a:endParaRPr sz="345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830"/>
              </a:spcBef>
              <a:tabLst>
                <a:tab pos="1184275" algn="l"/>
              </a:tabLst>
            </a:pPr>
            <a:r>
              <a:rPr dirty="0" sz="3450">
                <a:latin typeface="Times New Roman"/>
                <a:cs typeface="Times New Roman"/>
              </a:rPr>
              <a:t>•	</a:t>
            </a:r>
            <a:r>
              <a:rPr dirty="0" sz="3450" spc="-5">
                <a:latin typeface="Times New Roman"/>
                <a:cs typeface="Times New Roman"/>
              </a:rPr>
              <a:t>\</a:t>
            </a:r>
            <a:r>
              <a:rPr dirty="0" sz="3450">
                <a:latin typeface="Times New Roman"/>
                <a:cs typeface="Times New Roman"/>
              </a:rPr>
              <a:t>‘</a:t>
            </a:r>
            <a:r>
              <a:rPr dirty="0" sz="3450" spc="-5">
                <a:latin typeface="Times New Roman"/>
                <a:cs typeface="Times New Roman"/>
              </a:rPr>
              <a:t> </a:t>
            </a:r>
            <a:r>
              <a:rPr dirty="0" sz="3450">
                <a:latin typeface="標楷體"/>
                <a:cs typeface="標楷體"/>
              </a:rPr>
              <a:t>代表</a:t>
            </a:r>
            <a:r>
              <a:rPr dirty="0" sz="3450" spc="-5">
                <a:latin typeface="標楷體"/>
                <a:cs typeface="標楷體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‘</a:t>
            </a:r>
            <a:endParaRPr sz="345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  <a:spcBef>
                <a:spcPts val="760"/>
              </a:spcBef>
            </a:pPr>
            <a:r>
              <a:rPr dirty="0" sz="3000" spc="-5">
                <a:latin typeface="標楷體"/>
                <a:cs typeface="標楷體"/>
              </a:rPr>
              <a:t>–例：</a:t>
            </a:r>
            <a:endParaRPr sz="3000">
              <a:latin typeface="標楷體"/>
              <a:cs typeface="標楷體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303" y="4942332"/>
            <a:ext cx="10167366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5729" y="4844796"/>
            <a:ext cx="10208895" cy="508000"/>
          </a:xfrm>
          <a:custGeom>
            <a:avLst/>
            <a:gdLst/>
            <a:ahLst/>
            <a:cxnLst/>
            <a:rect l="l" t="t" r="r" b="b"/>
            <a:pathLst>
              <a:path w="10208895" h="508000">
                <a:moveTo>
                  <a:pt x="10208514" y="486918"/>
                </a:moveTo>
                <a:lnTo>
                  <a:pt x="10208085" y="16342"/>
                </a:lnTo>
                <a:lnTo>
                  <a:pt x="10201030" y="4656"/>
                </a:lnTo>
                <a:lnTo>
                  <a:pt x="10187940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491149"/>
                </a:lnTo>
                <a:lnTo>
                  <a:pt x="7483" y="502835"/>
                </a:lnTo>
                <a:lnTo>
                  <a:pt x="20574" y="507492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10167366" y="41148"/>
                </a:lnTo>
                <a:lnTo>
                  <a:pt x="10167366" y="20574"/>
                </a:lnTo>
                <a:lnTo>
                  <a:pt x="10187940" y="41148"/>
                </a:lnTo>
                <a:lnTo>
                  <a:pt x="10187940" y="507063"/>
                </a:lnTo>
                <a:lnTo>
                  <a:pt x="10192171" y="507063"/>
                </a:lnTo>
                <a:lnTo>
                  <a:pt x="10203857" y="500008"/>
                </a:lnTo>
                <a:lnTo>
                  <a:pt x="10208514" y="486918"/>
                </a:lnTo>
                <a:close/>
              </a:path>
              <a:path w="10208895" h="508000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10208895" h="508000">
                <a:moveTo>
                  <a:pt x="41148" y="466344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466344"/>
                </a:lnTo>
                <a:lnTo>
                  <a:pt x="41148" y="466344"/>
                </a:lnTo>
                <a:close/>
              </a:path>
              <a:path w="10208895" h="508000">
                <a:moveTo>
                  <a:pt x="10187940" y="466344"/>
                </a:moveTo>
                <a:lnTo>
                  <a:pt x="20574" y="466344"/>
                </a:lnTo>
                <a:lnTo>
                  <a:pt x="41148" y="486918"/>
                </a:lnTo>
                <a:lnTo>
                  <a:pt x="41148" y="507491"/>
                </a:lnTo>
                <a:lnTo>
                  <a:pt x="10167366" y="507064"/>
                </a:lnTo>
                <a:lnTo>
                  <a:pt x="10167366" y="486918"/>
                </a:lnTo>
                <a:lnTo>
                  <a:pt x="10187940" y="466344"/>
                </a:lnTo>
                <a:close/>
              </a:path>
              <a:path w="10208895" h="508000">
                <a:moveTo>
                  <a:pt x="41148" y="507491"/>
                </a:moveTo>
                <a:lnTo>
                  <a:pt x="41148" y="486918"/>
                </a:lnTo>
                <a:lnTo>
                  <a:pt x="20574" y="466344"/>
                </a:lnTo>
                <a:lnTo>
                  <a:pt x="20574" y="507492"/>
                </a:lnTo>
                <a:lnTo>
                  <a:pt x="41148" y="507491"/>
                </a:lnTo>
                <a:close/>
              </a:path>
              <a:path w="10208895" h="508000">
                <a:moveTo>
                  <a:pt x="10187940" y="41148"/>
                </a:moveTo>
                <a:lnTo>
                  <a:pt x="10167366" y="20574"/>
                </a:lnTo>
                <a:lnTo>
                  <a:pt x="10167366" y="41148"/>
                </a:lnTo>
                <a:lnTo>
                  <a:pt x="10187940" y="41148"/>
                </a:lnTo>
                <a:close/>
              </a:path>
              <a:path w="10208895" h="508000">
                <a:moveTo>
                  <a:pt x="10187940" y="466344"/>
                </a:moveTo>
                <a:lnTo>
                  <a:pt x="10187940" y="41148"/>
                </a:lnTo>
                <a:lnTo>
                  <a:pt x="10167366" y="41148"/>
                </a:lnTo>
                <a:lnTo>
                  <a:pt x="10167366" y="466344"/>
                </a:lnTo>
                <a:lnTo>
                  <a:pt x="10187940" y="466344"/>
                </a:lnTo>
                <a:close/>
              </a:path>
              <a:path w="10208895" h="508000">
                <a:moveTo>
                  <a:pt x="10187940" y="507063"/>
                </a:moveTo>
                <a:lnTo>
                  <a:pt x="10187940" y="466344"/>
                </a:lnTo>
                <a:lnTo>
                  <a:pt x="10167366" y="486918"/>
                </a:lnTo>
                <a:lnTo>
                  <a:pt x="10167366" y="507064"/>
                </a:lnTo>
                <a:lnTo>
                  <a:pt x="10187940" y="507063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70105" y="4622291"/>
            <a:ext cx="254000" cy="875665"/>
          </a:xfrm>
          <a:custGeom>
            <a:avLst/>
            <a:gdLst/>
            <a:ahLst/>
            <a:cxnLst/>
            <a:rect l="l" t="t" r="r" b="b"/>
            <a:pathLst>
              <a:path w="254000" h="875664">
                <a:moveTo>
                  <a:pt x="20574" y="854963"/>
                </a:moveTo>
                <a:lnTo>
                  <a:pt x="20574" y="803910"/>
                </a:lnTo>
                <a:lnTo>
                  <a:pt x="0" y="803910"/>
                </a:lnTo>
                <a:lnTo>
                  <a:pt x="0" y="865632"/>
                </a:lnTo>
                <a:lnTo>
                  <a:pt x="10667" y="865632"/>
                </a:lnTo>
                <a:lnTo>
                  <a:pt x="10667" y="854963"/>
                </a:lnTo>
                <a:lnTo>
                  <a:pt x="20574" y="854963"/>
                </a:lnTo>
                <a:close/>
              </a:path>
              <a:path w="254000" h="875664">
                <a:moveTo>
                  <a:pt x="48005" y="875538"/>
                </a:moveTo>
                <a:lnTo>
                  <a:pt x="48005" y="854963"/>
                </a:lnTo>
                <a:lnTo>
                  <a:pt x="10667" y="854963"/>
                </a:lnTo>
                <a:lnTo>
                  <a:pt x="10667" y="865632"/>
                </a:lnTo>
                <a:lnTo>
                  <a:pt x="20574" y="865632"/>
                </a:lnTo>
                <a:lnTo>
                  <a:pt x="20574" y="875538"/>
                </a:lnTo>
                <a:lnTo>
                  <a:pt x="48005" y="875538"/>
                </a:lnTo>
                <a:close/>
              </a:path>
              <a:path w="254000" h="875664">
                <a:moveTo>
                  <a:pt x="20574" y="875538"/>
                </a:moveTo>
                <a:lnTo>
                  <a:pt x="20574" y="865632"/>
                </a:lnTo>
                <a:lnTo>
                  <a:pt x="10667" y="865632"/>
                </a:lnTo>
                <a:lnTo>
                  <a:pt x="10667" y="875538"/>
                </a:lnTo>
                <a:lnTo>
                  <a:pt x="20574" y="875538"/>
                </a:lnTo>
                <a:close/>
              </a:path>
              <a:path w="254000" h="875664">
                <a:moveTo>
                  <a:pt x="20574" y="783336"/>
                </a:moveTo>
                <a:lnTo>
                  <a:pt x="20574" y="721613"/>
                </a:lnTo>
                <a:lnTo>
                  <a:pt x="0" y="721613"/>
                </a:lnTo>
                <a:lnTo>
                  <a:pt x="0" y="783336"/>
                </a:lnTo>
                <a:lnTo>
                  <a:pt x="20574" y="783336"/>
                </a:lnTo>
                <a:close/>
              </a:path>
              <a:path w="254000" h="875664">
                <a:moveTo>
                  <a:pt x="20574" y="701040"/>
                </a:moveTo>
                <a:lnTo>
                  <a:pt x="20574" y="639318"/>
                </a:lnTo>
                <a:lnTo>
                  <a:pt x="0" y="639318"/>
                </a:lnTo>
                <a:lnTo>
                  <a:pt x="0" y="701040"/>
                </a:lnTo>
                <a:lnTo>
                  <a:pt x="20574" y="701040"/>
                </a:lnTo>
                <a:close/>
              </a:path>
              <a:path w="254000" h="875664">
                <a:moveTo>
                  <a:pt x="20574" y="618744"/>
                </a:moveTo>
                <a:lnTo>
                  <a:pt x="20574" y="557022"/>
                </a:lnTo>
                <a:lnTo>
                  <a:pt x="0" y="557022"/>
                </a:lnTo>
                <a:lnTo>
                  <a:pt x="0" y="618744"/>
                </a:lnTo>
                <a:lnTo>
                  <a:pt x="20574" y="618744"/>
                </a:lnTo>
                <a:close/>
              </a:path>
              <a:path w="254000" h="875664">
                <a:moveTo>
                  <a:pt x="20574" y="536448"/>
                </a:moveTo>
                <a:lnTo>
                  <a:pt x="20574" y="474725"/>
                </a:lnTo>
                <a:lnTo>
                  <a:pt x="0" y="474725"/>
                </a:lnTo>
                <a:lnTo>
                  <a:pt x="0" y="536448"/>
                </a:lnTo>
                <a:lnTo>
                  <a:pt x="20574" y="536448"/>
                </a:lnTo>
                <a:close/>
              </a:path>
              <a:path w="254000" h="875664">
                <a:moveTo>
                  <a:pt x="20574" y="454152"/>
                </a:moveTo>
                <a:lnTo>
                  <a:pt x="20574" y="392430"/>
                </a:lnTo>
                <a:lnTo>
                  <a:pt x="0" y="392430"/>
                </a:lnTo>
                <a:lnTo>
                  <a:pt x="0" y="454152"/>
                </a:lnTo>
                <a:lnTo>
                  <a:pt x="20574" y="454152"/>
                </a:lnTo>
                <a:close/>
              </a:path>
              <a:path w="254000" h="875664">
                <a:moveTo>
                  <a:pt x="20574" y="371856"/>
                </a:moveTo>
                <a:lnTo>
                  <a:pt x="20574" y="310134"/>
                </a:lnTo>
                <a:lnTo>
                  <a:pt x="0" y="310134"/>
                </a:lnTo>
                <a:lnTo>
                  <a:pt x="0" y="371856"/>
                </a:lnTo>
                <a:lnTo>
                  <a:pt x="20574" y="371856"/>
                </a:lnTo>
                <a:close/>
              </a:path>
              <a:path w="254000" h="875664">
                <a:moveTo>
                  <a:pt x="20574" y="289560"/>
                </a:moveTo>
                <a:lnTo>
                  <a:pt x="20574" y="227837"/>
                </a:lnTo>
                <a:lnTo>
                  <a:pt x="0" y="227837"/>
                </a:lnTo>
                <a:lnTo>
                  <a:pt x="0" y="289560"/>
                </a:lnTo>
                <a:lnTo>
                  <a:pt x="20574" y="289560"/>
                </a:lnTo>
                <a:close/>
              </a:path>
              <a:path w="254000" h="875664">
                <a:moveTo>
                  <a:pt x="20574" y="207263"/>
                </a:moveTo>
                <a:lnTo>
                  <a:pt x="20574" y="145541"/>
                </a:lnTo>
                <a:lnTo>
                  <a:pt x="0" y="145541"/>
                </a:lnTo>
                <a:lnTo>
                  <a:pt x="0" y="207263"/>
                </a:lnTo>
                <a:lnTo>
                  <a:pt x="20574" y="207263"/>
                </a:lnTo>
                <a:close/>
              </a:path>
              <a:path w="254000" h="875664">
                <a:moveTo>
                  <a:pt x="20574" y="124968"/>
                </a:moveTo>
                <a:lnTo>
                  <a:pt x="20574" y="63246"/>
                </a:lnTo>
                <a:lnTo>
                  <a:pt x="0" y="63246"/>
                </a:lnTo>
                <a:lnTo>
                  <a:pt x="0" y="124968"/>
                </a:lnTo>
                <a:lnTo>
                  <a:pt x="20574" y="124968"/>
                </a:lnTo>
                <a:close/>
              </a:path>
              <a:path w="254000" h="875664">
                <a:moveTo>
                  <a:pt x="39624" y="20574"/>
                </a:moveTo>
                <a:lnTo>
                  <a:pt x="39624" y="0"/>
                </a:lnTo>
                <a:lnTo>
                  <a:pt x="4572" y="0"/>
                </a:lnTo>
                <a:lnTo>
                  <a:pt x="0" y="4572"/>
                </a:lnTo>
                <a:lnTo>
                  <a:pt x="0" y="42672"/>
                </a:lnTo>
                <a:lnTo>
                  <a:pt x="10667" y="42672"/>
                </a:lnTo>
                <a:lnTo>
                  <a:pt x="10667" y="20574"/>
                </a:lnTo>
                <a:lnTo>
                  <a:pt x="20574" y="9906"/>
                </a:lnTo>
                <a:lnTo>
                  <a:pt x="20574" y="20574"/>
                </a:lnTo>
                <a:lnTo>
                  <a:pt x="39624" y="20574"/>
                </a:lnTo>
                <a:close/>
              </a:path>
              <a:path w="254000" h="875664">
                <a:moveTo>
                  <a:pt x="20574" y="20574"/>
                </a:moveTo>
                <a:lnTo>
                  <a:pt x="20574" y="9906"/>
                </a:lnTo>
                <a:lnTo>
                  <a:pt x="10667" y="20574"/>
                </a:lnTo>
                <a:lnTo>
                  <a:pt x="20574" y="20574"/>
                </a:lnTo>
                <a:close/>
              </a:path>
              <a:path w="254000" h="875664">
                <a:moveTo>
                  <a:pt x="20574" y="42672"/>
                </a:moveTo>
                <a:lnTo>
                  <a:pt x="20574" y="20574"/>
                </a:lnTo>
                <a:lnTo>
                  <a:pt x="10667" y="20574"/>
                </a:lnTo>
                <a:lnTo>
                  <a:pt x="10667" y="42672"/>
                </a:lnTo>
                <a:lnTo>
                  <a:pt x="20574" y="42672"/>
                </a:lnTo>
                <a:close/>
              </a:path>
              <a:path w="254000" h="875664">
                <a:moveTo>
                  <a:pt x="121920" y="20574"/>
                </a:moveTo>
                <a:lnTo>
                  <a:pt x="121920" y="0"/>
                </a:lnTo>
                <a:lnTo>
                  <a:pt x="60198" y="0"/>
                </a:lnTo>
                <a:lnTo>
                  <a:pt x="60198" y="20574"/>
                </a:lnTo>
                <a:lnTo>
                  <a:pt x="121920" y="20574"/>
                </a:lnTo>
                <a:close/>
              </a:path>
              <a:path w="254000" h="875664">
                <a:moveTo>
                  <a:pt x="204215" y="20574"/>
                </a:moveTo>
                <a:lnTo>
                  <a:pt x="204215" y="0"/>
                </a:lnTo>
                <a:lnTo>
                  <a:pt x="142493" y="0"/>
                </a:lnTo>
                <a:lnTo>
                  <a:pt x="142493" y="20574"/>
                </a:lnTo>
                <a:lnTo>
                  <a:pt x="204215" y="20574"/>
                </a:lnTo>
                <a:close/>
              </a:path>
              <a:path w="254000" h="875664">
                <a:moveTo>
                  <a:pt x="253746" y="53340"/>
                </a:moveTo>
                <a:lnTo>
                  <a:pt x="253746" y="4572"/>
                </a:lnTo>
                <a:lnTo>
                  <a:pt x="249174" y="0"/>
                </a:lnTo>
                <a:lnTo>
                  <a:pt x="224789" y="0"/>
                </a:lnTo>
                <a:lnTo>
                  <a:pt x="224789" y="20574"/>
                </a:lnTo>
                <a:lnTo>
                  <a:pt x="233172" y="20574"/>
                </a:lnTo>
                <a:lnTo>
                  <a:pt x="233172" y="9906"/>
                </a:lnTo>
                <a:lnTo>
                  <a:pt x="243839" y="20574"/>
                </a:lnTo>
                <a:lnTo>
                  <a:pt x="243839" y="53340"/>
                </a:lnTo>
                <a:lnTo>
                  <a:pt x="253746" y="53340"/>
                </a:lnTo>
                <a:close/>
              </a:path>
              <a:path w="254000" h="875664">
                <a:moveTo>
                  <a:pt x="243839" y="20574"/>
                </a:moveTo>
                <a:lnTo>
                  <a:pt x="233172" y="9906"/>
                </a:lnTo>
                <a:lnTo>
                  <a:pt x="233172" y="20574"/>
                </a:lnTo>
                <a:lnTo>
                  <a:pt x="243839" y="20574"/>
                </a:lnTo>
                <a:close/>
              </a:path>
              <a:path w="254000" h="875664">
                <a:moveTo>
                  <a:pt x="243839" y="53340"/>
                </a:moveTo>
                <a:lnTo>
                  <a:pt x="243839" y="20574"/>
                </a:lnTo>
                <a:lnTo>
                  <a:pt x="233172" y="20574"/>
                </a:lnTo>
                <a:lnTo>
                  <a:pt x="233172" y="53340"/>
                </a:lnTo>
                <a:lnTo>
                  <a:pt x="243839" y="53340"/>
                </a:lnTo>
                <a:close/>
              </a:path>
              <a:path w="254000" h="875664">
                <a:moveTo>
                  <a:pt x="253746" y="135636"/>
                </a:moveTo>
                <a:lnTo>
                  <a:pt x="253746" y="73913"/>
                </a:lnTo>
                <a:lnTo>
                  <a:pt x="233172" y="73913"/>
                </a:lnTo>
                <a:lnTo>
                  <a:pt x="233172" y="135636"/>
                </a:lnTo>
                <a:lnTo>
                  <a:pt x="253746" y="135636"/>
                </a:lnTo>
                <a:close/>
              </a:path>
              <a:path w="254000" h="875664">
                <a:moveTo>
                  <a:pt x="253746" y="217932"/>
                </a:moveTo>
                <a:lnTo>
                  <a:pt x="253746" y="156210"/>
                </a:lnTo>
                <a:lnTo>
                  <a:pt x="233172" y="156210"/>
                </a:lnTo>
                <a:lnTo>
                  <a:pt x="233172" y="217932"/>
                </a:lnTo>
                <a:lnTo>
                  <a:pt x="253746" y="217932"/>
                </a:lnTo>
                <a:close/>
              </a:path>
              <a:path w="254000" h="875664">
                <a:moveTo>
                  <a:pt x="253746" y="300228"/>
                </a:moveTo>
                <a:lnTo>
                  <a:pt x="253746" y="238506"/>
                </a:lnTo>
                <a:lnTo>
                  <a:pt x="233172" y="238506"/>
                </a:lnTo>
                <a:lnTo>
                  <a:pt x="233172" y="300228"/>
                </a:lnTo>
                <a:lnTo>
                  <a:pt x="253746" y="300228"/>
                </a:lnTo>
                <a:close/>
              </a:path>
              <a:path w="254000" h="875664">
                <a:moveTo>
                  <a:pt x="253746" y="381762"/>
                </a:moveTo>
                <a:lnTo>
                  <a:pt x="253746" y="320040"/>
                </a:lnTo>
                <a:lnTo>
                  <a:pt x="233172" y="320040"/>
                </a:lnTo>
                <a:lnTo>
                  <a:pt x="233172" y="381762"/>
                </a:lnTo>
                <a:lnTo>
                  <a:pt x="253746" y="381762"/>
                </a:lnTo>
                <a:close/>
              </a:path>
              <a:path w="254000" h="875664">
                <a:moveTo>
                  <a:pt x="253746" y="464058"/>
                </a:moveTo>
                <a:lnTo>
                  <a:pt x="253746" y="402336"/>
                </a:lnTo>
                <a:lnTo>
                  <a:pt x="233172" y="402336"/>
                </a:lnTo>
                <a:lnTo>
                  <a:pt x="233172" y="464058"/>
                </a:lnTo>
                <a:lnTo>
                  <a:pt x="253746" y="464058"/>
                </a:lnTo>
                <a:close/>
              </a:path>
              <a:path w="254000" h="875664">
                <a:moveTo>
                  <a:pt x="253746" y="546354"/>
                </a:moveTo>
                <a:lnTo>
                  <a:pt x="253746" y="484632"/>
                </a:lnTo>
                <a:lnTo>
                  <a:pt x="233172" y="484632"/>
                </a:lnTo>
                <a:lnTo>
                  <a:pt x="233172" y="546354"/>
                </a:lnTo>
                <a:lnTo>
                  <a:pt x="253746" y="546354"/>
                </a:lnTo>
                <a:close/>
              </a:path>
              <a:path w="254000" h="875664">
                <a:moveTo>
                  <a:pt x="253746" y="628650"/>
                </a:moveTo>
                <a:lnTo>
                  <a:pt x="253746" y="566928"/>
                </a:lnTo>
                <a:lnTo>
                  <a:pt x="233172" y="566928"/>
                </a:lnTo>
                <a:lnTo>
                  <a:pt x="233172" y="628650"/>
                </a:lnTo>
                <a:lnTo>
                  <a:pt x="253746" y="628650"/>
                </a:lnTo>
                <a:close/>
              </a:path>
              <a:path w="254000" h="875664">
                <a:moveTo>
                  <a:pt x="253746" y="710946"/>
                </a:moveTo>
                <a:lnTo>
                  <a:pt x="253746" y="649224"/>
                </a:lnTo>
                <a:lnTo>
                  <a:pt x="233172" y="649224"/>
                </a:lnTo>
                <a:lnTo>
                  <a:pt x="233172" y="710946"/>
                </a:lnTo>
                <a:lnTo>
                  <a:pt x="253746" y="710946"/>
                </a:lnTo>
                <a:close/>
              </a:path>
              <a:path w="254000" h="875664">
                <a:moveTo>
                  <a:pt x="253746" y="793242"/>
                </a:moveTo>
                <a:lnTo>
                  <a:pt x="253746" y="731520"/>
                </a:lnTo>
                <a:lnTo>
                  <a:pt x="233172" y="731520"/>
                </a:lnTo>
                <a:lnTo>
                  <a:pt x="233172" y="793242"/>
                </a:lnTo>
                <a:lnTo>
                  <a:pt x="253746" y="793242"/>
                </a:lnTo>
                <a:close/>
              </a:path>
              <a:path w="254000" h="875664">
                <a:moveTo>
                  <a:pt x="253746" y="870966"/>
                </a:moveTo>
                <a:lnTo>
                  <a:pt x="253746" y="813816"/>
                </a:lnTo>
                <a:lnTo>
                  <a:pt x="233172" y="813816"/>
                </a:lnTo>
                <a:lnTo>
                  <a:pt x="233172" y="854963"/>
                </a:lnTo>
                <a:lnTo>
                  <a:pt x="243839" y="854963"/>
                </a:lnTo>
                <a:lnTo>
                  <a:pt x="243839" y="875538"/>
                </a:lnTo>
                <a:lnTo>
                  <a:pt x="249174" y="875538"/>
                </a:lnTo>
                <a:lnTo>
                  <a:pt x="253746" y="870966"/>
                </a:lnTo>
                <a:close/>
              </a:path>
              <a:path w="254000" h="875664">
                <a:moveTo>
                  <a:pt x="243839" y="854963"/>
                </a:moveTo>
                <a:lnTo>
                  <a:pt x="233172" y="854963"/>
                </a:lnTo>
                <a:lnTo>
                  <a:pt x="233172" y="865632"/>
                </a:lnTo>
                <a:lnTo>
                  <a:pt x="243839" y="854963"/>
                </a:lnTo>
                <a:close/>
              </a:path>
              <a:path w="254000" h="875664">
                <a:moveTo>
                  <a:pt x="243839" y="875538"/>
                </a:moveTo>
                <a:lnTo>
                  <a:pt x="243839" y="854963"/>
                </a:lnTo>
                <a:lnTo>
                  <a:pt x="233172" y="865632"/>
                </a:lnTo>
                <a:lnTo>
                  <a:pt x="233172" y="875538"/>
                </a:lnTo>
                <a:lnTo>
                  <a:pt x="243839" y="875538"/>
                </a:lnTo>
                <a:close/>
              </a:path>
              <a:path w="254000" h="875664">
                <a:moveTo>
                  <a:pt x="212598" y="875538"/>
                </a:moveTo>
                <a:lnTo>
                  <a:pt x="212598" y="854963"/>
                </a:lnTo>
                <a:lnTo>
                  <a:pt x="150875" y="854963"/>
                </a:lnTo>
                <a:lnTo>
                  <a:pt x="150875" y="875538"/>
                </a:lnTo>
                <a:lnTo>
                  <a:pt x="212598" y="875538"/>
                </a:lnTo>
                <a:close/>
              </a:path>
              <a:path w="254000" h="875664">
                <a:moveTo>
                  <a:pt x="130301" y="875538"/>
                </a:moveTo>
                <a:lnTo>
                  <a:pt x="130301" y="854963"/>
                </a:lnTo>
                <a:lnTo>
                  <a:pt x="68579" y="854963"/>
                </a:lnTo>
                <a:lnTo>
                  <a:pt x="68579" y="875538"/>
                </a:lnTo>
                <a:lnTo>
                  <a:pt x="130301" y="8755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P03-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87843" y="1697354"/>
            <a:ext cx="989330" cy="0"/>
          </a:xfrm>
          <a:custGeom>
            <a:avLst/>
            <a:gdLst/>
            <a:ahLst/>
            <a:cxnLst/>
            <a:rect l="l" t="t" r="r" b="b"/>
            <a:pathLst>
              <a:path w="989330" h="0">
                <a:moveTo>
                  <a:pt x="0" y="0"/>
                </a:moveTo>
                <a:lnTo>
                  <a:pt x="989075" y="0"/>
                </a:lnTo>
              </a:path>
            </a:pathLst>
          </a:custGeom>
          <a:ln w="30987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76919" y="1697354"/>
            <a:ext cx="2814320" cy="0"/>
          </a:xfrm>
          <a:custGeom>
            <a:avLst/>
            <a:gdLst/>
            <a:ahLst/>
            <a:cxnLst/>
            <a:rect l="l" t="t" r="r" b="b"/>
            <a:pathLst>
              <a:path w="2814320" h="0">
                <a:moveTo>
                  <a:pt x="0" y="0"/>
                </a:moveTo>
                <a:lnTo>
                  <a:pt x="2814066" y="0"/>
                </a:lnTo>
              </a:path>
            </a:pathLst>
          </a:custGeom>
          <a:ln w="30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90985" y="1697354"/>
            <a:ext cx="704215" cy="0"/>
          </a:xfrm>
          <a:custGeom>
            <a:avLst/>
            <a:gdLst/>
            <a:ahLst/>
            <a:cxnLst/>
            <a:rect l="l" t="t" r="r" b="b"/>
            <a:pathLst>
              <a:path w="704214" h="0">
                <a:moveTo>
                  <a:pt x="0" y="0"/>
                </a:moveTo>
                <a:lnTo>
                  <a:pt x="704088" y="0"/>
                </a:lnTo>
              </a:path>
            </a:pathLst>
          </a:custGeom>
          <a:ln w="30987">
            <a:solidFill>
              <a:srgbClr val="2D2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95073" y="1697354"/>
            <a:ext cx="2342515" cy="0"/>
          </a:xfrm>
          <a:custGeom>
            <a:avLst/>
            <a:gdLst/>
            <a:ahLst/>
            <a:cxnLst/>
            <a:rect l="l" t="t" r="r" b="b"/>
            <a:pathLst>
              <a:path w="2342515" h="0">
                <a:moveTo>
                  <a:pt x="0" y="0"/>
                </a:moveTo>
                <a:lnTo>
                  <a:pt x="2342388" y="0"/>
                </a:lnTo>
              </a:path>
            </a:pathLst>
          </a:custGeom>
          <a:ln w="30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37448" y="1697354"/>
            <a:ext cx="704215" cy="0"/>
          </a:xfrm>
          <a:custGeom>
            <a:avLst/>
            <a:gdLst/>
            <a:ahLst/>
            <a:cxnLst/>
            <a:rect l="l" t="t" r="r" b="b"/>
            <a:pathLst>
              <a:path w="704215" h="0">
                <a:moveTo>
                  <a:pt x="0" y="0"/>
                </a:moveTo>
                <a:lnTo>
                  <a:pt x="704087" y="0"/>
                </a:lnTo>
              </a:path>
            </a:pathLst>
          </a:custGeom>
          <a:ln w="30987">
            <a:solidFill>
              <a:srgbClr val="2D2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41549" y="1697354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 h="0">
                <a:moveTo>
                  <a:pt x="0" y="0"/>
                </a:moveTo>
                <a:lnTo>
                  <a:pt x="764285" y="0"/>
                </a:lnTo>
              </a:path>
            </a:pathLst>
          </a:custGeom>
          <a:ln w="30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7764" y="262577"/>
            <a:ext cx="9431020" cy="2524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758126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1099820">
              <a:lnSpc>
                <a:spcPct val="100000"/>
              </a:lnSpc>
              <a:spcBef>
                <a:spcPts val="1240"/>
              </a:spcBef>
            </a:pPr>
            <a:r>
              <a:rPr dirty="0" sz="4750" b="1" i="1">
                <a:solidFill>
                  <a:srgbClr val="FF3300"/>
                </a:solidFill>
                <a:latin typeface="Times New Roman"/>
                <a:cs typeface="Times New Roman"/>
              </a:rPr>
              <a:t>Lib.</a:t>
            </a:r>
            <a:r>
              <a:rPr dirty="0" sz="4750" spc="-10" b="1" i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4750" b="1">
                <a:latin typeface="Times New Roman"/>
                <a:cs typeface="Times New Roman"/>
              </a:rPr>
              <a:t>Function:</a:t>
            </a:r>
            <a:r>
              <a:rPr dirty="0" sz="4750" spc="-15" b="1">
                <a:latin typeface="Times New Roman"/>
                <a:cs typeface="Times New Roman"/>
              </a:rPr>
              <a:t> </a:t>
            </a:r>
            <a:r>
              <a:rPr dirty="0" sz="4750" spc="-5" b="1">
                <a:solidFill>
                  <a:srgbClr val="2D2DB9"/>
                </a:solidFill>
                <a:latin typeface="Times New Roman"/>
                <a:cs typeface="Times New Roman"/>
              </a:rPr>
              <a:t>in</a:t>
            </a:r>
            <a:r>
              <a:rPr dirty="0" sz="4750" b="1">
                <a:solidFill>
                  <a:srgbClr val="2D2DB9"/>
                </a:solidFill>
                <a:latin typeface="Times New Roman"/>
                <a:cs typeface="Times New Roman"/>
              </a:rPr>
              <a:t>t </a:t>
            </a:r>
            <a:r>
              <a:rPr dirty="0" sz="4750" spc="-5" b="1">
                <a:latin typeface="Times New Roman"/>
                <a:cs typeface="Times New Roman"/>
              </a:rPr>
              <a:t>putcha</a:t>
            </a:r>
            <a:r>
              <a:rPr dirty="0" sz="4750" b="1">
                <a:latin typeface="Times New Roman"/>
                <a:cs typeface="Times New Roman"/>
              </a:rPr>
              <a:t>r</a:t>
            </a:r>
            <a:r>
              <a:rPr dirty="0" sz="3450">
                <a:latin typeface="Times New Roman"/>
                <a:cs typeface="Times New Roman"/>
              </a:rPr>
              <a:t>(</a:t>
            </a:r>
            <a:r>
              <a:rPr dirty="0" sz="4750" spc="-5" b="1">
                <a:solidFill>
                  <a:srgbClr val="2D2DB9"/>
                </a:solidFill>
                <a:latin typeface="Times New Roman"/>
                <a:cs typeface="Times New Roman"/>
              </a:rPr>
              <a:t>in</a:t>
            </a:r>
            <a:r>
              <a:rPr dirty="0" sz="4750" b="1">
                <a:solidFill>
                  <a:srgbClr val="2D2DB9"/>
                </a:solidFill>
                <a:latin typeface="Times New Roman"/>
                <a:cs typeface="Times New Roman"/>
              </a:rPr>
              <a:t>t</a:t>
            </a:r>
            <a:r>
              <a:rPr dirty="0" sz="4750" spc="-20" b="1">
                <a:solidFill>
                  <a:srgbClr val="2D2DB9"/>
                </a:solidFill>
                <a:latin typeface="Times New Roman"/>
                <a:cs typeface="Times New Roman"/>
              </a:rPr>
              <a:t> </a:t>
            </a:r>
            <a:r>
              <a:rPr dirty="0" sz="4750" b="1">
                <a:latin typeface="Times New Roman"/>
                <a:cs typeface="Times New Roman"/>
              </a:rPr>
              <a:t>c</a:t>
            </a:r>
            <a:r>
              <a:rPr dirty="0" sz="3450">
                <a:latin typeface="Times New Roman"/>
                <a:cs typeface="Times New Roman"/>
              </a:rPr>
              <a:t>)</a:t>
            </a:r>
            <a:r>
              <a:rPr dirty="0" sz="4750" b="1">
                <a:latin typeface="Times New Roman"/>
                <a:cs typeface="Times New Roman"/>
              </a:rPr>
              <a:t>;</a:t>
            </a:r>
            <a:endParaRPr sz="4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</a:pPr>
            <a:r>
              <a:rPr dirty="0" sz="3450">
                <a:latin typeface="標楷體"/>
                <a:cs typeface="標楷體"/>
              </a:rPr>
              <a:t>‧寫入一個字元到</a:t>
            </a:r>
            <a:r>
              <a:rPr dirty="0" sz="3450" spc="-5">
                <a:latin typeface="Times New Roman"/>
                <a:cs typeface="Times New Roman"/>
              </a:rPr>
              <a:t>stdou</a:t>
            </a:r>
            <a:r>
              <a:rPr dirty="0" sz="3450">
                <a:latin typeface="Times New Roman"/>
                <a:cs typeface="Times New Roman"/>
              </a:rPr>
              <a:t>t</a:t>
            </a:r>
            <a:r>
              <a:rPr dirty="0" sz="3450" spc="-20">
                <a:latin typeface="Times New Roman"/>
                <a:cs typeface="Times New Roman"/>
              </a:rPr>
              <a:t> </a:t>
            </a:r>
            <a:r>
              <a:rPr dirty="0" sz="3450" spc="-5">
                <a:latin typeface="Times New Roman"/>
                <a:cs typeface="Times New Roman"/>
              </a:rPr>
              <a:t>(monitor)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49843" y="3396995"/>
            <a:ext cx="6795516" cy="2241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05647" y="3306317"/>
            <a:ext cx="6860540" cy="2434590"/>
          </a:xfrm>
          <a:custGeom>
            <a:avLst/>
            <a:gdLst/>
            <a:ahLst/>
            <a:cxnLst/>
            <a:rect l="l" t="t" r="r" b="b"/>
            <a:pathLst>
              <a:path w="6860540" h="2434590">
                <a:moveTo>
                  <a:pt x="6860285" y="2414016"/>
                </a:moveTo>
                <a:lnTo>
                  <a:pt x="6859857" y="16342"/>
                </a:lnTo>
                <a:lnTo>
                  <a:pt x="6852802" y="4656"/>
                </a:lnTo>
                <a:lnTo>
                  <a:pt x="6839711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2418247"/>
                </a:lnTo>
                <a:lnTo>
                  <a:pt x="7483" y="2429933"/>
                </a:lnTo>
                <a:lnTo>
                  <a:pt x="20574" y="2434590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6819138" y="41148"/>
                </a:lnTo>
                <a:lnTo>
                  <a:pt x="6819138" y="20574"/>
                </a:lnTo>
                <a:lnTo>
                  <a:pt x="6839711" y="41148"/>
                </a:lnTo>
                <a:lnTo>
                  <a:pt x="6839711" y="2434161"/>
                </a:lnTo>
                <a:lnTo>
                  <a:pt x="6843943" y="2434161"/>
                </a:lnTo>
                <a:lnTo>
                  <a:pt x="6855629" y="2427106"/>
                </a:lnTo>
                <a:lnTo>
                  <a:pt x="6860285" y="2414016"/>
                </a:lnTo>
                <a:close/>
              </a:path>
              <a:path w="6860540" h="2434590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6860540" h="2434590">
                <a:moveTo>
                  <a:pt x="41148" y="2393442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2393442"/>
                </a:lnTo>
                <a:lnTo>
                  <a:pt x="41148" y="2393442"/>
                </a:lnTo>
                <a:close/>
              </a:path>
              <a:path w="6860540" h="2434590">
                <a:moveTo>
                  <a:pt x="6839711" y="2393442"/>
                </a:moveTo>
                <a:lnTo>
                  <a:pt x="20574" y="2393442"/>
                </a:lnTo>
                <a:lnTo>
                  <a:pt x="41148" y="2414016"/>
                </a:lnTo>
                <a:lnTo>
                  <a:pt x="41148" y="2434588"/>
                </a:lnTo>
                <a:lnTo>
                  <a:pt x="6819138" y="2434162"/>
                </a:lnTo>
                <a:lnTo>
                  <a:pt x="6819138" y="2414016"/>
                </a:lnTo>
                <a:lnTo>
                  <a:pt x="6839711" y="2393442"/>
                </a:lnTo>
                <a:close/>
              </a:path>
              <a:path w="6860540" h="2434590">
                <a:moveTo>
                  <a:pt x="41148" y="2434588"/>
                </a:moveTo>
                <a:lnTo>
                  <a:pt x="41148" y="2414016"/>
                </a:lnTo>
                <a:lnTo>
                  <a:pt x="20574" y="2393442"/>
                </a:lnTo>
                <a:lnTo>
                  <a:pt x="20574" y="2434590"/>
                </a:lnTo>
                <a:lnTo>
                  <a:pt x="41148" y="2434588"/>
                </a:lnTo>
                <a:close/>
              </a:path>
              <a:path w="6860540" h="2434590">
                <a:moveTo>
                  <a:pt x="6839711" y="41148"/>
                </a:moveTo>
                <a:lnTo>
                  <a:pt x="6819138" y="20574"/>
                </a:lnTo>
                <a:lnTo>
                  <a:pt x="6819138" y="41148"/>
                </a:lnTo>
                <a:lnTo>
                  <a:pt x="6839711" y="41148"/>
                </a:lnTo>
                <a:close/>
              </a:path>
              <a:path w="6860540" h="2434590">
                <a:moveTo>
                  <a:pt x="6839711" y="2393442"/>
                </a:moveTo>
                <a:lnTo>
                  <a:pt x="6839711" y="41148"/>
                </a:lnTo>
                <a:lnTo>
                  <a:pt x="6819138" y="41148"/>
                </a:lnTo>
                <a:lnTo>
                  <a:pt x="6819138" y="2393442"/>
                </a:lnTo>
                <a:lnTo>
                  <a:pt x="6839711" y="2393442"/>
                </a:lnTo>
                <a:close/>
              </a:path>
              <a:path w="6860540" h="2434590">
                <a:moveTo>
                  <a:pt x="6839711" y="2434161"/>
                </a:moveTo>
                <a:lnTo>
                  <a:pt x="6839711" y="2393442"/>
                </a:lnTo>
                <a:lnTo>
                  <a:pt x="6819138" y="2414016"/>
                </a:lnTo>
                <a:lnTo>
                  <a:pt x="6819138" y="2434162"/>
                </a:lnTo>
                <a:lnTo>
                  <a:pt x="6839711" y="2434161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P03-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TKU</dc:creator>
  <dc:title>Microsoft PowerPoint - P03.ppt [相容模式]</dc:title>
  <dcterms:created xsi:type="dcterms:W3CDTF">2018-02-08T12:01:29Z</dcterms:created>
  <dcterms:modified xsi:type="dcterms:W3CDTF">2018-02-08T12:01:29Z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2018-02-01T00:00:00Z</vt:filetime>
  </property>
  <property fmtid="{D5CDD505-2E9C-101B-9397-08002B2CF9AE}" pid="3" name="LastSaved">
    <vt:filetime>2018-02-08T00:00:00Z</vt:filetime>
  </property>
</Properties>
</file>