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Default Extension="jpg" ContentType="image/jpg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Relationship Id="rId4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64330" y="2518436"/>
            <a:ext cx="736092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4445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P1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4750" spc="-45" b="1">
                <a:latin typeface="標楷體"/>
                <a:cs typeface="標楷體"/>
              </a:rPr>
              <a:t>） 救濟金發</a:t>
            </a:r>
            <a:r>
              <a:rPr dirty="0" sz="4750" spc="-60" b="1">
                <a:latin typeface="標楷體"/>
                <a:cs typeface="標楷體"/>
              </a:rPr>
              <a:t>放</a:t>
            </a:r>
            <a:r>
              <a:rPr dirty="0" sz="4750" spc="-5" b="1">
                <a:latin typeface="Times New Roman"/>
                <a:cs typeface="Times New Roman"/>
              </a:rPr>
              <a:t>/Th</a:t>
            </a:r>
            <a:r>
              <a:rPr dirty="0" sz="4750" b="1">
                <a:latin typeface="Times New Roman"/>
                <a:cs typeface="Times New Roman"/>
              </a:rPr>
              <a:t>e</a:t>
            </a:r>
            <a:r>
              <a:rPr dirty="0" sz="4750" spc="-2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Dol</a:t>
            </a:r>
            <a:r>
              <a:rPr dirty="0" sz="4750" b="1">
                <a:latin typeface="Times New Roman"/>
                <a:cs typeface="Times New Roman"/>
              </a:rPr>
              <a:t>e</a:t>
            </a:r>
            <a:r>
              <a:rPr dirty="0" sz="4750" spc="-2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Queue</a:t>
            </a:r>
            <a:endParaRPr sz="4750">
              <a:latin typeface="Times New Roman"/>
              <a:cs typeface="Times New Roman"/>
            </a:endParaRPr>
          </a:p>
          <a:p>
            <a:pPr algn="ctr" marL="793750" marR="781685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849234" cy="481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9994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‧標記環狀序列中已離開隊伍的人</a:t>
            </a:r>
            <a:endParaRPr sz="3450">
              <a:latin typeface="標楷體"/>
              <a:cs typeface="標楷體"/>
            </a:endParaRPr>
          </a:p>
          <a:p>
            <a:pPr marL="814069">
              <a:lnSpc>
                <a:spcPct val="100000"/>
              </a:lnSpc>
              <a:spcBef>
                <a:spcPts val="830"/>
              </a:spcBef>
            </a:pPr>
            <a:r>
              <a:rPr dirty="0" sz="3450" spc="-5">
                <a:latin typeface="標楷體"/>
                <a:cs typeface="標楷體"/>
              </a:rPr>
              <a:t>‧兩位官員初始（預備）位置的設定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65"/>
              </a:spcBef>
            </a:pP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1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>
                <a:latin typeface="標楷體"/>
                <a:cs typeface="標楷體"/>
              </a:rPr>
              <a:t>開始在位置</a:t>
            </a:r>
            <a:r>
              <a:rPr dirty="0" sz="3000" i="1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  <a:p>
            <a:pPr marL="1307465">
              <a:lnSpc>
                <a:spcPct val="100000"/>
              </a:lnSpc>
              <a:spcBef>
                <a:spcPts val="750"/>
              </a:spcBef>
            </a:pP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16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B</a:t>
            </a:r>
            <a:r>
              <a:rPr dirty="0" sz="3000">
                <a:latin typeface="標楷體"/>
                <a:cs typeface="標楷體"/>
              </a:rPr>
              <a:t>開始在位置</a:t>
            </a:r>
            <a:r>
              <a:rPr dirty="0" sz="300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L="1307465">
              <a:lnSpc>
                <a:spcPct val="100000"/>
              </a:lnSpc>
              <a:spcBef>
                <a:spcPts val="750"/>
              </a:spcBef>
            </a:pPr>
            <a:r>
              <a:rPr dirty="0" sz="3000">
                <a:solidFill>
                  <a:srgbClr val="FF0000"/>
                </a:solidFill>
                <a:latin typeface="標楷體"/>
                <a:cs typeface="標楷體"/>
              </a:rPr>
              <a:t>！注意：人員編號為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~</a:t>
            </a:r>
            <a:r>
              <a:rPr dirty="0" sz="3000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9597" y="5455158"/>
            <a:ext cx="4636008" cy="575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9023" y="5357621"/>
            <a:ext cx="4677410" cy="693420"/>
          </a:xfrm>
          <a:custGeom>
            <a:avLst/>
            <a:gdLst/>
            <a:ahLst/>
            <a:cxnLst/>
            <a:rect l="l" t="t" r="r" b="b"/>
            <a:pathLst>
              <a:path w="4677409" h="693420">
                <a:moveTo>
                  <a:pt x="4677156" y="672845"/>
                </a:moveTo>
                <a:lnTo>
                  <a:pt x="4676727" y="16342"/>
                </a:lnTo>
                <a:lnTo>
                  <a:pt x="4669672" y="4656"/>
                </a:lnTo>
                <a:lnTo>
                  <a:pt x="4656582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677077"/>
                </a:lnTo>
                <a:lnTo>
                  <a:pt x="7483" y="688763"/>
                </a:lnTo>
                <a:lnTo>
                  <a:pt x="20574" y="693420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4636008" y="41147"/>
                </a:lnTo>
                <a:lnTo>
                  <a:pt x="4636008" y="20573"/>
                </a:lnTo>
                <a:lnTo>
                  <a:pt x="4656582" y="41147"/>
                </a:lnTo>
                <a:lnTo>
                  <a:pt x="4656582" y="692991"/>
                </a:lnTo>
                <a:lnTo>
                  <a:pt x="4660813" y="692991"/>
                </a:lnTo>
                <a:lnTo>
                  <a:pt x="4672499" y="685936"/>
                </a:lnTo>
                <a:lnTo>
                  <a:pt x="4677156" y="672845"/>
                </a:lnTo>
                <a:close/>
              </a:path>
              <a:path w="4677409" h="69342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4677409" h="693420">
                <a:moveTo>
                  <a:pt x="41148" y="652272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652272"/>
                </a:lnTo>
                <a:lnTo>
                  <a:pt x="41148" y="652272"/>
                </a:lnTo>
                <a:close/>
              </a:path>
              <a:path w="4677409" h="693420">
                <a:moveTo>
                  <a:pt x="4656582" y="652271"/>
                </a:moveTo>
                <a:lnTo>
                  <a:pt x="20574" y="652272"/>
                </a:lnTo>
                <a:lnTo>
                  <a:pt x="41148" y="672846"/>
                </a:lnTo>
                <a:lnTo>
                  <a:pt x="41148" y="693418"/>
                </a:lnTo>
                <a:lnTo>
                  <a:pt x="4636008" y="692993"/>
                </a:lnTo>
                <a:lnTo>
                  <a:pt x="4636008" y="672845"/>
                </a:lnTo>
                <a:lnTo>
                  <a:pt x="4656582" y="652271"/>
                </a:lnTo>
                <a:close/>
              </a:path>
              <a:path w="4677409" h="693420">
                <a:moveTo>
                  <a:pt x="41148" y="693418"/>
                </a:moveTo>
                <a:lnTo>
                  <a:pt x="41148" y="672846"/>
                </a:lnTo>
                <a:lnTo>
                  <a:pt x="20574" y="652272"/>
                </a:lnTo>
                <a:lnTo>
                  <a:pt x="20574" y="693420"/>
                </a:lnTo>
                <a:lnTo>
                  <a:pt x="41148" y="693418"/>
                </a:lnTo>
                <a:close/>
              </a:path>
              <a:path w="4677409" h="693420">
                <a:moveTo>
                  <a:pt x="4656582" y="41147"/>
                </a:moveTo>
                <a:lnTo>
                  <a:pt x="4636008" y="20573"/>
                </a:lnTo>
                <a:lnTo>
                  <a:pt x="4636008" y="41147"/>
                </a:lnTo>
                <a:lnTo>
                  <a:pt x="4656582" y="41147"/>
                </a:lnTo>
                <a:close/>
              </a:path>
              <a:path w="4677409" h="693420">
                <a:moveTo>
                  <a:pt x="4656582" y="652271"/>
                </a:moveTo>
                <a:lnTo>
                  <a:pt x="4656582" y="41147"/>
                </a:lnTo>
                <a:lnTo>
                  <a:pt x="4636008" y="41147"/>
                </a:lnTo>
                <a:lnTo>
                  <a:pt x="4636008" y="652271"/>
                </a:lnTo>
                <a:lnTo>
                  <a:pt x="4656582" y="652271"/>
                </a:lnTo>
                <a:close/>
              </a:path>
              <a:path w="4677409" h="693420">
                <a:moveTo>
                  <a:pt x="4656582" y="692991"/>
                </a:moveTo>
                <a:lnTo>
                  <a:pt x="4656582" y="652271"/>
                </a:lnTo>
                <a:lnTo>
                  <a:pt x="4636008" y="672845"/>
                </a:lnTo>
                <a:lnTo>
                  <a:pt x="4636008" y="692993"/>
                </a:lnTo>
                <a:lnTo>
                  <a:pt x="4656582" y="692991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682865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83311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847975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順（逆）時針前進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803" y="2086355"/>
            <a:ext cx="5911596" cy="3382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1229" y="2065782"/>
            <a:ext cx="5953125" cy="3519804"/>
          </a:xfrm>
          <a:custGeom>
            <a:avLst/>
            <a:gdLst/>
            <a:ahLst/>
            <a:cxnLst/>
            <a:rect l="l" t="t" r="r" b="b"/>
            <a:pathLst>
              <a:path w="5953125" h="3519804">
                <a:moveTo>
                  <a:pt x="5952744" y="3499103"/>
                </a:moveTo>
                <a:lnTo>
                  <a:pt x="5952315" y="16342"/>
                </a:lnTo>
                <a:lnTo>
                  <a:pt x="5945260" y="4656"/>
                </a:lnTo>
                <a:lnTo>
                  <a:pt x="593217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3503335"/>
                </a:lnTo>
                <a:lnTo>
                  <a:pt x="7483" y="3515021"/>
                </a:lnTo>
                <a:lnTo>
                  <a:pt x="20574" y="3519678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5911596" y="41147"/>
                </a:lnTo>
                <a:lnTo>
                  <a:pt x="5911596" y="20573"/>
                </a:lnTo>
                <a:lnTo>
                  <a:pt x="5932170" y="41147"/>
                </a:lnTo>
                <a:lnTo>
                  <a:pt x="5932170" y="3519249"/>
                </a:lnTo>
                <a:lnTo>
                  <a:pt x="5936401" y="3519249"/>
                </a:lnTo>
                <a:lnTo>
                  <a:pt x="5948087" y="3512194"/>
                </a:lnTo>
                <a:lnTo>
                  <a:pt x="5952744" y="3499103"/>
                </a:lnTo>
                <a:close/>
              </a:path>
              <a:path w="5953125" h="3519804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5953125" h="3519804">
                <a:moveTo>
                  <a:pt x="41148" y="3478529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3478529"/>
                </a:lnTo>
                <a:lnTo>
                  <a:pt x="41148" y="3478529"/>
                </a:lnTo>
                <a:close/>
              </a:path>
              <a:path w="5953125" h="3519804">
                <a:moveTo>
                  <a:pt x="5932170" y="3478529"/>
                </a:moveTo>
                <a:lnTo>
                  <a:pt x="20574" y="3478529"/>
                </a:lnTo>
                <a:lnTo>
                  <a:pt x="41148" y="3499104"/>
                </a:lnTo>
                <a:lnTo>
                  <a:pt x="41148" y="3519676"/>
                </a:lnTo>
                <a:lnTo>
                  <a:pt x="5911596" y="3519251"/>
                </a:lnTo>
                <a:lnTo>
                  <a:pt x="5911596" y="3499103"/>
                </a:lnTo>
                <a:lnTo>
                  <a:pt x="5932170" y="3478529"/>
                </a:lnTo>
                <a:close/>
              </a:path>
              <a:path w="5953125" h="3519804">
                <a:moveTo>
                  <a:pt x="41148" y="3519676"/>
                </a:moveTo>
                <a:lnTo>
                  <a:pt x="41148" y="3499104"/>
                </a:lnTo>
                <a:lnTo>
                  <a:pt x="20574" y="3478529"/>
                </a:lnTo>
                <a:lnTo>
                  <a:pt x="20574" y="3519678"/>
                </a:lnTo>
                <a:lnTo>
                  <a:pt x="41148" y="3519676"/>
                </a:lnTo>
                <a:close/>
              </a:path>
              <a:path w="5953125" h="3519804">
                <a:moveTo>
                  <a:pt x="5932170" y="41147"/>
                </a:moveTo>
                <a:lnTo>
                  <a:pt x="5911596" y="20573"/>
                </a:lnTo>
                <a:lnTo>
                  <a:pt x="5911596" y="41147"/>
                </a:lnTo>
                <a:lnTo>
                  <a:pt x="5932170" y="41147"/>
                </a:lnTo>
                <a:close/>
              </a:path>
              <a:path w="5953125" h="3519804">
                <a:moveTo>
                  <a:pt x="5932170" y="3478529"/>
                </a:moveTo>
                <a:lnTo>
                  <a:pt x="5932170" y="41147"/>
                </a:lnTo>
                <a:lnTo>
                  <a:pt x="5911596" y="41147"/>
                </a:lnTo>
                <a:lnTo>
                  <a:pt x="5911596" y="3478529"/>
                </a:lnTo>
                <a:lnTo>
                  <a:pt x="5932170" y="3478529"/>
                </a:lnTo>
                <a:close/>
              </a:path>
              <a:path w="5953125" h="3519804">
                <a:moveTo>
                  <a:pt x="5932170" y="3519249"/>
                </a:moveTo>
                <a:lnTo>
                  <a:pt x="5932170" y="3478529"/>
                </a:lnTo>
                <a:lnTo>
                  <a:pt x="5911596" y="3499103"/>
                </a:lnTo>
                <a:lnTo>
                  <a:pt x="5911596" y="3519251"/>
                </a:lnTo>
                <a:lnTo>
                  <a:pt x="5932170" y="3519249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1475" y="3700271"/>
            <a:ext cx="2258695" cy="399415"/>
          </a:xfrm>
          <a:custGeom>
            <a:avLst/>
            <a:gdLst/>
            <a:ahLst/>
            <a:cxnLst/>
            <a:rect l="l" t="t" r="r" b="b"/>
            <a:pathLst>
              <a:path w="2258695" h="399414">
                <a:moveTo>
                  <a:pt x="0" y="0"/>
                </a:moveTo>
                <a:lnTo>
                  <a:pt x="0" y="399288"/>
                </a:lnTo>
                <a:lnTo>
                  <a:pt x="2258568" y="399288"/>
                </a:lnTo>
                <a:lnTo>
                  <a:pt x="2258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00901" y="3679697"/>
            <a:ext cx="2299970" cy="440690"/>
          </a:xfrm>
          <a:custGeom>
            <a:avLst/>
            <a:gdLst/>
            <a:ahLst/>
            <a:cxnLst/>
            <a:rect l="l" t="t" r="r" b="b"/>
            <a:pathLst>
              <a:path w="2299970" h="440689">
                <a:moveTo>
                  <a:pt x="2299716" y="419861"/>
                </a:moveTo>
                <a:lnTo>
                  <a:pt x="2299287" y="16342"/>
                </a:lnTo>
                <a:lnTo>
                  <a:pt x="2292232" y="4656"/>
                </a:lnTo>
                <a:lnTo>
                  <a:pt x="2279142" y="0"/>
                </a:lnTo>
                <a:lnTo>
                  <a:pt x="16564" y="428"/>
                </a:lnTo>
                <a:lnTo>
                  <a:pt x="4901" y="7483"/>
                </a:lnTo>
                <a:lnTo>
                  <a:pt x="0" y="20574"/>
                </a:lnTo>
                <a:lnTo>
                  <a:pt x="460" y="424093"/>
                </a:lnTo>
                <a:lnTo>
                  <a:pt x="7800" y="435779"/>
                </a:lnTo>
                <a:lnTo>
                  <a:pt x="20574" y="440436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7" y="41148"/>
                </a:lnTo>
                <a:lnTo>
                  <a:pt x="2258568" y="41147"/>
                </a:lnTo>
                <a:lnTo>
                  <a:pt x="2258568" y="20573"/>
                </a:lnTo>
                <a:lnTo>
                  <a:pt x="2279142" y="41147"/>
                </a:lnTo>
                <a:lnTo>
                  <a:pt x="2279142" y="440008"/>
                </a:lnTo>
                <a:lnTo>
                  <a:pt x="2283373" y="440007"/>
                </a:lnTo>
                <a:lnTo>
                  <a:pt x="2295059" y="432952"/>
                </a:lnTo>
                <a:lnTo>
                  <a:pt x="2299716" y="419861"/>
                </a:lnTo>
                <a:close/>
              </a:path>
              <a:path w="2299970" h="440689">
                <a:moveTo>
                  <a:pt x="41147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7" y="41148"/>
                </a:lnTo>
                <a:close/>
              </a:path>
              <a:path w="2299970" h="440689">
                <a:moveTo>
                  <a:pt x="41147" y="399288"/>
                </a:moveTo>
                <a:lnTo>
                  <a:pt x="41147" y="41148"/>
                </a:lnTo>
                <a:lnTo>
                  <a:pt x="20574" y="41148"/>
                </a:lnTo>
                <a:lnTo>
                  <a:pt x="20574" y="399288"/>
                </a:lnTo>
                <a:lnTo>
                  <a:pt x="41147" y="399288"/>
                </a:lnTo>
                <a:close/>
              </a:path>
              <a:path w="2299970" h="440689">
                <a:moveTo>
                  <a:pt x="2279142" y="399287"/>
                </a:moveTo>
                <a:lnTo>
                  <a:pt x="20574" y="399288"/>
                </a:lnTo>
                <a:lnTo>
                  <a:pt x="41148" y="419862"/>
                </a:lnTo>
                <a:lnTo>
                  <a:pt x="41147" y="440432"/>
                </a:lnTo>
                <a:lnTo>
                  <a:pt x="2258568" y="440012"/>
                </a:lnTo>
                <a:lnTo>
                  <a:pt x="2258568" y="419861"/>
                </a:lnTo>
                <a:lnTo>
                  <a:pt x="2279142" y="399287"/>
                </a:lnTo>
                <a:close/>
              </a:path>
              <a:path w="2299970" h="440689">
                <a:moveTo>
                  <a:pt x="41147" y="440432"/>
                </a:moveTo>
                <a:lnTo>
                  <a:pt x="41148" y="419862"/>
                </a:lnTo>
                <a:lnTo>
                  <a:pt x="20574" y="399288"/>
                </a:lnTo>
                <a:lnTo>
                  <a:pt x="20574" y="440436"/>
                </a:lnTo>
                <a:lnTo>
                  <a:pt x="41147" y="440432"/>
                </a:lnTo>
                <a:close/>
              </a:path>
              <a:path w="2299970" h="440689">
                <a:moveTo>
                  <a:pt x="2279142" y="41147"/>
                </a:moveTo>
                <a:lnTo>
                  <a:pt x="2258568" y="20573"/>
                </a:lnTo>
                <a:lnTo>
                  <a:pt x="2258568" y="41147"/>
                </a:lnTo>
                <a:lnTo>
                  <a:pt x="2279142" y="41147"/>
                </a:lnTo>
                <a:close/>
              </a:path>
              <a:path w="2299970" h="440689">
                <a:moveTo>
                  <a:pt x="2279142" y="399287"/>
                </a:moveTo>
                <a:lnTo>
                  <a:pt x="2279142" y="41147"/>
                </a:lnTo>
                <a:lnTo>
                  <a:pt x="2258568" y="41147"/>
                </a:lnTo>
                <a:lnTo>
                  <a:pt x="2258568" y="399287"/>
                </a:lnTo>
                <a:lnTo>
                  <a:pt x="2279142" y="399287"/>
                </a:lnTo>
                <a:close/>
              </a:path>
              <a:path w="2299970" h="440689">
                <a:moveTo>
                  <a:pt x="2279142" y="440008"/>
                </a:moveTo>
                <a:lnTo>
                  <a:pt x="2279142" y="399287"/>
                </a:lnTo>
                <a:lnTo>
                  <a:pt x="2258568" y="419861"/>
                </a:lnTo>
                <a:lnTo>
                  <a:pt x="2258568" y="440012"/>
                </a:lnTo>
                <a:lnTo>
                  <a:pt x="2279142" y="4400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54501" y="3805877"/>
            <a:ext cx="2119630" cy="24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">
                <a:latin typeface="標楷體"/>
                <a:cs typeface="標楷體"/>
              </a:rPr>
              <a:t>注意：人員編號為</a:t>
            </a:r>
            <a:r>
              <a:rPr dirty="0" sz="1700" spc="5">
                <a:latin typeface="Times New Roman"/>
                <a:cs typeface="Times New Roman"/>
              </a:rPr>
              <a:t>1~</a:t>
            </a:r>
            <a:r>
              <a:rPr dirty="0" sz="1700" spc="5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080250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23049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450590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決定輸出序列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3119" y="2223516"/>
            <a:ext cx="6188964" cy="4184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5791" y="2065782"/>
            <a:ext cx="6103620" cy="4453255"/>
          </a:xfrm>
          <a:custGeom>
            <a:avLst/>
            <a:gdLst/>
            <a:ahLst/>
            <a:cxnLst/>
            <a:rect l="l" t="t" r="r" b="b"/>
            <a:pathLst>
              <a:path w="6103620" h="4453255">
                <a:moveTo>
                  <a:pt x="6103620" y="4432553"/>
                </a:moveTo>
                <a:lnTo>
                  <a:pt x="6103191" y="16342"/>
                </a:lnTo>
                <a:lnTo>
                  <a:pt x="6096136" y="4656"/>
                </a:lnTo>
                <a:lnTo>
                  <a:pt x="6083046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4436785"/>
                </a:lnTo>
                <a:lnTo>
                  <a:pt x="7483" y="4448471"/>
                </a:lnTo>
                <a:lnTo>
                  <a:pt x="20574" y="4453128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6062472" y="41147"/>
                </a:lnTo>
                <a:lnTo>
                  <a:pt x="6062472" y="20573"/>
                </a:lnTo>
                <a:lnTo>
                  <a:pt x="6083046" y="41147"/>
                </a:lnTo>
                <a:lnTo>
                  <a:pt x="6083046" y="4452699"/>
                </a:lnTo>
                <a:lnTo>
                  <a:pt x="6087277" y="4452699"/>
                </a:lnTo>
                <a:lnTo>
                  <a:pt x="6098963" y="4445644"/>
                </a:lnTo>
                <a:lnTo>
                  <a:pt x="6103620" y="4432553"/>
                </a:lnTo>
                <a:close/>
              </a:path>
              <a:path w="6103620" h="4453255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6103620" h="4453255">
                <a:moveTo>
                  <a:pt x="41148" y="4411980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4411980"/>
                </a:lnTo>
                <a:lnTo>
                  <a:pt x="41148" y="4411980"/>
                </a:lnTo>
                <a:close/>
              </a:path>
              <a:path w="6103620" h="4453255">
                <a:moveTo>
                  <a:pt x="6083046" y="4411979"/>
                </a:moveTo>
                <a:lnTo>
                  <a:pt x="20574" y="4411980"/>
                </a:lnTo>
                <a:lnTo>
                  <a:pt x="41148" y="4432554"/>
                </a:lnTo>
                <a:lnTo>
                  <a:pt x="41148" y="4453126"/>
                </a:lnTo>
                <a:lnTo>
                  <a:pt x="6062472" y="4452701"/>
                </a:lnTo>
                <a:lnTo>
                  <a:pt x="6062472" y="4432553"/>
                </a:lnTo>
                <a:lnTo>
                  <a:pt x="6083046" y="4411979"/>
                </a:lnTo>
                <a:close/>
              </a:path>
              <a:path w="6103620" h="4453255">
                <a:moveTo>
                  <a:pt x="41148" y="4453126"/>
                </a:moveTo>
                <a:lnTo>
                  <a:pt x="41148" y="4432554"/>
                </a:lnTo>
                <a:lnTo>
                  <a:pt x="20574" y="4411980"/>
                </a:lnTo>
                <a:lnTo>
                  <a:pt x="20574" y="4453128"/>
                </a:lnTo>
                <a:lnTo>
                  <a:pt x="41148" y="4453126"/>
                </a:lnTo>
                <a:close/>
              </a:path>
              <a:path w="6103620" h="4453255">
                <a:moveTo>
                  <a:pt x="6083046" y="41147"/>
                </a:moveTo>
                <a:lnTo>
                  <a:pt x="6062472" y="20573"/>
                </a:lnTo>
                <a:lnTo>
                  <a:pt x="6062472" y="41147"/>
                </a:lnTo>
                <a:lnTo>
                  <a:pt x="6083046" y="41147"/>
                </a:lnTo>
                <a:close/>
              </a:path>
              <a:path w="6103620" h="4453255">
                <a:moveTo>
                  <a:pt x="6083046" y="4411979"/>
                </a:moveTo>
                <a:lnTo>
                  <a:pt x="6083046" y="41147"/>
                </a:lnTo>
                <a:lnTo>
                  <a:pt x="6062472" y="41147"/>
                </a:lnTo>
                <a:lnTo>
                  <a:pt x="6062472" y="4411979"/>
                </a:lnTo>
                <a:lnTo>
                  <a:pt x="6083046" y="4411979"/>
                </a:lnTo>
                <a:close/>
              </a:path>
              <a:path w="6103620" h="4453255">
                <a:moveTo>
                  <a:pt x="6083046" y="4452699"/>
                </a:moveTo>
                <a:lnTo>
                  <a:pt x="6083046" y="4411979"/>
                </a:lnTo>
                <a:lnTo>
                  <a:pt x="6062472" y="4432553"/>
                </a:lnTo>
                <a:lnTo>
                  <a:pt x="6062472" y="4452701"/>
                </a:lnTo>
                <a:lnTo>
                  <a:pt x="6083046" y="4452699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P10-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P10.ppt [相容模式]</dc:title>
  <dcterms:created xsi:type="dcterms:W3CDTF">2018-02-08T12:07:10Z</dcterms:created>
  <dcterms:modified xsi:type="dcterms:W3CDTF">2018-02-08T12:07:10Z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