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88" r:id="rId5"/>
    <p:sldId id="289" r:id="rId6"/>
    <p:sldId id="286" r:id="rId7"/>
    <p:sldId id="284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907C9-8666-45EC-BDB3-62480554DC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A5C1-A9B8-4707-ACEF-98CB367A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7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BA51-0EB4-4220-BB57-0E06A05A64BC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09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15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www.sqlservercentral.com/Forums" TargetMode="External"/><Relationship Id="rId7" Type="http://schemas.openxmlformats.org/officeDocument/2006/relationships/image" Target="../media/image6.emf"/><Relationship Id="rId2" Type="http://schemas.openxmlformats.org/officeDocument/2006/relationships/hyperlink" Target="http://www.sqlservercentral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hyperlink" Target="http://www.sqlservercentral.com/tags/window+function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sql/t-sql-programming/window-functions-in-sql/" TargetMode="External"/><Relationship Id="rId2" Type="http://schemas.openxmlformats.org/officeDocument/2006/relationships/hyperlink" Target="https://www.simple-talk.com/sql/t-sql-programming/the-performance-of-the-t-sql-window-funct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qlbits.com/Sessions/Event12/Building_Your_T-SQL_Tool_Kit_Window_Function_Fundamentals" TargetMode="External"/><Relationship Id="rId5" Type="http://schemas.openxmlformats.org/officeDocument/2006/relationships/hyperlink" Target="https://www.youtube.com/watch?v=YK-ufNpMeLU" TargetMode="External"/><Relationship Id="rId4" Type="http://schemas.openxmlformats.org/officeDocument/2006/relationships/hyperlink" Target="https://www.simple-talk.com/sql/t-sql-programming/sql-server-2012-window-function-basic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505074"/>
          </a:xfrm>
        </p:spPr>
        <p:txBody>
          <a:bodyPr>
            <a:normAutofit/>
          </a:bodyPr>
          <a:lstStyle/>
          <a:p>
            <a:r>
              <a:rPr lang="en-US" dirty="0" smtClean="0"/>
              <a:t>Branching and Merging</a:t>
            </a:r>
            <a:br>
              <a:rPr lang="en-US" dirty="0" smtClean="0"/>
            </a:br>
            <a:r>
              <a:rPr lang="en-US" dirty="0" smtClean="0"/>
              <a:t>Database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DevConnections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/>
          <a:p>
            <a:r>
              <a:rPr lang="en-US" dirty="0" smtClean="0"/>
              <a:t>Steve Jones</a:t>
            </a:r>
          </a:p>
          <a:p>
            <a:r>
              <a:rPr lang="en-US" dirty="0" smtClean="0"/>
              <a:t>SQLServerCentral</a:t>
            </a:r>
          </a:p>
          <a:p>
            <a:r>
              <a:rPr lang="en-US" dirty="0" smtClean="0"/>
              <a:t>Red Gate Software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48200"/>
            <a:ext cx="2070847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10125"/>
            <a:ext cx="18954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r>
              <a:rPr lang="en-US" dirty="0" smtClean="0"/>
              <a:t>?</a:t>
            </a:r>
          </a:p>
          <a:p>
            <a:r>
              <a:rPr lang="en-US" dirty="0" smtClean="0"/>
              <a:t>Branching strategies in a VCS</a:t>
            </a:r>
          </a:p>
          <a:p>
            <a:r>
              <a:rPr lang="en-US" dirty="0" smtClean="0"/>
              <a:t>Managing databases for branches</a:t>
            </a:r>
          </a:p>
          <a:p>
            <a:r>
              <a:rPr lang="en-US" dirty="0" smtClean="0"/>
              <a:t>Merging stored procedure code</a:t>
            </a:r>
          </a:p>
          <a:p>
            <a:r>
              <a:rPr lang="en-US" dirty="0" smtClean="0"/>
              <a:t>Merging table schema changes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55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different ways of branching database code in Version Control Systems</a:t>
            </a:r>
            <a:endParaRPr lang="en-US" dirty="0" smtClean="0"/>
          </a:p>
          <a:p>
            <a:r>
              <a:rPr lang="en-US" dirty="0" smtClean="0"/>
              <a:t>Techniques for branching database code</a:t>
            </a:r>
            <a:endParaRPr lang="en-US" dirty="0" smtClean="0"/>
          </a:p>
          <a:p>
            <a:r>
              <a:rPr lang="en-US" dirty="0" smtClean="0"/>
              <a:t>Merges for table schema changes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92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Get in Touch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Steve J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2955245" cy="256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412004" y="2085536"/>
            <a:ext cx="39735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www.voiceofthedba.com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12002" y="2786012"/>
            <a:ext cx="4460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sjones@sqlservercentral.com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12002" y="3469422"/>
            <a:ext cx="35607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3800" y="1447800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C0000"/>
                </a:solidFill>
                <a:latin typeface="Arial"/>
                <a:cs typeface="Arial"/>
              </a:rPr>
              <a:t>Steve Jones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125" y="2115493"/>
            <a:ext cx="434779" cy="4782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125" y="2881259"/>
            <a:ext cx="463485" cy="37921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1122" y="3507520"/>
            <a:ext cx="504842" cy="4627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122" y="4140368"/>
            <a:ext cx="495926" cy="4959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12004" y="4140369"/>
            <a:ext cx="3006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/in/way0utwest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1204" y="4955250"/>
            <a:ext cx="7943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Editor and founder, SQLServerCentral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Evangelist, Red Gate Software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Working with SQL Server since 1991 (v4.2)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Author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speaker on many SQL Server topics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804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r>
              <a:rPr lang="en-US" dirty="0" smtClean="0"/>
              <a:t>?</a:t>
            </a:r>
          </a:p>
          <a:p>
            <a:r>
              <a:rPr lang="en-US" dirty="0" smtClean="0"/>
              <a:t>Branching strategies in a VCS</a:t>
            </a:r>
          </a:p>
          <a:p>
            <a:r>
              <a:rPr lang="en-US" dirty="0" smtClean="0"/>
              <a:t>Managing databases for branches</a:t>
            </a:r>
          </a:p>
          <a:p>
            <a:r>
              <a:rPr lang="en-US" dirty="0" smtClean="0"/>
              <a:t>Merging stored procedure code</a:t>
            </a:r>
          </a:p>
          <a:p>
            <a:r>
              <a:rPr lang="en-US" dirty="0" smtClean="0"/>
              <a:t>Merging table schema changes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00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4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Branch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 for coming</a:t>
            </a:r>
          </a:p>
          <a:p>
            <a:r>
              <a:rPr lang="en-US" dirty="0" smtClean="0"/>
              <a:t>Please fill out evaluations</a:t>
            </a:r>
          </a:p>
          <a:p>
            <a:r>
              <a:rPr lang="en-US" dirty="0" smtClean="0"/>
              <a:t>Questions?</a:t>
            </a:r>
          </a:p>
          <a:p>
            <a:r>
              <a:rPr lang="en-US" dirty="0" smtClean="0"/>
              <a:t>More information</a:t>
            </a:r>
            <a:endParaRPr lang="en-US" sz="3200" dirty="0" smtClean="0">
              <a:hlinkClick r:id="rId2"/>
            </a:endParaRPr>
          </a:p>
          <a:p>
            <a:pPr lvl="1"/>
            <a:r>
              <a:rPr lang="en-US" sz="2400" dirty="0" smtClean="0">
                <a:hlinkClick r:id="rId3"/>
              </a:rPr>
              <a:t>www.sqlservercentral.com/Forums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4"/>
              </a:rPr>
              <a:t>www.sqlservercentral.com/Window Functions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28079" y="5149663"/>
            <a:ext cx="39735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www.voiceofthedba.com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28077" y="5850139"/>
            <a:ext cx="4460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sjones@sqlservercentral.com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64230" y="5145822"/>
            <a:ext cx="35607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179620"/>
            <a:ext cx="434779" cy="4782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5945386"/>
            <a:ext cx="463485" cy="3792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3350" y="5183920"/>
            <a:ext cx="504842" cy="4627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50" y="5816768"/>
            <a:ext cx="495926" cy="49592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964232" y="5816769"/>
            <a:ext cx="3006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/in/way0utwest</a:t>
            </a:r>
          </a:p>
        </p:txBody>
      </p:sp>
    </p:spTree>
    <p:extLst>
      <p:ext uri="{BB962C8B-B14F-4D97-AF65-F5344CB8AC3E}">
        <p14:creationId xmlns:p14="http://schemas.microsoft.com/office/powerpoint/2010/main" val="4208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Articles</a:t>
            </a:r>
          </a:p>
          <a:p>
            <a:pPr lvl="1"/>
            <a:r>
              <a:rPr lang="en-US" dirty="0" smtClean="0"/>
              <a:t>The Performance of the T-SQL </a:t>
            </a:r>
            <a:r>
              <a:rPr lang="en-US" dirty="0"/>
              <a:t>Window Functions - </a:t>
            </a:r>
            <a:r>
              <a:rPr lang="en-US" dirty="0">
                <a:hlinkClick r:id="rId2"/>
              </a:rPr>
              <a:t>https://www.simple-talk.com/sql/t-sql-programming/the-performance-of-the-t-sql-window-functions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Window </a:t>
            </a:r>
            <a:r>
              <a:rPr lang="en-US" dirty="0"/>
              <a:t>Functions in SQL - </a:t>
            </a:r>
            <a:r>
              <a:rPr lang="en-US" dirty="0">
                <a:hlinkClick r:id="rId3"/>
              </a:rPr>
              <a:t>https://www.simple-talk.com/sql/t-sql-programming/window-functions-in-sql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SQL Server 2012 </a:t>
            </a:r>
            <a:r>
              <a:rPr lang="en-US" dirty="0"/>
              <a:t>Window Function Basics - </a:t>
            </a:r>
            <a:r>
              <a:rPr lang="en-US" dirty="0">
                <a:hlinkClick r:id="rId4"/>
              </a:rPr>
              <a:t>https://www.simple-talk.com/sql/t-sql-programming/sql-server-2012-window-function-basics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Working with Window Functions in </a:t>
            </a:r>
            <a:r>
              <a:rPr lang="en-US" dirty="0"/>
              <a:t>SQL Server - https://www.simple-talk.com/sql/learn-sql-server/working-with-window-functions-in-sql-server/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Videos</a:t>
            </a:r>
          </a:p>
          <a:p>
            <a:pPr lvl="1"/>
            <a:r>
              <a:rPr lang="en-US" dirty="0" smtClean="0"/>
              <a:t>T-SQL Power! SQL Server </a:t>
            </a:r>
            <a:r>
              <a:rPr lang="en-US" dirty="0"/>
              <a:t>Windows That Open Doors 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www.youtube.com/watch?v=YK-ufNpMeLU</a:t>
            </a:r>
            <a:endParaRPr lang="en-US" dirty="0" smtClean="0"/>
          </a:p>
          <a:p>
            <a:pPr lvl="1"/>
            <a:r>
              <a:rPr lang="en-US" dirty="0" smtClean="0"/>
              <a:t>Building Your T-SQL Toolkit: Window </a:t>
            </a:r>
            <a:r>
              <a:rPr lang="en-US" dirty="0"/>
              <a:t>function Fundamentals -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www.sqlbits.com/Sessions/Event12/Building_Your_T-SQL_Tool_Kit_Window_Function_Fundamentals</a:t>
            </a:r>
            <a:endParaRPr lang="en-US" dirty="0" smtClean="0"/>
          </a:p>
          <a:p>
            <a:pPr lvl="1"/>
            <a:r>
              <a:rPr lang="en-US" dirty="0" smtClean="0"/>
              <a:t>Using Window Functions to Solve Common </a:t>
            </a:r>
            <a:r>
              <a:rPr lang="en-US" dirty="0"/>
              <a:t>T-SQL Challenges - http://channel9.msdn.com/Events/TechEd/NewZealand/TechEd-New-Zealand-2012/DBI309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5700</TotalTime>
  <Words>224</Words>
  <Application>Microsoft Office PowerPoint</Application>
  <PresentationFormat>On-screen Show (4:3)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Microsoft Sans Serif</vt:lpstr>
      <vt:lpstr>Segoe UI</vt:lpstr>
      <vt:lpstr>Wingdings</vt:lpstr>
      <vt:lpstr>Office Theme</vt:lpstr>
      <vt:lpstr>Branching and Merging Database Code DevConnections 2015</vt:lpstr>
      <vt:lpstr>Agenda</vt:lpstr>
      <vt:lpstr>Goals</vt:lpstr>
      <vt:lpstr>Get in Touch</vt:lpstr>
      <vt:lpstr>Agenda</vt:lpstr>
      <vt:lpstr>The </vt:lpstr>
      <vt:lpstr>Demo</vt:lpstr>
      <vt:lpstr>The End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T-SQL: Writing Cleaner Code</dc:title>
  <dc:creator>Steve Jones</dc:creator>
  <cp:lastModifiedBy>Steve Jones</cp:lastModifiedBy>
  <cp:revision>36</cp:revision>
  <dcterms:created xsi:type="dcterms:W3CDTF">2006-08-16T00:00:00Z</dcterms:created>
  <dcterms:modified xsi:type="dcterms:W3CDTF">2015-08-05T20:14:56Z</dcterms:modified>
</cp:coreProperties>
</file>