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5" r:id="rId4"/>
    <p:sldId id="291" r:id="rId5"/>
    <p:sldId id="281" r:id="rId6"/>
    <p:sldId id="287" r:id="rId7"/>
    <p:sldId id="288" r:id="rId8"/>
    <p:sldId id="289" r:id="rId9"/>
    <p:sldId id="290" r:id="rId10"/>
    <p:sldId id="259" r:id="rId11"/>
    <p:sldId id="272" r:id="rId12"/>
    <p:sldId id="284" r:id="rId13"/>
    <p:sldId id="263" r:id="rId14"/>
    <p:sldId id="271" r:id="rId15"/>
    <p:sldId id="285" r:id="rId16"/>
    <p:sldId id="274" r:id="rId17"/>
    <p:sldId id="269" r:id="rId18"/>
    <p:sldId id="270" r:id="rId19"/>
    <p:sldId id="286" r:id="rId20"/>
    <p:sldId id="266" r:id="rId21"/>
    <p:sldId id="279" r:id="rId22"/>
    <p:sldId id="273" r:id="rId23"/>
    <p:sldId id="280" r:id="rId24"/>
    <p:sldId id="265" r:id="rId25"/>
    <p:sldId id="282" r:id="rId26"/>
    <p:sldId id="283" r:id="rId27"/>
    <p:sldId id="267" r:id="rId28"/>
    <p:sldId id="260" r:id="rId29"/>
    <p:sldId id="261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66254" autoAdjust="0"/>
  </p:normalViewPr>
  <p:slideViewPr>
    <p:cSldViewPr snapToGrid="0">
      <p:cViewPr varScale="1">
        <p:scale>
          <a:sx n="54" d="100"/>
          <a:sy n="54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9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3851938"/>
            <a:ext cx="2634712" cy="933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27" y="3982710"/>
            <a:ext cx="2801551" cy="6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Many auditors will want this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760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columns.</a:t>
            </a:r>
          </a:p>
          <a:p>
            <a:r>
              <a:rPr lang="en-US" dirty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Encryption Hierarchy</a:t>
            </a:r>
          </a:p>
        </p:txBody>
      </p:sp>
      <p:pic>
        <p:nvPicPr>
          <p:cNvPr id="3379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06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Quiet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 dirty="0"/>
              <a:t>Other?</a:t>
            </a:r>
          </a:p>
          <a:p>
            <a:r>
              <a:rPr lang="en-US" dirty="0"/>
              <a:t>Using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  <a:p>
            <a:r>
              <a:rPr lang="en-US" dirty="0"/>
              <a:t>Redgate?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15602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814</Words>
  <Application>Microsoft Office PowerPoint</Application>
  <PresentationFormat>Widescreen</PresentationFormat>
  <Paragraphs>206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Wingdings</vt:lpstr>
      <vt:lpstr>ヒラギノ角ゴ ProN W3</vt:lpstr>
      <vt:lpstr>Office Theme</vt:lpstr>
      <vt:lpstr>End to End Encryption  with SQL Server 2016</vt:lpstr>
      <vt:lpstr>Agenda</vt:lpstr>
      <vt:lpstr>Who am I?</vt:lpstr>
      <vt:lpstr>Who are you?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Transparent Data Encryption </vt:lpstr>
      <vt:lpstr>Demo</vt:lpstr>
      <vt:lpstr>Transparent Data Encryption Limitations</vt:lpstr>
      <vt:lpstr>Always Encrypted </vt:lpstr>
      <vt:lpstr>Demo</vt:lpstr>
      <vt:lpstr>Always Encrypted Limitations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Encryption Hierarchy</vt:lpstr>
      <vt:lpstr>Demo</vt:lpstr>
      <vt:lpstr>Column Level Encryption – Limitations 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40</cp:revision>
  <dcterms:created xsi:type="dcterms:W3CDTF">2016-02-27T16:38:42Z</dcterms:created>
  <dcterms:modified xsi:type="dcterms:W3CDTF">2016-04-20T22:41:06Z</dcterms:modified>
</cp:coreProperties>
</file>