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62" r:id="rId6"/>
    <p:sldId id="268" r:id="rId7"/>
    <p:sldId id="259" r:id="rId8"/>
    <p:sldId id="272" r:id="rId9"/>
    <p:sldId id="263" r:id="rId10"/>
    <p:sldId id="271" r:id="rId11"/>
    <p:sldId id="274" r:id="rId12"/>
    <p:sldId id="269" r:id="rId13"/>
    <p:sldId id="276" r:id="rId14"/>
    <p:sldId id="270" r:id="rId15"/>
    <p:sldId id="266" r:id="rId16"/>
    <p:sldId id="273" r:id="rId17"/>
    <p:sldId id="265" r:id="rId18"/>
    <p:sldId id="267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66254" autoAdjust="0"/>
  </p:normalViewPr>
  <p:slideViewPr>
    <p:cSldViewPr snapToGrid="0">
      <p:cViewPr varScale="1">
        <p:scale>
          <a:sx n="54" d="100"/>
          <a:sy n="54" d="100"/>
        </p:scale>
        <p:origin x="6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4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to End Encryption 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/>
              <a:t>Red-gate Software</a:t>
            </a:r>
          </a:p>
        </p:txBody>
      </p:sp>
    </p:spTree>
    <p:extLst>
      <p:ext uri="{BB962C8B-B14F-4D97-AF65-F5344CB8AC3E}">
        <p14:creationId xmlns:p14="http://schemas.microsoft.com/office/powerpoint/2010/main" val="46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244919"/>
              </p:ext>
            </p:extLst>
          </p:nvPr>
        </p:nvGraphicFramePr>
        <p:xfrm>
          <a:off x="104711" y="4657980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458" y="1532039"/>
            <a:ext cx="270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221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8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014333" y="3534035"/>
            <a:ext cx="1424418" cy="805289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71588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Issue</a:t>
              </a:r>
            </a:p>
            <a:p>
              <a:r>
                <a:rPr lang="en-US" dirty="0" smtClean="0"/>
                <a:t>query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Issue</a:t>
              </a:r>
            </a:p>
            <a:p>
              <a:r>
                <a:rPr lang="en-US" dirty="0" smtClean="0"/>
                <a:t>query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predicate function – Normal UDF created by administrator</a:t>
            </a:r>
          </a:p>
          <a:p>
            <a:r>
              <a:rPr lang="en-US" dirty="0"/>
              <a:t>SECURITY POLICY links a security predicate UDF to a table.</a:t>
            </a:r>
          </a:p>
        </p:txBody>
      </p:sp>
    </p:spTree>
    <p:extLst>
      <p:ext uri="{BB962C8B-B14F-4D97-AF65-F5344CB8AC3E}">
        <p14:creationId xmlns:p14="http://schemas.microsoft.com/office/powerpoint/2010/main" val="382933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includes a variety of encryption functions for server and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03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Wikipedia </a:t>
            </a:r>
            <a:r>
              <a:rPr lang="en-US" dirty="0" err="1"/>
              <a:t>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5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in SQL Server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of hierarchy </a:t>
            </a:r>
          </a:p>
        </p:txBody>
      </p:sp>
    </p:spTree>
    <p:extLst>
      <p:ext uri="{BB962C8B-B14F-4D97-AF65-F5344CB8AC3E}">
        <p14:creationId xmlns:p14="http://schemas.microsoft.com/office/powerpoint/2010/main" val="262685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 diagram</a:t>
            </a:r>
          </a:p>
        </p:txBody>
      </p:sp>
    </p:spTree>
    <p:extLst>
      <p:ext uri="{BB962C8B-B14F-4D97-AF65-F5344CB8AC3E}">
        <p14:creationId xmlns:p14="http://schemas.microsoft.com/office/powerpoint/2010/main" val="112150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SQL Server 2008+ and Azure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295</Words>
  <Application>Microsoft Office PowerPoint</Application>
  <PresentationFormat>Widescreen</PresentationFormat>
  <Paragraphs>121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Microsoft Sans Serif</vt:lpstr>
      <vt:lpstr>ヒラギノ角ゴ ProN W3</vt:lpstr>
      <vt:lpstr>Office Theme</vt:lpstr>
      <vt:lpstr>End to End Encryption  with SQL Server 2016</vt:lpstr>
      <vt:lpstr>Agenda</vt:lpstr>
      <vt:lpstr>Who am I?</vt:lpstr>
      <vt:lpstr>Encryption Overview</vt:lpstr>
      <vt:lpstr>Encryption in SQL Server 2016</vt:lpstr>
      <vt:lpstr>Encryption Coverage</vt:lpstr>
      <vt:lpstr>Transparent Data Encryption </vt:lpstr>
      <vt:lpstr>Demo</vt:lpstr>
      <vt:lpstr>Always Encrypted </vt:lpstr>
      <vt:lpstr>Demo</vt:lpstr>
      <vt:lpstr>Row Level Security (RLS) </vt:lpstr>
      <vt:lpstr>PowerPoint Presentation</vt:lpstr>
      <vt:lpstr>Row Level Security</vt:lpstr>
      <vt:lpstr>Demo</vt:lpstr>
      <vt:lpstr>Dynamic Data Masking </vt:lpstr>
      <vt:lpstr>Demo</vt:lpstr>
      <vt:lpstr>Column Level Encryption </vt:lpstr>
      <vt:lpstr>Column Level Encryption – Limitations </vt:lpstr>
      <vt:lpstr>Summary 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18</cp:revision>
  <dcterms:created xsi:type="dcterms:W3CDTF">2016-02-27T16:38:42Z</dcterms:created>
  <dcterms:modified xsi:type="dcterms:W3CDTF">2016-02-29T19:25:10Z</dcterms:modified>
</cp:coreProperties>
</file>