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4"/>
  </p:sldMasterIdLst>
  <p:notesMasterIdLst>
    <p:notesMasterId r:id="rId16"/>
  </p:notesMasterIdLst>
  <p:handoutMasterIdLst>
    <p:handoutMasterId r:id="rId17"/>
  </p:handoutMasterIdLst>
  <p:sldIdLst>
    <p:sldId id="463" r:id="rId5"/>
    <p:sldId id="357" r:id="rId6"/>
    <p:sldId id="547" r:id="rId7"/>
    <p:sldId id="542" r:id="rId8"/>
    <p:sldId id="539" r:id="rId9"/>
    <p:sldId id="549" r:id="rId10"/>
    <p:sldId id="540" r:id="rId11"/>
    <p:sldId id="548" r:id="rId12"/>
    <p:sldId id="544" r:id="rId13"/>
    <p:sldId id="543" r:id="rId14"/>
    <p:sldId id="550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 L. Tripp" initials="kl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3842" autoAdjust="0"/>
  </p:normalViewPr>
  <p:slideViewPr>
    <p:cSldViewPr>
      <p:cViewPr>
        <p:scale>
          <a:sx n="102" d="100"/>
          <a:sy n="102" d="100"/>
        </p:scale>
        <p:origin x="-6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1-29T17:12:18.824" idx="1">
    <p:pos x="4905" y="335"/>
    <p:text>Feel free to add your own logo here! Right-click and choose change picture.
Don't forget to delete this comment...
And, don't forget to PLAY the deck to make sure you're comfortable with the animations!</p:tex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0" y="906780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ctr" eaLnBrk="0" hangingPunct="0">
              <a:defRPr sz="1200" b="1" dirty="0" smtClean="0">
                <a:latin typeface="Calibri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223E550-8049-438C-9FEA-E44A6AD33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021763"/>
            <a:ext cx="2971800" cy="0"/>
          </a:xfrm>
          <a:prstGeom prst="line">
            <a:avLst/>
          </a:prstGeom>
          <a:ln w="31750">
            <a:solidFill>
              <a:srgbClr val="88248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9021763"/>
            <a:ext cx="2971800" cy="0"/>
          </a:xfrm>
          <a:prstGeom prst="line">
            <a:avLst/>
          </a:prstGeom>
          <a:ln w="31750">
            <a:solidFill>
              <a:srgbClr val="88248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3275" y="152400"/>
            <a:ext cx="3170238" cy="685800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ctr" eaLnBrk="0" hangingPunct="0">
              <a:defRPr sz="1600" b="1" dirty="0" err="1" smtClean="0">
                <a:latin typeface="Calibri Ligh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SQLintersection</a:t>
            </a:r>
            <a:r>
              <a:rPr lang="en-US" sz="1400" b="0"/>
              <a:t/>
            </a:r>
            <a:br>
              <a:rPr lang="en-US" sz="1400" b="0"/>
            </a:br>
            <a:r>
              <a:rPr lang="en-US" sz="1200" b="0"/>
              <a:t>Orlando, Florida – April 2014</a:t>
            </a:r>
          </a:p>
          <a:p>
            <a:pPr>
              <a:defRPr/>
            </a:pPr>
            <a:r>
              <a:rPr lang="en-US" sz="1200" b="0"/>
              <a:t>www.SQLintersection.com   </a:t>
            </a:r>
          </a:p>
        </p:txBody>
      </p:sp>
      <p:pic>
        <p:nvPicPr>
          <p:cNvPr id="245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763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0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 dirty="0">
                <a:latin typeface="Calibri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 dirty="0">
                <a:latin typeface="Calibri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 dirty="0">
                <a:latin typeface="Calibri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 smtClean="0">
                <a:latin typeface="Calibri Light" pitchFamily="34" charset="0"/>
                <a:cs typeface="+mn-cs"/>
              </a:defRPr>
            </a:lvl1pPr>
          </a:lstStyle>
          <a:p>
            <a:pPr>
              <a:defRPr/>
            </a:pPr>
            <a:fld id="{17DD9FE5-1DD0-4AE8-BDF8-BD0173E9B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3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7647B2-2941-43F6-A85A-D49BEE5B59D6}" type="slidenum">
              <a:rPr lang="en-US" altLang="en-US">
                <a:latin typeface="Calibri Light" pitchFamily="34" charset="0"/>
              </a:rPr>
              <a:pPr eaLnBrk="1" hangingPunct="1"/>
              <a:t>1</a:t>
            </a:fld>
            <a:endParaRPr lang="en-US" altLang="en-US">
              <a:latin typeface="Calibri Light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953000"/>
            <a:ext cx="3697288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881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02138" y="6551613"/>
            <a:ext cx="368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F3DA1-47D3-4ECF-AF30-D85A88EB0BF4}" type="slidenum">
              <a:rPr lang="en-US" altLang="en-US" sz="1200">
                <a:latin typeface="Calibri" pitchFamily="34" charset="0"/>
              </a:rPr>
              <a:pPr/>
              <a:t>‹#›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6488113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900">
                <a:latin typeface="Calibri" pitchFamily="34" charset="0"/>
                <a:cs typeface="Mangal" pitchFamily="18" charset="0"/>
              </a:rPr>
              <a:t>© SQLintersection. All rights reserved.</a:t>
            </a:r>
          </a:p>
          <a:p>
            <a:pPr algn="r"/>
            <a:r>
              <a:rPr lang="en-US" altLang="en-US" sz="900" u="sng">
                <a:latin typeface="Calibri" pitchFamily="34" charset="0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419600" y="21336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5943600"/>
            <a:ext cx="20907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10531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Rectangle 4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02138" y="6551613"/>
            <a:ext cx="368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D7CD59-D752-4BE1-82C2-A33157E7E867}" type="slidenum">
              <a:rPr lang="en-US" altLang="en-US" sz="1200">
                <a:latin typeface="Calibri" pitchFamily="34" charset="0"/>
              </a:rPr>
              <a:pPr/>
              <a:t>‹#›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0" y="6488113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900">
                <a:latin typeface="Calibri" pitchFamily="34" charset="0"/>
                <a:cs typeface="Mangal" pitchFamily="18" charset="0"/>
              </a:rPr>
              <a:t>© SQLintersection. All rights reserved.</a:t>
            </a:r>
          </a:p>
          <a:p>
            <a:pPr algn="r"/>
            <a:r>
              <a:rPr lang="en-US" altLang="en-US" sz="900" u="sng">
                <a:latin typeface="Calibri" pitchFamily="34" charset="0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5943600"/>
            <a:ext cx="20907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54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402138" y="6551613"/>
            <a:ext cx="368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883548-A533-46B6-9895-0F1F23254146}" type="slidenum">
              <a:rPr lang="en-US" altLang="en-US" sz="1200">
                <a:latin typeface="Calibri" pitchFamily="34" charset="0"/>
              </a:rPr>
              <a:pPr/>
              <a:t>‹#›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6477000" y="6488113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900">
                <a:latin typeface="Calibri" pitchFamily="34" charset="0"/>
                <a:cs typeface="Mangal" pitchFamily="18" charset="0"/>
              </a:rPr>
              <a:t>© SQLintersection. All rights reserved.</a:t>
            </a:r>
          </a:p>
          <a:p>
            <a:pPr algn="r"/>
            <a:r>
              <a:rPr lang="en-US" altLang="en-US" sz="900" u="sng">
                <a:latin typeface="Calibri" pitchFamily="34" charset="0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5943600"/>
            <a:ext cx="20907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056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Rectangle 3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402138" y="6551613"/>
            <a:ext cx="368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61EC2C-A78A-4E63-8952-DC8B66DB96A4}" type="slidenum">
              <a:rPr lang="en-US" altLang="en-US" sz="1200">
                <a:latin typeface="Calibri" pitchFamily="34" charset="0"/>
              </a:rPr>
              <a:pPr/>
              <a:t>‹#›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77000" y="6488113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900">
                <a:latin typeface="Calibri" pitchFamily="34" charset="0"/>
                <a:cs typeface="Mangal" pitchFamily="18" charset="0"/>
              </a:rPr>
              <a:t>© SQLintersection. All rights reserved.</a:t>
            </a:r>
          </a:p>
          <a:p>
            <a:pPr algn="r"/>
            <a:r>
              <a:rPr lang="en-US" altLang="en-US" sz="900" u="sng">
                <a:latin typeface="Calibri" pitchFamily="34" charset="0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5943600"/>
            <a:ext cx="20907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1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255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748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02138" y="6551613"/>
            <a:ext cx="368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639A20-FF6A-4E91-A814-052130E3783A}" type="slidenum">
              <a:rPr lang="en-US" altLang="en-US" sz="1200">
                <a:latin typeface="Calibri" pitchFamily="34" charset="0"/>
              </a:rPr>
              <a:pPr/>
              <a:t>‹#›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6488113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900">
                <a:latin typeface="Calibri" pitchFamily="34" charset="0"/>
                <a:cs typeface="Mangal" pitchFamily="18" charset="0"/>
              </a:rPr>
              <a:t>© SQLintersection. All rights reserved.</a:t>
            </a:r>
          </a:p>
          <a:p>
            <a:pPr algn="r"/>
            <a:r>
              <a:rPr lang="en-US" altLang="en-US" sz="900" u="sng">
                <a:latin typeface="Calibri" pitchFamily="34" charset="0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5943600"/>
            <a:ext cx="20907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>
            <a:lvl5pPr>
              <a:defRPr/>
            </a:lvl5pPr>
            <a:lvl6pPr>
              <a:defRPr sz="1200">
                <a:latin typeface="+mj-lt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976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4953000"/>
            <a:ext cx="3697287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052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9498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itle Placeholder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-13873163" rtl="0" eaLnBrk="1" fontAlgn="base" hangingPunct="1">
        <a:spcBef>
          <a:spcPct val="0"/>
        </a:spcBef>
        <a:spcAft>
          <a:spcPct val="0"/>
        </a:spcAft>
        <a:defRPr lang="en-US" sz="2800" b="1" dirty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Segoe UI" pitchFamily="34" charset="0"/>
        </a:defRPr>
      </a:lvl2pPr>
      <a:lvl3pPr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Segoe UI" pitchFamily="34" charset="0"/>
        </a:defRPr>
      </a:lvl3pPr>
      <a:lvl4pPr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Segoe UI" pitchFamily="34" charset="0"/>
        </a:defRPr>
      </a:lvl4pPr>
      <a:lvl5pPr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jones@sqlservercentra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voiceofthedba.com/" TargetMode="External"/><Relationship Id="rId4" Type="http://schemas.openxmlformats.org/officeDocument/2006/relationships/hyperlink" Target="https://twitter.com/way0utwe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/>
            </a:r>
            <a:br>
              <a:rPr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smtClean="0">
                <a:solidFill>
                  <a:schemeClr val="tx1"/>
                </a:solidFill>
                <a:latin typeface="+mj-lt"/>
                <a:cs typeface="Mangal" pitchFamily="18" charset="0"/>
              </a:rPr>
              <a:t>Session </a:t>
            </a:r>
            <a:r>
              <a:rPr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SQL234</a:t>
            </a:r>
            <a:r>
              <a:rPr dirty="0" smtClean="0">
                <a:latin typeface="+mj-lt"/>
                <a:cs typeface="Mangal" pitchFamily="18" charset="0"/>
              </a:rPr>
              <a:t/>
            </a:r>
            <a:br>
              <a:rPr dirty="0" smtClean="0">
                <a:latin typeface="+mj-lt"/>
                <a:cs typeface="Mangal" pitchFamily="18" charset="0"/>
              </a:rPr>
            </a:br>
            <a:r>
              <a:rPr dirty="0" smtClean="0">
                <a:latin typeface="+mj-lt"/>
                <a:cs typeface="Mangal" pitchFamily="18" charset="0"/>
              </a:rPr>
              <a:t/>
            </a:r>
            <a:br>
              <a:rPr dirty="0" smtClean="0">
                <a:latin typeface="+mj-lt"/>
                <a:cs typeface="Mangal" pitchFamily="18" charset="0"/>
              </a:rPr>
            </a:br>
            <a:r>
              <a:rPr lang="en-US" dirty="0"/>
              <a:t>Working with </a:t>
            </a:r>
            <a:r>
              <a:rPr lang="en-US" dirty="0" err="1"/>
              <a:t>Filestream</a:t>
            </a:r>
            <a:r>
              <a:rPr lang="en-US" dirty="0"/>
              <a:t> and </a:t>
            </a:r>
            <a:r>
              <a:rPr lang="en-US" dirty="0" err="1"/>
              <a:t>Filetable</a:t>
            </a:r>
            <a:r>
              <a:rPr lang="en-US" dirty="0"/>
              <a:t>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2057400" y="3124200"/>
            <a:ext cx="6400800" cy="1600200"/>
          </a:xfrm>
        </p:spPr>
        <p:txBody>
          <a:bodyPr/>
          <a:lstStyle/>
          <a:p>
            <a:r>
              <a:rPr lang="en-US" altLang="en-US" dirty="0" smtClean="0"/>
              <a:t>Steve Jones</a:t>
            </a:r>
            <a:endParaRPr lang="en-US" altLang="en-US" dirty="0" smtClean="0"/>
          </a:p>
          <a:p>
            <a:r>
              <a:rPr lang="en-US" altLang="en-US" dirty="0" smtClean="0">
                <a:hlinkClick r:id="rId3"/>
              </a:rPr>
              <a:t>sjones@sqlservercentral.com</a:t>
            </a:r>
            <a:endParaRPr lang="en-US" altLang="en-US" dirty="0" smtClean="0"/>
          </a:p>
          <a:p>
            <a:r>
              <a:rPr lang="en-US" altLang="en-US" dirty="0" smtClean="0">
                <a:hlinkClick r:id="rId4"/>
              </a:rPr>
              <a:t>@way0utwest</a:t>
            </a:r>
            <a:endParaRPr lang="en-US" altLang="en-US" dirty="0" smtClean="0"/>
          </a:p>
          <a:p>
            <a:r>
              <a:rPr lang="en-US" altLang="en-US" dirty="0" smtClean="0">
                <a:hlinkClick r:id="rId5"/>
              </a:rPr>
              <a:t>www.voiceofthedba.com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Review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Overview</a:t>
            </a:r>
          </a:p>
          <a:p>
            <a:pPr lvl="1"/>
            <a:r>
              <a:rPr lang="en-US" altLang="en-US" smtClean="0"/>
              <a:t>Blah</a:t>
            </a:r>
          </a:p>
          <a:p>
            <a:pPr lvl="1"/>
            <a:r>
              <a:rPr lang="en-US" altLang="en-US" smtClean="0"/>
              <a:t>Blah</a:t>
            </a:r>
          </a:p>
          <a:p>
            <a:r>
              <a:rPr lang="en-US" altLang="en-US" smtClean="0"/>
              <a:t>Stuff</a:t>
            </a:r>
          </a:p>
          <a:p>
            <a:pPr lvl="1"/>
            <a:r>
              <a:rPr lang="en-US" altLang="en-US" smtClean="0"/>
              <a:t>More stuff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2157413"/>
            <a:ext cx="9144000" cy="2109787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Don’t forget to complete an online evaluation on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EventBoard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!</a:t>
            </a: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Session: SQL123</a:t>
            </a: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+mj-lt"/>
              </a:rPr>
              <a:t>Session Title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Your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evaluation helps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organizers build better conferences,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and helps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speakers improve their sessions.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rgbClr val="22AFE7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rgbClr val="22AFE7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4572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rgbClr val="882483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rgbClr val="882483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3857178" cy="1399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000"/>
            <a:ext cx="2722592" cy="12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3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Introduction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Overview</a:t>
            </a:r>
          </a:p>
          <a:p>
            <a:pPr lvl="1"/>
            <a:r>
              <a:rPr lang="en-US" altLang="en-US" smtClean="0"/>
              <a:t>Please review this entire sample deck and all of the notes!</a:t>
            </a:r>
          </a:p>
          <a:p>
            <a:pPr lvl="1"/>
            <a:r>
              <a:rPr lang="en-US" altLang="en-US" smtClean="0"/>
              <a:t>Blah</a:t>
            </a:r>
          </a:p>
          <a:p>
            <a:pPr lvl="1"/>
            <a:r>
              <a:rPr lang="en-US" altLang="en-US" smtClean="0"/>
              <a:t>Blah</a:t>
            </a:r>
          </a:p>
          <a:p>
            <a:r>
              <a:rPr lang="en-US" altLang="en-US" smtClean="0"/>
              <a:t>Stuff</a:t>
            </a:r>
          </a:p>
          <a:p>
            <a:pPr lvl="1"/>
            <a:r>
              <a:rPr lang="en-US" altLang="en-US" smtClean="0"/>
              <a:t>More stuff</a:t>
            </a:r>
          </a:p>
          <a:p>
            <a:pPr lvl="1"/>
            <a:r>
              <a:rPr lang="en-US" altLang="en-US" smtClean="0"/>
              <a:t>And more stuf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Main Title</a:t>
            </a:r>
            <a:br>
              <a:rPr altLang="en-US" smtClean="0"/>
            </a:br>
            <a:r>
              <a:rPr altLang="en-US" sz="2400" smtClean="0">
                <a:solidFill>
                  <a:schemeClr val="accent1"/>
                </a:solidFill>
              </a:rPr>
              <a:t>With subtitle</a:t>
            </a:r>
          </a:p>
        </p:txBody>
      </p:sp>
      <p:sp>
        <p:nvSpPr>
          <p:cNvPr id="1331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subtitle is 1 size smaller than the main title and should always use the template dark blue from the top row of the color chooser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Graphics And Shading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colors from the top of the color chooser for fills</a:t>
            </a:r>
          </a:p>
          <a:p>
            <a:r>
              <a:rPr lang="en-US" altLang="en-US" smtClean="0"/>
              <a:t>Use a black 3/4pt outlines for shapes and arrows and black image text</a:t>
            </a:r>
          </a:p>
          <a:p>
            <a:r>
              <a:rPr lang="en-US" altLang="en-US" smtClean="0"/>
              <a:t>Use this “content” slide without the background image so it’s less cluttered</a:t>
            </a:r>
          </a:p>
          <a:p>
            <a:r>
              <a:rPr lang="en-US" altLang="en-US" smtClean="0"/>
              <a:t>Use the slide with the background image for text-only slides</a:t>
            </a:r>
          </a:p>
        </p:txBody>
      </p:sp>
      <p:sp>
        <p:nvSpPr>
          <p:cNvPr id="6" name="Can 5"/>
          <p:cNvSpPr/>
          <p:nvPr/>
        </p:nvSpPr>
        <p:spPr bwMode="auto">
          <a:xfrm>
            <a:off x="1447800" y="3429000"/>
            <a:ext cx="1524000" cy="1066800"/>
          </a:xfrm>
          <a:prstGeom prst="ca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3733800" y="3429000"/>
            <a:ext cx="1447800" cy="1066800"/>
          </a:xfrm>
          <a:prstGeom prst="can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 dirty="0">
              <a:latin typeface="Cambria" pitchFamily="18" charset="0"/>
              <a:cs typeface="+mn-cs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6019800" y="3429000"/>
            <a:ext cx="1447800" cy="1066800"/>
          </a:xfrm>
          <a:prstGeom prst="can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1447800" y="4800600"/>
            <a:ext cx="1524000" cy="1066800"/>
          </a:xfrm>
          <a:prstGeom prst="can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3733800" y="4800600"/>
            <a:ext cx="1447800" cy="1066800"/>
          </a:xfrm>
          <a:prstGeom prst="can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 dirty="0">
              <a:latin typeface="Cambria" pitchFamily="18" charset="0"/>
              <a:cs typeface="+mn-cs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6019800" y="4800600"/>
            <a:ext cx="1447800" cy="1066800"/>
          </a:xfrm>
          <a:prstGeom prst="can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Slide With Code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type="body" sz="quarter" idx="10"/>
          </p:nvPr>
        </p:nvSpPr>
        <p:spPr>
          <a:solidFill>
            <a:srgbClr val="22AFE7">
              <a:alpha val="10196"/>
            </a:srgbClr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Code should be in this box with the light blue background…</a:t>
            </a:r>
          </a:p>
          <a:p>
            <a:endParaRPr lang="en-US" altLang="en-US" smtClean="0"/>
          </a:p>
          <a:p>
            <a:r>
              <a:rPr lang="en-US" altLang="en-US" smtClean="0"/>
              <a:t>You don’t need to use this everywhere but if you have a lot of code, this is good.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Demo Slide</a:t>
            </a:r>
            <a:br>
              <a:rPr altLang="en-US" smtClean="0"/>
            </a:br>
            <a:r>
              <a:rPr altLang="en-US" sz="2400" smtClean="0">
                <a:solidFill>
                  <a:schemeClr val="accent1"/>
                </a:solidFill>
              </a:rPr>
              <a:t>Please play your entire deck to understand the animations!</a:t>
            </a:r>
          </a:p>
        </p:txBody>
      </p:sp>
      <p:sp>
        <p:nvSpPr>
          <p:cNvPr id="1638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All of the content on the demo slide is animated</a:t>
            </a:r>
          </a:p>
          <a:p>
            <a:r>
              <a:rPr lang="en-US" altLang="en-US" smtClean="0"/>
              <a:t>It runs automatically – you do not need to click through it</a:t>
            </a:r>
          </a:p>
          <a:p>
            <a:r>
              <a:rPr lang="en-US" altLang="en-US" smtClean="0"/>
              <a:t>It’s timed so that the demo bar wipes left to right and then the logo and the word Demo appear</a:t>
            </a:r>
          </a:p>
          <a:p>
            <a:r>
              <a:rPr lang="en-US" altLang="en-US" smtClean="0"/>
              <a:t>Then, with a minor delay, the name and subtitle of the demo will appear</a:t>
            </a:r>
          </a:p>
          <a:p>
            <a:pPr lvl="1"/>
            <a:r>
              <a:rPr lang="en-US" altLang="en-US" smtClean="0"/>
              <a:t>If you plan to discus the demo for a minute before going to the demo, you might choose to change the demo/subtitle to “on click”</a:t>
            </a:r>
          </a:p>
          <a:p>
            <a:r>
              <a:rPr lang="en-US" altLang="en-US" smtClean="0"/>
              <a:t>To make changes you’ll have to go to SLIDE MASTER as opposed to directly making them to the slide (because all of the automations are in the master now)</a:t>
            </a:r>
          </a:p>
          <a:p>
            <a:endParaRPr lang="en-US" altLang="en-US" smtClean="0"/>
          </a:p>
          <a:p>
            <a:r>
              <a:rPr lang="en-US" altLang="en-US" smtClean="0"/>
              <a:t>Be sure to PLAY the entire deck to understand the animations!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Demo</a:t>
            </a:r>
          </a:p>
        </p:txBody>
      </p:sp>
      <p:sp>
        <p:nvSpPr>
          <p:cNvPr id="17411" name="Text Placeholder 4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8229600" cy="1752600"/>
          </a:xfrm>
        </p:spPr>
        <p:txBody>
          <a:bodyPr/>
          <a:lstStyle/>
          <a:p>
            <a:r>
              <a:rPr lang="en-US" altLang="en-US" smtClean="0"/>
              <a:t>Demo Title</a:t>
            </a:r>
          </a:p>
          <a:p>
            <a:pPr lvl="1"/>
            <a:r>
              <a:rPr lang="en-US" altLang="en-US" smtClean="0"/>
              <a:t>	Subtitle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Final Comments</a:t>
            </a:r>
          </a:p>
        </p:txBody>
      </p:sp>
      <p:sp>
        <p:nvSpPr>
          <p:cNvPr id="1843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You should always have a review slide that “mirrors” your Overview slide</a:t>
            </a:r>
          </a:p>
          <a:p>
            <a:r>
              <a:rPr lang="en-US" altLang="en-US" smtClean="0"/>
              <a:t>If you want to have references that you describe in detail then we suggest you use a:</a:t>
            </a:r>
          </a:p>
          <a:p>
            <a:pPr lvl="1"/>
            <a:r>
              <a:rPr lang="en-US" altLang="en-US" smtClean="0"/>
              <a:t>References slide (or more than one)</a:t>
            </a:r>
          </a:p>
          <a:p>
            <a:pPr lvl="1"/>
            <a:r>
              <a:rPr lang="en-US" altLang="en-US" smtClean="0"/>
              <a:t>Then, your review slide</a:t>
            </a:r>
          </a:p>
          <a:p>
            <a:pPr lvl="1"/>
            <a:r>
              <a:rPr lang="en-US" altLang="en-US" smtClean="0"/>
              <a:t>Then, a Questions?/Thank You! slide</a:t>
            </a:r>
          </a:p>
          <a:p>
            <a:r>
              <a:rPr lang="en-US" altLang="en-US" smtClean="0"/>
              <a:t>Otherwise, use:</a:t>
            </a:r>
          </a:p>
          <a:p>
            <a:pPr lvl="1"/>
            <a:r>
              <a:rPr lang="en-US" altLang="en-US" smtClean="0"/>
              <a:t>Your review slide</a:t>
            </a:r>
          </a:p>
          <a:p>
            <a:pPr lvl="1"/>
            <a:r>
              <a:rPr lang="en-US" altLang="en-US" smtClean="0"/>
              <a:t>Then, a Questions?/Thank You! slide</a:t>
            </a:r>
          </a:p>
          <a:p>
            <a:r>
              <a:rPr lang="en-US" altLang="en-US" smtClean="0"/>
              <a:t>You can change this up to suit your style (maybe references after review) but always have a review slide and the Questions/Thank You! slide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References</a:t>
            </a:r>
          </a:p>
        </p:txBody>
      </p:sp>
      <p:sp>
        <p:nvSpPr>
          <p:cNvPr id="1945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DACDBE-6638-4D7E-85C3-E58308999F2A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SQLintersection</Template>
  <TotalTime>4</TotalTime>
  <Words>413</Words>
  <Application>Microsoft Office PowerPoint</Application>
  <PresentationFormat>On-screen Show (4:3)</PresentationFormat>
  <Paragraphs>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SQLintersection</vt:lpstr>
      <vt:lpstr>SQLintersection Session SQL234  Working with Filestream and Filetable in  SQL Server</vt:lpstr>
      <vt:lpstr>Introduction</vt:lpstr>
      <vt:lpstr>Main Title With subtitle</vt:lpstr>
      <vt:lpstr>Graphics And Shading</vt:lpstr>
      <vt:lpstr>Slide With Code</vt:lpstr>
      <vt:lpstr>Demo Slide Please play your entire deck to understand the animations!</vt:lpstr>
      <vt:lpstr>Demo</vt:lpstr>
      <vt:lpstr>Final Comments</vt:lpstr>
      <vt:lpstr>References</vt:lpstr>
      <vt:lpstr>Review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SQL123  Session Name</dc:title>
  <dc:subject>From raw Ajax to ASP.NET</dc:subject>
  <dc:creator>sjones</dc:creator>
  <cp:lastModifiedBy>sjones</cp:lastModifiedBy>
  <cp:revision>3</cp:revision>
  <cp:lastPrinted>2012-12-21T20:05:00Z</cp:lastPrinted>
  <dcterms:created xsi:type="dcterms:W3CDTF">2014-02-27T23:20:21Z</dcterms:created>
  <dcterms:modified xsi:type="dcterms:W3CDTF">2014-02-27T23:28:32Z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