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3D7C1-401D-453B-87DD-5A116A7FA40C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6A4DA-D3E0-4B92-BB42-DF4F554F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9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4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5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Who am I?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4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Get in touch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1" y="3947024"/>
            <a:ext cx="5840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http://voiceofthedba.wordpress.com/</a:t>
            </a:r>
          </a:p>
        </p:txBody>
      </p:sp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737728"/>
            <a:ext cx="997018" cy="642165"/>
          </a:xfrm>
          <a:prstGeom prst="rect">
            <a:avLst/>
          </a:prstGeom>
        </p:spPr>
      </p:pic>
      <p:pic>
        <p:nvPicPr>
          <p:cNvPr id="7" name="Picture 6" descr="blo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860807"/>
            <a:ext cx="984498" cy="634101"/>
          </a:xfrm>
          <a:prstGeom prst="rect">
            <a:avLst/>
          </a:prstGeom>
        </p:spPr>
      </p:pic>
      <p:pic>
        <p:nvPicPr>
          <p:cNvPr id="8" name="Picture 7" descr="e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4799266"/>
            <a:ext cx="984500" cy="6341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4885485"/>
            <a:ext cx="5642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sjones@sqlservercentral.com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5795929"/>
            <a:ext cx="4005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2822" y="180909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</a:rPr>
              <a:t>Steve Jones</a:t>
            </a:r>
            <a:endParaRPr lang="en-US" dirty="0">
              <a:latin typeface="Microsoft Sans Serif" panose="020B0604020202020204" pitchFamily="34" charset="0"/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19" y="319468"/>
            <a:ext cx="1521141" cy="148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809091"/>
            <a:ext cx="7943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SQLServerCentral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 of many articles and books on different aspects of SQL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3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Agenda</vt:lpstr>
      <vt:lpstr>Goals</vt:lpstr>
      <vt:lpstr>Get in touch</vt:lpstr>
      <vt:lpstr>The End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Jones</dc:creator>
  <cp:lastModifiedBy>sjones</cp:lastModifiedBy>
  <cp:revision>1</cp:revision>
  <dcterms:created xsi:type="dcterms:W3CDTF">2006-08-16T00:00:00Z</dcterms:created>
  <dcterms:modified xsi:type="dcterms:W3CDTF">2014-06-08T16:49:21Z</dcterms:modified>
</cp:coreProperties>
</file>