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Getting Control of Your Instances with Policy-Based Management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smtClean="0"/>
              <a:t>SQLServerCentral.com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Please fill out your evaluations</a:t>
            </a:r>
          </a:p>
          <a:p>
            <a:r>
              <a:rPr lang="en-US" dirty="0" smtClean="0">
                <a:hlinkClick r:id="rId2"/>
              </a:rPr>
              <a:t>www.sqlservercentral.com/forums</a:t>
            </a:r>
            <a:endParaRPr lang="en-US" dirty="0" smtClean="0"/>
          </a:p>
          <a:p>
            <a:r>
              <a:rPr lang="en-US" dirty="0" smtClean="0"/>
              <a:t>www.voiceofthedba.com/talks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Getting Control of Your Instances with Policy-Based Management </vt:lpstr>
      <vt:lpstr>Agenda</vt:lpstr>
      <vt:lpstr>The End</vt:lpstr>
      <vt:lpstr>References</vt:lpstr>
      <vt:lpstr>Images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Control of Your Instances with Policy-Based Management </dc:title>
  <dc:creator>Steve</dc:creator>
  <cp:lastModifiedBy>Steve</cp:lastModifiedBy>
  <cp:revision>2</cp:revision>
  <dcterms:created xsi:type="dcterms:W3CDTF">2006-08-16T00:00:00Z</dcterms:created>
  <dcterms:modified xsi:type="dcterms:W3CDTF">2012-07-16T19:20:26Z</dcterms:modified>
</cp:coreProperties>
</file>