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57" r:id="rId5"/>
    <p:sldId id="260" r:id="rId6"/>
    <p:sldId id="259" r:id="rId7"/>
    <p:sldId id="258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11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4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451F-26B7-424C-9998-253AE724070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0556-36F6-B243-8FCD-1683CAD5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59432"/>
            <a:ext cx="7772400" cy="669568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Header </a:t>
            </a:r>
            <a:r>
              <a:rPr lang="en-US" sz="4000" b="0" dirty="0">
                <a:latin typeface="Cachet Pro Medium" panose="020B0606030504020203" pitchFamily="34" charset="0"/>
                <a:cs typeface="Cachet Pro Bold"/>
              </a:rPr>
              <a:t>in Cachet Pro Medium</a:t>
            </a:r>
            <a:endParaRPr lang="en-US" sz="4000" b="0" dirty="0">
              <a:latin typeface="Cachet Pro Medium" panose="020B0606030504020203" pitchFamily="34" charset="0"/>
              <a:cs typeface="Cachet Pro Bold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99674"/>
            <a:ext cx="6400800" cy="11732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chet Pro Book"/>
                <a:cs typeface="Cachet Pro Book"/>
              </a:rPr>
              <a:t>Speaker Name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chet Pro Book"/>
                <a:cs typeface="Cachet Pro Book"/>
              </a:rPr>
              <a:t>Speaker’s </a:t>
            </a:r>
            <a:r>
              <a:rPr lang="en-US" sz="2400" dirty="0" smtClean="0">
                <a:solidFill>
                  <a:schemeClr val="tx1"/>
                </a:solidFill>
                <a:latin typeface="Cachet Pro Book"/>
                <a:cs typeface="Cachet Pro Book"/>
              </a:rPr>
              <a:t>Role/Profession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chet Pro Book"/>
                <a:cs typeface="Cachet Pro Book"/>
              </a:rPr>
              <a:t>Text in Cachet Pro Book</a:t>
            </a:r>
            <a:endParaRPr lang="en-US" sz="2400" dirty="0">
              <a:solidFill>
                <a:schemeClr val="tx1"/>
              </a:solidFill>
              <a:latin typeface="Cachet Pro Book"/>
              <a:cs typeface="Cachet Pro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72" y="448630"/>
            <a:ext cx="1509186" cy="121540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>
                <a:latin typeface="Cachet Pro Medium" panose="020B0606030504020203" pitchFamily="34" charset="0"/>
                <a:cs typeface="Cachet Pro Bold"/>
              </a:rPr>
              <a:t>Header in Cachet Pro Medium</a:t>
            </a:r>
            <a:r>
              <a:rPr lang="en-GB" b="0" dirty="0">
                <a:latin typeface="Cachet Pro Bold"/>
                <a:cs typeface="Cachet Pro Bold"/>
              </a:rPr>
              <a:t/>
            </a:r>
            <a:br>
              <a:rPr lang="en-GB" b="0" dirty="0">
                <a:latin typeface="Cachet Pro Bold"/>
                <a:cs typeface="Cachet Pro Bold"/>
              </a:rPr>
            </a:b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chet Pro Book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1631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latin typeface="Cachet Pro Medium" panose="020B0606030504020203" pitchFamily="34" charset="0"/>
                <a:cs typeface="Cachet Pro Bold"/>
              </a:rPr>
              <a:t>Header in Cachet Pro Medium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chet Pro Book"/>
                <a:cs typeface="Cachet Pro Book"/>
              </a:rPr>
              <a:t>Text should be like this…</a:t>
            </a:r>
            <a:endParaRPr lang="en-GB" dirty="0">
              <a:latin typeface="Cachet Pro Book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latin typeface="Cachet Pro Medium" panose="020B0606030504020203" pitchFamily="34" charset="0"/>
                <a:cs typeface="Cachet Pro Bold"/>
              </a:rPr>
              <a:t>Header in Cachet Pro Medium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chet Pro Book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5255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8703"/>
          </a:xfrm>
        </p:spPr>
        <p:txBody>
          <a:bodyPr/>
          <a:lstStyle/>
          <a:p>
            <a:endParaRPr lang="en-US" dirty="0">
              <a:latin typeface="Cachet Pro Book"/>
              <a:cs typeface="Cachet Pro Boo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48" y="5577944"/>
            <a:ext cx="1252076" cy="1008344"/>
          </a:xfrm>
          <a:prstGeom prst="rect">
            <a:avLst/>
          </a:prstGeom>
        </p:spPr>
      </p:pic>
      <p:sp>
        <p:nvSpPr>
          <p:cNvPr id="13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b="0" dirty="0" smtClean="0">
                <a:latin typeface="Cachet Pro Medium" panose="020B0606030504020203" pitchFamily="34" charset="0"/>
                <a:cs typeface="Cachet Pro Bold"/>
              </a:rPr>
              <a:t>Header in Cachet Pro Medium</a:t>
            </a:r>
            <a:endParaRPr lang="en-GB" b="0" dirty="0">
              <a:latin typeface="Cachet Pro Bold"/>
              <a:cs typeface="Cachet Pr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chet Pro Medium" panose="020B0606030504020203" pitchFamily="34" charset="0"/>
                <a:cs typeface="Cachet Pro Bold"/>
              </a:rPr>
              <a:t>Header in Cachet Pro Medium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endParaRPr lang="en-US" sz="2400" dirty="0">
              <a:latin typeface="Cachet Pro Book"/>
              <a:cs typeface="Cachet Pro Book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48" y="5577944"/>
            <a:ext cx="1252076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chet Pro Medium" panose="020B0606030504020203" pitchFamily="34" charset="0"/>
                <a:cs typeface="Cachet Pro Bold"/>
              </a:rPr>
              <a:t>Header in Cachet Pro Medium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chet Pro Book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3509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chet Pro Medium" panose="020B0606030504020203" pitchFamily="34" charset="0"/>
                <a:cs typeface="Cachet Pro Bold"/>
              </a:rPr>
              <a:t>Header in Cachet Pro Medium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endParaRPr lang="en-US" sz="2400" dirty="0">
              <a:latin typeface="Cachet Pro Book"/>
              <a:cs typeface="Cachet Pro Book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48" y="5577944"/>
            <a:ext cx="1252076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chet Pro Medium" panose="020B0606030504020203" pitchFamily="34" charset="0"/>
                <a:cs typeface="Cachet Pro Bold"/>
              </a:rPr>
              <a:t>Header in Cachet Pro Medium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chet Pro Book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0272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585705" y="2133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chet Pro Book" charset="0"/>
                <a:cs typeface="Arial" charset="0"/>
              </a:rPr>
              <a:t>Demo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585705" y="3733800"/>
            <a:ext cx="8229600" cy="24384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 smtClean="0">
                <a:latin typeface="Cachet Pro Medium" panose="020B0606030504020203" pitchFamily="34" charset="0"/>
                <a:ea typeface="+mn-ea"/>
              </a:rPr>
              <a:t>Performance </a:t>
            </a:r>
            <a:r>
              <a:rPr lang="en-US" sz="2400" dirty="0" smtClean="0">
                <a:latin typeface="Cachet Pro Medium" panose="020B0606030504020203" pitchFamily="34" charset="0"/>
                <a:ea typeface="+mn-ea"/>
              </a:rPr>
              <a:t>Monitoring</a:t>
            </a:r>
            <a:endParaRPr lang="en-US" dirty="0" smtClean="0">
              <a:latin typeface="Cachet Pro Medium" panose="020B0606030504020203" pitchFamily="34" charset="0"/>
              <a:ea typeface="+mn-ea"/>
            </a:endParaRPr>
          </a:p>
          <a:p>
            <a:pPr lvl="1" eaLnBrk="1" hangingPunct="1">
              <a:defRPr/>
            </a:pPr>
            <a:endParaRPr lang="en-US" dirty="0" smtClean="0">
              <a:latin typeface="Cachet Pro Medium" panose="020B0606030504020203" pitchFamily="34" charset="0"/>
              <a:ea typeface="+mn-ea"/>
            </a:endParaRPr>
          </a:p>
        </p:txBody>
      </p:sp>
      <p:pic>
        <p:nvPicPr>
          <p:cNvPr id="9" name="Picture 8" descr="SITC_Ballo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88" y="5387904"/>
            <a:ext cx="6337931" cy="1652151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1708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84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Cachet Pro Bold</vt:lpstr>
      <vt:lpstr>Cachet Pro Book</vt:lpstr>
      <vt:lpstr>Cachet Pro Medium</vt:lpstr>
      <vt:lpstr>Calibri</vt:lpstr>
      <vt:lpstr>Default Theme</vt:lpstr>
      <vt:lpstr>Header in Cachet Pro Medium</vt:lpstr>
      <vt:lpstr>Header in Cachet Pro Medium</vt:lpstr>
      <vt:lpstr>Header in Cachet Pro Medium</vt:lpstr>
      <vt:lpstr> </vt:lpstr>
      <vt:lpstr>Header in Cachet Pro Medium</vt:lpstr>
      <vt:lpstr>Header in Cachet Pro Medium</vt:lpstr>
      <vt:lpstr>Header in Cachet Pro Medium</vt:lpstr>
      <vt:lpstr>Header in Cachet Pro Medium</vt:lpstr>
      <vt:lpstr>Demo</vt:lpstr>
      <vt:lpstr>Header in Cachet Pro Medium </vt:lpstr>
    </vt:vector>
  </TitlesOfParts>
  <Company>Red Gate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Annabel Bradford</cp:lastModifiedBy>
  <cp:revision>51</cp:revision>
  <dcterms:created xsi:type="dcterms:W3CDTF">2011-06-22T09:06:31Z</dcterms:created>
  <dcterms:modified xsi:type="dcterms:W3CDTF">2013-07-08T14:46:36Z</dcterms:modified>
</cp:coreProperties>
</file>