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51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3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9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0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8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7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A7AA-A081-4587-95F2-CDAE58096E4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8B62-2B91-4C7C-9739-428E8441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792087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529" y="4862856"/>
            <a:ext cx="3473471" cy="118332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Backup and recovery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Troubleshooting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Productivity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145865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Questions?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www.sqlservercentral.com/forums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Sponsored by Red Gate Software and the </a:t>
            </a:r>
            <a:r>
              <a:rPr lang="en-US" dirty="0" smtClean="0"/>
              <a:t>SQL DBA </a:t>
            </a:r>
            <a:r>
              <a:rPr lang="en-US" dirty="0" smtClean="0"/>
              <a:t>Bundle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Speak to the Red Gate team during the breaks for more info about the tools in the SQL DBA </a:t>
            </a:r>
            <a:r>
              <a:rPr lang="en-GB" dirty="0" smtClean="0"/>
              <a:t>Bundle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508518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Performance </a:t>
            </a:r>
            <a:r>
              <a:rPr lang="en-US" dirty="0" smtClean="0"/>
              <a:t>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Storage </a:t>
            </a:r>
            <a:r>
              <a:rPr lang="en-US" dirty="0"/>
              <a:t>and capacity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3878" y="5962347"/>
            <a:ext cx="219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Documentation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8" y="3068960"/>
            <a:ext cx="3619484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End</vt:lpstr>
    </vt:vector>
  </TitlesOfParts>
  <Company>RedGate Software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Backup Pro is part of the SQL DBA Bundle</dc:title>
  <dc:creator>Rebecca Amos</dc:creator>
  <cp:lastModifiedBy>sjones</cp:lastModifiedBy>
  <cp:revision>6</cp:revision>
  <dcterms:created xsi:type="dcterms:W3CDTF">2013-02-28T15:16:01Z</dcterms:created>
  <dcterms:modified xsi:type="dcterms:W3CDTF">2013-03-06T16:46:16Z</dcterms:modified>
</cp:coreProperties>
</file>