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16"/>
  </p:notesMasterIdLst>
  <p:handoutMasterIdLst>
    <p:handoutMasterId r:id="rId17"/>
  </p:handoutMasterIdLst>
  <p:sldIdLst>
    <p:sldId id="463" r:id="rId5"/>
    <p:sldId id="357" r:id="rId6"/>
    <p:sldId id="547" r:id="rId7"/>
    <p:sldId id="542" r:id="rId8"/>
    <p:sldId id="539" r:id="rId9"/>
    <p:sldId id="549" r:id="rId10"/>
    <p:sldId id="540" r:id="rId11"/>
    <p:sldId id="548" r:id="rId12"/>
    <p:sldId id="544" r:id="rId13"/>
    <p:sldId id="543" r:id="rId14"/>
    <p:sldId id="546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47"/>
            <p14:sldId id="542"/>
            <p14:sldId id="539"/>
            <p14:sldId id="549"/>
            <p14:sldId id="540"/>
            <p14:sldId id="548"/>
            <p14:sldId id="544"/>
            <p14:sldId id="543"/>
            <p14:sldId id="5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5C8"/>
    <a:srgbClr val="22AFE7"/>
    <a:srgbClr val="005087"/>
    <a:srgbClr val="336699"/>
    <a:srgbClr val="FFFFCC"/>
    <a:srgbClr val="EF8B19"/>
    <a:srgbClr val="5EA113"/>
    <a:srgbClr val="008000"/>
    <a:srgbClr val="8080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83842" autoAdjust="0"/>
  </p:normalViewPr>
  <p:slideViewPr>
    <p:cSldViewPr>
      <p:cViewPr>
        <p:scale>
          <a:sx n="111" d="100"/>
          <a:sy n="111" d="100"/>
        </p:scale>
        <p:origin x="-1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3857178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18077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18077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18077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18077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18077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22" y="4953000"/>
            <a:ext cx="3857178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uiExpan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Session SQL213</a:t>
            </a: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Mangal" pitchFamily="18" charset="0"/>
              </a:rPr>
              <a:t>Session Name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cs typeface="Manga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Presenter email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r>
              <a:rPr lang="en-US" dirty="0" smtClean="0"/>
              <a:t>Stuff</a:t>
            </a:r>
          </a:p>
          <a:p>
            <a:pPr lvl="1"/>
            <a:r>
              <a:rPr lang="en-US" dirty="0" smtClean="0"/>
              <a:t>More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12107"/>
            <a:ext cx="7772400" cy="1500187"/>
          </a:xfrm>
        </p:spPr>
        <p:txBody>
          <a:bodyPr anchor="ctr"/>
          <a:lstStyle/>
          <a:p>
            <a:pPr algn="ctr"/>
            <a:r>
              <a:rPr lang="en-US" sz="2800" dirty="0"/>
              <a:t>Don’t forget to enter your evaluation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this session using </a:t>
            </a:r>
            <a:r>
              <a:rPr lang="en-US" sz="2800" dirty="0" err="1" smtClean="0"/>
              <a:t>EventBoard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chemeClr val="accent1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chemeClr val="accent4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chemeClr val="accent4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3857178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Please review this entire sample deck and all of the notes!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r>
              <a:rPr lang="en-US" dirty="0" smtClean="0"/>
              <a:t>Stuff</a:t>
            </a:r>
          </a:p>
          <a:p>
            <a:pPr lvl="1"/>
            <a:r>
              <a:rPr lang="en-US" dirty="0" smtClean="0"/>
              <a:t>More stuff</a:t>
            </a:r>
          </a:p>
          <a:p>
            <a:pPr lvl="1"/>
            <a:r>
              <a:rPr lang="en-US" dirty="0" smtClean="0"/>
              <a:t>And more </a:t>
            </a:r>
            <a:r>
              <a:rPr lang="en-US" dirty="0" err="1" smtClean="0"/>
              <a:t>stuf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Title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With subtitle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subtitle is 1 size smaller than the main title and should always use the template dark blue from the top row of the color chooser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7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Shading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colors from the top of the color chooser for fills</a:t>
            </a:r>
          </a:p>
          <a:p>
            <a:r>
              <a:rPr lang="en-US" dirty="0" smtClean="0"/>
              <a:t>Use a black 3/4pt outlines for shapes and arrows and black image text</a:t>
            </a:r>
          </a:p>
          <a:p>
            <a:r>
              <a:rPr lang="en-US" dirty="0" smtClean="0"/>
              <a:t>Use this “content” slide without the background image so it’s less cluttered</a:t>
            </a:r>
          </a:p>
          <a:p>
            <a:r>
              <a:rPr lang="en-US" dirty="0" smtClean="0"/>
              <a:t>Use the slide with the background image for text-only slides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 bwMode="auto">
          <a:xfrm>
            <a:off x="1143000" y="3429000"/>
            <a:ext cx="1524000" cy="1066800"/>
          </a:xfrm>
          <a:prstGeom prst="ca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3429000" y="3429000"/>
            <a:ext cx="1447800" cy="1066800"/>
          </a:xfrm>
          <a:prstGeom prst="can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b="1" dirty="0">
              <a:latin typeface="Cambria" pitchFamily="18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715000" y="3429000"/>
            <a:ext cx="1447800" cy="1066800"/>
          </a:xfrm>
          <a:prstGeom prst="can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143000" y="4800600"/>
            <a:ext cx="1524000" cy="1066800"/>
          </a:xfrm>
          <a:prstGeom prst="can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429000" y="4800600"/>
            <a:ext cx="1447800" cy="1066800"/>
          </a:xfrm>
          <a:prstGeom prst="can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b="1" dirty="0">
              <a:latin typeface="Cambria" pitchFamily="18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5715000" y="4800600"/>
            <a:ext cx="1447800" cy="1066800"/>
          </a:xfrm>
          <a:prstGeom prst="can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96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With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rgbClr val="22AFE7">
              <a:alpha val="10000"/>
            </a:srgbClr>
          </a:solidFill>
        </p:spPr>
        <p:txBody>
          <a:bodyPr/>
          <a:lstStyle/>
          <a:p>
            <a:r>
              <a:rPr lang="en-US" dirty="0" smtClean="0"/>
              <a:t>Code should be in this box with the light blue background…</a:t>
            </a:r>
          </a:p>
          <a:p>
            <a:endParaRPr lang="en-US" dirty="0"/>
          </a:p>
          <a:p>
            <a:r>
              <a:rPr lang="en-US" dirty="0" smtClean="0"/>
              <a:t>You don’t need to use this everywhere but if you have a lot of code, this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Slide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Please play your entire deck to understand the animations!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content on the demo slide is animated</a:t>
            </a:r>
          </a:p>
          <a:p>
            <a:r>
              <a:rPr lang="en-US" dirty="0" smtClean="0"/>
              <a:t>It runs automatically – you do not need to click through it</a:t>
            </a:r>
          </a:p>
          <a:p>
            <a:r>
              <a:rPr lang="en-US" dirty="0" smtClean="0"/>
              <a:t>It’s timed so that the demo bar wipes left to right and then the logo and the word Demo appear</a:t>
            </a:r>
          </a:p>
          <a:p>
            <a:r>
              <a:rPr lang="en-US" dirty="0" smtClean="0"/>
              <a:t>Then, with a minor delay, the name and subtitle of the demo will appear</a:t>
            </a:r>
          </a:p>
          <a:p>
            <a:pPr lvl="1"/>
            <a:r>
              <a:rPr lang="en-US" dirty="0" smtClean="0"/>
              <a:t>If you plan to discus the demo for a minute before going to the demo, you might choose to change the demo/subtitle to “on click”</a:t>
            </a:r>
          </a:p>
          <a:p>
            <a:r>
              <a:rPr lang="en-US" dirty="0" smtClean="0"/>
              <a:t>To make changes you’ll have to go to SLIDE MASTER as opposed to directly making them to the slide (because all of the automations are in the master now)</a:t>
            </a:r>
          </a:p>
          <a:p>
            <a:endParaRPr lang="en-US" dirty="0"/>
          </a:p>
          <a:p>
            <a:r>
              <a:rPr lang="en-US" dirty="0" smtClean="0"/>
              <a:t>Be sure to PLAY the entire deck to understand the animations!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6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r>
              <a:rPr lang="en-US" dirty="0" smtClean="0"/>
              <a:t>Demo Title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always have a review slide that “mirrors” your Overview slide</a:t>
            </a:r>
          </a:p>
          <a:p>
            <a:r>
              <a:rPr lang="en-US" dirty="0" smtClean="0"/>
              <a:t>If you want to have references that you describe in detail then we suggest you use a:</a:t>
            </a:r>
          </a:p>
          <a:p>
            <a:pPr lvl="1"/>
            <a:r>
              <a:rPr lang="en-US" dirty="0" smtClean="0"/>
              <a:t>References slide (or more than one)</a:t>
            </a:r>
          </a:p>
          <a:p>
            <a:pPr lvl="1"/>
            <a:r>
              <a:rPr lang="en-US" dirty="0" smtClean="0"/>
              <a:t>Then, your review slide</a:t>
            </a:r>
          </a:p>
          <a:p>
            <a:pPr lvl="1"/>
            <a:r>
              <a:rPr lang="en-US" dirty="0" smtClean="0"/>
              <a:t>Then, a Questions?/Thank You! slide</a:t>
            </a:r>
          </a:p>
          <a:p>
            <a:r>
              <a:rPr lang="en-US" dirty="0" smtClean="0"/>
              <a:t>Otherwise, use:</a:t>
            </a:r>
          </a:p>
          <a:p>
            <a:pPr lvl="1"/>
            <a:r>
              <a:rPr lang="en-US" dirty="0" smtClean="0"/>
              <a:t>Your review slide</a:t>
            </a:r>
          </a:p>
          <a:p>
            <a:pPr lvl="1"/>
            <a:r>
              <a:rPr lang="en-US" dirty="0" smtClean="0"/>
              <a:t>Then, a Questions?/Thank You! slide</a:t>
            </a:r>
          </a:p>
          <a:p>
            <a:r>
              <a:rPr lang="en-US" dirty="0" smtClean="0"/>
              <a:t>You can change this up to suit your style (maybe references </a:t>
            </a:r>
            <a:r>
              <a:rPr lang="en-US" smtClean="0"/>
              <a:t>after review) but </a:t>
            </a:r>
            <a:r>
              <a:rPr lang="en-US" dirty="0" smtClean="0"/>
              <a:t>always have a review slide and the Questions/Thank You! slide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568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SQLintersection</Template>
  <TotalTime>0</TotalTime>
  <Words>394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SQLintersection</vt:lpstr>
      <vt:lpstr>SQLintersection Session SQL213  Session Name</vt:lpstr>
      <vt:lpstr>Introduction</vt:lpstr>
      <vt:lpstr>Main Title With subtitle</vt:lpstr>
      <vt:lpstr>Graphics And Shading</vt:lpstr>
      <vt:lpstr>Slide With Code</vt:lpstr>
      <vt:lpstr>Demo Slide Please play your entire deck to understand the animations!</vt:lpstr>
      <vt:lpstr>Demo</vt:lpstr>
      <vt:lpstr>Final Comments</vt:lpstr>
      <vt:lpstr>References</vt:lpstr>
      <vt:lpstr>Review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sjones</dc:creator>
  <cp:lastModifiedBy>sjones</cp:lastModifiedBy>
  <cp:revision>1</cp:revision>
  <cp:lastPrinted>2012-12-21T20:05:00Z</cp:lastPrinted>
  <dcterms:created xsi:type="dcterms:W3CDTF">2013-03-16T00:17:19Z</dcterms:created>
  <dcterms:modified xsi:type="dcterms:W3CDTF">2013-03-16T00:17:24Z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