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300" r:id="rId2"/>
    <p:sldId id="301" r:id="rId3"/>
    <p:sldId id="341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rgbClr val="FFCC00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808080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2" autoAdjust="0"/>
  </p:normalViewPr>
  <p:slideViewPr>
    <p:cSldViewPr snapToGrid="0">
      <p:cViewPr varScale="1">
        <p:scale>
          <a:sx n="105" d="100"/>
          <a:sy n="105" d="100"/>
        </p:scale>
        <p:origin x="-762" y="-90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032" y="-6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5" descr="SQLskills wide Logo2"/>
          <p:cNvPicPr>
            <a:picLocks noChangeAspect="1" noChangeArrowheads="1"/>
          </p:cNvPicPr>
          <p:nvPr/>
        </p:nvPicPr>
        <p:blipFill>
          <a:blip r:embed="rId2" cstate="print"/>
          <a:srcRect l="6503" t="22223" r="4047" b="33333"/>
          <a:stretch>
            <a:fillRect/>
          </a:stretch>
        </p:blipFill>
        <p:spPr bwMode="auto">
          <a:xfrm>
            <a:off x="2498725" y="193675"/>
            <a:ext cx="24812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120188"/>
            <a:ext cx="7315199" cy="46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89" tIns="49245" rIns="98489" bIns="49245" numCol="1" anchor="b" anchorCtr="0" compatLnSpc="1">
            <a:prstTxWarp prst="textNoShape">
              <a:avLst/>
            </a:prstTxWarp>
            <a:spAutoFit/>
          </a:bodyPr>
          <a:lstStyle>
            <a:lvl1pPr algn="ctr" defTabSz="984250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err="1" smtClean="0">
                <a:latin typeface="Calibri" pitchFamily="34" charset="0"/>
              </a:rPr>
              <a:t>SQLskills</a:t>
            </a:r>
            <a:r>
              <a:rPr lang="en-US" dirty="0" smtClean="0">
                <a:latin typeface="Calibri" pitchFamily="34" charset="0"/>
              </a:rPr>
              <a:t> Immersion Event</a:t>
            </a:r>
            <a:br>
              <a:rPr lang="en-US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Page </a:t>
            </a:r>
            <a:fld id="{726231B1-EC7A-4FC1-96E9-E3A5007216C4}" type="slidenum">
              <a:rPr lang="en-US" b="0" smtClean="0">
                <a:latin typeface="Calibri" pitchFamily="34" charset="0"/>
              </a:rPr>
              <a:pPr>
                <a:defRPr/>
              </a:pPr>
              <a:t>‹#›</a:t>
            </a:fld>
            <a:endParaRPr lang="en-US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99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5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60531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 SQLskills.com. All rights reserved.</a:t>
            </a:r>
            <a:endParaRPr lang="en-US" dirty="0"/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46800" y="9118600"/>
            <a:ext cx="11668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BEAA27-4A18-4736-9A8C-288F912A1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53677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TextOnly_Logo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6308725" y="5432425"/>
            <a:ext cx="28067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76200"/>
            <a:ext cx="9144000" cy="7620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28600"/>
            <a:ext cx="2170113" cy="6196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361112" cy="6196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tent-p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latin typeface="Calibri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 sz="1800">
                <a:latin typeface="Calibri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 sz="1600">
                <a:latin typeface="Calibri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 sz="160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itle 16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</p:spPr>
        <p:txBody>
          <a:bodyPr rtlCol="0" anchor="ctr" anchorCtr="0"/>
          <a:lstStyle>
            <a:lvl1pPr algn="ctr">
              <a:lnSpc>
                <a:spcPct val="90000"/>
              </a:lnSpc>
              <a:defRPr sz="3600" b="0" baseline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141413"/>
            <a:ext cx="4151312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141413"/>
            <a:ext cx="4151313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7013" y="228600"/>
            <a:ext cx="8683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65539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27013" y="1141413"/>
            <a:ext cx="8455025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Picture 4" descr="sqlskills_logo_pur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18450" y="6299200"/>
            <a:ext cx="1168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6461125"/>
            <a:ext cx="15408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 b="0" dirty="0">
                <a:solidFill>
                  <a:srgbClr val="969696"/>
                </a:solidFill>
                <a:latin typeface="Calibri" pitchFamily="34" charset="0"/>
                <a:sym typeface="Symbol" pitchFamily="18" charset="2"/>
              </a:rPr>
              <a:t></a:t>
            </a:r>
            <a:r>
              <a:rPr lang="en-US" sz="1000" b="0" dirty="0">
                <a:solidFill>
                  <a:srgbClr val="969696"/>
                </a:solidFill>
                <a:latin typeface="Calibri" pitchFamily="34" charset="0"/>
              </a:rPr>
              <a:t>SQLskills.com</a:t>
            </a:r>
            <a:br>
              <a:rPr lang="en-US" sz="1000" b="0" dirty="0">
                <a:solidFill>
                  <a:srgbClr val="969696"/>
                </a:solidFill>
                <a:latin typeface="Calibri" pitchFamily="34" charset="0"/>
              </a:rPr>
            </a:br>
            <a:r>
              <a:rPr lang="en-US" sz="1000" b="0" dirty="0" err="1" smtClean="0">
                <a:solidFill>
                  <a:srgbClr val="969696"/>
                </a:solidFill>
                <a:latin typeface="Calibri" pitchFamily="34" charset="0"/>
              </a:rPr>
              <a:t>SQLskills</a:t>
            </a:r>
            <a:r>
              <a:rPr lang="en-US" sz="1000" b="0" dirty="0" smtClean="0">
                <a:solidFill>
                  <a:srgbClr val="969696"/>
                </a:solidFill>
                <a:latin typeface="Calibri" pitchFamily="34" charset="0"/>
              </a:rPr>
              <a:t> Immersion Event</a:t>
            </a:r>
            <a:endParaRPr lang="en-US" sz="1000" b="0" dirty="0">
              <a:solidFill>
                <a:srgbClr val="969696"/>
              </a:solidFill>
              <a:latin typeface="Calibri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Eurostile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Eurostile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Eurostile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FFCC00"/>
          </a:solidFill>
          <a:latin typeface="Eurostile" pitchFamily="34" charset="0"/>
        </a:defRPr>
      </a:lvl9pPr>
    </p:titleStyle>
    <p:bodyStyle>
      <a:lvl1pPr marL="457200" indent="-457200" algn="l" rtl="0" eaLnBrk="0" fontAlgn="base" hangingPunct="0">
        <a:spcBef>
          <a:spcPct val="0"/>
        </a:spcBef>
        <a:spcAft>
          <a:spcPct val="0"/>
        </a:spcAft>
        <a:buSzPct val="95000"/>
        <a:buBlip>
          <a:blip r:embed="rId16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1030288" indent="-454025" algn="l" rtl="0" eaLnBrk="0" fontAlgn="base" hangingPunct="0">
        <a:spcBef>
          <a:spcPct val="0"/>
        </a:spcBef>
        <a:spcAft>
          <a:spcPct val="0"/>
        </a:spcAft>
        <a:buSzPct val="95000"/>
        <a:buBlip>
          <a:blip r:embed="rId16"/>
        </a:buBlip>
        <a:defRPr sz="2800">
          <a:solidFill>
            <a:schemeClr val="tx1"/>
          </a:solidFill>
          <a:latin typeface="Calibri" pitchFamily="34" charset="0"/>
        </a:defRPr>
      </a:lvl2pPr>
      <a:lvl3pPr marL="1481138" indent="-336550" algn="l" rtl="0" eaLnBrk="0" fontAlgn="base" hangingPunct="0">
        <a:spcBef>
          <a:spcPct val="0"/>
        </a:spcBef>
        <a:spcAft>
          <a:spcPct val="0"/>
        </a:spcAft>
        <a:buSzPct val="95000"/>
        <a:buBlip>
          <a:blip r:embed="rId16"/>
        </a:buBlip>
        <a:defRPr sz="2400">
          <a:solidFill>
            <a:schemeClr val="tx1"/>
          </a:solidFill>
          <a:latin typeface="Calibri" pitchFamily="34" charset="0"/>
        </a:defRPr>
      </a:lvl3pPr>
      <a:lvl4pPr marL="1944688" indent="-349250" algn="l" rtl="0" eaLnBrk="0" fontAlgn="base" hangingPunct="0">
        <a:spcBef>
          <a:spcPct val="0"/>
        </a:spcBef>
        <a:spcAft>
          <a:spcPct val="0"/>
        </a:spcAft>
        <a:buSzPct val="95000"/>
        <a:buBlip>
          <a:blip r:embed="rId16"/>
        </a:buBlip>
        <a:defRPr sz="2000">
          <a:solidFill>
            <a:schemeClr val="tx1"/>
          </a:solidFill>
          <a:latin typeface="Calibri" pitchFamily="34" charset="0"/>
        </a:defRPr>
      </a:lvl4pPr>
      <a:lvl5pPr marL="2395538" indent="-336550" algn="l" rtl="0" eaLnBrk="0" fontAlgn="base" hangingPunct="0">
        <a:spcBef>
          <a:spcPct val="0"/>
        </a:spcBef>
        <a:spcAft>
          <a:spcPct val="0"/>
        </a:spcAft>
        <a:buSzPct val="95000"/>
        <a:buBlip>
          <a:blip r:embed="rId16"/>
        </a:buBlip>
        <a:defRPr sz="2000">
          <a:solidFill>
            <a:schemeClr val="tx1"/>
          </a:solidFill>
          <a:latin typeface="Calibri" pitchFamily="34" charset="0"/>
        </a:defRPr>
      </a:lvl5pPr>
      <a:lvl6pPr marL="2852738" indent="-336550" algn="l" rtl="0" fontAlgn="base">
        <a:spcBef>
          <a:spcPct val="0"/>
        </a:spcBef>
        <a:spcAft>
          <a:spcPct val="0"/>
        </a:spcAft>
        <a:buSzPct val="95000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309938" indent="-336550" algn="l" rtl="0" fontAlgn="base">
        <a:spcBef>
          <a:spcPct val="0"/>
        </a:spcBef>
        <a:spcAft>
          <a:spcPct val="0"/>
        </a:spcAft>
        <a:buSzPct val="95000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767138" indent="-336550" algn="l" rtl="0" fontAlgn="base">
        <a:spcBef>
          <a:spcPct val="0"/>
        </a:spcBef>
        <a:spcAft>
          <a:spcPct val="0"/>
        </a:spcAft>
        <a:buSzPct val="95000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224338" indent="-336550" algn="l" rtl="0" fontAlgn="base">
        <a:spcBef>
          <a:spcPct val="0"/>
        </a:spcBef>
        <a:spcAft>
          <a:spcPct val="0"/>
        </a:spcAft>
        <a:buSzPct val="95000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REORGANIZE </a:t>
            </a:r>
            <a:r>
              <a:rPr lang="en-US" sz="28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Page compaction example (2000)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43000" y="3049588"/>
            <a:ext cx="6629400" cy="1371600"/>
            <a:chOff x="792" y="2928"/>
            <a:chExt cx="4176" cy="86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2928"/>
              <a:ext cx="417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92" y="2928"/>
              <a:ext cx="417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12" y="3072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12" y="3216"/>
              <a:ext cx="384" cy="4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12" y="3072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17" y="3167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936" y="3072"/>
              <a:ext cx="384" cy="576"/>
              <a:chOff x="960" y="3072"/>
              <a:chExt cx="384" cy="576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42" y="3072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18" y="3072"/>
              <a:ext cx="382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94" y="3072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626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817" y="3072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817" y="336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17" y="3072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088" y="3072"/>
              <a:ext cx="385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665" y="3072"/>
              <a:ext cx="383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896" y="316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143000" y="3049588"/>
            <a:ext cx="6629400" cy="1371600"/>
            <a:chOff x="864" y="1200"/>
            <a:chExt cx="4176" cy="864"/>
          </a:xfrm>
        </p:grpSpPr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864" y="1200"/>
              <a:ext cx="417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64" y="1200"/>
              <a:ext cx="417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584" y="1344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84" y="1488"/>
              <a:ext cx="384" cy="43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584" y="1344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389" y="1439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008" y="1344"/>
              <a:ext cx="384" cy="576"/>
              <a:chOff x="960" y="3072"/>
              <a:chExt cx="384" cy="576"/>
            </a:xfrm>
          </p:grpSpPr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314" y="1344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890" y="1344"/>
              <a:ext cx="382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466" y="1344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69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27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3889" y="1344"/>
              <a:ext cx="384" cy="576"/>
              <a:chOff x="4800" y="576"/>
              <a:chExt cx="384" cy="576"/>
            </a:xfrm>
          </p:grpSpPr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4800" y="912"/>
                <a:ext cx="38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41"/>
            <p:cNvGrpSpPr>
              <a:grpSpLocks/>
            </p:cNvGrpSpPr>
            <p:nvPr/>
          </p:nvGrpSpPr>
          <p:grpSpPr bwMode="auto">
            <a:xfrm>
              <a:off x="4464" y="1344"/>
              <a:ext cx="386" cy="577"/>
              <a:chOff x="4606" y="575"/>
              <a:chExt cx="386" cy="577"/>
            </a:xfrm>
          </p:grpSpPr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4606" y="575"/>
                <a:ext cx="38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4608" y="1104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4608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2160" y="1344"/>
              <a:ext cx="385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2737" y="1344"/>
              <a:ext cx="383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1968" y="14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" name="Group 48"/>
          <p:cNvGrpSpPr>
            <a:grpSpLocks/>
          </p:cNvGrpSpPr>
          <p:nvPr/>
        </p:nvGrpSpPr>
        <p:grpSpPr bwMode="white">
          <a:xfrm>
            <a:off x="1143000" y="3049588"/>
            <a:ext cx="6629400" cy="1371600"/>
            <a:chOff x="792" y="3072"/>
            <a:chExt cx="4176" cy="864"/>
          </a:xfrm>
        </p:grpSpPr>
        <p:sp>
          <p:nvSpPr>
            <p:cNvPr id="51" name="Rectangle 49"/>
            <p:cNvSpPr>
              <a:spLocks noChangeArrowheads="1"/>
            </p:cNvSpPr>
            <p:nvPr/>
          </p:nvSpPr>
          <p:spPr bwMode="white">
            <a:xfrm>
              <a:off x="792" y="3072"/>
              <a:ext cx="4176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white">
            <a:xfrm>
              <a:off x="792" y="3072"/>
              <a:ext cx="417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white">
            <a:xfrm>
              <a:off x="1512" y="3216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white">
            <a:xfrm>
              <a:off x="1512" y="3504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white">
            <a:xfrm>
              <a:off x="1512" y="3216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white">
            <a:xfrm>
              <a:off x="1317" y="3311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7" name="Group 55"/>
            <p:cNvGrpSpPr>
              <a:grpSpLocks/>
            </p:cNvGrpSpPr>
            <p:nvPr/>
          </p:nvGrpSpPr>
          <p:grpSpPr bwMode="white">
            <a:xfrm>
              <a:off x="936" y="3216"/>
              <a:ext cx="384" cy="576"/>
              <a:chOff x="960" y="3072"/>
              <a:chExt cx="384" cy="576"/>
            </a:xfrm>
          </p:grpSpPr>
          <p:sp>
            <p:nvSpPr>
              <p:cNvPr id="79" name="Rectangle 56"/>
              <p:cNvSpPr>
                <a:spLocks noChangeArrowheads="1"/>
              </p:cNvSpPr>
              <p:nvPr/>
            </p:nvSpPr>
            <p:spPr bwMode="white">
              <a:xfrm>
                <a:off x="960" y="3072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57"/>
              <p:cNvSpPr>
                <a:spLocks noChangeArrowheads="1"/>
              </p:cNvSpPr>
              <p:nvPr/>
            </p:nvSpPr>
            <p:spPr bwMode="white">
              <a:xfrm>
                <a:off x="960" y="3072"/>
                <a:ext cx="384" cy="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8"/>
            <p:cNvSpPr>
              <a:spLocks noChangeArrowheads="1"/>
            </p:cNvSpPr>
            <p:nvPr/>
          </p:nvSpPr>
          <p:spPr bwMode="white">
            <a:xfrm>
              <a:off x="3242" y="3216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white">
            <a:xfrm>
              <a:off x="3818" y="3216"/>
              <a:ext cx="382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white">
            <a:xfrm>
              <a:off x="4394" y="3216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white">
            <a:xfrm>
              <a:off x="3626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white">
            <a:xfrm>
              <a:off x="4202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3" name="Group 63"/>
            <p:cNvGrpSpPr>
              <a:grpSpLocks/>
            </p:cNvGrpSpPr>
            <p:nvPr/>
          </p:nvGrpSpPr>
          <p:grpSpPr bwMode="white">
            <a:xfrm>
              <a:off x="3817" y="3216"/>
              <a:ext cx="384" cy="576"/>
              <a:chOff x="4800" y="576"/>
              <a:chExt cx="384" cy="576"/>
            </a:xfrm>
          </p:grpSpPr>
          <p:sp>
            <p:nvSpPr>
              <p:cNvPr id="76" name="Rectangle 64"/>
              <p:cNvSpPr>
                <a:spLocks noChangeArrowheads="1"/>
              </p:cNvSpPr>
              <p:nvPr/>
            </p:nvSpPr>
            <p:spPr bwMode="white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65"/>
              <p:cNvSpPr>
                <a:spLocks noChangeArrowheads="1"/>
              </p:cNvSpPr>
              <p:nvPr/>
            </p:nvSpPr>
            <p:spPr bwMode="white">
              <a:xfrm>
                <a:off x="4800" y="912"/>
                <a:ext cx="38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66"/>
              <p:cNvSpPr>
                <a:spLocks noChangeArrowheads="1"/>
              </p:cNvSpPr>
              <p:nvPr/>
            </p:nvSpPr>
            <p:spPr bwMode="white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7"/>
            <p:cNvGrpSpPr>
              <a:grpSpLocks/>
            </p:cNvGrpSpPr>
            <p:nvPr/>
          </p:nvGrpSpPr>
          <p:grpSpPr bwMode="white">
            <a:xfrm>
              <a:off x="4392" y="3216"/>
              <a:ext cx="386" cy="577"/>
              <a:chOff x="4606" y="575"/>
              <a:chExt cx="386" cy="577"/>
            </a:xfrm>
          </p:grpSpPr>
          <p:sp>
            <p:nvSpPr>
              <p:cNvPr id="73" name="Rectangle 68"/>
              <p:cNvSpPr>
                <a:spLocks noChangeArrowheads="1"/>
              </p:cNvSpPr>
              <p:nvPr/>
            </p:nvSpPr>
            <p:spPr bwMode="white">
              <a:xfrm>
                <a:off x="4606" y="575"/>
                <a:ext cx="38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white">
              <a:xfrm>
                <a:off x="4608" y="1104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white">
              <a:xfrm>
                <a:off x="4608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Rectangle 71"/>
            <p:cNvSpPr>
              <a:spLocks noChangeArrowheads="1"/>
            </p:cNvSpPr>
            <p:nvPr/>
          </p:nvSpPr>
          <p:spPr bwMode="white">
            <a:xfrm>
              <a:off x="2088" y="3216"/>
              <a:ext cx="385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white">
            <a:xfrm>
              <a:off x="2665" y="3216"/>
              <a:ext cx="383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white">
            <a:xfrm>
              <a:off x="3050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" name="Group 74"/>
            <p:cNvGrpSpPr>
              <a:grpSpLocks/>
            </p:cNvGrpSpPr>
            <p:nvPr/>
          </p:nvGrpSpPr>
          <p:grpSpPr bwMode="white">
            <a:xfrm>
              <a:off x="2664" y="3216"/>
              <a:ext cx="384" cy="576"/>
              <a:chOff x="4800" y="576"/>
              <a:chExt cx="384" cy="576"/>
            </a:xfrm>
          </p:grpSpPr>
          <p:sp>
            <p:nvSpPr>
              <p:cNvPr id="70" name="Rectangle 75"/>
              <p:cNvSpPr>
                <a:spLocks noChangeArrowheads="1"/>
              </p:cNvSpPr>
              <p:nvPr/>
            </p:nvSpPr>
            <p:spPr bwMode="white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76"/>
              <p:cNvSpPr>
                <a:spLocks noChangeArrowheads="1"/>
              </p:cNvSpPr>
              <p:nvPr/>
            </p:nvSpPr>
            <p:spPr bwMode="white">
              <a:xfrm>
                <a:off x="4800" y="100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white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78"/>
            <p:cNvSpPr>
              <a:spLocks noChangeShapeType="1"/>
            </p:cNvSpPr>
            <p:nvPr/>
          </p:nvSpPr>
          <p:spPr bwMode="white">
            <a:xfrm>
              <a:off x="1896" y="3312"/>
              <a:ext cx="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1143000" y="3049588"/>
            <a:ext cx="6629400" cy="1371600"/>
            <a:chOff x="816" y="3024"/>
            <a:chExt cx="4176" cy="864"/>
          </a:xfrm>
        </p:grpSpPr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816" y="3024"/>
              <a:ext cx="4176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960" y="3168"/>
              <a:ext cx="1152" cy="576"/>
              <a:chOff x="960" y="3072"/>
              <a:chExt cx="1152" cy="576"/>
            </a:xfrm>
          </p:grpSpPr>
          <p:sp>
            <p:nvSpPr>
              <p:cNvPr id="110" name="Rectangle 82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83"/>
              <p:cNvSpPr>
                <a:spLocks noChangeArrowheads="1"/>
              </p:cNvSpPr>
              <p:nvPr/>
            </p:nvSpPr>
            <p:spPr bwMode="auto">
              <a:xfrm>
                <a:off x="1536" y="3600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84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85"/>
              <p:cNvSpPr>
                <a:spLocks noChangeShapeType="1"/>
              </p:cNvSpPr>
              <p:nvPr/>
            </p:nvSpPr>
            <p:spPr bwMode="auto">
              <a:xfrm>
                <a:off x="1341" y="3167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84" name="Group 86"/>
              <p:cNvGrpSpPr>
                <a:grpSpLocks/>
              </p:cNvGrpSpPr>
              <p:nvPr/>
            </p:nvGrpSpPr>
            <p:grpSpPr bwMode="auto">
              <a:xfrm>
                <a:off x="960" y="3072"/>
                <a:ext cx="384" cy="576"/>
                <a:chOff x="960" y="3072"/>
                <a:chExt cx="384" cy="576"/>
              </a:xfrm>
            </p:grpSpPr>
            <p:sp>
              <p:nvSpPr>
                <p:cNvPr id="116" name="Rectangle 87"/>
                <p:cNvSpPr>
                  <a:spLocks noChangeArrowheads="1"/>
                </p:cNvSpPr>
                <p:nvPr/>
              </p:nvSpPr>
              <p:spPr bwMode="auto">
                <a:xfrm>
                  <a:off x="960" y="3072"/>
                  <a:ext cx="384" cy="576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Rectangle 88"/>
                <p:cNvSpPr>
                  <a:spLocks noChangeArrowheads="1"/>
                </p:cNvSpPr>
                <p:nvPr/>
              </p:nvSpPr>
              <p:spPr bwMode="auto">
                <a:xfrm>
                  <a:off x="960" y="3072"/>
                  <a:ext cx="384" cy="4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" name="Line 89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" name="Group 90"/>
            <p:cNvGrpSpPr>
              <a:grpSpLocks/>
            </p:cNvGrpSpPr>
            <p:nvPr/>
          </p:nvGrpSpPr>
          <p:grpSpPr bwMode="auto">
            <a:xfrm>
              <a:off x="2112" y="3168"/>
              <a:ext cx="2690" cy="577"/>
              <a:chOff x="2111" y="2064"/>
              <a:chExt cx="2690" cy="577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3265" y="2064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92"/>
              <p:cNvSpPr>
                <a:spLocks noChangeArrowheads="1"/>
              </p:cNvSpPr>
              <p:nvPr/>
            </p:nvSpPr>
            <p:spPr bwMode="auto">
              <a:xfrm>
                <a:off x="3841" y="2064"/>
                <a:ext cx="382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93"/>
              <p:cNvSpPr>
                <a:spLocks noChangeArrowheads="1"/>
              </p:cNvSpPr>
              <p:nvPr/>
            </p:nvSpPr>
            <p:spPr bwMode="auto">
              <a:xfrm>
                <a:off x="4417" y="2064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94"/>
              <p:cNvSpPr>
                <a:spLocks noChangeShapeType="1"/>
              </p:cNvSpPr>
              <p:nvPr/>
            </p:nvSpPr>
            <p:spPr bwMode="auto">
              <a:xfrm>
                <a:off x="3649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4225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1" name="Group 96"/>
              <p:cNvGrpSpPr>
                <a:grpSpLocks/>
              </p:cNvGrpSpPr>
              <p:nvPr/>
            </p:nvGrpSpPr>
            <p:grpSpPr bwMode="auto">
              <a:xfrm>
                <a:off x="3840" y="2064"/>
                <a:ext cx="384" cy="576"/>
                <a:chOff x="4800" y="576"/>
                <a:chExt cx="384" cy="576"/>
              </a:xfrm>
            </p:grpSpPr>
            <p:sp>
              <p:nvSpPr>
                <p:cNvPr id="107" name="Rectangle 97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Rectangle 98"/>
                <p:cNvSpPr>
                  <a:spLocks noChangeArrowheads="1"/>
                </p:cNvSpPr>
                <p:nvPr/>
              </p:nvSpPr>
              <p:spPr bwMode="auto">
                <a:xfrm>
                  <a:off x="4800" y="912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Rectangle 99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100"/>
              <p:cNvGrpSpPr>
                <a:grpSpLocks/>
              </p:cNvGrpSpPr>
              <p:nvPr/>
            </p:nvGrpSpPr>
            <p:grpSpPr bwMode="auto">
              <a:xfrm>
                <a:off x="4415" y="2064"/>
                <a:ext cx="386" cy="577"/>
                <a:chOff x="4606" y="575"/>
                <a:chExt cx="386" cy="577"/>
              </a:xfrm>
            </p:grpSpPr>
            <p:sp>
              <p:nvSpPr>
                <p:cNvPr id="104" name="Rectangle 101"/>
                <p:cNvSpPr>
                  <a:spLocks noChangeArrowheads="1"/>
                </p:cNvSpPr>
                <p:nvPr/>
              </p:nvSpPr>
              <p:spPr bwMode="auto">
                <a:xfrm>
                  <a:off x="4606" y="575"/>
                  <a:ext cx="386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Rectangle 102"/>
                <p:cNvSpPr>
                  <a:spLocks noChangeArrowheads="1"/>
                </p:cNvSpPr>
                <p:nvPr/>
              </p:nvSpPr>
              <p:spPr bwMode="auto">
                <a:xfrm>
                  <a:off x="4608" y="1104"/>
                  <a:ext cx="384" cy="48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608" y="576"/>
                  <a:ext cx="384" cy="5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Rectangle 104"/>
              <p:cNvSpPr>
                <a:spLocks noChangeArrowheads="1"/>
              </p:cNvSpPr>
              <p:nvPr/>
            </p:nvSpPr>
            <p:spPr bwMode="auto">
              <a:xfrm>
                <a:off x="2111" y="2064"/>
                <a:ext cx="385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105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383" cy="57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0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" name="Line 107"/>
              <p:cNvSpPr>
                <a:spLocks noChangeShapeType="1"/>
              </p:cNvSpPr>
              <p:nvPr/>
            </p:nvSpPr>
            <p:spPr bwMode="auto">
              <a:xfrm>
                <a:off x="3073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7" name="Group 108"/>
              <p:cNvGrpSpPr>
                <a:grpSpLocks/>
              </p:cNvGrpSpPr>
              <p:nvPr/>
            </p:nvGrpSpPr>
            <p:grpSpPr bwMode="auto">
              <a:xfrm>
                <a:off x="2687" y="2064"/>
                <a:ext cx="384" cy="576"/>
                <a:chOff x="4800" y="576"/>
                <a:chExt cx="384" cy="576"/>
              </a:xfrm>
            </p:grpSpPr>
            <p:sp>
              <p:nvSpPr>
                <p:cNvPr id="101" name="Rectangle 109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Rectangle 110"/>
                <p:cNvSpPr>
                  <a:spLocks noChangeArrowheads="1"/>
                </p:cNvSpPr>
                <p:nvPr/>
              </p:nvSpPr>
              <p:spPr bwMode="auto">
                <a:xfrm>
                  <a:off x="4800" y="1008"/>
                  <a:ext cx="384" cy="144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" name="Group 112"/>
              <p:cNvGrpSpPr>
                <a:grpSpLocks/>
              </p:cNvGrpSpPr>
              <p:nvPr/>
            </p:nvGrpSpPr>
            <p:grpSpPr bwMode="auto">
              <a:xfrm>
                <a:off x="2111" y="2064"/>
                <a:ext cx="384" cy="576"/>
                <a:chOff x="4800" y="576"/>
                <a:chExt cx="384" cy="576"/>
              </a:xfrm>
            </p:grpSpPr>
            <p:sp>
              <p:nvSpPr>
                <p:cNvPr id="98" name="Rectangle 113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114"/>
                <p:cNvSpPr>
                  <a:spLocks noChangeArrowheads="1"/>
                </p:cNvSpPr>
                <p:nvPr/>
              </p:nvSpPr>
              <p:spPr bwMode="auto">
                <a:xfrm>
                  <a:off x="4800" y="912"/>
                  <a:ext cx="384" cy="24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115"/>
                <p:cNvSpPr>
                  <a:spLocks noChangeArrowheads="1"/>
                </p:cNvSpPr>
                <p:nvPr/>
              </p:nvSpPr>
              <p:spPr bwMode="auto">
                <a:xfrm>
                  <a:off x="4800" y="576"/>
                  <a:ext cx="384" cy="5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8" name="Group 118"/>
          <p:cNvGrpSpPr>
            <a:grpSpLocks/>
          </p:cNvGrpSpPr>
          <p:nvPr/>
        </p:nvGrpSpPr>
        <p:grpSpPr bwMode="auto">
          <a:xfrm>
            <a:off x="1371600" y="3276600"/>
            <a:ext cx="6099175" cy="915988"/>
            <a:chOff x="936" y="2064"/>
            <a:chExt cx="3842" cy="577"/>
          </a:xfrm>
        </p:grpSpPr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1512" y="2064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1512" y="2160"/>
              <a:ext cx="384" cy="4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512" y="2064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1317" y="2159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936" y="2064"/>
              <a:ext cx="384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936" y="2064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1896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3242" y="2064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818" y="2064"/>
              <a:ext cx="382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394" y="2064"/>
              <a:ext cx="384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>
              <a:off x="3626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4202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9" name="Group 131"/>
            <p:cNvGrpSpPr>
              <a:grpSpLocks/>
            </p:cNvGrpSpPr>
            <p:nvPr/>
          </p:nvGrpSpPr>
          <p:grpSpPr bwMode="auto">
            <a:xfrm>
              <a:off x="3817" y="2064"/>
              <a:ext cx="384" cy="576"/>
              <a:chOff x="4800" y="576"/>
              <a:chExt cx="384" cy="576"/>
            </a:xfrm>
          </p:grpSpPr>
          <p:sp>
            <p:nvSpPr>
              <p:cNvPr id="149" name="Rectangle 132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133"/>
              <p:cNvSpPr>
                <a:spLocks noChangeArrowheads="1"/>
              </p:cNvSpPr>
              <p:nvPr/>
            </p:nvSpPr>
            <p:spPr bwMode="auto">
              <a:xfrm>
                <a:off x="4800" y="912"/>
                <a:ext cx="38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134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35"/>
            <p:cNvGrpSpPr>
              <a:grpSpLocks/>
            </p:cNvGrpSpPr>
            <p:nvPr/>
          </p:nvGrpSpPr>
          <p:grpSpPr bwMode="auto">
            <a:xfrm>
              <a:off x="4392" y="2064"/>
              <a:ext cx="386" cy="577"/>
              <a:chOff x="4606" y="575"/>
              <a:chExt cx="386" cy="577"/>
            </a:xfrm>
          </p:grpSpPr>
          <p:sp>
            <p:nvSpPr>
              <p:cNvPr id="146" name="Rectangle 136"/>
              <p:cNvSpPr>
                <a:spLocks noChangeArrowheads="1"/>
              </p:cNvSpPr>
              <p:nvPr/>
            </p:nvSpPr>
            <p:spPr bwMode="auto">
              <a:xfrm>
                <a:off x="4606" y="575"/>
                <a:ext cx="386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37"/>
              <p:cNvSpPr>
                <a:spLocks noChangeArrowheads="1"/>
              </p:cNvSpPr>
              <p:nvPr/>
            </p:nvSpPr>
            <p:spPr bwMode="auto">
              <a:xfrm>
                <a:off x="4608" y="1104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38"/>
              <p:cNvSpPr>
                <a:spLocks noChangeArrowheads="1"/>
              </p:cNvSpPr>
              <p:nvPr/>
            </p:nvSpPr>
            <p:spPr bwMode="auto">
              <a:xfrm>
                <a:off x="4608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" name="Rectangle 139"/>
            <p:cNvSpPr>
              <a:spLocks noChangeArrowheads="1"/>
            </p:cNvSpPr>
            <p:nvPr/>
          </p:nvSpPr>
          <p:spPr bwMode="auto">
            <a:xfrm>
              <a:off x="2088" y="2064"/>
              <a:ext cx="385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40"/>
            <p:cNvSpPr>
              <a:spLocks noChangeArrowheads="1"/>
            </p:cNvSpPr>
            <p:nvPr/>
          </p:nvSpPr>
          <p:spPr bwMode="auto">
            <a:xfrm>
              <a:off x="2665" y="2064"/>
              <a:ext cx="383" cy="57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41"/>
            <p:cNvSpPr>
              <a:spLocks noChangeShapeType="1"/>
            </p:cNvSpPr>
            <p:nvPr/>
          </p:nvSpPr>
          <p:spPr bwMode="auto">
            <a:xfrm>
              <a:off x="2473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142"/>
            <p:cNvSpPr>
              <a:spLocks noChangeShapeType="1"/>
            </p:cNvSpPr>
            <p:nvPr/>
          </p:nvSpPr>
          <p:spPr bwMode="auto">
            <a:xfrm>
              <a:off x="3050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3" name="Group 143"/>
            <p:cNvGrpSpPr>
              <a:grpSpLocks/>
            </p:cNvGrpSpPr>
            <p:nvPr/>
          </p:nvGrpSpPr>
          <p:grpSpPr bwMode="auto">
            <a:xfrm>
              <a:off x="2664" y="2064"/>
              <a:ext cx="384" cy="576"/>
              <a:chOff x="4800" y="576"/>
              <a:chExt cx="384" cy="576"/>
            </a:xfrm>
          </p:grpSpPr>
          <p:sp>
            <p:nvSpPr>
              <p:cNvPr id="143" name="Rectangle 144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145"/>
              <p:cNvSpPr>
                <a:spLocks noChangeArrowheads="1"/>
              </p:cNvSpPr>
              <p:nvPr/>
            </p:nvSpPr>
            <p:spPr bwMode="auto">
              <a:xfrm>
                <a:off x="4800" y="100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Rectangle 146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" name="Group 147"/>
            <p:cNvGrpSpPr>
              <a:grpSpLocks/>
            </p:cNvGrpSpPr>
            <p:nvPr/>
          </p:nvGrpSpPr>
          <p:grpSpPr bwMode="auto">
            <a:xfrm>
              <a:off x="2088" y="2064"/>
              <a:ext cx="384" cy="576"/>
              <a:chOff x="4800" y="576"/>
              <a:chExt cx="384" cy="576"/>
            </a:xfrm>
          </p:grpSpPr>
          <p:sp>
            <p:nvSpPr>
              <p:cNvPr id="140" name="Rectangle 148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149"/>
              <p:cNvSpPr>
                <a:spLocks noChangeArrowheads="1"/>
              </p:cNvSpPr>
              <p:nvPr/>
            </p:nvSpPr>
            <p:spPr bwMode="auto">
              <a:xfrm>
                <a:off x="4800" y="912"/>
                <a:ext cx="38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150"/>
              <p:cNvSpPr>
                <a:spLocks noChangeArrowheads="1"/>
              </p:cNvSpPr>
              <p:nvPr/>
            </p:nvSpPr>
            <p:spPr bwMode="auto">
              <a:xfrm>
                <a:off x="4800" y="576"/>
                <a:ext cx="384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219200" y="3124200"/>
            <a:ext cx="18288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133600" y="3124200"/>
            <a:ext cx="27432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2133600" y="3124200"/>
            <a:ext cx="36576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4876800" y="3124200"/>
            <a:ext cx="18288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Slide Number Placeholder 5"/>
          <p:cNvSpPr txBox="1">
            <a:spLocks/>
          </p:cNvSpPr>
          <p:nvPr/>
        </p:nvSpPr>
        <p:spPr>
          <a:xfrm>
            <a:off x="4306207" y="6492875"/>
            <a:ext cx="531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 kern="1200">
                <a:ln>
                  <a:noFill/>
                </a:ln>
                <a:solidFill>
                  <a:schemeClr val="bg1"/>
                </a:solidFill>
                <a:latin typeface="Eurostile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9pPr>
          </a:lstStyle>
          <a:p>
            <a:pPr algn="ctr"/>
            <a:fld id="{CA3ED451-F5FE-8C48-AA62-6EEECD8D2E93}" type="slidenum">
              <a:rPr 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pPr algn="ctr"/>
              <a:t>1</a:t>
            </a:fld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9361E-6 L 0.1 -2.7936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9361E-6 L 0.1 -2.7936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REORGANIZE </a:t>
            </a:r>
            <a:r>
              <a:rPr lang="en-US" sz="2800" dirty="0" smtClean="0"/>
              <a:t>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Arial" charset="0"/>
              </a:rPr>
              <a:t>New ‘sliding window’ compaction algorithm in 2005</a:t>
            </a:r>
          </a:p>
          <a:p>
            <a:r>
              <a:rPr lang="en-US" sz="2800" dirty="0" smtClean="0">
                <a:cs typeface="Arial" charset="0"/>
              </a:rPr>
              <a:t>Found certain applications created pathological cases more frequently than expected (e.g. SAP)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new algorithm will only perform compaction if there is enough space in an 8-page window to remove one page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46775" y="3576638"/>
            <a:ext cx="301625" cy="612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44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148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052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956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672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267200" y="4343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8768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480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48000" y="4343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6576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4864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486400" y="4343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60960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705600" y="4191000"/>
            <a:ext cx="0" cy="1524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705600" y="4343400"/>
            <a:ext cx="6096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7315200" y="4191000"/>
            <a:ext cx="0" cy="1524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6576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576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2672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48768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8768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4864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60960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096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7056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5532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7162800" y="3581400"/>
            <a:ext cx="304800" cy="609600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6705600" y="4191000"/>
            <a:ext cx="609600" cy="152400"/>
            <a:chOff x="4224" y="2640"/>
            <a:chExt cx="384" cy="96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224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224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4608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2895600" y="3429000"/>
            <a:ext cx="4572000" cy="914400"/>
            <a:chOff x="1824" y="2160"/>
            <a:chExt cx="2880" cy="576"/>
          </a:xfrm>
        </p:grpSpPr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746" y="2253"/>
              <a:ext cx="190" cy="38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360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976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92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208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824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512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128" y="2256"/>
              <a:ext cx="192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688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688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3072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1920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2304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456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3840" y="26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920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V="1">
              <a:off x="230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2304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688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072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072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456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V="1">
              <a:off x="3840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3840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976" y="2256"/>
              <a:ext cx="192" cy="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360" y="2256"/>
              <a:ext cx="192" cy="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30480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6764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286000" y="3581400"/>
            <a:ext cx="3048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18288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1828800" y="4343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 flipV="1">
            <a:off x="2438400" y="4191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 flipV="1">
            <a:off x="24384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24384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2286000" y="3581400"/>
            <a:ext cx="304800" cy="152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1524000" y="3276600"/>
            <a:ext cx="48768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Slide Number Placeholder 5"/>
          <p:cNvSpPr txBox="1">
            <a:spLocks/>
          </p:cNvSpPr>
          <p:nvPr/>
        </p:nvSpPr>
        <p:spPr>
          <a:xfrm>
            <a:off x="4306207" y="6492875"/>
            <a:ext cx="531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 kern="1200">
                <a:ln>
                  <a:noFill/>
                </a:ln>
                <a:solidFill>
                  <a:schemeClr val="bg1"/>
                </a:solidFill>
                <a:latin typeface="Eurostile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9pPr>
          </a:lstStyle>
          <a:p>
            <a:pPr algn="ctr"/>
            <a:fld id="{CA3ED451-F5FE-8C48-AA62-6EEECD8D2E93}" type="slidenum">
              <a:rPr 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pPr algn="ctr"/>
              <a:t>2</a:t>
            </a:fld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8652E-7 L 0.06754 -4.58652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4 -4.58652E-7 L 0.13334 -4.58652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Inside REORGANIZE </a:t>
            </a:r>
            <a:r>
              <a:rPr lang="en-US" sz="2800" dirty="0" smtClean="0"/>
              <a:t>(4)</a:t>
            </a:r>
            <a:endParaRPr lang="en-US" sz="1800" dirty="0" smtClean="0"/>
          </a:p>
        </p:txBody>
      </p:sp>
      <p:sp>
        <p:nvSpPr>
          <p:cNvPr id="209" name="Content Placeholder 20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cs typeface="Arial" charset="0"/>
              </a:rPr>
              <a:t>Page reordering example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32" y="1584"/>
            <a:chExt cx="4848" cy="2304"/>
          </a:xfrm>
        </p:grpSpPr>
        <p:sp>
          <p:nvSpPr>
            <p:cNvPr id="71866" name="Rectangle 5"/>
            <p:cNvSpPr>
              <a:spLocks noChangeArrowheads="1"/>
            </p:cNvSpPr>
            <p:nvPr/>
          </p:nvSpPr>
          <p:spPr bwMode="auto">
            <a:xfrm>
              <a:off x="432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867" name="Rectangle 6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68" name="Rectangle 7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69" name="Rectangle 8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70" name="Rectangle 9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71" name="Text Box 10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872" name="Text Box 11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873" name="Text Box 12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874" name="Text Box 13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875" name="Line 14"/>
            <p:cNvSpPr>
              <a:spLocks noChangeShapeType="1"/>
            </p:cNvSpPr>
            <p:nvPr/>
          </p:nvSpPr>
          <p:spPr bwMode="auto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76" name="Line 15"/>
            <p:cNvSpPr>
              <a:spLocks noChangeShapeType="1"/>
            </p:cNvSpPr>
            <p:nvPr/>
          </p:nvSpPr>
          <p:spPr bwMode="auto">
            <a:xfrm>
              <a:off x="2592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77" name="Line 16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78" name="Line 17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79" name="Line 18"/>
            <p:cNvSpPr>
              <a:spLocks noChangeShapeType="1"/>
            </p:cNvSpPr>
            <p:nvPr/>
          </p:nvSpPr>
          <p:spPr bwMode="auto">
            <a:xfrm flipH="1">
              <a:off x="1728" y="19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80" name="Line 19"/>
            <p:cNvSpPr>
              <a:spLocks noChangeShapeType="1"/>
            </p:cNvSpPr>
            <p:nvPr/>
          </p:nvSpPr>
          <p:spPr bwMode="auto">
            <a:xfrm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81" name="Line 20"/>
            <p:cNvSpPr>
              <a:spLocks noChangeShapeType="1"/>
            </p:cNvSpPr>
            <p:nvPr/>
          </p:nvSpPr>
          <p:spPr bwMode="auto">
            <a:xfrm>
              <a:off x="1728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82" name="Line 21"/>
            <p:cNvSpPr>
              <a:spLocks noChangeShapeType="1"/>
            </p:cNvSpPr>
            <p:nvPr/>
          </p:nvSpPr>
          <p:spPr bwMode="auto">
            <a:xfrm flipH="1">
              <a:off x="864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83" name="Line 22"/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84" name="Text Box 23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</a:p>
          </p:txBody>
        </p:sp>
        <p:sp>
          <p:nvSpPr>
            <p:cNvPr id="71885" name="Text Box 24"/>
            <p:cNvSpPr txBox="1">
              <a:spLocks noChangeArrowheads="1"/>
            </p:cNvSpPr>
            <p:nvPr/>
          </p:nvSpPr>
          <p:spPr bwMode="auto">
            <a:xfrm>
              <a:off x="2448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886" name="Text Box 25"/>
            <p:cNvSpPr txBox="1">
              <a:spLocks noChangeArrowheads="1"/>
            </p:cNvSpPr>
            <p:nvPr/>
          </p:nvSpPr>
          <p:spPr bwMode="auto">
            <a:xfrm>
              <a:off x="3312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887" name="Text Box 26"/>
            <p:cNvSpPr txBox="1">
              <a:spLocks noChangeArrowheads="1"/>
            </p:cNvSpPr>
            <p:nvPr/>
          </p:nvSpPr>
          <p:spPr bwMode="auto">
            <a:xfrm>
              <a:off x="1584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888" name="Text Box 27"/>
            <p:cNvSpPr txBox="1">
              <a:spLocks noChangeArrowheads="1"/>
            </p:cNvSpPr>
            <p:nvPr/>
          </p:nvSpPr>
          <p:spPr bwMode="auto">
            <a:xfrm>
              <a:off x="720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32" y="1584"/>
            <a:chExt cx="4848" cy="2304"/>
          </a:xfrm>
        </p:grpSpPr>
        <p:sp>
          <p:nvSpPr>
            <p:cNvPr id="71841" name="Rectangle 29"/>
            <p:cNvSpPr>
              <a:spLocks noChangeArrowheads="1"/>
            </p:cNvSpPr>
            <p:nvPr/>
          </p:nvSpPr>
          <p:spPr bwMode="auto">
            <a:xfrm>
              <a:off x="432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842" name="Rectangle 30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43" name="Rectangle 31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44" name="Rectangle 32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45" name="Rectangle 33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46" name="Text Box 34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847" name="Text Box 35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848" name="Text Box 36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849" name="Text Box 37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850" name="Line 38"/>
            <p:cNvSpPr>
              <a:spLocks noChangeShapeType="1"/>
            </p:cNvSpPr>
            <p:nvPr/>
          </p:nvSpPr>
          <p:spPr bwMode="auto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1" name="Line 39"/>
            <p:cNvSpPr>
              <a:spLocks noChangeShapeType="1"/>
            </p:cNvSpPr>
            <p:nvPr/>
          </p:nvSpPr>
          <p:spPr bwMode="auto">
            <a:xfrm>
              <a:off x="2592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2" name="Line 40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3" name="Line 41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4" name="Line 42"/>
            <p:cNvSpPr>
              <a:spLocks noChangeShapeType="1"/>
            </p:cNvSpPr>
            <p:nvPr/>
          </p:nvSpPr>
          <p:spPr bwMode="auto">
            <a:xfrm flipH="1">
              <a:off x="1728" y="19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5" name="Line 43"/>
            <p:cNvSpPr>
              <a:spLocks noChangeShapeType="1"/>
            </p:cNvSpPr>
            <p:nvPr/>
          </p:nvSpPr>
          <p:spPr bwMode="auto">
            <a:xfrm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6" name="Line 44"/>
            <p:cNvSpPr>
              <a:spLocks noChangeShapeType="1"/>
            </p:cNvSpPr>
            <p:nvPr/>
          </p:nvSpPr>
          <p:spPr bwMode="auto">
            <a:xfrm>
              <a:off x="1728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7" name="Line 45"/>
            <p:cNvSpPr>
              <a:spLocks noChangeShapeType="1"/>
            </p:cNvSpPr>
            <p:nvPr/>
          </p:nvSpPr>
          <p:spPr bwMode="auto">
            <a:xfrm flipH="1">
              <a:off x="864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8" name="Line 46"/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59" name="Text Box 47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</a:p>
          </p:txBody>
        </p:sp>
        <p:sp>
          <p:nvSpPr>
            <p:cNvPr id="71860" name="Text Box 48"/>
            <p:cNvSpPr txBox="1">
              <a:spLocks noChangeArrowheads="1"/>
            </p:cNvSpPr>
            <p:nvPr/>
          </p:nvSpPr>
          <p:spPr bwMode="auto">
            <a:xfrm>
              <a:off x="2448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861" name="Text Box 49"/>
            <p:cNvSpPr txBox="1">
              <a:spLocks noChangeArrowheads="1"/>
            </p:cNvSpPr>
            <p:nvPr/>
          </p:nvSpPr>
          <p:spPr bwMode="auto">
            <a:xfrm>
              <a:off x="3312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862" name="Text Box 50"/>
            <p:cNvSpPr txBox="1">
              <a:spLocks noChangeArrowheads="1"/>
            </p:cNvSpPr>
            <p:nvPr/>
          </p:nvSpPr>
          <p:spPr bwMode="auto">
            <a:xfrm>
              <a:off x="1584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863" name="Text Box 51"/>
            <p:cNvSpPr txBox="1">
              <a:spLocks noChangeArrowheads="1"/>
            </p:cNvSpPr>
            <p:nvPr/>
          </p:nvSpPr>
          <p:spPr bwMode="auto">
            <a:xfrm>
              <a:off x="720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864" name="Rectangle 52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65" name="Text Box 53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816" name="Rectangle 55"/>
            <p:cNvSpPr>
              <a:spLocks noChangeArrowheads="1"/>
            </p:cNvSpPr>
            <p:nvPr/>
          </p:nvSpPr>
          <p:spPr bwMode="auto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817" name="Rectangle 56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18" name="Rectangle 57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19" name="Rectangle 58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20" name="Rectangle 59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21" name="Rectangle 60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22" name="Text Box 61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823" name="Text Box 62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824" name="Text Box 63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825" name="Text Box 64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826" name="Line 65"/>
            <p:cNvSpPr>
              <a:spLocks noChangeShapeType="1"/>
            </p:cNvSpPr>
            <p:nvPr/>
          </p:nvSpPr>
          <p:spPr bwMode="auto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27" name="Line 66"/>
            <p:cNvSpPr>
              <a:spLocks noChangeShapeType="1"/>
            </p:cNvSpPr>
            <p:nvPr/>
          </p:nvSpPr>
          <p:spPr bwMode="auto">
            <a:xfrm>
              <a:off x="2592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28" name="Line 67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29" name="Line 68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0" name="Line 69"/>
            <p:cNvSpPr>
              <a:spLocks noChangeShapeType="1"/>
            </p:cNvSpPr>
            <p:nvPr/>
          </p:nvSpPr>
          <p:spPr bwMode="auto">
            <a:xfrm flipH="1">
              <a:off x="1728" y="19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1" name="Line 70"/>
            <p:cNvSpPr>
              <a:spLocks noChangeShapeType="1"/>
            </p:cNvSpPr>
            <p:nvPr/>
          </p:nvSpPr>
          <p:spPr bwMode="auto">
            <a:xfrm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2" name="Line 71"/>
            <p:cNvSpPr>
              <a:spLocks noChangeShapeType="1"/>
            </p:cNvSpPr>
            <p:nvPr/>
          </p:nvSpPr>
          <p:spPr bwMode="auto">
            <a:xfrm>
              <a:off x="1728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3" name="Line 72"/>
            <p:cNvSpPr>
              <a:spLocks noChangeShapeType="1"/>
            </p:cNvSpPr>
            <p:nvPr/>
          </p:nvSpPr>
          <p:spPr bwMode="auto">
            <a:xfrm>
              <a:off x="1728" y="3024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4" name="Line 73"/>
            <p:cNvSpPr>
              <a:spLocks noChangeShapeType="1"/>
            </p:cNvSpPr>
            <p:nvPr/>
          </p:nvSpPr>
          <p:spPr bwMode="auto">
            <a:xfrm flipV="1">
              <a:off x="4704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35" name="Text Box 74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836" name="Text Box 75"/>
            <p:cNvSpPr txBox="1">
              <a:spLocks noChangeArrowheads="1"/>
            </p:cNvSpPr>
            <p:nvPr/>
          </p:nvSpPr>
          <p:spPr bwMode="auto">
            <a:xfrm>
              <a:off x="2448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837" name="Text Box 76"/>
            <p:cNvSpPr txBox="1">
              <a:spLocks noChangeArrowheads="1"/>
            </p:cNvSpPr>
            <p:nvPr/>
          </p:nvSpPr>
          <p:spPr bwMode="auto">
            <a:xfrm>
              <a:off x="3312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838" name="Text Box 77"/>
            <p:cNvSpPr txBox="1">
              <a:spLocks noChangeArrowheads="1"/>
            </p:cNvSpPr>
            <p:nvPr/>
          </p:nvSpPr>
          <p:spPr bwMode="auto">
            <a:xfrm>
              <a:off x="1584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839" name="Text Box 78"/>
            <p:cNvSpPr txBox="1">
              <a:spLocks noChangeArrowheads="1"/>
            </p:cNvSpPr>
            <p:nvPr/>
          </p:nvSpPr>
          <p:spPr bwMode="auto">
            <a:xfrm>
              <a:off x="4512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840" name="Text Box 79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791" name="Rectangle 81"/>
            <p:cNvSpPr>
              <a:spLocks noChangeArrowheads="1"/>
            </p:cNvSpPr>
            <p:nvPr/>
          </p:nvSpPr>
          <p:spPr bwMode="auto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792" name="Rectangle 82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93" name="Rectangle 83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94" name="Rectangle 84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95" name="Rectangle 85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96" name="Rectangle 86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97" name="Text Box 87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798" name="Text Box 88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799" name="Text Box 89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800" name="Text Box 90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801" name="Line 91"/>
            <p:cNvSpPr>
              <a:spLocks noChangeShapeType="1"/>
            </p:cNvSpPr>
            <p:nvPr/>
          </p:nvSpPr>
          <p:spPr bwMode="auto">
            <a:xfrm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2" name="Line 92"/>
            <p:cNvSpPr>
              <a:spLocks noChangeShapeType="1"/>
            </p:cNvSpPr>
            <p:nvPr/>
          </p:nvSpPr>
          <p:spPr bwMode="auto">
            <a:xfrm>
              <a:off x="864" y="2928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3" name="Line 93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4" name="Line 94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5" name="Line 95"/>
            <p:cNvSpPr>
              <a:spLocks noChangeShapeType="1"/>
            </p:cNvSpPr>
            <p:nvPr/>
          </p:nvSpPr>
          <p:spPr bwMode="auto">
            <a:xfrm flipH="1">
              <a:off x="1728" y="1968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6" name="Line 96"/>
            <p:cNvSpPr>
              <a:spLocks noChangeShapeType="1"/>
            </p:cNvSpPr>
            <p:nvPr/>
          </p:nvSpPr>
          <p:spPr bwMode="auto">
            <a:xfrm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7" name="Line 97"/>
            <p:cNvSpPr>
              <a:spLocks noChangeShapeType="1"/>
            </p:cNvSpPr>
            <p:nvPr/>
          </p:nvSpPr>
          <p:spPr bwMode="auto">
            <a:xfrm>
              <a:off x="1728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8" name="Line 98"/>
            <p:cNvSpPr>
              <a:spLocks noChangeShapeType="1"/>
            </p:cNvSpPr>
            <p:nvPr/>
          </p:nvSpPr>
          <p:spPr bwMode="auto">
            <a:xfrm>
              <a:off x="1728" y="3024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09" name="Line 99"/>
            <p:cNvSpPr>
              <a:spLocks noChangeShapeType="1"/>
            </p:cNvSpPr>
            <p:nvPr/>
          </p:nvSpPr>
          <p:spPr bwMode="auto">
            <a:xfrm flipV="1">
              <a:off x="4704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810" name="Text Box 100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</a:p>
          </p:txBody>
        </p:sp>
        <p:sp>
          <p:nvSpPr>
            <p:cNvPr id="71811" name="Text Box 101"/>
            <p:cNvSpPr txBox="1">
              <a:spLocks noChangeArrowheads="1"/>
            </p:cNvSpPr>
            <p:nvPr/>
          </p:nvSpPr>
          <p:spPr bwMode="auto">
            <a:xfrm>
              <a:off x="720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812" name="Text Box 102"/>
            <p:cNvSpPr txBox="1">
              <a:spLocks noChangeArrowheads="1"/>
            </p:cNvSpPr>
            <p:nvPr/>
          </p:nvSpPr>
          <p:spPr bwMode="auto">
            <a:xfrm>
              <a:off x="3312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813" name="Text Box 103"/>
            <p:cNvSpPr txBox="1">
              <a:spLocks noChangeArrowheads="1"/>
            </p:cNvSpPr>
            <p:nvPr/>
          </p:nvSpPr>
          <p:spPr bwMode="auto">
            <a:xfrm>
              <a:off x="1584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814" name="Text Box 104"/>
            <p:cNvSpPr txBox="1">
              <a:spLocks noChangeArrowheads="1"/>
            </p:cNvSpPr>
            <p:nvPr/>
          </p:nvSpPr>
          <p:spPr bwMode="auto">
            <a:xfrm>
              <a:off x="4512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815" name="Text Box 105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766" name="Rectangle 107"/>
            <p:cNvSpPr>
              <a:spLocks noChangeArrowheads="1"/>
            </p:cNvSpPr>
            <p:nvPr/>
          </p:nvSpPr>
          <p:spPr bwMode="auto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767" name="Rectangle 108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68" name="Rectangle 109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69" name="Rectangle 110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70" name="Rectangle 111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71" name="Rectangle 112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72" name="Text Box 113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773" name="Text Box 114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774" name="Text Box 115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775" name="Text Box 116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776" name="Line 117"/>
            <p:cNvSpPr>
              <a:spLocks noChangeShapeType="1"/>
            </p:cNvSpPr>
            <p:nvPr/>
          </p:nvSpPr>
          <p:spPr bwMode="auto">
            <a:xfrm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77" name="Line 118"/>
            <p:cNvSpPr>
              <a:spLocks noChangeShapeType="1"/>
            </p:cNvSpPr>
            <p:nvPr/>
          </p:nvSpPr>
          <p:spPr bwMode="auto">
            <a:xfrm>
              <a:off x="864" y="2928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78" name="Line 119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79" name="Line 120"/>
            <p:cNvSpPr>
              <a:spLocks noChangeShapeType="1"/>
            </p:cNvSpPr>
            <p:nvPr/>
          </p:nvSpPr>
          <p:spPr bwMode="auto">
            <a:xfrm flipV="1">
              <a:off x="345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0" name="Line 121"/>
            <p:cNvSpPr>
              <a:spLocks noChangeShapeType="1"/>
            </p:cNvSpPr>
            <p:nvPr/>
          </p:nvSpPr>
          <p:spPr bwMode="auto">
            <a:xfrm flipH="1">
              <a:off x="2592" y="19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1" name="Line 122"/>
            <p:cNvSpPr>
              <a:spLocks noChangeShapeType="1"/>
            </p:cNvSpPr>
            <p:nvPr/>
          </p:nvSpPr>
          <p:spPr bwMode="auto">
            <a:xfrm>
              <a:off x="2592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2" name="Line 123"/>
            <p:cNvSpPr>
              <a:spLocks noChangeShapeType="1"/>
            </p:cNvSpPr>
            <p:nvPr/>
          </p:nvSpPr>
          <p:spPr bwMode="auto">
            <a:xfrm>
              <a:off x="2592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3" name="Line 124"/>
            <p:cNvSpPr>
              <a:spLocks noChangeShapeType="1"/>
            </p:cNvSpPr>
            <p:nvPr/>
          </p:nvSpPr>
          <p:spPr bwMode="auto">
            <a:xfrm>
              <a:off x="2592" y="3024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4" name="Line 125"/>
            <p:cNvSpPr>
              <a:spLocks noChangeShapeType="1"/>
            </p:cNvSpPr>
            <p:nvPr/>
          </p:nvSpPr>
          <p:spPr bwMode="auto">
            <a:xfrm flipV="1">
              <a:off x="4704" y="2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85" name="Text Box 126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86" name="Text Box 127"/>
            <p:cNvSpPr txBox="1">
              <a:spLocks noChangeArrowheads="1"/>
            </p:cNvSpPr>
            <p:nvPr/>
          </p:nvSpPr>
          <p:spPr bwMode="auto">
            <a:xfrm>
              <a:off x="720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787" name="Text Box 128"/>
            <p:cNvSpPr txBox="1">
              <a:spLocks noChangeArrowheads="1"/>
            </p:cNvSpPr>
            <p:nvPr/>
          </p:nvSpPr>
          <p:spPr bwMode="auto">
            <a:xfrm>
              <a:off x="3312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788" name="Text Box 129"/>
            <p:cNvSpPr txBox="1">
              <a:spLocks noChangeArrowheads="1"/>
            </p:cNvSpPr>
            <p:nvPr/>
          </p:nvSpPr>
          <p:spPr bwMode="auto">
            <a:xfrm>
              <a:off x="2448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789" name="Text Box 130"/>
            <p:cNvSpPr txBox="1">
              <a:spLocks noChangeArrowheads="1"/>
            </p:cNvSpPr>
            <p:nvPr/>
          </p:nvSpPr>
          <p:spPr bwMode="auto">
            <a:xfrm>
              <a:off x="4512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790" name="Text Box 131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741" name="Rectangle 133"/>
            <p:cNvSpPr>
              <a:spLocks noChangeArrowheads="1"/>
            </p:cNvSpPr>
            <p:nvPr/>
          </p:nvSpPr>
          <p:spPr bwMode="auto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742" name="Rectangle 134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43" name="Rectangle 135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44" name="Rectangle 136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45" name="Rectangle 137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46" name="Rectangle 138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47" name="Text Box 139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748" name="Text Box 140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749" name="Text Box 141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750" name="Text Box 142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751" name="Line 143"/>
            <p:cNvSpPr>
              <a:spLocks noChangeShapeType="1"/>
            </p:cNvSpPr>
            <p:nvPr/>
          </p:nvSpPr>
          <p:spPr bwMode="auto">
            <a:xfrm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2" name="Line 144"/>
            <p:cNvSpPr>
              <a:spLocks noChangeShapeType="1"/>
            </p:cNvSpPr>
            <p:nvPr/>
          </p:nvSpPr>
          <p:spPr bwMode="auto">
            <a:xfrm>
              <a:off x="864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3" name="Line 145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4" name="Line 146"/>
            <p:cNvSpPr>
              <a:spLocks noChangeShapeType="1"/>
            </p:cNvSpPr>
            <p:nvPr/>
          </p:nvSpPr>
          <p:spPr bwMode="auto">
            <a:xfrm flipV="1"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5" name="Line 147"/>
            <p:cNvSpPr>
              <a:spLocks noChangeShapeType="1"/>
            </p:cNvSpPr>
            <p:nvPr/>
          </p:nvSpPr>
          <p:spPr bwMode="auto">
            <a:xfrm flipH="1">
              <a:off x="1728" y="19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6" name="Line 148"/>
            <p:cNvSpPr>
              <a:spLocks noChangeShapeType="1"/>
            </p:cNvSpPr>
            <p:nvPr/>
          </p:nvSpPr>
          <p:spPr bwMode="auto">
            <a:xfrm>
              <a:off x="2592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7" name="Line 149"/>
            <p:cNvSpPr>
              <a:spLocks noChangeShapeType="1"/>
            </p:cNvSpPr>
            <p:nvPr/>
          </p:nvSpPr>
          <p:spPr bwMode="auto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8" name="Line 150"/>
            <p:cNvSpPr>
              <a:spLocks noChangeShapeType="1"/>
            </p:cNvSpPr>
            <p:nvPr/>
          </p:nvSpPr>
          <p:spPr bwMode="auto">
            <a:xfrm>
              <a:off x="2592" y="292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59" name="Line 151"/>
            <p:cNvSpPr>
              <a:spLocks noChangeShapeType="1"/>
            </p:cNvSpPr>
            <p:nvPr/>
          </p:nvSpPr>
          <p:spPr bwMode="auto">
            <a:xfrm flipV="1">
              <a:off x="470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60" name="Text Box 152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61" name="Text Box 153"/>
            <p:cNvSpPr txBox="1">
              <a:spLocks noChangeArrowheads="1"/>
            </p:cNvSpPr>
            <p:nvPr/>
          </p:nvSpPr>
          <p:spPr bwMode="auto">
            <a:xfrm>
              <a:off x="720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762" name="Text Box 154"/>
            <p:cNvSpPr txBox="1">
              <a:spLocks noChangeArrowheads="1"/>
            </p:cNvSpPr>
            <p:nvPr/>
          </p:nvSpPr>
          <p:spPr bwMode="auto">
            <a:xfrm>
              <a:off x="1584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763" name="Text Box 155"/>
            <p:cNvSpPr txBox="1">
              <a:spLocks noChangeArrowheads="1"/>
            </p:cNvSpPr>
            <p:nvPr/>
          </p:nvSpPr>
          <p:spPr bwMode="auto">
            <a:xfrm>
              <a:off x="2448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764" name="Text Box 156"/>
            <p:cNvSpPr txBox="1">
              <a:spLocks noChangeArrowheads="1"/>
            </p:cNvSpPr>
            <p:nvPr/>
          </p:nvSpPr>
          <p:spPr bwMode="auto">
            <a:xfrm>
              <a:off x="4512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765" name="Text Box 157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716" name="Rectangle 159"/>
            <p:cNvSpPr>
              <a:spLocks noChangeArrowheads="1"/>
            </p:cNvSpPr>
            <p:nvPr/>
          </p:nvSpPr>
          <p:spPr bwMode="auto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717" name="Rectangle 160"/>
            <p:cNvSpPr>
              <a:spLocks noChangeArrowheads="1"/>
            </p:cNvSpPr>
            <p:nvPr/>
          </p:nvSpPr>
          <p:spPr bwMode="auto">
            <a:xfrm>
              <a:off x="441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18" name="Rectangle 161"/>
            <p:cNvSpPr>
              <a:spLocks noChangeArrowheads="1"/>
            </p:cNvSpPr>
            <p:nvPr/>
          </p:nvSpPr>
          <p:spPr bwMode="auto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19" name="Rectangle 162"/>
            <p:cNvSpPr>
              <a:spLocks noChangeArrowheads="1"/>
            </p:cNvSpPr>
            <p:nvPr/>
          </p:nvSpPr>
          <p:spPr bwMode="auto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20" name="Rectangle 163"/>
            <p:cNvSpPr>
              <a:spLocks noChangeArrowheads="1"/>
            </p:cNvSpPr>
            <p:nvPr/>
          </p:nvSpPr>
          <p:spPr bwMode="auto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21" name="Rectangle 164"/>
            <p:cNvSpPr>
              <a:spLocks noChangeArrowheads="1"/>
            </p:cNvSpPr>
            <p:nvPr/>
          </p:nvSpPr>
          <p:spPr bwMode="auto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22" name="Text Box 165"/>
            <p:cNvSpPr txBox="1">
              <a:spLocks noChangeArrowheads="1"/>
            </p:cNvSpPr>
            <p:nvPr/>
          </p:nvSpPr>
          <p:spPr bwMode="auto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723" name="Text Box 166"/>
            <p:cNvSpPr txBox="1">
              <a:spLocks noChangeArrowheads="1"/>
            </p:cNvSpPr>
            <p:nvPr/>
          </p:nvSpPr>
          <p:spPr bwMode="auto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724" name="Text Box 167"/>
            <p:cNvSpPr txBox="1">
              <a:spLocks noChangeArrowheads="1"/>
            </p:cNvSpPr>
            <p:nvPr/>
          </p:nvSpPr>
          <p:spPr bwMode="auto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725" name="Text Box 168"/>
            <p:cNvSpPr txBox="1">
              <a:spLocks noChangeArrowheads="1"/>
            </p:cNvSpPr>
            <p:nvPr/>
          </p:nvSpPr>
          <p:spPr bwMode="auto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726" name="Line 169"/>
            <p:cNvSpPr>
              <a:spLocks noChangeShapeType="1"/>
            </p:cNvSpPr>
            <p:nvPr/>
          </p:nvSpPr>
          <p:spPr bwMode="auto">
            <a:xfrm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27" name="Line 170"/>
            <p:cNvSpPr>
              <a:spLocks noChangeShapeType="1"/>
            </p:cNvSpPr>
            <p:nvPr/>
          </p:nvSpPr>
          <p:spPr bwMode="auto">
            <a:xfrm>
              <a:off x="864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28" name="Line 171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29" name="Line 172"/>
            <p:cNvSpPr>
              <a:spLocks noChangeShapeType="1"/>
            </p:cNvSpPr>
            <p:nvPr/>
          </p:nvSpPr>
          <p:spPr bwMode="auto">
            <a:xfrm flipV="1"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0" name="Line 173"/>
            <p:cNvSpPr>
              <a:spLocks noChangeShapeType="1"/>
            </p:cNvSpPr>
            <p:nvPr/>
          </p:nvSpPr>
          <p:spPr bwMode="auto">
            <a:xfrm flipH="1">
              <a:off x="1728" y="19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1" name="Line 174"/>
            <p:cNvSpPr>
              <a:spLocks noChangeShapeType="1"/>
            </p:cNvSpPr>
            <p:nvPr/>
          </p:nvSpPr>
          <p:spPr bwMode="auto">
            <a:xfrm>
              <a:off x="2592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2" name="Line 175"/>
            <p:cNvSpPr>
              <a:spLocks noChangeShapeType="1"/>
            </p:cNvSpPr>
            <p:nvPr/>
          </p:nvSpPr>
          <p:spPr bwMode="auto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3" name="Line 176"/>
            <p:cNvSpPr>
              <a:spLocks noChangeShapeType="1"/>
            </p:cNvSpPr>
            <p:nvPr/>
          </p:nvSpPr>
          <p:spPr bwMode="auto">
            <a:xfrm>
              <a:off x="2592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4" name="Line 177"/>
            <p:cNvSpPr>
              <a:spLocks noChangeShapeType="1"/>
            </p:cNvSpPr>
            <p:nvPr/>
          </p:nvSpPr>
          <p:spPr bwMode="auto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35" name="Text Box 178"/>
            <p:cNvSpPr txBox="1">
              <a:spLocks noChangeArrowheads="1"/>
            </p:cNvSpPr>
            <p:nvPr/>
          </p:nvSpPr>
          <p:spPr bwMode="auto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36" name="Text Box 179"/>
            <p:cNvSpPr txBox="1">
              <a:spLocks noChangeArrowheads="1"/>
            </p:cNvSpPr>
            <p:nvPr/>
          </p:nvSpPr>
          <p:spPr bwMode="auto">
            <a:xfrm>
              <a:off x="720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737" name="Text Box 180"/>
            <p:cNvSpPr txBox="1">
              <a:spLocks noChangeArrowheads="1"/>
            </p:cNvSpPr>
            <p:nvPr/>
          </p:nvSpPr>
          <p:spPr bwMode="auto">
            <a:xfrm>
              <a:off x="1584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738" name="Text Box 181"/>
            <p:cNvSpPr txBox="1">
              <a:spLocks noChangeArrowheads="1"/>
            </p:cNvSpPr>
            <p:nvPr/>
          </p:nvSpPr>
          <p:spPr bwMode="auto">
            <a:xfrm>
              <a:off x="2448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739" name="Text Box 182"/>
            <p:cNvSpPr txBox="1">
              <a:spLocks noChangeArrowheads="1"/>
            </p:cNvSpPr>
            <p:nvPr/>
          </p:nvSpPr>
          <p:spPr bwMode="auto">
            <a:xfrm>
              <a:off x="3264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  <p:sp>
          <p:nvSpPr>
            <p:cNvPr id="71740" name="Text Box 183"/>
            <p:cNvSpPr txBox="1">
              <a:spLocks noChangeArrowheads="1"/>
            </p:cNvSpPr>
            <p:nvPr/>
          </p:nvSpPr>
          <p:spPr bwMode="auto">
            <a:xfrm>
              <a:off x="4368" y="3120"/>
              <a:ext cx="672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2104</a:t>
              </a:r>
            </a:p>
          </p:txBody>
        </p:sp>
      </p:grpSp>
      <p:grpSp>
        <p:nvGrpSpPr>
          <p:cNvPr id="9" name="Group 184"/>
          <p:cNvGrpSpPr>
            <a:grpSpLocks/>
          </p:cNvGrpSpPr>
          <p:nvPr/>
        </p:nvGrpSpPr>
        <p:grpSpPr bwMode="gray">
          <a:xfrm>
            <a:off x="762000" y="2209800"/>
            <a:ext cx="7696200" cy="3657600"/>
            <a:chOff x="480" y="1584"/>
            <a:chExt cx="4848" cy="2304"/>
          </a:xfrm>
        </p:grpSpPr>
        <p:sp>
          <p:nvSpPr>
            <p:cNvPr id="71693" name="Rectangle 185"/>
            <p:cNvSpPr>
              <a:spLocks noChangeArrowheads="1"/>
            </p:cNvSpPr>
            <p:nvPr/>
          </p:nvSpPr>
          <p:spPr bwMode="gray">
            <a:xfrm>
              <a:off x="480" y="1584"/>
              <a:ext cx="4848" cy="230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694" name="Rectangle 186"/>
            <p:cNvSpPr>
              <a:spLocks noChangeArrowheads="1"/>
            </p:cNvSpPr>
            <p:nvPr/>
          </p:nvSpPr>
          <p:spPr bwMode="gray">
            <a:xfrm>
              <a:off x="576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695" name="Rectangle 187"/>
            <p:cNvSpPr>
              <a:spLocks noChangeArrowheads="1"/>
            </p:cNvSpPr>
            <p:nvPr/>
          </p:nvSpPr>
          <p:spPr bwMode="gray">
            <a:xfrm>
              <a:off x="1440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696" name="Rectangle 188"/>
            <p:cNvSpPr>
              <a:spLocks noChangeArrowheads="1"/>
            </p:cNvSpPr>
            <p:nvPr/>
          </p:nvSpPr>
          <p:spPr bwMode="gray">
            <a:xfrm>
              <a:off x="2304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697" name="Rectangle 189"/>
            <p:cNvSpPr>
              <a:spLocks noChangeArrowheads="1"/>
            </p:cNvSpPr>
            <p:nvPr/>
          </p:nvSpPr>
          <p:spPr bwMode="gray">
            <a:xfrm>
              <a:off x="3168" y="2160"/>
              <a:ext cx="57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698" name="Text Box 190"/>
            <p:cNvSpPr txBox="1">
              <a:spLocks noChangeArrowheads="1"/>
            </p:cNvSpPr>
            <p:nvPr/>
          </p:nvSpPr>
          <p:spPr bwMode="gray">
            <a:xfrm>
              <a:off x="768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71699" name="Text Box 191"/>
            <p:cNvSpPr txBox="1">
              <a:spLocks noChangeArrowheads="1"/>
            </p:cNvSpPr>
            <p:nvPr/>
          </p:nvSpPr>
          <p:spPr bwMode="gray">
            <a:xfrm>
              <a:off x="1632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71700" name="Text Box 192"/>
            <p:cNvSpPr txBox="1">
              <a:spLocks noChangeArrowheads="1"/>
            </p:cNvSpPr>
            <p:nvPr/>
          </p:nvSpPr>
          <p:spPr bwMode="gray">
            <a:xfrm>
              <a:off x="2496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71701" name="Text Box 193"/>
            <p:cNvSpPr txBox="1">
              <a:spLocks noChangeArrowheads="1"/>
            </p:cNvSpPr>
            <p:nvPr/>
          </p:nvSpPr>
          <p:spPr bwMode="gray">
            <a:xfrm>
              <a:off x="3360" y="3120"/>
              <a:ext cx="219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71702" name="Line 194"/>
            <p:cNvSpPr>
              <a:spLocks noChangeShapeType="1"/>
            </p:cNvSpPr>
            <p:nvPr/>
          </p:nvSpPr>
          <p:spPr bwMode="gray">
            <a:xfrm>
              <a:off x="864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3" name="Line 195"/>
            <p:cNvSpPr>
              <a:spLocks noChangeShapeType="1"/>
            </p:cNvSpPr>
            <p:nvPr/>
          </p:nvSpPr>
          <p:spPr bwMode="gray">
            <a:xfrm>
              <a:off x="864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4" name="Line 196"/>
            <p:cNvSpPr>
              <a:spLocks noChangeShapeType="1"/>
            </p:cNvSpPr>
            <p:nvPr/>
          </p:nvSpPr>
          <p:spPr bwMode="gray">
            <a:xfrm flipV="1">
              <a:off x="1728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5" name="Line 197"/>
            <p:cNvSpPr>
              <a:spLocks noChangeShapeType="1"/>
            </p:cNvSpPr>
            <p:nvPr/>
          </p:nvSpPr>
          <p:spPr bwMode="gray">
            <a:xfrm flipV="1">
              <a:off x="1728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6" name="Line 198"/>
            <p:cNvSpPr>
              <a:spLocks noChangeShapeType="1"/>
            </p:cNvSpPr>
            <p:nvPr/>
          </p:nvSpPr>
          <p:spPr bwMode="gray">
            <a:xfrm flipH="1">
              <a:off x="1728" y="19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7" name="Line 199"/>
            <p:cNvSpPr>
              <a:spLocks noChangeShapeType="1"/>
            </p:cNvSpPr>
            <p:nvPr/>
          </p:nvSpPr>
          <p:spPr bwMode="gray">
            <a:xfrm>
              <a:off x="2592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8" name="Line 200"/>
            <p:cNvSpPr>
              <a:spLocks noChangeShapeType="1"/>
            </p:cNvSpPr>
            <p:nvPr/>
          </p:nvSpPr>
          <p:spPr bwMode="gray">
            <a:xfrm>
              <a:off x="2592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09" name="Line 201"/>
            <p:cNvSpPr>
              <a:spLocks noChangeShapeType="1"/>
            </p:cNvSpPr>
            <p:nvPr/>
          </p:nvSpPr>
          <p:spPr bwMode="gray">
            <a:xfrm>
              <a:off x="2592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10" name="Line 202"/>
            <p:cNvSpPr>
              <a:spLocks noChangeShapeType="1"/>
            </p:cNvSpPr>
            <p:nvPr/>
          </p:nvSpPr>
          <p:spPr bwMode="gray">
            <a:xfrm flipV="1">
              <a:off x="3456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1711" name="Text Box 203"/>
            <p:cNvSpPr txBox="1">
              <a:spLocks noChangeArrowheads="1"/>
            </p:cNvSpPr>
            <p:nvPr/>
          </p:nvSpPr>
          <p:spPr bwMode="gray">
            <a:xfrm>
              <a:off x="1488" y="3408"/>
              <a:ext cx="1344" cy="1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Tahoma" pitchFamily="34" charset="0"/>
                  <a:cs typeface="Arial" charset="0"/>
                </a:rPr>
                <a:t>Physical Page ID</a:t>
              </a:r>
              <a:endParaRPr lang="en-US" sz="20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71712" name="Text Box 204"/>
            <p:cNvSpPr txBox="1">
              <a:spLocks noChangeArrowheads="1"/>
            </p:cNvSpPr>
            <p:nvPr/>
          </p:nvSpPr>
          <p:spPr bwMode="gray">
            <a:xfrm>
              <a:off x="720" y="2208"/>
              <a:ext cx="338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AB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BC</a:t>
              </a:r>
            </a:p>
          </p:txBody>
        </p:sp>
        <p:sp>
          <p:nvSpPr>
            <p:cNvPr id="71713" name="Text Box 205"/>
            <p:cNvSpPr txBox="1">
              <a:spLocks noChangeArrowheads="1"/>
            </p:cNvSpPr>
            <p:nvPr/>
          </p:nvSpPr>
          <p:spPr bwMode="gray">
            <a:xfrm>
              <a:off x="1584" y="2208"/>
              <a:ext cx="337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DE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EF</a:t>
              </a:r>
            </a:p>
          </p:txBody>
        </p:sp>
        <p:sp>
          <p:nvSpPr>
            <p:cNvPr id="71714" name="Text Box 206"/>
            <p:cNvSpPr txBox="1">
              <a:spLocks noChangeArrowheads="1"/>
            </p:cNvSpPr>
            <p:nvPr/>
          </p:nvSpPr>
          <p:spPr bwMode="gray">
            <a:xfrm>
              <a:off x="2448" y="2208"/>
              <a:ext cx="32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JK</a:t>
              </a:r>
            </a:p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KL</a:t>
              </a:r>
            </a:p>
          </p:txBody>
        </p:sp>
        <p:sp>
          <p:nvSpPr>
            <p:cNvPr id="71715" name="Text Box 207"/>
            <p:cNvSpPr txBox="1">
              <a:spLocks noChangeArrowheads="1"/>
            </p:cNvSpPr>
            <p:nvPr/>
          </p:nvSpPr>
          <p:spPr bwMode="gray">
            <a:xfrm>
              <a:off x="3264" y="2208"/>
              <a:ext cx="391" cy="4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Tahoma" pitchFamily="34" charset="0"/>
                  <a:cs typeface="Arial" charset="0"/>
                </a:rPr>
                <a:t>VW</a:t>
              </a:r>
              <a:br>
                <a:rPr lang="en-US" sz="2000">
                  <a:latin typeface="Tahoma" pitchFamily="34" charset="0"/>
                  <a:cs typeface="Arial" charset="0"/>
                </a:rPr>
              </a:br>
              <a:r>
                <a:rPr lang="en-US" sz="2000">
                  <a:latin typeface="Tahoma" pitchFamily="34" charset="0"/>
                  <a:cs typeface="Arial" charset="0"/>
                </a:rPr>
                <a:t>WZ</a:t>
              </a:r>
            </a:p>
          </p:txBody>
        </p:sp>
      </p:grpSp>
      <p:sp>
        <p:nvSpPr>
          <p:cNvPr id="208" name="Slide Number Placeholder 5"/>
          <p:cNvSpPr txBox="1">
            <a:spLocks/>
          </p:cNvSpPr>
          <p:nvPr/>
        </p:nvSpPr>
        <p:spPr>
          <a:xfrm>
            <a:off x="4306207" y="6492875"/>
            <a:ext cx="531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 kern="1200">
                <a:ln>
                  <a:noFill/>
                </a:ln>
                <a:solidFill>
                  <a:schemeClr val="bg1"/>
                </a:solidFill>
                <a:latin typeface="Eurostile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rgbClr val="FFCC00"/>
                </a:solidFill>
                <a:latin typeface="Eurostile" pitchFamily="34" charset="0"/>
                <a:ea typeface="+mn-ea"/>
                <a:cs typeface="+mn-cs"/>
              </a:defRPr>
            </a:lvl9pPr>
          </a:lstStyle>
          <a:p>
            <a:pPr algn="ctr"/>
            <a:fld id="{CA3ED451-F5FE-8C48-AA62-6EEECD8D2E93}" type="slidenum">
              <a:rPr 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pPr algn="ctr"/>
              <a:t>3</a:t>
            </a:fld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93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6/28/2008 8:42:43 AM&quot;&gt;&lt;Slide id=&quot;378&quot; dur=&quot;13.90625&quot; bld=&quot;INVLD|1|0|1.1|1.6|.2|1.5|0|1.3&quot;/&gt;&lt;/Timings&gt;&lt;Timings time=&quot;6/28/2008 8:40:20 AM&quot;&gt;&lt;Slide id=&quot;376&quot; dur=&quot;1.328125&quot; bld=&quot;INVLD&quot;/&gt;&lt;Slide id=&quot;377&quot; dur=&quot;1.015625&quot;/&gt;&lt;/Timings&gt;&lt;Timings time=&quot;6/28/2008 8:39:05 AM&quot;&gt;&lt;Slide id=&quot;373&quot; dur=&quot;.578125&quot; bld=&quot;INVLD&quot;/&gt;&lt;Slide id=&quot;374&quot; dur=&quot;.984375&quot;/&gt;&lt;/Timings&gt;&lt;Timings time=&quot;6/25/2008 12:12:37 PM&quot;&gt;&lt;Slide id=&quot;324&quot; dur=&quot;7.4375&quot; bld=&quot;INVLD&quot;/&gt;&lt;Slide id=&quot;347&quot; dur=&quot;8.90625&quot;/&gt;&lt;Slide id=&quot;348&quot; dur=&quot;18.3125&quot;/&gt;&lt;Slide id=&quot;349&quot; dur=&quot;4.15625&quot;/&gt;&lt;Slide id=&quot;298&quot; dur=&quot;2.34375&quot;/&gt;&lt;Slide id=&quot;345&quot; dur=&quot;1.609375&quot;/&gt;&lt;Slide id=&quot;346&quot; dur=&quot;.5625&quot;/&gt;&lt;Slide id=&quot;309&quot; dur=&quot;1.15625&quot;/&gt;&lt;Slide id=&quot;346&quot; dur=&quot;25.57813&quot;/&gt;&lt;Slide id=&quot;309&quot; dur=&quot;1.234375&quot;/&gt;&lt;/Timings&gt;&lt;/WMTools&gt;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EC773C"/>
      </a:accent2>
      <a:accent3>
        <a:srgbClr val="AAB1C6"/>
      </a:accent3>
      <a:accent4>
        <a:srgbClr val="DADADA"/>
      </a:accent4>
      <a:accent5>
        <a:srgbClr val="FDF3CA"/>
      </a:accent5>
      <a:accent6>
        <a:srgbClr val="D66B35"/>
      </a:accent6>
      <a:hlink>
        <a:srgbClr val="FFFFCC"/>
      </a:hlink>
      <a:folHlink>
        <a:srgbClr val="FFCC99"/>
      </a:folHlink>
    </a:clrScheme>
    <a:fontScheme name="1_Custom Design">
      <a:majorFont>
        <a:latin typeface="Eurostile"/>
        <a:ea typeface=""/>
        <a:cs typeface=""/>
      </a:majorFont>
      <a:minorFont>
        <a:latin typeface="Eurosti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EC773C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66B35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8975</TotalTime>
  <Words>189</Words>
  <Application>Microsoft Office PowerPoint</Application>
  <PresentationFormat>On-screen Show (4:3)</PresentationFormat>
  <Paragraphs>124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1_Custom Design</vt:lpstr>
      <vt:lpstr>Inside REORGANIZE (2)</vt:lpstr>
      <vt:lpstr>Inside REORGANIZE (3)</vt:lpstr>
      <vt:lpstr>Inside REORGANIZE (4)</vt:lpstr>
    </vt:vector>
  </TitlesOfParts>
  <Company>SYSolutions,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Maintenance</dc:title>
  <dc:subject>Logging, Recovery, and Log File Maintenance</dc:subject>
  <dc:creator>Kimberly L. Tripp &amp; Paul S. Randal</dc:creator>
  <dc:description>Courses written by and instructed by authorized SQLskills trainers 
http://www.SQLskills.com
Template design: SQLskills.com</dc:description>
  <cp:lastModifiedBy>Steve</cp:lastModifiedBy>
  <cp:revision>318</cp:revision>
  <cp:lastPrinted>2012-05-18T11:07:58Z</cp:lastPrinted>
  <dcterms:created xsi:type="dcterms:W3CDTF">2004-05-26T19:38:49Z</dcterms:created>
  <dcterms:modified xsi:type="dcterms:W3CDTF">2012-08-23T21:35:29Z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_Name">
    <vt:lpwstr>Indexes from Every Angle</vt:lpwstr>
  </property>
</Properties>
</file>