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  <p:sldMasterId id="2147483777" r:id="rId2"/>
  </p:sldMasterIdLst>
  <p:notesMasterIdLst>
    <p:notesMasterId r:id="rId6"/>
  </p:notesMasterIdLst>
  <p:handoutMasterIdLst>
    <p:handoutMasterId r:id="rId7"/>
  </p:handoutMasterIdLst>
  <p:sldIdLst>
    <p:sldId id="256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5BD"/>
    <a:srgbClr val="649840"/>
    <a:srgbClr val="45B8FF"/>
    <a:srgbClr val="3890C7"/>
    <a:srgbClr val="0C4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3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7092CC-B7B3-489C-963B-5E1D2F203548}" type="datetimeFigureOut">
              <a:rPr lang="en-US"/>
              <a:pPr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F0F500-C4D6-4AD7-9002-45C83D0D47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21E501-0762-4527-BD84-D8916D56BB16}" type="datetimeFigureOut">
              <a:rPr lang="en-US"/>
              <a:pPr/>
              <a:t>6/28/2013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A22FAAB-1690-4FFF-80F2-A422C71A5F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4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6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958254"/>
            <a:ext cx="3563258" cy="1143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1424853"/>
            <a:ext cx="3280974" cy="416580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3253654"/>
            <a:ext cx="3564223" cy="194284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EE6519A-07A3-4597-99B8-E97D2B2392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08497"/>
            <a:ext cx="8093325" cy="1025899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1148393"/>
            <a:ext cx="8077200" cy="2628375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4035596"/>
            <a:ext cx="7281332" cy="38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757FEB-DC56-4C42-8B52-D50EAC98E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94175"/>
            <a:ext cx="8077200" cy="2572766"/>
          </a:xfrm>
        </p:spPr>
        <p:txBody>
          <a:bodyPr anchor="t" anchorCtr="0"/>
          <a:lstStyle>
            <a:lvl1pPr algn="l">
              <a:defRPr sz="2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056201"/>
            <a:ext cx="6383552" cy="157853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FD57C8-F910-4977-B6F4-21F88B204F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14351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0"/>
              <a:t>“</a:t>
            </a:r>
            <a:endParaRPr lang="en-US" sz="8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96200" y="34925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8000"/>
              <a:t>”</a:t>
            </a:r>
            <a:endParaRPr lang="en-US" sz="8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1356262"/>
            <a:ext cx="6859787" cy="2396353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4009432"/>
            <a:ext cx="6402467" cy="482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9782"/>
            <a:ext cx="6382361" cy="96545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D792DE3E-353B-409E-A7B9-052441C1B4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1641"/>
            <a:ext cx="6382361" cy="169740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55621"/>
            <a:ext cx="6383552" cy="886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BCA132-EC89-47E8-A2A7-D79155A26A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125571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0"/>
              <a:t>“</a:t>
            </a:r>
            <a:endParaRPr lang="en-US" sz="8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96200" y="31702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8000"/>
              <a:t>”</a:t>
            </a:r>
            <a:endParaRPr lang="en-US" sz="8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1216694"/>
            <a:ext cx="6859786" cy="2200996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567853"/>
            <a:ext cx="638236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634653"/>
            <a:ext cx="6382360" cy="1066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8DEB73A-92B2-4160-9A62-66443956B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57133"/>
            <a:ext cx="7525658" cy="1351880"/>
          </a:xfrm>
        </p:spPr>
        <p:txBody>
          <a:bodyPr anchor="t" anchorCtr="0"/>
          <a:lstStyle>
            <a:lvl1pPr>
              <a:defRPr lang="en-US" sz="2800" b="0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402187"/>
            <a:ext cx="6382361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40388"/>
            <a:ext cx="6382360" cy="125306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2999717-1606-4DE6-9A01-440105FED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160" y="1804472"/>
            <a:ext cx="6154713" cy="1433618"/>
          </a:xfrm>
        </p:spPr>
        <p:txBody>
          <a:bodyPr anchor="t" anchorCtr="0"/>
          <a:lstStyle>
            <a:lvl1pPr algn="l">
              <a:defRPr sz="4400" cap="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CDCEEC-0A3D-4AD2-A162-6232781BAC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76" y="1130776"/>
            <a:ext cx="7369462" cy="851697"/>
          </a:xfrm>
        </p:spPr>
        <p:txBody>
          <a:bodyPr/>
          <a:lstStyle>
            <a:lvl1pPr algn="ctr">
              <a:defRPr b="0" i="0" cap="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78" y="2091667"/>
            <a:ext cx="6554867" cy="376767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D89A0-B5E8-4050-A330-F8FB1FCFB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6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00017"/>
            <a:ext cx="7971310" cy="2319867"/>
          </a:xfrm>
        </p:spPr>
        <p:txBody>
          <a:bodyPr anchor="b"/>
          <a:lstStyle>
            <a:lvl1pPr algn="l">
              <a:defRPr sz="3200" b="0" cap="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806151"/>
            <a:ext cx="7971310" cy="107461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88E889-D25F-4355-ACA6-2616FA4D6B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86" y="1200185"/>
            <a:ext cx="7348451" cy="794194"/>
          </a:xfrm>
        </p:spPr>
        <p:txBody>
          <a:bodyPr/>
          <a:lstStyle>
            <a:lvl1pPr algn="ctr">
              <a:defRPr sz="3200" b="0" i="0" cap="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2009107"/>
            <a:ext cx="3949967" cy="3460885"/>
          </a:xfrm>
        </p:spPr>
        <p:txBody>
          <a:bodyPr>
            <a:normAutofit/>
          </a:bodyPr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2009107"/>
            <a:ext cx="3948238" cy="3460885"/>
          </a:xfrm>
        </p:spPr>
        <p:txBody>
          <a:bodyPr>
            <a:normAutofit/>
          </a:bodyPr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5249270-BFBA-4377-B69E-E972B6A72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59" y="1257637"/>
            <a:ext cx="7314592" cy="575826"/>
          </a:xfrm>
        </p:spPr>
        <p:txBody>
          <a:bodyPr/>
          <a:lstStyle>
            <a:lvl1pPr algn="ctr">
              <a:defRPr sz="3200" b="0" i="0" cap="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399" y="2010458"/>
            <a:ext cx="3945467" cy="576096"/>
          </a:xfrm>
        </p:spPr>
        <p:txBody>
          <a:bodyPr anchor="b">
            <a:noAutofit/>
          </a:bodyPr>
          <a:lstStyle>
            <a:lvl1pPr marL="0" indent="0">
              <a:buNone/>
              <a:defRPr sz="2000" b="1" cap="none" baseline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6554"/>
            <a:ext cx="3945467" cy="315806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effectLst/>
              </a:defRPr>
            </a:lvl1pPr>
            <a:lvl2pPr>
              <a:defRPr sz="1800">
                <a:solidFill>
                  <a:schemeClr val="tx1"/>
                </a:solidFill>
                <a:effectLst/>
              </a:defRPr>
            </a:lvl2pPr>
            <a:lvl3pPr>
              <a:defRPr sz="1600">
                <a:solidFill>
                  <a:schemeClr val="tx1"/>
                </a:solidFill>
                <a:effectLst/>
              </a:defRPr>
            </a:lvl3pPr>
            <a:lvl4pPr>
              <a:defRPr sz="1400">
                <a:solidFill>
                  <a:schemeClr val="tx1"/>
                </a:solidFill>
                <a:effectLst/>
              </a:defRPr>
            </a:lvl4pPr>
            <a:lvl5pPr>
              <a:defRPr sz="140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363" y="2010292"/>
            <a:ext cx="3956705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1" cap="none" baseline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3" y="2586554"/>
            <a:ext cx="3956705" cy="314960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3C1E00-01FD-400B-8BF7-238690A545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713" y="1182433"/>
            <a:ext cx="7315200" cy="1524000"/>
          </a:xfrm>
        </p:spPr>
        <p:txBody>
          <a:bodyPr anchor="t" anchorCtr="0"/>
          <a:lstStyle>
            <a:lvl1pPr algn="ctr">
              <a:defRPr sz="3200" b="0" i="0" cap="all" baseline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465303-3026-458C-A596-DC4676C7D9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BEB3C-1E60-469B-B42E-A1EC71F464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1516078"/>
            <a:ext cx="3200400" cy="152400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517124"/>
            <a:ext cx="4438755" cy="378100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3192480"/>
            <a:ext cx="3200400" cy="20912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7B804A-CA2E-42C0-BE39-4820B236CD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306888"/>
            <a:ext cx="8027988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579563"/>
            <a:ext cx="801687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533400" y="6411913"/>
            <a:ext cx="58118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/>
                </a:solidFill>
              </a:rPr>
              <a:t>www.devconnections.com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19075"/>
            <a:ext cx="9144000" cy="454025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Session Title</a:t>
            </a:r>
            <a:endParaRPr lang="en-US" sz="160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26200" y="6411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8DCAAA-0B76-45A1-BEE6-DE989161C9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8" r:id="rId12"/>
    <p:sldLayoutId id="2147483906" r:id="rId13"/>
    <p:sldLayoutId id="2147483909" r:id="rId14"/>
    <p:sldLayoutId id="21474839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charset="0"/>
          <a:ea typeface="MS PGothic" panose="020B0600070205080204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rgbClr val="0C4B7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rgbClr val="0C4B72"/>
          </a:solidFill>
          <a:latin typeface="+mn-lt"/>
          <a:ea typeface="MS PGothic" panose="020B0600070205080204" pitchFamily="34" charset="-128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rgbClr val="0C4B72"/>
          </a:solidFill>
          <a:latin typeface="+mn-lt"/>
          <a:ea typeface="MS PGothic" panose="020B0600070205080204" pitchFamily="34" charset="-128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C4B72"/>
          </a:solidFill>
          <a:latin typeface="+mn-lt"/>
          <a:ea typeface="MS PGothic" panose="020B0600070205080204" pitchFamily="34" charset="-128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C4B72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Generic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798888"/>
            <a:ext cx="914400" cy="914400"/>
          </a:xfrm>
          <a:prstGeom prst="rect">
            <a:avLst/>
          </a:prstGeom>
          <a:noFill/>
          <a:ln w="15875">
            <a:solidFill>
              <a:srgbClr val="2E85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3963" y="3810000"/>
            <a:ext cx="234315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entury Gothic"/>
                <a:ea typeface="ＭＳ Ｐゴシック" charset="0"/>
                <a:cs typeface="Century Gothic"/>
              </a:rPr>
              <a:t>Speaker Name</a:t>
            </a:r>
          </a:p>
          <a:p>
            <a:pPr algn="r">
              <a:defRPr/>
            </a:pPr>
            <a:r>
              <a:rPr lang="en-US" dirty="0">
                <a:solidFill>
                  <a:srgbClr val="649840"/>
                </a:solidFill>
                <a:latin typeface="Century Gothic"/>
                <a:ea typeface="ＭＳ Ｐゴシック" charset="0"/>
                <a:cs typeface="Century Gothic"/>
              </a:rPr>
              <a:t>Speaker Title</a:t>
            </a:r>
          </a:p>
          <a:p>
            <a:pPr algn="r">
              <a:defRPr/>
            </a:pPr>
            <a:r>
              <a:rPr lang="en-US" i="1" dirty="0">
                <a:solidFill>
                  <a:srgbClr val="649840"/>
                </a:solidFill>
                <a:latin typeface="Century Gothic"/>
                <a:ea typeface="ＭＳ Ｐゴシック" charset="0"/>
                <a:cs typeface="Century Gothic"/>
              </a:rPr>
              <a:t>Company Name</a:t>
            </a:r>
          </a:p>
        </p:txBody>
      </p:sp>
      <p:pic>
        <p:nvPicPr>
          <p:cNvPr id="20483" name="Picture 4" descr="Generic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5265738"/>
            <a:ext cx="914400" cy="914400"/>
          </a:xfrm>
          <a:prstGeom prst="rect">
            <a:avLst/>
          </a:prstGeom>
          <a:noFill/>
          <a:ln w="15875">
            <a:solidFill>
              <a:srgbClr val="2E85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3963" y="5276850"/>
            <a:ext cx="234315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entury Gothic"/>
                <a:ea typeface="ＭＳ Ｐゴシック" charset="0"/>
                <a:cs typeface="Century Gothic"/>
              </a:rPr>
              <a:t>Speaker Name</a:t>
            </a:r>
          </a:p>
          <a:p>
            <a:pPr algn="r">
              <a:defRPr/>
            </a:pPr>
            <a:r>
              <a:rPr lang="en-US" dirty="0">
                <a:solidFill>
                  <a:srgbClr val="649840"/>
                </a:solidFill>
                <a:latin typeface="Century Gothic"/>
                <a:ea typeface="ＭＳ Ｐゴシック" charset="0"/>
                <a:cs typeface="Century Gothic"/>
              </a:rPr>
              <a:t>Speaker Title</a:t>
            </a:r>
          </a:p>
          <a:p>
            <a:pPr algn="r">
              <a:defRPr/>
            </a:pPr>
            <a:r>
              <a:rPr lang="en-US" i="1" dirty="0">
                <a:solidFill>
                  <a:srgbClr val="649840"/>
                </a:solidFill>
                <a:latin typeface="Century Gothic"/>
                <a:ea typeface="ＭＳ Ｐゴシック" charset="0"/>
                <a:cs typeface="Century Gothic"/>
              </a:rPr>
              <a:t>Company Name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2863850" y="1985963"/>
            <a:ext cx="581818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sz="4400" b="1">
                <a:solidFill>
                  <a:srgbClr val="2E85BD"/>
                </a:solidFill>
              </a:rPr>
              <a:t>Session Title</a:t>
            </a:r>
          </a:p>
          <a:p>
            <a:pPr algn="r" eaLnBrk="1" hangingPunct="1"/>
            <a:r>
              <a:rPr lang="en-US" sz="4400" b="1">
                <a:solidFill>
                  <a:srgbClr val="2E85BD"/>
                </a:solidFill>
              </a:rPr>
              <a:t>Second Line of Title</a:t>
            </a:r>
            <a:endParaRPr lang="en-US" sz="4000">
              <a:solidFill>
                <a:srgbClr val="2E85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5938" y="1804988"/>
            <a:ext cx="6154737" cy="1433512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1506" name="Subtitle 3"/>
          <p:cNvSpPr>
            <a:spLocks noGrp="1"/>
          </p:cNvSpPr>
          <p:nvPr>
            <p:ph type="subTitle" idx="1"/>
          </p:nvPr>
        </p:nvSpPr>
        <p:spPr>
          <a:xfrm>
            <a:off x="533400" y="3843338"/>
            <a:ext cx="4954588" cy="19145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6281D3-0795-4329-BAF7-4B983FBC51C3}" type="slidenum">
              <a:rPr lang="en-US" sz="1200">
                <a:solidFill>
                  <a:schemeClr val="bg1"/>
                </a:solidFill>
              </a:rPr>
              <a:pPr eaLnBrk="1" hangingPunct="1"/>
              <a:t>2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06463" y="1200150"/>
            <a:ext cx="7348537" cy="793750"/>
          </a:xfrm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2530" name="Content Placeholder 8"/>
          <p:cNvSpPr>
            <a:spLocks noGrp="1"/>
          </p:cNvSpPr>
          <p:nvPr>
            <p:ph sz="half" idx="13"/>
          </p:nvPr>
        </p:nvSpPr>
        <p:spPr>
          <a:xfrm>
            <a:off x="533400" y="2009775"/>
            <a:ext cx="3949700" cy="34607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2531" name="Content Placeholder 7"/>
          <p:cNvSpPr>
            <a:spLocks noGrp="1"/>
          </p:cNvSpPr>
          <p:nvPr>
            <p:ph sz="quarter" idx="4"/>
          </p:nvPr>
        </p:nvSpPr>
        <p:spPr>
          <a:xfrm>
            <a:off x="4662488" y="2009775"/>
            <a:ext cx="3948112" cy="34607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E7C111-FCE7-41A3-A862-A123BB12B7B9}" type="slidenum">
              <a:rPr lang="en-US" sz="1200">
                <a:solidFill>
                  <a:schemeClr val="bg1"/>
                </a:solidFill>
              </a:rPr>
              <a:pPr eaLnBrk="1" hangingPunct="1"/>
              <a:t>3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3_Connections_D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0_WindowsEventTemplate">
  <a:themeElements>
    <a:clrScheme name="ITnDev Connections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C62324"/>
      </a:accent6>
      <a:hlink>
        <a:srgbClr val="C8C8C8"/>
      </a:hlink>
      <a:folHlink>
        <a:srgbClr val="E6E6E6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/>
      <a:bodyPr anchor="ctr" anchorCtr="1"/>
      <a:lstStyle>
        <a:defPPr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103_Connections_Deck</Template>
  <TotalTime>0</TotalTime>
  <Words>20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Century Gothic</vt:lpstr>
      <vt:lpstr>MS PGothic</vt:lpstr>
      <vt:lpstr>Arial</vt:lpstr>
      <vt:lpstr>Calibri</vt:lpstr>
      <vt:lpstr>Wingdings 3</vt:lpstr>
      <vt:lpstr>103_Connections_Deck</vt:lpstr>
      <vt:lpstr>90_WindowsEventTemplate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Keller, Megan</dc:creator>
  <cp:lastModifiedBy>Keller, Megan</cp:lastModifiedBy>
  <cp:revision>1</cp:revision>
  <dcterms:created xsi:type="dcterms:W3CDTF">2013-06-29T03:51:28Z</dcterms:created>
  <dcterms:modified xsi:type="dcterms:W3CDTF">2013-06-29T03:51:47Z</dcterms:modified>
</cp:coreProperties>
</file>