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4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hyperlink" Target="http://www.youtube.com/watch?v=6UJ3I8KQTu4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sitc13-feedb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Common Backup Problems</a:t>
            </a: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/>
            </a:r>
            <a:br>
              <a:rPr lang="en-US" sz="4000" b="0" dirty="0" smtClean="0">
                <a:latin typeface="Cachet Pro Medium" panose="020B0606030504020203" pitchFamily="34" charset="0"/>
                <a:cs typeface="Cachet Pro Bold"/>
              </a:rPr>
            </a:b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will </a:t>
            </a:r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get started </a:t>
            </a:r>
            <a:r>
              <a:rPr lang="en-GB" sz="4000" b="0" dirty="0">
                <a:latin typeface="Cachet Pro Medium" panose="020B0606030504020203" pitchFamily="34" charset="0"/>
                <a:cs typeface="Cachet Pro Book"/>
              </a:rPr>
              <a:t>soon</a:t>
            </a:r>
            <a:endParaRPr lang="en-US" sz="4000" b="0" dirty="0">
              <a:latin typeface="Cachet Pro Medium" panose="020B0606030504020203" pitchFamily="34" charset="0"/>
              <a:cs typeface="Cachet Pro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72" y="448630"/>
            <a:ext cx="1509186" cy="121540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"/>
    </mc:Choice>
    <mc:Fallback xmlns="">
      <p:transition spd="slow" advTm="17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 smtClean="0">
                <a:latin typeface="Cachet Pro Medium" panose="020B0606030504020203" pitchFamily="34" charset="0"/>
                <a:cs typeface="Cachet Pro Bold"/>
              </a:rPr>
              <a:t>While you’re waiting, check out </a:t>
            </a:r>
            <a:r>
              <a:rPr lang="en-US" sz="3600" b="0" dirty="0" smtClean="0">
                <a:latin typeface="Cachet Pro Medium" panose="020B0606030504020203" pitchFamily="34" charset="0"/>
                <a:cs typeface="Cachet Pro Bold"/>
                <a:hlinkClick r:id="rId5"/>
              </a:rPr>
              <a:t>SQL Prompt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4" name="promp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199" y="1128523"/>
            <a:ext cx="8162829" cy="45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6"/>
    </mc:Choice>
    <mc:Fallback xmlns="">
      <p:transition spd="slow" advTm="33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33686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While you’re </a:t>
            </a: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waiting, go on Twitter</a:t>
            </a:r>
            <a:endParaRPr lang="en-GB" sz="4000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39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Cachet Pro Book"/>
                <a:cs typeface="Cachet Pro Book"/>
              </a:rPr>
              <a:t>Tweet us at </a:t>
            </a:r>
            <a:r>
              <a:rPr lang="en-GB" sz="3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@redgate #sqlinthecity </a:t>
            </a:r>
            <a:r>
              <a:rPr lang="en-GB" sz="3600" dirty="0" smtClean="0">
                <a:latin typeface="Cachet Pro Book"/>
                <a:cs typeface="Cachet Pro Book"/>
              </a:rPr>
              <a:t>and let us know how you’re enjoying the event</a:t>
            </a:r>
            <a:r>
              <a:rPr lang="en-US" sz="3600" dirty="0" smtClean="0">
                <a:latin typeface="Cachet Pro Book" pitchFamily="34" charset="0"/>
              </a:rPr>
              <a:t>, </a:t>
            </a:r>
            <a:r>
              <a:rPr lang="en-US" sz="3600" dirty="0">
                <a:latin typeface="Cachet Pro Book" pitchFamily="34" charset="0"/>
              </a:rPr>
              <a:t>speakers, sessions, </a:t>
            </a:r>
            <a:endParaRPr lang="en-US" sz="3600" dirty="0" smtClean="0">
              <a:latin typeface="Cachet Pro Book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chet Pro Book" pitchFamily="34" charset="0"/>
              </a:rPr>
              <a:t>food</a:t>
            </a:r>
            <a:r>
              <a:rPr lang="en-US" sz="3600" dirty="0">
                <a:latin typeface="Cachet Pro Book" pitchFamily="34" charset="0"/>
              </a:rPr>
              <a:t>, demos and </a:t>
            </a:r>
            <a:r>
              <a:rPr lang="en-US" sz="3600" dirty="0" smtClean="0">
                <a:latin typeface="Cachet Pro Book" pitchFamily="34" charset="0"/>
              </a:rPr>
              <a:t>more</a:t>
            </a:r>
          </a:p>
          <a:p>
            <a:pPr marL="0" indent="0" algn="ctr">
              <a:buNone/>
            </a:pPr>
            <a:r>
              <a:rPr lang="en-US" sz="3600" dirty="0">
                <a:latin typeface="Cachet Pro Book" pitchFamily="34" charset="0"/>
              </a:rPr>
              <a:t/>
            </a:r>
            <a:br>
              <a:rPr lang="en-US" sz="3600" dirty="0">
                <a:latin typeface="Cachet Pro Book" pitchFamily="34" charset="0"/>
              </a:rPr>
            </a:br>
            <a:r>
              <a:rPr lang="en-US" sz="4500" dirty="0" smtClean="0">
                <a:latin typeface="Cachet Pro Book" pitchFamily="34" charset="0"/>
              </a:rPr>
              <a:t>@redgate | </a:t>
            </a:r>
            <a:r>
              <a:rPr lang="en-US" sz="4500" dirty="0">
                <a:latin typeface="Cachet Pro Book" pitchFamily="34" charset="0"/>
              </a:rPr>
              <a:t>#</a:t>
            </a:r>
            <a:r>
              <a:rPr lang="en-US" sz="4500" dirty="0" smtClean="0">
                <a:latin typeface="Cachet Pro Book" pitchFamily="34" charset="0"/>
              </a:rPr>
              <a:t>sqlinthecity</a:t>
            </a:r>
            <a:endParaRPr lang="en-GB" sz="4500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1631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5"/>
    </mc:Choice>
    <mc:Fallback xmlns="">
      <p:transition spd="slow" advTm="112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408284" y="2320118"/>
            <a:ext cx="8229600" cy="85526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latin typeface="Cachet Pro Book" charset="0"/>
                <a:cs typeface="Arial" charset="0"/>
              </a:rPr>
              <a:t/>
            </a:r>
            <a:br>
              <a:rPr lang="en-US" dirty="0" smtClean="0">
                <a:latin typeface="Cachet Pro Book" charset="0"/>
                <a:cs typeface="Arial" charset="0"/>
              </a:rPr>
            </a:br>
            <a:r>
              <a:rPr lang="en-US" dirty="0" smtClean="0">
                <a:latin typeface="Cachet Pro Book" charset="0"/>
                <a:cs typeface="Arial" charset="0"/>
              </a:rPr>
              <a:t/>
            </a:r>
            <a:br>
              <a:rPr lang="en-US" dirty="0" smtClean="0">
                <a:latin typeface="Cachet Pro Book" charset="0"/>
                <a:cs typeface="Arial" charset="0"/>
              </a:rPr>
            </a:br>
            <a:r>
              <a:rPr lang="en-US" b="0" dirty="0" smtClean="0">
                <a:solidFill>
                  <a:schemeClr val="tx1"/>
                </a:solidFill>
                <a:latin typeface="Cachet Pro Medium" panose="020B0606030504020203" pitchFamily="34" charset="0"/>
                <a:cs typeface="Arial" charset="0"/>
              </a:rPr>
              <a:t>Be sure to note down/tweet your questions to ask the speaker during the Q&amp;A at the end of the session</a:t>
            </a:r>
            <a:endParaRPr lang="en-US" b="0" dirty="0">
              <a:solidFill>
                <a:schemeClr val="tx1"/>
              </a:solidFill>
              <a:latin typeface="Cachet Pro Medium" panose="020B0606030504020203" pitchFamily="34" charset="0"/>
              <a:cs typeface="Arial" charset="0"/>
            </a:endParaRPr>
          </a:p>
        </p:txBody>
      </p:sp>
      <p:pic>
        <p:nvPicPr>
          <p:cNvPr id="9" name="Picture 8" descr="SITC_Ballo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88" y="5387904"/>
            <a:ext cx="6337931" cy="1652151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7421" y="274638"/>
            <a:ext cx="8734567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Cachet Pro Medium" panose="020B0606030504020203" pitchFamily="34" charset="0"/>
                <a:cs typeface="Arial" charset="0"/>
              </a:rPr>
              <a:t>Enjoy the session</a:t>
            </a:r>
            <a:endParaRPr lang="en-GB" b="0" dirty="0">
              <a:latin typeface="Cachet Pro Medium" panose="020B0606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5"/>
    </mc:Choice>
    <mc:Fallback xmlns="">
      <p:transition spd="slow" advTm="5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1" y="274638"/>
            <a:ext cx="8734567" cy="1143000"/>
          </a:xfrm>
        </p:spPr>
        <p:txBody>
          <a:bodyPr>
            <a:normAutofit fontScale="90000"/>
          </a:bodyPr>
          <a:lstStyle/>
          <a:p>
            <a:r>
              <a:rPr lang="en-GB" b="0" dirty="0" smtClean="0">
                <a:latin typeface="Cachet Pro Medium" panose="020B0606030504020203" pitchFamily="34" charset="0"/>
              </a:rPr>
              <a:t>Once you’ve viewed today’s sessions, please complete the online feedback form</a:t>
            </a:r>
            <a:endParaRPr lang="en-GB" b="0" dirty="0">
              <a:latin typeface="Cachet Pro Medium" panose="020B06060305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8" y="2727530"/>
            <a:ext cx="2499561" cy="2499561"/>
          </a:xfrm>
        </p:spPr>
      </p:pic>
      <p:sp>
        <p:nvSpPr>
          <p:cNvPr id="5" name="Rectangle 4"/>
          <p:cNvSpPr/>
          <p:nvPr/>
        </p:nvSpPr>
        <p:spPr>
          <a:xfrm>
            <a:off x="457199" y="1895018"/>
            <a:ext cx="6107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2800" u="sng" dirty="0" smtClean="0">
                <a:solidFill>
                  <a:srgbClr val="0563C1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www.red-gate.com/sitc13-feedback</a:t>
            </a: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en-GB" sz="2800" dirty="0" smtClean="0">
              <a:latin typeface="Cachet Pro Book" panose="020B050603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return you can:</a:t>
            </a:r>
          </a:p>
          <a:p>
            <a:pPr marL="457200" indent="-457200">
              <a:spcAft>
                <a:spcPts val="0"/>
              </a:spcAft>
              <a:buFontTx/>
              <a:buChar char="-"/>
            </a:pP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</a:t>
            </a:r>
            <a:r>
              <a:rPr lang="en-GB" sz="2800" dirty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Red Gate book </a:t>
            </a: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your choice from 5PM </a:t>
            </a:r>
          </a:p>
          <a:p>
            <a:pPr marL="457200" indent="-457200">
              <a:spcAft>
                <a:spcPts val="0"/>
              </a:spcAft>
              <a:buFontTx/>
              <a:buChar char="-"/>
            </a:pP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chance to win </a:t>
            </a:r>
            <a:r>
              <a:rPr lang="en-GB" sz="2800" dirty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</a:t>
            </a:r>
            <a:r>
              <a:rPr lang="en-GB" sz="2800" dirty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to SQL Server LIVE! </a:t>
            </a: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2013, which will be </a:t>
            </a:r>
            <a:r>
              <a:rPr lang="en-GB" sz="2800" dirty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drawn at </a:t>
            </a:r>
            <a:r>
              <a:rPr lang="en-GB" sz="2800" dirty="0" smtClean="0"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5.15PM</a:t>
            </a:r>
            <a:endParaRPr lang="en-GB" sz="2800" dirty="0">
              <a:effectLst/>
              <a:latin typeface="Cachet Pro Book" panose="020B050603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4362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80"/>
    </mc:Choice>
    <mc:Fallback xmlns="">
      <p:transition spd="slow" advTm="1638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106</Words>
  <Application>Microsoft Office PowerPoint</Application>
  <PresentationFormat>On-screen Show (4:3)</PresentationFormat>
  <Paragraphs>19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Common Backup Problems will get started soon</vt:lpstr>
      <vt:lpstr>While you’re waiting, check out SQL Prompt</vt:lpstr>
      <vt:lpstr>While you’re waiting, go on Twitter</vt:lpstr>
      <vt:lpstr>  Be sure to note down/tweet your questions to ask the speaker during the Q&amp;A at the end of the session</vt:lpstr>
      <vt:lpstr>Once you’ve viewed today’s sessions, please complete the online feedback form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67</cp:revision>
  <dcterms:created xsi:type="dcterms:W3CDTF">2011-06-22T09:06:31Z</dcterms:created>
  <dcterms:modified xsi:type="dcterms:W3CDTF">2013-10-14T18:06:46Z</dcterms:modified>
</cp:coreProperties>
</file>