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71" d="100"/>
          <a:sy n="171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advClick="0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pPr/>
              <a:t>23/04/2013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advClick="0" advTm="5000">
    <p:fade/>
  </p:transition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3" y="3189136"/>
            <a:ext cx="3572934" cy="18246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64" y="2828451"/>
            <a:ext cx="3400672" cy="18318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95" y="2989245"/>
            <a:ext cx="3529136" cy="17456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49" y="2998378"/>
            <a:ext cx="3635701" cy="218725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L_Toolbelt_OnWhit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3" y="2944094"/>
            <a:ext cx="4828193" cy="22007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58" y="3259064"/>
            <a:ext cx="4538134" cy="17217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67" y="3067069"/>
            <a:ext cx="3572934" cy="16336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02" y="2988879"/>
            <a:ext cx="3572934" cy="19106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33" y="2701861"/>
            <a:ext cx="3936470" cy="23082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65" y="2821429"/>
            <a:ext cx="3936470" cy="1922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49" y="3035186"/>
            <a:ext cx="3830901" cy="183094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08" y="2791698"/>
            <a:ext cx="3532584" cy="20591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54" y="3059206"/>
            <a:ext cx="3391892" cy="180223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Click="0" advTm="5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TC11_London_PPT_M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0</Words>
  <Application>Microsoft Macintosh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SITC11_London_PPT_M1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Rain Cao</cp:lastModifiedBy>
  <cp:revision>35</cp:revision>
  <dcterms:created xsi:type="dcterms:W3CDTF">2011-07-08T16:26:28Z</dcterms:created>
  <dcterms:modified xsi:type="dcterms:W3CDTF">2013-04-23T15:51:40Z</dcterms:modified>
</cp:coreProperties>
</file>