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sitc13-feedba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d-gate.com/community/books/" TargetMode="External"/><Relationship Id="rId4" Type="http://schemas.openxmlformats.org/officeDocument/2006/relationships/hyperlink" Target="http://www.red-gate.com/products/dba/sql-monito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qlinthecity.red-gate.com/pasadena-2013/agend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sqlinthecity.red-gate.com/pasadena-2013/agend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oiceofthedb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x.bausher@red-gate.com" TargetMode="External"/><Relationship Id="rId5" Type="http://schemas.openxmlformats.org/officeDocument/2006/relationships/hyperlink" Target="http://scarydba.com/" TargetMode="External"/><Relationship Id="rId4" Type="http://schemas.openxmlformats.org/officeDocument/2006/relationships/hyperlink" Target="mailto:grant@scarydba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nthecit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24648"/>
            <a:ext cx="7772400" cy="669568"/>
          </a:xfrm>
        </p:spPr>
        <p:txBody>
          <a:bodyPr>
            <a:normAutofit fontScale="90000"/>
          </a:bodyPr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SQL in the City Seminar </a:t>
            </a:r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Denver</a:t>
            </a:r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/>
            </a:r>
            <a:br>
              <a:rPr lang="en-US" sz="4000" b="0" dirty="0" smtClean="0">
                <a:latin typeface="Cachet Pro Medium" panose="020B0606030504020203" pitchFamily="34" charset="0"/>
                <a:cs typeface="Cachet Pro Bold"/>
              </a:rPr>
            </a:br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DBA Team Seminar</a:t>
            </a:r>
            <a:endParaRPr lang="en-US" sz="4000" b="0" dirty="0">
              <a:latin typeface="Cachet Pro Medium" panose="020B0606030504020203" pitchFamily="34" charset="0"/>
              <a:cs typeface="Cachet Pro Bold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34" y="488483"/>
            <a:ext cx="4500333" cy="1457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2960" y="3813648"/>
            <a:ext cx="7718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dirty="0" smtClean="0">
                <a:solidFill>
                  <a:srgbClr val="C00000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 info for today’s venue:</a:t>
            </a:r>
          </a:p>
          <a:p>
            <a:pPr algn="ctr">
              <a:spcAft>
                <a:spcPts val="0"/>
              </a:spcAft>
            </a:pPr>
            <a:r>
              <a:rPr lang="en-US" dirty="0" smtClean="0">
                <a:solidFill>
                  <a:srgbClr val="C00000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rgbClr val="C00000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Network: Red Gate</a:t>
            </a:r>
            <a:endParaRPr lang="en-GB" dirty="0">
              <a:solidFill>
                <a:srgbClr val="C00000"/>
              </a:solidFill>
              <a:latin typeface="Cachet Pro Book" panose="020B050603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ctr">
              <a:spcAft>
                <a:spcPts val="0"/>
              </a:spcAft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en-US" dirty="0">
                <a:solidFill>
                  <a:srgbClr val="C00000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code: </a:t>
            </a:r>
            <a:r>
              <a:rPr lang="en-US" dirty="0" smtClean="0">
                <a:solidFill>
                  <a:srgbClr val="C00000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redrocks33</a:t>
            </a:r>
            <a:r>
              <a:rPr lang="en-US" dirty="0" smtClean="0">
                <a:solidFill>
                  <a:srgbClr val="C00000"/>
                </a:solidFill>
                <a:latin typeface="Cachet Pro Book" panose="020B050603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C00000"/>
              </a:solidFill>
              <a:latin typeface="Cachet Pro Book" panose="020B050603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Cachet Pro Medium" panose="020B0606030504020203" pitchFamily="34" charset="0"/>
                <a:cs typeface="Cachet Pro Bold"/>
              </a:rPr>
              <a:t>Background to SQL in the City	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chet Pro Book"/>
                <a:cs typeface="Cachet Pro Book"/>
              </a:rPr>
              <a:t>Red Gate launched free SQL in the City events in London and LA in 2011 </a:t>
            </a:r>
          </a:p>
          <a:p>
            <a:r>
              <a:rPr lang="en-GB" dirty="0" smtClean="0">
                <a:latin typeface="Cachet Pro Book"/>
                <a:cs typeface="Cachet Pro Book"/>
              </a:rPr>
              <a:t>Since then we’ve hosted 11 full-day events in in the US and in London, UK.</a:t>
            </a:r>
          </a:p>
          <a:p>
            <a:r>
              <a:rPr lang="en-GB" dirty="0" smtClean="0">
                <a:latin typeface="Cachet Pro Book"/>
                <a:cs typeface="Cachet Pro Book"/>
              </a:rPr>
              <a:t>SQL in the City provides free SQL </a:t>
            </a:r>
            <a:r>
              <a:rPr lang="en-GB" dirty="0">
                <a:latin typeface="Cachet Pro Book"/>
                <a:cs typeface="Cachet Pro Book"/>
              </a:rPr>
              <a:t>Server </a:t>
            </a:r>
            <a:r>
              <a:rPr lang="en-GB" dirty="0" smtClean="0">
                <a:latin typeface="Cachet Pro Book"/>
                <a:cs typeface="Cachet Pro Book"/>
              </a:rPr>
              <a:t>training the Red Gate way to Red </a:t>
            </a:r>
            <a:r>
              <a:rPr lang="en-GB" dirty="0">
                <a:latin typeface="Cachet Pro Book"/>
                <a:cs typeface="Cachet Pro Book"/>
              </a:rPr>
              <a:t>Gate </a:t>
            </a:r>
            <a:r>
              <a:rPr lang="en-GB" dirty="0" smtClean="0">
                <a:latin typeface="Cachet Pro Book"/>
                <a:cs typeface="Cachet Pro Book"/>
              </a:rPr>
              <a:t>users, as well as the SQL Server Community and professionals who work with SQL Server and .NET.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5255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87107"/>
            <a:ext cx="8229600" cy="461870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chet Pro Book"/>
                <a:cs typeface="Cachet Pro Book"/>
              </a:rPr>
              <a:t>In 2013 we decided to run half-day SQL in the City Seminars in </a:t>
            </a:r>
            <a:r>
              <a:rPr lang="en-GB" dirty="0" smtClean="0">
                <a:latin typeface="Cachet Pro Book"/>
                <a:cs typeface="Cachet Pro Book"/>
              </a:rPr>
              <a:t>various cities </a:t>
            </a:r>
            <a:r>
              <a:rPr lang="en-GB" dirty="0">
                <a:latin typeface="Cachet Pro Book"/>
                <a:cs typeface="Cachet Pro Book"/>
              </a:rPr>
              <a:t>in the US. </a:t>
            </a:r>
          </a:p>
          <a:p>
            <a:pPr lvl="1"/>
            <a:r>
              <a:rPr lang="en-GB" dirty="0">
                <a:latin typeface="Cachet Pro Book"/>
                <a:cs typeface="Cachet Pro Book"/>
              </a:rPr>
              <a:t>Richmond, VA</a:t>
            </a:r>
          </a:p>
          <a:p>
            <a:pPr lvl="1"/>
            <a:r>
              <a:rPr lang="en-GB" dirty="0">
                <a:latin typeface="Cachet Pro Book"/>
                <a:cs typeface="Cachet Pro Book"/>
              </a:rPr>
              <a:t>Sacramento, CA </a:t>
            </a:r>
          </a:p>
          <a:p>
            <a:pPr lvl="1"/>
            <a:r>
              <a:rPr lang="en-GB" dirty="0" smtClean="0">
                <a:latin typeface="Cachet Pro Book"/>
                <a:cs typeface="Cachet Pro Book"/>
              </a:rPr>
              <a:t>San </a:t>
            </a:r>
            <a:r>
              <a:rPr lang="en-GB" dirty="0">
                <a:latin typeface="Cachet Pro Book"/>
                <a:cs typeface="Cachet Pro Book"/>
              </a:rPr>
              <a:t>Diego, </a:t>
            </a:r>
            <a:r>
              <a:rPr lang="en-GB" dirty="0" smtClean="0">
                <a:latin typeface="Cachet Pro Book"/>
                <a:cs typeface="Cachet Pro Book"/>
              </a:rPr>
              <a:t>CA </a:t>
            </a:r>
            <a:endParaRPr lang="en-GB" dirty="0" smtClean="0">
              <a:latin typeface="Cachet Pro Book"/>
              <a:cs typeface="Cachet Pro Book"/>
            </a:endParaRPr>
          </a:p>
          <a:p>
            <a:pPr lvl="1"/>
            <a:r>
              <a:rPr lang="en-GB" dirty="0" smtClean="0">
                <a:latin typeface="Cachet Pro Book"/>
                <a:cs typeface="Cachet Pro Book"/>
              </a:rPr>
              <a:t>Denver</a:t>
            </a:r>
            <a:r>
              <a:rPr lang="en-GB" dirty="0">
                <a:latin typeface="Cachet Pro Book"/>
                <a:cs typeface="Cachet Pro Book"/>
              </a:rPr>
              <a:t>, CO </a:t>
            </a:r>
            <a:r>
              <a:rPr lang="en-GB" dirty="0" smtClean="0">
                <a:latin typeface="Cachet Pro Book"/>
                <a:cs typeface="Cachet Pro Book"/>
              </a:rPr>
              <a:t>today</a:t>
            </a:r>
            <a:endParaRPr lang="en-GB" dirty="0">
              <a:latin typeface="Cachet Pro Book"/>
              <a:cs typeface="Cachet Pro Book"/>
            </a:endParaRPr>
          </a:p>
          <a:p>
            <a:r>
              <a:rPr lang="en-GB" dirty="0">
                <a:latin typeface="Cachet Pro Book"/>
                <a:cs typeface="Cachet Pro Book"/>
              </a:rPr>
              <a:t>The aim of these seminars is to welcome a small group of local customers </a:t>
            </a:r>
            <a:r>
              <a:rPr lang="en-GB" dirty="0" smtClean="0">
                <a:latin typeface="Cachet Pro Book"/>
                <a:cs typeface="Cachet Pro Book"/>
              </a:rPr>
              <a:t>&amp; the SQL community </a:t>
            </a:r>
            <a:r>
              <a:rPr lang="en-US" dirty="0" smtClean="0">
                <a:latin typeface="Cachet Pro Book"/>
                <a:cs typeface="Cachet Pro Book"/>
              </a:rPr>
              <a:t>who </a:t>
            </a:r>
            <a:r>
              <a:rPr lang="en-US" dirty="0">
                <a:latin typeface="Cachet Pro Book"/>
                <a:cs typeface="Cachet Pro Book"/>
              </a:rPr>
              <a:t>are keen to learn more about key SQL Server topics, and </a:t>
            </a:r>
            <a:r>
              <a:rPr lang="en-US" dirty="0" smtClean="0">
                <a:latin typeface="Cachet Pro Book"/>
                <a:cs typeface="Cachet Pro Book"/>
              </a:rPr>
              <a:t>also how </a:t>
            </a:r>
            <a:r>
              <a:rPr lang="en-US" dirty="0">
                <a:latin typeface="Cachet Pro Book"/>
                <a:cs typeface="Cachet Pro Book"/>
              </a:rPr>
              <a:t>to make the most out of Red Gate tools. </a:t>
            </a:r>
            <a:endParaRPr lang="en-US" dirty="0" smtClean="0">
              <a:latin typeface="Cachet Pro Book"/>
              <a:cs typeface="Cachet Pro Book"/>
            </a:endParaRPr>
          </a:p>
          <a:p>
            <a:r>
              <a:rPr lang="en-US" dirty="0" smtClean="0">
                <a:latin typeface="Cachet Pro Book"/>
                <a:cs typeface="Cachet Pro Book"/>
              </a:rPr>
              <a:t>Still to come Portland and Washington DC. </a:t>
            </a:r>
            <a:endParaRPr lang="en-GB" dirty="0">
              <a:latin typeface="Cachet Pro Book"/>
              <a:cs typeface="Cachet Pro Book"/>
            </a:endParaRPr>
          </a:p>
          <a:p>
            <a:endParaRPr lang="en-US" dirty="0">
              <a:latin typeface="Cachet Pro Book"/>
              <a:cs typeface="Cachet Pro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48" y="5577944"/>
            <a:ext cx="1252076" cy="1008344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b="0" dirty="0" smtClean="0">
                <a:latin typeface="Cachet Pro Medium" panose="020B0606030504020203" pitchFamily="34" charset="0"/>
                <a:cs typeface="Cachet Pro Bold"/>
              </a:rPr>
              <a:t>SQL in the City Seminars</a:t>
            </a:r>
            <a:endParaRPr lang="en-GB" b="0" dirty="0">
              <a:latin typeface="Cachet Pro Bold"/>
              <a:cs typeface="Cachet Pr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At the end of the day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chet Pro Book" panose="020B0506030504020203" pitchFamily="34" charset="0"/>
              </a:rPr>
              <a:t>Complete today’s feedback survey:</a:t>
            </a:r>
          </a:p>
          <a:p>
            <a:r>
              <a:rPr lang="en-US" dirty="0" smtClean="0">
                <a:latin typeface="Cachet Pro Book" panose="020B0506030504020203" pitchFamily="34" charset="0"/>
                <a:hlinkClick r:id="rId3"/>
              </a:rPr>
              <a:t>www.red-gate.com/sitc13-feedback</a:t>
            </a:r>
            <a:r>
              <a:rPr lang="en-US" dirty="0" smtClean="0">
                <a:latin typeface="Cachet Pro Book" panose="020B0506030504020203" pitchFamily="34" charset="0"/>
              </a:rPr>
              <a:t> and you’ll receive: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A </a:t>
            </a:r>
            <a:r>
              <a:rPr lang="en-US" dirty="0">
                <a:latin typeface="Cachet Pro Book" panose="020B0506030504020203" pitchFamily="34" charset="0"/>
              </a:rPr>
              <a:t>free license for </a:t>
            </a:r>
            <a:r>
              <a:rPr lang="en-US" dirty="0">
                <a:latin typeface="Cachet Pro Book" panose="020B0506030504020203" pitchFamily="34" charset="0"/>
                <a:hlinkClick r:id="rId4"/>
              </a:rPr>
              <a:t>SQL Monitor</a:t>
            </a:r>
            <a:r>
              <a:rPr lang="en-US" dirty="0">
                <a:latin typeface="Cachet Pro Book" panose="020B0506030504020203" pitchFamily="34" charset="0"/>
              </a:rPr>
              <a:t> - Red Gate's SQL Server performance monitoring and alerting tool  </a:t>
            </a:r>
          </a:p>
          <a:p>
            <a:pPr lvl="1"/>
            <a:r>
              <a:rPr lang="en-US" dirty="0">
                <a:latin typeface="Cachet Pro Book" panose="020B0506030504020203" pitchFamily="34" charset="0"/>
              </a:rPr>
              <a:t>A Red Gate book, choose one the latest titles from the </a:t>
            </a:r>
            <a:r>
              <a:rPr lang="en-US" dirty="0">
                <a:latin typeface="Cachet Pro Book" panose="020B0506030504020203" pitchFamily="34" charset="0"/>
                <a:hlinkClick r:id="rId5"/>
              </a:rPr>
              <a:t>Red Gate </a:t>
            </a:r>
            <a:r>
              <a:rPr lang="en-US" dirty="0" smtClean="0">
                <a:latin typeface="Cachet Pro Book" panose="020B0506030504020203" pitchFamily="34" charset="0"/>
                <a:hlinkClick r:id="rId5"/>
              </a:rPr>
              <a:t>library</a:t>
            </a:r>
            <a:endParaRPr lang="en-US" dirty="0" smtClean="0">
              <a:latin typeface="Cachet Pro Book" panose="020B0506030504020203" pitchFamily="34" charset="0"/>
            </a:endParaRPr>
          </a:p>
          <a:p>
            <a:r>
              <a:rPr lang="en-US" dirty="0" smtClean="0">
                <a:latin typeface="Cachet Pro Book" panose="020B0506030504020203" pitchFamily="34" charset="0"/>
              </a:rPr>
              <a:t>Stick around for the Happy Hour to continue networking with us and other attendees</a:t>
            </a:r>
            <a:endParaRPr lang="en-US" dirty="0">
              <a:latin typeface="Cachet Pro Book" panose="020B0506030504020203" pitchFamily="34" charset="0"/>
            </a:endParaRPr>
          </a:p>
          <a:p>
            <a:pPr marL="0" indent="0">
              <a:buNone/>
            </a:pPr>
            <a:endParaRPr lang="en-GB" dirty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3509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See you at another event…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chet Pro Book"/>
                <a:cs typeface="Cachet Pro Book"/>
              </a:rPr>
              <a:t>Red Gate will </a:t>
            </a:r>
            <a:r>
              <a:rPr lang="en-US" sz="2400" dirty="0" smtClean="0">
                <a:latin typeface="Cachet Pro Book"/>
                <a:cs typeface="Cachet Pro Book"/>
              </a:rPr>
              <a:t>be exhibiting and presenting at </a:t>
            </a:r>
            <a:r>
              <a:rPr lang="en-US" sz="2400" dirty="0" smtClean="0">
                <a:solidFill>
                  <a:srgbClr val="00B050"/>
                </a:solidFill>
                <a:latin typeface="Cachet Pro Book"/>
                <a:cs typeface="Cachet Pro Book"/>
              </a:rPr>
              <a:t>SQL </a:t>
            </a:r>
            <a:r>
              <a:rPr lang="en-US" sz="2400" dirty="0">
                <a:solidFill>
                  <a:srgbClr val="00B050"/>
                </a:solidFill>
                <a:latin typeface="Cachet Pro Book"/>
                <a:cs typeface="Cachet Pro Book"/>
              </a:rPr>
              <a:t>Saturday </a:t>
            </a:r>
            <a:r>
              <a:rPr lang="en-US" sz="2400" dirty="0" smtClean="0">
                <a:solidFill>
                  <a:srgbClr val="00B050"/>
                </a:solidFill>
                <a:latin typeface="Cachet Pro Book"/>
                <a:cs typeface="Cachet Pro Book"/>
              </a:rPr>
              <a:t>Denver </a:t>
            </a:r>
            <a:r>
              <a:rPr lang="en-US" sz="2400" dirty="0" smtClean="0">
                <a:latin typeface="Cachet Pro Book"/>
                <a:cs typeface="Cachet Pro Book"/>
              </a:rPr>
              <a:t>tomorrow. </a:t>
            </a:r>
          </a:p>
          <a:p>
            <a:r>
              <a:rPr lang="en-US" sz="2400" dirty="0" smtClean="0">
                <a:latin typeface="Cachet Pro Book"/>
                <a:cs typeface="Cachet Pro Book"/>
              </a:rPr>
              <a:t>Steve </a:t>
            </a:r>
            <a:r>
              <a:rPr lang="en-US" sz="2400" dirty="0" smtClean="0">
                <a:latin typeface="Cachet Pro Book"/>
                <a:cs typeface="Cachet Pro Book"/>
              </a:rPr>
              <a:t>Jones plus </a:t>
            </a:r>
            <a:r>
              <a:rPr lang="en-US" sz="2400" dirty="0">
                <a:latin typeface="Cachet Pro Book"/>
                <a:cs typeface="Cachet Pro Book"/>
              </a:rPr>
              <a:t>many other SQL Server MVPs will be </a:t>
            </a:r>
            <a:r>
              <a:rPr lang="en-US" sz="2400" dirty="0" smtClean="0">
                <a:latin typeface="Cachet Pro Book"/>
                <a:cs typeface="Cachet Pro Book"/>
              </a:rPr>
              <a:t>speaking at </a:t>
            </a:r>
            <a:r>
              <a:rPr lang="en-US" sz="2400" dirty="0">
                <a:latin typeface="Cachet Pro Book"/>
                <a:cs typeface="Cachet Pro Book"/>
              </a:rPr>
              <a:t>this event, so </a:t>
            </a:r>
            <a:r>
              <a:rPr lang="en-US" sz="2400" dirty="0" smtClean="0">
                <a:latin typeface="Cachet Pro Book"/>
                <a:cs typeface="Cachet Pro Book"/>
              </a:rPr>
              <a:t>if you’re free register today and come along tomorrow.</a:t>
            </a:r>
            <a:endParaRPr lang="en-US" sz="2400" dirty="0">
              <a:latin typeface="Cachet Pro Book"/>
              <a:cs typeface="Cachet Pro Book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48" y="5577944"/>
            <a:ext cx="1252076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SQL in the City US Tour 2013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77743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500" dirty="0" smtClean="0">
                <a:latin typeface="Cachet Pro Book"/>
                <a:cs typeface="Cachet Pro Book"/>
              </a:rPr>
              <a:t>Join us at </a:t>
            </a:r>
            <a:r>
              <a:rPr lang="en-US" sz="35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SQL </a:t>
            </a:r>
            <a:r>
              <a:rPr lang="en-US" sz="3500" dirty="0">
                <a:solidFill>
                  <a:srgbClr val="C00000"/>
                </a:solidFill>
                <a:latin typeface="Cachet Pro Book"/>
                <a:cs typeface="Cachet Pro Book"/>
              </a:rPr>
              <a:t>in the City </a:t>
            </a:r>
            <a:r>
              <a:rPr lang="en-US" sz="35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Pasadena </a:t>
            </a:r>
            <a:r>
              <a:rPr lang="en-US" sz="3500" dirty="0" smtClean="0">
                <a:latin typeface="Cachet Pro Book"/>
                <a:cs typeface="Cachet Pro Book"/>
              </a:rPr>
              <a:t>on </a:t>
            </a:r>
            <a:r>
              <a:rPr lang="en-US" sz="3500" b="1" dirty="0" smtClean="0">
                <a:latin typeface="Cachet Pro Book"/>
                <a:cs typeface="Cachet Pro Book"/>
              </a:rPr>
              <a:t>Wednesday October 9 </a:t>
            </a:r>
            <a:r>
              <a:rPr lang="en-US" sz="3500" dirty="0" smtClean="0">
                <a:latin typeface="Cachet Pro Book"/>
                <a:cs typeface="Cachet Pro Book"/>
              </a:rPr>
              <a:t>at the Pasadena Convention Center, California</a:t>
            </a:r>
          </a:p>
          <a:p>
            <a:r>
              <a:rPr lang="en-US" sz="3500" dirty="0" smtClean="0">
                <a:latin typeface="Cachet Pro Book" panose="020B0506030504020203" pitchFamily="34" charset="0"/>
              </a:rPr>
              <a:t>Free full-day </a:t>
            </a:r>
            <a:r>
              <a:rPr lang="en-GB" sz="3500" dirty="0">
                <a:latin typeface="Cachet Pro Book" panose="020B0506030504020203" pitchFamily="34" charset="0"/>
              </a:rPr>
              <a:t>training and networking </a:t>
            </a:r>
            <a:r>
              <a:rPr lang="en-US" sz="3500" dirty="0">
                <a:latin typeface="Cachet Pro Book" panose="020B0506030504020203" pitchFamily="34" charset="0"/>
              </a:rPr>
              <a:t>event from Red </a:t>
            </a:r>
            <a:r>
              <a:rPr lang="en-US" sz="3500" dirty="0" smtClean="0">
                <a:latin typeface="Cachet Pro Book" panose="020B0506030504020203" pitchFamily="34" charset="0"/>
              </a:rPr>
              <a:t>Gate</a:t>
            </a:r>
            <a:endParaRPr lang="en-US" sz="3500" dirty="0">
              <a:latin typeface="Cachet Pro Book" panose="020B05060305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Cachet Pro Book" panose="020B0506030504020203" pitchFamily="34" charset="0"/>
              </a:rPr>
              <a:t>Speakers include </a:t>
            </a:r>
            <a:r>
              <a:rPr lang="en-US" sz="3500" dirty="0" smtClean="0">
                <a:latin typeface="Cachet Pro Book" panose="020B0506030504020203" pitchFamily="34" charset="0"/>
              </a:rPr>
              <a:t>today’s speakers plus: </a:t>
            </a:r>
            <a:r>
              <a:rPr lang="en-US" sz="3500" dirty="0">
                <a:latin typeface="Cachet Pro Book" panose="020B0506030504020203" pitchFamily="34" charset="0"/>
              </a:rPr>
              <a:t>Ike Ellis, Ernest Hwang, Mickey </a:t>
            </a:r>
            <a:r>
              <a:rPr lang="en-US" sz="3500" dirty="0" err="1">
                <a:latin typeface="Cachet Pro Book" panose="020B0506030504020203" pitchFamily="34" charset="0"/>
              </a:rPr>
              <a:t>Stuewe</a:t>
            </a:r>
            <a:r>
              <a:rPr lang="en-US" sz="3500" dirty="0">
                <a:latin typeface="Cachet Pro Book" panose="020B0506030504020203" pitchFamily="34" charset="0"/>
              </a:rPr>
              <a:t> and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500" dirty="0">
                <a:latin typeface="Cachet Pro Book" panose="020B0506030504020203" pitchFamily="34" charset="0"/>
              </a:rPr>
              <a:t>Sessions focusing on core database </a:t>
            </a:r>
            <a:r>
              <a:rPr lang="en-GB" sz="3500" dirty="0" smtClean="0">
                <a:latin typeface="Cachet Pro Book" panose="020B0506030504020203" pitchFamily="34" charset="0"/>
              </a:rPr>
              <a:t>development, deployment </a:t>
            </a:r>
            <a:r>
              <a:rPr lang="en-GB" sz="3500" dirty="0">
                <a:latin typeface="Cachet Pro Book" panose="020B0506030504020203" pitchFamily="34" charset="0"/>
              </a:rPr>
              <a:t>and administration topics featuring best practices </a:t>
            </a:r>
            <a:endParaRPr lang="en-GB" sz="3500" dirty="0" smtClean="0">
              <a:latin typeface="Cachet Pro Book" panose="020B05060305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500" dirty="0" smtClean="0">
                <a:latin typeface="Cachet Pro Book" panose="020B0506030504020203" pitchFamily="34" charset="0"/>
              </a:rPr>
              <a:t>Share </a:t>
            </a:r>
            <a:r>
              <a:rPr lang="en-GB" sz="3500" dirty="0">
                <a:latin typeface="Cachet Pro Book" panose="020B0506030504020203" pitchFamily="34" charset="0"/>
              </a:rPr>
              <a:t>experiences with fellow data professionals and take away tips to put into practice back in the office </a:t>
            </a:r>
            <a:endParaRPr lang="en-GB" sz="3500" dirty="0" smtClean="0">
              <a:latin typeface="Cachet Pro Book" panose="020B05060305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500" dirty="0" smtClean="0">
                <a:latin typeface="Cachet Pro Book" panose="020B0506030504020203" pitchFamily="34" charset="0"/>
              </a:rPr>
              <a:t>Meet the Red Gaters from the UK and influence future product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500" dirty="0" smtClean="0">
                <a:latin typeface="Cachet Pro Book" panose="020B0506030504020203" pitchFamily="34" charset="0"/>
              </a:rPr>
              <a:t>Check out </a:t>
            </a:r>
            <a:r>
              <a:rPr lang="en-GB" sz="3500" dirty="0">
                <a:latin typeface="Cachet Pro Book" panose="020B0506030504020203" pitchFamily="34" charset="0"/>
              </a:rPr>
              <a:t>the agenda </a:t>
            </a:r>
            <a:r>
              <a:rPr lang="en-GB" sz="3500" dirty="0" smtClean="0">
                <a:latin typeface="Cachet Pro Book" panose="020B0506030504020203" pitchFamily="34" charset="0"/>
              </a:rPr>
              <a:t>online and register: </a:t>
            </a:r>
            <a:r>
              <a:rPr lang="en-GB" sz="3500" dirty="0" smtClean="0">
                <a:latin typeface="Cachet Pro Book" panose="020B0506030504020203" pitchFamily="34" charset="0"/>
                <a:hlinkClick r:id="rId3"/>
              </a:rPr>
              <a:t>www.sqlinthecity.red-gate.com/pasadena-2013/agenda</a:t>
            </a:r>
            <a:r>
              <a:rPr lang="en-GB" sz="3500" dirty="0" smtClean="0">
                <a:latin typeface="Cachet Pro Book" panose="020B0506030504020203" pitchFamily="34" charset="0"/>
                <a:hlinkClick r:id="rId4" action="ppaction://hlinkfile"/>
              </a:rPr>
              <a:t>/ </a:t>
            </a:r>
            <a:r>
              <a:rPr lang="en-GB" sz="3500" dirty="0" smtClean="0">
                <a:latin typeface="Cachet Pro Book" panose="020B05060305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500" dirty="0" smtClean="0">
                <a:latin typeface="Cachet Pro Book" panose="020B0506030504020203" pitchFamily="34" charset="0"/>
              </a:rPr>
              <a:t>Other events include ATLANTA on October 11 &amp; CHARLOTE on October 14</a:t>
            </a:r>
            <a:endParaRPr lang="en-GB" sz="3500" dirty="0">
              <a:latin typeface="Cachet Pro Book" panose="020B0506030504020203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achet Pro Book"/>
              <a:cs typeface="Cachet Pro Book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48" y="5577944"/>
            <a:ext cx="1252076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Cachet Pro Medium" panose="020B0606030504020203" pitchFamily="34" charset="0"/>
                <a:cs typeface="Cachet Pro Bold"/>
              </a:rPr>
              <a:t>Our contact info 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latin typeface="Cachet Pro Book"/>
                <a:cs typeface="Cachet Pro Book"/>
              </a:rPr>
              <a:t>Steve Jones</a:t>
            </a:r>
          </a:p>
          <a:p>
            <a:pPr lvl="1"/>
            <a:r>
              <a:rPr lang="en-GB" dirty="0" smtClean="0">
                <a:latin typeface="Cachet Pro Book"/>
                <a:cs typeface="Cachet Pro Book"/>
              </a:rPr>
              <a:t>Editor in chief of SQLServerCentral.com</a:t>
            </a:r>
          </a:p>
          <a:p>
            <a:pPr lvl="1"/>
            <a:r>
              <a:rPr lang="en-GB" dirty="0" smtClean="0">
                <a:latin typeface="Cachet Pro Book"/>
                <a:cs typeface="Cachet Pro Book"/>
              </a:rPr>
              <a:t>Twitter: @way0utwest</a:t>
            </a:r>
          </a:p>
          <a:p>
            <a:pPr lvl="1"/>
            <a:r>
              <a:rPr lang="en-GB" dirty="0" smtClean="0">
                <a:latin typeface="Cachet Pro Book"/>
                <a:cs typeface="Cachet Pro Book"/>
              </a:rPr>
              <a:t>Blog: </a:t>
            </a:r>
            <a:r>
              <a:rPr lang="en-GB" dirty="0" smtClean="0">
                <a:hlinkClick r:id="rId3"/>
              </a:rPr>
              <a:t>voiceofthedba.com</a:t>
            </a:r>
            <a:endParaRPr lang="en-GB" dirty="0">
              <a:latin typeface="Cachet Pro Book"/>
              <a:cs typeface="Cachet Pro Book"/>
            </a:endParaRPr>
          </a:p>
          <a:p>
            <a:r>
              <a:rPr lang="en-GB" dirty="0" smtClean="0">
                <a:latin typeface="Cachet Pro Book"/>
                <a:cs typeface="Cachet Pro Book"/>
              </a:rPr>
              <a:t>Grant Fritchey</a:t>
            </a:r>
          </a:p>
          <a:p>
            <a:pPr lvl="1"/>
            <a:r>
              <a:rPr lang="en-US" dirty="0">
                <a:latin typeface="Cachet Pro Book" panose="020B0506030504020203" pitchFamily="34" charset="0"/>
              </a:rPr>
              <a:t>Product Evangelist for Red Gate Software</a:t>
            </a:r>
          </a:p>
          <a:p>
            <a:pPr lvl="1"/>
            <a:r>
              <a:rPr lang="en-US" dirty="0">
                <a:latin typeface="Cachet Pro Book" panose="020B0506030504020203" pitchFamily="34" charset="0"/>
              </a:rPr>
              <a:t>Email: </a:t>
            </a:r>
            <a:r>
              <a:rPr lang="en-US" dirty="0">
                <a:latin typeface="Cachet Pro Book" panose="020B0506030504020203" pitchFamily="34" charset="0"/>
                <a:hlinkClick r:id="rId4"/>
              </a:rPr>
              <a:t>grant@scarydba.com</a:t>
            </a:r>
            <a:endParaRPr lang="en-US" dirty="0">
              <a:latin typeface="Cachet Pro Book" panose="020B0506030504020203" pitchFamily="34" charset="0"/>
            </a:endParaRPr>
          </a:p>
          <a:p>
            <a:pPr lvl="1"/>
            <a:r>
              <a:rPr lang="en-US" dirty="0">
                <a:latin typeface="Cachet Pro Book" panose="020B0506030504020203" pitchFamily="34" charset="0"/>
              </a:rPr>
              <a:t>Twitter: @</a:t>
            </a:r>
            <a:r>
              <a:rPr lang="en-US" dirty="0" err="1">
                <a:latin typeface="Cachet Pro Book" panose="020B0506030504020203" pitchFamily="34" charset="0"/>
              </a:rPr>
              <a:t>gfritchey</a:t>
            </a:r>
            <a:endParaRPr lang="en-US" dirty="0">
              <a:latin typeface="Cachet Pro Book" panose="020B0506030504020203" pitchFamily="34" charset="0"/>
            </a:endParaRPr>
          </a:p>
          <a:p>
            <a:pPr lvl="1"/>
            <a:r>
              <a:rPr lang="en-US" dirty="0">
                <a:latin typeface="Cachet Pro Book" panose="020B0506030504020203" pitchFamily="34" charset="0"/>
              </a:rPr>
              <a:t>Blog: </a:t>
            </a:r>
            <a:r>
              <a:rPr lang="en-US" dirty="0">
                <a:latin typeface="Cachet Pro Book" panose="020B0506030504020203" pitchFamily="34" charset="0"/>
                <a:hlinkClick r:id="rId5"/>
              </a:rPr>
              <a:t>scarydba.com</a:t>
            </a:r>
            <a:r>
              <a:rPr lang="en-US" dirty="0">
                <a:latin typeface="Cachet Pro Book" panose="020B0506030504020203" pitchFamily="34" charset="0"/>
              </a:rPr>
              <a:t> 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Jeff &amp; Richard</a:t>
            </a:r>
            <a:endParaRPr lang="en-US" dirty="0" smtClean="0">
              <a:latin typeface="Cachet Pro Book" panose="020B0506030504020203" pitchFamily="34" charset="0"/>
            </a:endParaRP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Sales People focused on Red Gate’s SQL DBA and Developer tools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  <a:hlinkClick r:id="rId6"/>
              </a:rPr>
              <a:t>sales@red-gate.com</a:t>
            </a:r>
            <a:r>
              <a:rPr lang="en-US" dirty="0" smtClean="0">
                <a:latin typeface="Cachet Pro Book" panose="020B0506030504020203" pitchFamily="34" charset="0"/>
              </a:rPr>
              <a:t> 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Work </a:t>
            </a:r>
            <a:r>
              <a:rPr lang="en-US" dirty="0">
                <a:latin typeface="Cachet Pro Book" panose="020B0506030504020203" pitchFamily="34" charset="0"/>
              </a:rPr>
              <a:t>in Red Gate’s US Office in </a:t>
            </a:r>
            <a:r>
              <a:rPr lang="en-US" dirty="0" smtClean="0">
                <a:latin typeface="Cachet Pro Book" panose="020B0506030504020203" pitchFamily="34" charset="0"/>
              </a:rPr>
              <a:t>Pasadena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Share your experience</a:t>
            </a:r>
            <a:endParaRPr lang="en-GB" b="0" dirty="0">
              <a:latin typeface="Cachet Pro Bold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/>
                <a:cs typeface="Cachet Pro Book"/>
              </a:rPr>
              <a:t>Throughout the day get </a:t>
            </a:r>
            <a:r>
              <a:rPr lang="en-US" dirty="0">
                <a:latin typeface="Cachet Pro Book"/>
                <a:cs typeface="Cachet Pro Book"/>
              </a:rPr>
              <a:t>connected with </a:t>
            </a:r>
            <a:r>
              <a:rPr lang="en-US" dirty="0" smtClean="0">
                <a:latin typeface="Cachet Pro Book"/>
                <a:cs typeface="Cachet Pro Book"/>
              </a:rPr>
              <a:t>speakers </a:t>
            </a:r>
            <a:r>
              <a:rPr lang="en-US" dirty="0">
                <a:latin typeface="Cachet Pro Book"/>
                <a:cs typeface="Cachet Pro Book"/>
              </a:rPr>
              <a:t>and other attendees by following </a:t>
            </a:r>
            <a:r>
              <a:rPr lang="en-US" dirty="0">
                <a:solidFill>
                  <a:srgbClr val="C00000"/>
                </a:solidFill>
                <a:latin typeface="Cachet Pro Book"/>
                <a:cs typeface="Cachet Pro Book"/>
              </a:rPr>
              <a:t>#sqlinthecity </a:t>
            </a:r>
            <a:r>
              <a:rPr lang="en-US" dirty="0" smtClean="0">
                <a:latin typeface="Cachet Pro Book"/>
                <a:cs typeface="Cachet Pro Book"/>
              </a:rPr>
              <a:t>and </a:t>
            </a:r>
            <a:r>
              <a:rPr lang="en-US" dirty="0" smtClean="0">
                <a:solidFill>
                  <a:srgbClr val="C00000"/>
                </a:solidFill>
                <a:latin typeface="Cachet Pro Book"/>
                <a:cs typeface="Cachet Pro Book"/>
              </a:rPr>
              <a:t>@redgate </a:t>
            </a:r>
            <a:r>
              <a:rPr lang="en-US" dirty="0">
                <a:latin typeface="Cachet Pro Book"/>
                <a:cs typeface="Cachet Pro Book"/>
              </a:rPr>
              <a:t>on Twitter. </a:t>
            </a:r>
            <a:endParaRPr lang="en-US" dirty="0" smtClean="0">
              <a:latin typeface="Cachet Pro Book"/>
              <a:cs typeface="Cachet Pro Book"/>
            </a:endParaRPr>
          </a:p>
          <a:p>
            <a:r>
              <a:rPr lang="en-US" dirty="0" smtClean="0">
                <a:latin typeface="Cachet Pro Book"/>
                <a:cs typeface="Cachet Pro Book"/>
              </a:rPr>
              <a:t>Recommend a friend or Colleague attend another SQL in the City event happening in 2014:</a:t>
            </a:r>
          </a:p>
          <a:p>
            <a:r>
              <a:rPr lang="en-US" dirty="0" smtClean="0">
                <a:latin typeface="Cachet Pro Book"/>
                <a:cs typeface="Cachet Pro Book"/>
                <a:hlinkClick r:id="rId3"/>
              </a:rPr>
              <a:t>www.sqlinthecity.com</a:t>
            </a:r>
            <a:endParaRPr lang="en-US" dirty="0" smtClean="0">
              <a:latin typeface="Cachet Pro Book"/>
              <a:cs typeface="Cachet Pro Book"/>
            </a:endParaRPr>
          </a:p>
          <a:p>
            <a:endParaRPr lang="en-US" dirty="0" smtClean="0">
              <a:latin typeface="Cachet Pro Book"/>
              <a:cs typeface="Cachet Pro Book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  <a:latin typeface="Cachet Pro Book"/>
                <a:cs typeface="Cachet Pro Book"/>
              </a:rPr>
              <a:t>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02725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482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SQL in the City Seminar Denver DBA Team Seminar</vt:lpstr>
      <vt:lpstr>Background to SQL in the City </vt:lpstr>
      <vt:lpstr> </vt:lpstr>
      <vt:lpstr>At the end of the day</vt:lpstr>
      <vt:lpstr>See you at another event…</vt:lpstr>
      <vt:lpstr>SQL in the City US Tour 2013</vt:lpstr>
      <vt:lpstr>Our contact info </vt:lpstr>
      <vt:lpstr>Share your experience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way0utwest</cp:lastModifiedBy>
  <cp:revision>71</cp:revision>
  <dcterms:created xsi:type="dcterms:W3CDTF">2011-06-22T09:06:31Z</dcterms:created>
  <dcterms:modified xsi:type="dcterms:W3CDTF">2013-09-27T18:55:13Z</dcterms:modified>
</cp:coreProperties>
</file>