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907C9-8666-45EC-BDB3-62480554DCC1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A5C1-A9B8-4707-ACEF-98CB367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4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voiceofthedba.wordpress.com/" TargetMode="External"/><Relationship Id="rId7" Type="http://schemas.openxmlformats.org/officeDocument/2006/relationships/hyperlink" Target="http://www.twitter.com/way0utwe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jones@sqlservercentral.com" TargetMode="External"/><Relationship Id="rId11" Type="http://schemas.openxmlformats.org/officeDocument/2006/relationships/hyperlink" Target="http://www.linkedin.com/in/way0utwest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servercentral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Mastering T-SQL: Writing Cleaner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 Jones</a:t>
            </a:r>
          </a:p>
          <a:p>
            <a:r>
              <a:rPr lang="en-US" dirty="0" err="1" smtClean="0"/>
              <a:t>SQLServerCentral</a:t>
            </a:r>
            <a:endParaRPr lang="en-US" dirty="0" smtClean="0"/>
          </a:p>
          <a:p>
            <a:r>
              <a:rPr lang="en-US" dirty="0" smtClean="0"/>
              <a:t>Red Gate Software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4800"/>
            <a:ext cx="2070847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276725"/>
            <a:ext cx="1895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CTEs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Tally Tables</a:t>
            </a:r>
          </a:p>
          <a:p>
            <a:r>
              <a:rPr lang="en-US" dirty="0" smtClean="0"/>
              <a:t>Templates</a:t>
            </a:r>
            <a:r>
              <a:rPr lang="en-US" dirty="0"/>
              <a:t> </a:t>
            </a:r>
            <a:r>
              <a:rPr lang="en-US" dirty="0" smtClean="0"/>
              <a:t>and other coding tricks</a:t>
            </a:r>
          </a:p>
        </p:txBody>
      </p:sp>
    </p:spTree>
    <p:extLst>
      <p:ext uri="{BB962C8B-B14F-4D97-AF65-F5344CB8AC3E}">
        <p14:creationId xmlns:p14="http://schemas.microsoft.com/office/powerpoint/2010/main" val="2075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CTEs</a:t>
            </a:r>
          </a:p>
          <a:p>
            <a:r>
              <a:rPr lang="en-US" dirty="0" smtClean="0"/>
              <a:t>Learn good error handling techniques</a:t>
            </a:r>
          </a:p>
          <a:p>
            <a:r>
              <a:rPr lang="en-US" dirty="0" smtClean="0"/>
              <a:t>Build a tally table</a:t>
            </a:r>
          </a:p>
          <a:p>
            <a:r>
              <a:rPr lang="en-US" dirty="0" smtClean="0"/>
              <a:t>Write code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Get in touch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1" y="3505200"/>
            <a:ext cx="5840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latin typeface="Microsoft Sans Serif" panose="020B0604020202020204" pitchFamily="34" charset="0"/>
                <a:hlinkClick r:id="rId3"/>
              </a:rPr>
              <a:t>http://voiceofthedba.wordpress.com/</a:t>
            </a:r>
            <a:endParaRPr lang="en-US" sz="2400" dirty="0">
              <a:latin typeface="Microsoft Sans Serif" panose="020B0604020202020204" pitchFamily="34" charset="0"/>
            </a:endParaRPr>
          </a:p>
        </p:txBody>
      </p:sp>
      <p:pic>
        <p:nvPicPr>
          <p:cNvPr id="7" name="Picture 6" descr="blo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429000"/>
            <a:ext cx="984498" cy="634101"/>
          </a:xfrm>
          <a:prstGeom prst="rect">
            <a:avLst/>
          </a:prstGeom>
        </p:spPr>
      </p:pic>
      <p:pic>
        <p:nvPicPr>
          <p:cNvPr id="8" name="Picture 7" descr="e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4191000"/>
            <a:ext cx="984500" cy="6341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0200" y="4191000"/>
            <a:ext cx="5642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latin typeface="Microsoft Sans Serif" panose="020B0604020202020204" pitchFamily="34" charset="0"/>
                <a:hlinkClick r:id="rId6"/>
              </a:rPr>
              <a:t>sjones@sqlservercentral.com</a:t>
            </a:r>
            <a:endParaRPr lang="en-US" sz="2400" dirty="0">
              <a:latin typeface="Microsoft Sans Serif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599" y="4942981"/>
            <a:ext cx="4005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latin typeface="Microsoft Sans Serif" panose="020B0604020202020204" pitchFamily="34" charset="0"/>
                <a:hlinkClick r:id="rId7"/>
              </a:rPr>
              <a:t>@way0utwest</a:t>
            </a:r>
            <a:endParaRPr lang="en-US" sz="2400" dirty="0">
              <a:latin typeface="Microsoft Sans Serif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0642" y="1762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anose="020B0604020202020204" pitchFamily="34" charset="0"/>
              </a:rPr>
              <a:t>Steve Jones</a:t>
            </a:r>
            <a:endParaRPr lang="en-US" dirty="0">
              <a:latin typeface="Microsoft Sans Serif" panose="020B0604020202020204" pitchFamily="34" charset="0"/>
            </a:endParaRPr>
          </a:p>
        </p:txBody>
      </p:sp>
      <p:pic>
        <p:nvPicPr>
          <p:cNvPr id="1026" name="Picture 2" descr="Steve Jon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642" y="262976"/>
            <a:ext cx="1297531" cy="149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371600"/>
            <a:ext cx="7943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Editor and founder,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SQLServerCentral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Evangelist, Red Gate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Working with SQL Server since 1991 (v4.2)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 of many articles and books on different aspects of SQL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42981"/>
            <a:ext cx="984500" cy="6341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57174"/>
            <a:ext cx="984497" cy="643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5000" y="5757174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11"/>
              </a:rPr>
              <a:t>http://www.linkedin.com/in/way0utwest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0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coming</a:t>
            </a:r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More information - </a:t>
            </a:r>
            <a:r>
              <a:rPr lang="en-US" dirty="0" smtClean="0">
                <a:hlinkClick r:id="rId2"/>
              </a:rPr>
              <a:t>www.sqlservercentral.com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On-screen Show (4:3)</PresentationFormat>
  <Paragraphs>31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Mastering T-SQL: Writing Cleaner Code</vt:lpstr>
      <vt:lpstr>Agenda</vt:lpstr>
      <vt:lpstr>Goals</vt:lpstr>
      <vt:lpstr>Get in touch</vt:lpstr>
      <vt:lpstr>The End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T-SQL: Writing Cleaner Code</dc:title>
  <dc:creator>Steve Jones</dc:creator>
  <cp:lastModifiedBy>sjones</cp:lastModifiedBy>
  <cp:revision>1</cp:revision>
  <dcterms:created xsi:type="dcterms:W3CDTF">2006-08-16T00:00:00Z</dcterms:created>
  <dcterms:modified xsi:type="dcterms:W3CDTF">2014-08-29T21:16:30Z</dcterms:modified>
</cp:coreProperties>
</file>